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>
                <a:solidFill>
                  <a:schemeClr val="bg1"/>
                </a:solidFill>
                <a:latin typeface="Edwardian Script ITC" pitchFamily="66" charset="0"/>
              </a:rPr>
              <a:t>3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</a:p>
          <a:p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Avtomobil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yo'llarini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rivojlantirishning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atrof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muhitga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ta'sirini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baholash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 1. </a:t>
            </a:r>
            <a:r>
              <a:rPr lang="en-US" dirty="0" err="1"/>
              <a:t>O’zbekiston</a:t>
            </a:r>
            <a:r>
              <a:rPr lang="en-US" dirty="0"/>
              <a:t> </a:t>
            </a:r>
            <a:r>
              <a:rPr lang="en-US" dirty="0" err="1"/>
              <a:t>tog’li</a:t>
            </a:r>
            <a:r>
              <a:rPr lang="en-US" dirty="0"/>
              <a:t> </a:t>
            </a:r>
            <a:r>
              <a:rPr lang="en-US" dirty="0" err="1"/>
              <a:t>hududlarining</a:t>
            </a:r>
            <a:r>
              <a:rPr lang="en-US" dirty="0"/>
              <a:t> </a:t>
            </a:r>
            <a:r>
              <a:rPr lang="en-US" dirty="0" err="1"/>
              <a:t>o’ziga</a:t>
            </a:r>
            <a:r>
              <a:rPr lang="en-US" dirty="0"/>
              <a:t> </a:t>
            </a:r>
            <a:r>
              <a:rPr lang="en-US" dirty="0" err="1"/>
              <a:t>xosligi</a:t>
            </a:r>
            <a:r>
              <a:rPr lang="en-US" dirty="0"/>
              <a:t>.</a:t>
            </a:r>
          </a:p>
          <a:p>
            <a:r>
              <a:rPr lang="en-US" dirty="0"/>
              <a:t> 2. Tog’ </a:t>
            </a:r>
            <a:r>
              <a:rPr lang="en-US" dirty="0" err="1"/>
              <a:t>yonbag’irlarining</a:t>
            </a:r>
            <a:r>
              <a:rPr lang="en-US" dirty="0"/>
              <a:t> </a:t>
            </a:r>
            <a:r>
              <a:rPr lang="en-US" dirty="0" err="1"/>
              <a:t>ustivorligi</a:t>
            </a:r>
            <a:r>
              <a:rPr lang="en-US" dirty="0"/>
              <a:t>.</a:t>
            </a:r>
          </a:p>
          <a:p>
            <a:r>
              <a:rPr lang="en-US" dirty="0"/>
              <a:t>3. Tog’ </a:t>
            </a:r>
            <a:r>
              <a:rPr lang="en-US" dirty="0" err="1"/>
              <a:t>yonbag’irlarining</a:t>
            </a:r>
            <a:r>
              <a:rPr lang="en-US" dirty="0"/>
              <a:t> </a:t>
            </a:r>
            <a:r>
              <a:rPr lang="en-US" dirty="0" err="1"/>
              <a:t>strukturasi</a:t>
            </a:r>
            <a:r>
              <a:rPr lang="en-US" dirty="0"/>
              <a:t>.</a:t>
            </a:r>
          </a:p>
          <a:p>
            <a:r>
              <a:rPr lang="en-US" dirty="0"/>
              <a:t>4. Tog’ </a:t>
            </a:r>
            <a:r>
              <a:rPr lang="en-US" dirty="0" err="1"/>
              <a:t>yonbag’irlarining</a:t>
            </a:r>
            <a:r>
              <a:rPr lang="en-US" dirty="0"/>
              <a:t> </a:t>
            </a:r>
            <a:r>
              <a:rPr lang="en-US" dirty="0" err="1"/>
              <a:t>deformatsiyalari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6046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>
                <a:solidFill>
                  <a:schemeClr val="bg1"/>
                </a:solidFill>
                <a:latin typeface="Algerian" pitchFamily="82" charset="0"/>
              </a:rPr>
              <a:t>3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Avtomobil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yo'llarini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rivojlantirishning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atrof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muhitga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ta'sirini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baholash</a:t>
            </a:r>
            <a:endParaRPr lang="en-US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46168" y="5056146"/>
            <a:ext cx="7972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i="1" dirty="0">
                <a:solidFill>
                  <a:schemeClr val="tx2"/>
                </a:solidFill>
              </a:rPr>
              <a:t>Tog’ </a:t>
            </a:r>
            <a:r>
              <a:rPr lang="en-US" sz="2400" i="1" dirty="0" err="1">
                <a:solidFill>
                  <a:schemeClr val="tx2"/>
                </a:solidFill>
              </a:rPr>
              <a:t>relefi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yonbag’irlarining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ustivorligi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yonbag’irlarining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strukturasi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yonbag’irlarining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deformatsiyalari</a:t>
            </a:r>
            <a:r>
              <a:rPr lang="en-US" sz="2400" i="1" dirty="0">
                <a:solidFill>
                  <a:schemeClr val="tx2"/>
                </a:solidFill>
              </a:rPr>
              <a:t>.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11960" y="1988840"/>
            <a:ext cx="4254689" cy="3450696"/>
          </a:xfrm>
        </p:spPr>
        <p:txBody>
          <a:bodyPr>
            <a:noAutofit/>
          </a:bodyPr>
          <a:lstStyle/>
          <a:p>
            <a:r>
              <a:rPr lang="en-US" sz="1800" dirty="0"/>
              <a:t>MDH </a:t>
            </a:r>
            <a:r>
              <a:rPr lang="en-US" sz="1800" dirty="0" err="1"/>
              <a:t>ning</a:t>
            </a:r>
            <a:r>
              <a:rPr lang="en-US" sz="1800" dirty="0"/>
              <a:t> 30 %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ko’proq</a:t>
            </a:r>
            <a:r>
              <a:rPr lang="en-US" sz="1800" dirty="0"/>
              <a:t> </a:t>
            </a:r>
            <a:r>
              <a:rPr lang="en-US" sz="1800" dirty="0" err="1"/>
              <a:t>erlari</a:t>
            </a:r>
            <a:r>
              <a:rPr lang="en-US" sz="1800" dirty="0"/>
              <a:t> </a:t>
            </a:r>
            <a:r>
              <a:rPr lang="en-US" sz="1800" dirty="0" err="1"/>
              <a:t>tog’li</a:t>
            </a:r>
            <a:r>
              <a:rPr lang="en-US" sz="1800" dirty="0"/>
              <a:t> </a:t>
            </a:r>
            <a:r>
              <a:rPr lang="en-US" sz="1800" dirty="0" err="1"/>
              <a:t>rayonlardir</a:t>
            </a:r>
            <a:r>
              <a:rPr lang="en-US" sz="1800" dirty="0"/>
              <a:t>. </a:t>
            </a:r>
            <a:r>
              <a:rPr lang="en-US" sz="1800" dirty="0" err="1"/>
              <a:t>Ayniqsa</a:t>
            </a:r>
            <a:r>
              <a:rPr lang="en-US" sz="1800" dirty="0"/>
              <a:t> </a:t>
            </a:r>
            <a:r>
              <a:rPr lang="en-US" sz="1800" dirty="0" err="1"/>
              <a:t>Armaniston</a:t>
            </a:r>
            <a:r>
              <a:rPr lang="en-US" sz="1800" dirty="0"/>
              <a:t>, </a:t>
            </a:r>
            <a:r>
              <a:rPr lang="en-US" sz="1800" dirty="0" err="1"/>
              <a:t>Tojikiston</a:t>
            </a:r>
            <a:r>
              <a:rPr lang="en-US" sz="1800" dirty="0"/>
              <a:t>, </a:t>
            </a:r>
            <a:r>
              <a:rPr lang="en-US" sz="1800" dirty="0" err="1"/>
              <a:t>qirg’iziston</a:t>
            </a:r>
            <a:r>
              <a:rPr lang="en-US" sz="1800" dirty="0"/>
              <a:t> </a:t>
            </a:r>
            <a:r>
              <a:rPr lang="en-US" sz="1800" dirty="0" err="1"/>
              <a:t>maydonining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qismi</a:t>
            </a:r>
            <a:r>
              <a:rPr lang="en-US" sz="1800" dirty="0"/>
              <a:t> </a:t>
            </a:r>
            <a:r>
              <a:rPr lang="en-US" sz="1800" dirty="0" err="1"/>
              <a:t>tog’li</a:t>
            </a:r>
            <a:r>
              <a:rPr lang="en-US" sz="1800" dirty="0"/>
              <a:t> </a:t>
            </a:r>
            <a:r>
              <a:rPr lang="en-US" sz="1800" dirty="0" err="1"/>
              <a:t>hududlardir</a:t>
            </a:r>
            <a:r>
              <a:rPr lang="en-US" sz="1800" dirty="0"/>
              <a:t>.	</a:t>
            </a:r>
            <a:r>
              <a:rPr lang="en-US" sz="1800" dirty="0" err="1"/>
              <a:t>Tog’li</a:t>
            </a:r>
            <a:r>
              <a:rPr lang="en-US" sz="1800" dirty="0"/>
              <a:t> </a:t>
            </a:r>
            <a:r>
              <a:rPr lang="en-US" sz="1800" dirty="0" err="1"/>
              <a:t>rayonlarda</a:t>
            </a:r>
            <a:r>
              <a:rPr lang="en-US" sz="1800" dirty="0"/>
              <a:t> </a:t>
            </a:r>
            <a:r>
              <a:rPr lang="en-US" sz="1800" dirty="0" err="1"/>
              <a:t>rivojlangan</a:t>
            </a:r>
            <a:r>
              <a:rPr lang="en-US" sz="1800" dirty="0"/>
              <a:t> </a:t>
            </a:r>
            <a:r>
              <a:rPr lang="en-US" sz="1800" dirty="0" err="1"/>
              <a:t>temir</a:t>
            </a:r>
            <a:r>
              <a:rPr lang="en-US" sz="1800" dirty="0"/>
              <a:t>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tarmoqlarini</a:t>
            </a:r>
            <a:r>
              <a:rPr lang="en-US" sz="1800" dirty="0"/>
              <a:t> </a:t>
            </a:r>
            <a:r>
              <a:rPr lang="en-US" sz="1800" dirty="0" err="1"/>
              <a:t>qurish</a:t>
            </a:r>
            <a:r>
              <a:rPr lang="en-US" sz="1800" dirty="0"/>
              <a:t> </a:t>
            </a:r>
            <a:r>
              <a:rPr lang="en-US" sz="1800" dirty="0" err="1"/>
              <a:t>qiyin</a:t>
            </a:r>
            <a:r>
              <a:rPr lang="en-US" sz="1800" dirty="0"/>
              <a:t> </a:t>
            </a:r>
            <a:r>
              <a:rPr lang="en-US" sz="1800" dirty="0" err="1"/>
              <a:t>bo’lganligi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tashishlarning</a:t>
            </a:r>
            <a:r>
              <a:rPr lang="en-US" sz="1800" dirty="0"/>
              <a:t> </a:t>
            </a:r>
            <a:r>
              <a:rPr lang="en-US" sz="1800" dirty="0" err="1"/>
              <a:t>asosiy</a:t>
            </a:r>
            <a:r>
              <a:rPr lang="en-US" sz="1800" dirty="0"/>
              <a:t> </a:t>
            </a:r>
            <a:r>
              <a:rPr lang="en-US" sz="1800" dirty="0" err="1"/>
              <a:t>hajmi</a:t>
            </a:r>
            <a:r>
              <a:rPr lang="en-US" sz="1800" dirty="0"/>
              <a:t>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yo’llari</a:t>
            </a:r>
            <a:r>
              <a:rPr lang="en-US" sz="1800" dirty="0"/>
              <a:t> </a:t>
            </a:r>
            <a:r>
              <a:rPr lang="en-US" sz="1800" dirty="0" err="1"/>
              <a:t>orqali</a:t>
            </a:r>
            <a:r>
              <a:rPr lang="en-US" sz="1800" dirty="0"/>
              <a:t> </a:t>
            </a:r>
            <a:r>
              <a:rPr lang="en-US" sz="1800" dirty="0" err="1"/>
              <a:t>amalga</a:t>
            </a:r>
            <a:r>
              <a:rPr lang="en-US" sz="1800" dirty="0"/>
              <a:t> </a:t>
            </a:r>
            <a:r>
              <a:rPr lang="en-US" sz="1800" dirty="0" err="1"/>
              <a:t>oshiriladi</a:t>
            </a:r>
            <a:r>
              <a:rPr lang="en-US" sz="1800" dirty="0"/>
              <a:t>.</a:t>
            </a:r>
          </a:p>
          <a:p>
            <a:r>
              <a:rPr lang="en-US" sz="1800" dirty="0"/>
              <a:t>	</a:t>
            </a:r>
            <a:r>
              <a:rPr lang="en-US" sz="1800" dirty="0" err="1"/>
              <a:t>Biroq</a:t>
            </a:r>
            <a:r>
              <a:rPr lang="en-US" sz="1800" dirty="0"/>
              <a:t>, </a:t>
            </a:r>
            <a:r>
              <a:rPr lang="en-US" sz="1800" dirty="0" err="1"/>
              <a:t>tog’li</a:t>
            </a:r>
            <a:r>
              <a:rPr lang="en-US" sz="1800" dirty="0"/>
              <a:t> </a:t>
            </a:r>
            <a:r>
              <a:rPr lang="en-US" sz="1800" dirty="0" err="1"/>
              <a:t>joylarda</a:t>
            </a:r>
            <a:r>
              <a:rPr lang="en-US" sz="1800" dirty="0"/>
              <a:t> </a:t>
            </a:r>
            <a:r>
              <a:rPr lang="en-US" sz="1800" dirty="0" err="1"/>
              <a:t>yo’llarni</a:t>
            </a:r>
            <a:r>
              <a:rPr lang="en-US" sz="1800" dirty="0"/>
              <a:t> </a:t>
            </a:r>
            <a:r>
              <a:rPr lang="en-US" sz="1800" dirty="0" err="1"/>
              <a:t>loyihalash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qurish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qator</a:t>
            </a:r>
            <a:r>
              <a:rPr lang="en-US" sz="1800" dirty="0"/>
              <a:t> </a:t>
            </a:r>
            <a:r>
              <a:rPr lang="en-US" sz="1800" dirty="0" err="1"/>
              <a:t>murakkab</a:t>
            </a:r>
            <a:r>
              <a:rPr lang="en-US" sz="1800" dirty="0"/>
              <a:t> </a:t>
            </a:r>
            <a:r>
              <a:rPr lang="en-US" sz="1800" dirty="0" err="1"/>
              <a:t>masalalarni</a:t>
            </a:r>
            <a:r>
              <a:rPr lang="en-US" sz="1800" dirty="0"/>
              <a:t> </a:t>
            </a:r>
            <a:r>
              <a:rPr lang="en-US" sz="1800" dirty="0" err="1"/>
              <a:t>hal</a:t>
            </a:r>
            <a:r>
              <a:rPr lang="en-US" sz="1800" dirty="0"/>
              <a:t> </a:t>
            </a:r>
            <a:r>
              <a:rPr lang="en-US" sz="1800" dirty="0" err="1"/>
              <a:t>etishni</a:t>
            </a:r>
            <a:r>
              <a:rPr lang="en-US" sz="1800" dirty="0"/>
              <a:t> </a:t>
            </a:r>
            <a:r>
              <a:rPr lang="en-US" sz="1800" dirty="0" err="1"/>
              <a:t>talab</a:t>
            </a:r>
            <a:r>
              <a:rPr lang="en-US" sz="1800" dirty="0"/>
              <a:t> </a:t>
            </a:r>
            <a:r>
              <a:rPr lang="en-US" sz="1800" dirty="0" err="1"/>
              <a:t>qiladi</a:t>
            </a:r>
            <a:r>
              <a:rPr lang="en-US" sz="1800" dirty="0"/>
              <a:t>.</a:t>
            </a:r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ya-webdesign.com/images/moutain-vector-mountain-alp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3" y="891080"/>
            <a:ext cx="4800401" cy="48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772816"/>
            <a:ext cx="7927097" cy="3450696"/>
          </a:xfrm>
        </p:spPr>
        <p:txBody>
          <a:bodyPr>
            <a:noAutofit/>
          </a:bodyPr>
          <a:lstStyle/>
          <a:p>
            <a:r>
              <a:rPr lang="en-US" sz="1800" dirty="0"/>
              <a:t>Tog’ </a:t>
            </a:r>
            <a:r>
              <a:rPr lang="en-US" sz="1800" dirty="0" err="1"/>
              <a:t>relefi</a:t>
            </a:r>
            <a:r>
              <a:rPr lang="en-US" sz="1800" dirty="0"/>
              <a:t> </a:t>
            </a:r>
            <a:r>
              <a:rPr lang="en-US" sz="1800" dirty="0" err="1"/>
              <a:t>qisqa</a:t>
            </a:r>
            <a:r>
              <a:rPr lang="en-US" sz="1800" dirty="0"/>
              <a:t> </a:t>
            </a:r>
            <a:r>
              <a:rPr lang="en-US" sz="1800" dirty="0" err="1"/>
              <a:t>masofada</a:t>
            </a:r>
            <a:r>
              <a:rPr lang="en-US" sz="1800" dirty="0"/>
              <a:t> </a:t>
            </a:r>
            <a:r>
              <a:rPr lang="en-US" sz="1800" dirty="0" err="1"/>
              <a:t>belgilarning</a:t>
            </a:r>
            <a:r>
              <a:rPr lang="en-US" sz="1800" dirty="0"/>
              <a:t> </a:t>
            </a:r>
            <a:r>
              <a:rPr lang="en-US" sz="1800" dirty="0" err="1"/>
              <a:t>ancha</a:t>
            </a:r>
            <a:r>
              <a:rPr lang="en-US" sz="1800" dirty="0"/>
              <a:t> </a:t>
            </a:r>
            <a:r>
              <a:rPr lang="en-US" sz="1800" dirty="0" err="1"/>
              <a:t>farq</a:t>
            </a:r>
            <a:r>
              <a:rPr lang="en-US" sz="1800" dirty="0"/>
              <a:t> </a:t>
            </a:r>
            <a:r>
              <a:rPr lang="en-US" sz="1800" dirty="0" err="1"/>
              <a:t>qilishi</a:t>
            </a:r>
            <a:r>
              <a:rPr lang="en-US" sz="1800" dirty="0"/>
              <a:t>, </a:t>
            </a:r>
            <a:r>
              <a:rPr lang="en-US" sz="1800" dirty="0" err="1"/>
              <a:t>tog’larning</a:t>
            </a:r>
            <a:r>
              <a:rPr lang="en-US" sz="1800" dirty="0"/>
              <a:t> </a:t>
            </a:r>
            <a:r>
              <a:rPr lang="en-US" sz="1800" dirty="0" err="1"/>
              <a:t>tik</a:t>
            </a:r>
            <a:r>
              <a:rPr lang="en-US" sz="1800" dirty="0"/>
              <a:t> </a:t>
            </a:r>
            <a:r>
              <a:rPr lang="en-US" sz="1800" dirty="0" err="1"/>
              <a:t>yonbag’irlari</a:t>
            </a:r>
            <a:r>
              <a:rPr lang="en-US" sz="1800" dirty="0"/>
              <a:t>, </a:t>
            </a:r>
            <a:r>
              <a:rPr lang="en-US" sz="1800" dirty="0" err="1"/>
              <a:t>daryolarning</a:t>
            </a:r>
            <a:r>
              <a:rPr lang="en-US" sz="1800" dirty="0"/>
              <a:t> </a:t>
            </a:r>
            <a:r>
              <a:rPr lang="en-US" sz="1800" dirty="0" err="1"/>
              <a:t>chuqur</a:t>
            </a:r>
            <a:r>
              <a:rPr lang="en-US" sz="1800" dirty="0"/>
              <a:t> </a:t>
            </a:r>
            <a:r>
              <a:rPr lang="en-US" sz="1800" dirty="0" err="1"/>
              <a:t>egri-bugri</a:t>
            </a:r>
            <a:r>
              <a:rPr lang="en-US" sz="1800" dirty="0"/>
              <a:t> </a:t>
            </a:r>
            <a:r>
              <a:rPr lang="en-US" sz="1800" dirty="0" err="1"/>
              <a:t>vodiylari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tavsiflanadi</a:t>
            </a:r>
            <a:r>
              <a:rPr lang="en-US" sz="1800" dirty="0"/>
              <a:t>. </a:t>
            </a:r>
            <a:r>
              <a:rPr lang="en-US" sz="1800" dirty="0" err="1"/>
              <a:t>Tog’li</a:t>
            </a:r>
            <a:r>
              <a:rPr lang="en-US" sz="1800" dirty="0"/>
              <a:t> </a:t>
            </a:r>
            <a:r>
              <a:rPr lang="en-US" sz="1800" dirty="0" err="1"/>
              <a:t>joyning</a:t>
            </a:r>
            <a:r>
              <a:rPr lang="en-US" sz="1800" dirty="0"/>
              <a:t> </a:t>
            </a:r>
            <a:r>
              <a:rPr lang="en-US" sz="1800" dirty="0" err="1"/>
              <a:t>geologik</a:t>
            </a:r>
            <a:r>
              <a:rPr lang="en-US" sz="1800" dirty="0"/>
              <a:t> </a:t>
            </a:r>
            <a:r>
              <a:rPr lang="en-US" sz="1800" dirty="0" err="1"/>
              <a:t>tuzilishi</a:t>
            </a:r>
            <a:r>
              <a:rPr lang="en-US" sz="1800" dirty="0"/>
              <a:t> </a:t>
            </a:r>
            <a:r>
              <a:rPr lang="en-US" sz="1800" dirty="0" err="1"/>
              <a:t>uncha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bo’lmagan</a:t>
            </a:r>
            <a:r>
              <a:rPr lang="en-US" sz="1800" dirty="0"/>
              <a:t> </a:t>
            </a:r>
            <a:r>
              <a:rPr lang="en-US" sz="1800" dirty="0" err="1"/>
              <a:t>uchastkalarda</a:t>
            </a:r>
            <a:r>
              <a:rPr lang="en-US" sz="1800" dirty="0"/>
              <a:t> </a:t>
            </a:r>
            <a:r>
              <a:rPr lang="en-US" sz="1800" dirty="0" err="1"/>
              <a:t>keskin</a:t>
            </a:r>
            <a:r>
              <a:rPr lang="en-US" sz="1800" dirty="0"/>
              <a:t> </a:t>
            </a:r>
            <a:r>
              <a:rPr lang="en-US" sz="1800" dirty="0" err="1"/>
              <a:t>o’zgarishi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 Tog’ </a:t>
            </a:r>
            <a:r>
              <a:rPr lang="en-US" sz="1800" dirty="0" err="1"/>
              <a:t>yonbag’irlari</a:t>
            </a:r>
            <a:r>
              <a:rPr lang="en-US" sz="1800" dirty="0"/>
              <a:t> </a:t>
            </a:r>
            <a:r>
              <a:rPr lang="en-US" sz="1800" dirty="0" err="1"/>
              <a:t>turg’un</a:t>
            </a:r>
            <a:r>
              <a:rPr lang="en-US" sz="1800" dirty="0"/>
              <a:t> </a:t>
            </a:r>
            <a:r>
              <a:rPr lang="en-US" sz="1800" dirty="0" err="1"/>
              <a:t>bo’lmaydi</a:t>
            </a:r>
            <a:r>
              <a:rPr lang="en-US" sz="1800" dirty="0"/>
              <a:t>,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qurilishi</a:t>
            </a:r>
            <a:r>
              <a:rPr lang="en-US" sz="1800" dirty="0"/>
              <a:t> </a:t>
            </a:r>
            <a:r>
              <a:rPr lang="en-US" sz="1800" dirty="0" err="1"/>
              <a:t>ularning</a:t>
            </a:r>
            <a:r>
              <a:rPr lang="en-US" sz="1800" dirty="0"/>
              <a:t> </a:t>
            </a:r>
            <a:r>
              <a:rPr lang="en-US" sz="1800" dirty="0" err="1"/>
              <a:t>muvozanatini</a:t>
            </a:r>
            <a:r>
              <a:rPr lang="en-US" sz="1800" dirty="0"/>
              <a:t> </a:t>
            </a:r>
            <a:r>
              <a:rPr lang="en-US" sz="1800" dirty="0" err="1"/>
              <a:t>buzishi</a:t>
            </a:r>
            <a:r>
              <a:rPr lang="en-US" sz="1800" dirty="0"/>
              <a:t>, </a:t>
            </a:r>
            <a:r>
              <a:rPr lang="en-US" sz="1800" dirty="0" err="1"/>
              <a:t>kulashlar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o’tirilishlarni</a:t>
            </a:r>
            <a:r>
              <a:rPr lang="en-US" sz="1800" dirty="0"/>
              <a:t> </a:t>
            </a:r>
            <a:r>
              <a:rPr lang="en-US" sz="1800" dirty="0" err="1"/>
              <a:t>iziga</a:t>
            </a:r>
            <a:r>
              <a:rPr lang="en-US" sz="1800" dirty="0"/>
              <a:t> </a:t>
            </a:r>
            <a:r>
              <a:rPr lang="en-US" sz="1800" dirty="0" err="1"/>
              <a:t>keltirishi</a:t>
            </a:r>
            <a:r>
              <a:rPr lang="en-US" sz="1800" dirty="0"/>
              <a:t>, </a:t>
            </a:r>
            <a:r>
              <a:rPr lang="en-US" sz="1800" dirty="0" err="1"/>
              <a:t>surilish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to’kilishlarni</a:t>
            </a:r>
            <a:r>
              <a:rPr lang="en-US" sz="1800" dirty="0"/>
              <a:t> </a:t>
            </a:r>
            <a:r>
              <a:rPr lang="en-US" sz="1800" dirty="0" err="1"/>
              <a:t>faollashtirishi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  </a:t>
            </a:r>
            <a:r>
              <a:rPr lang="en-US" sz="1800" dirty="0" err="1"/>
              <a:t>Tabiiy</a:t>
            </a:r>
            <a:r>
              <a:rPr lang="en-US" sz="1800" dirty="0"/>
              <a:t> </a:t>
            </a:r>
            <a:r>
              <a:rPr lang="en-US" sz="1800" dirty="0" err="1"/>
              <a:t>sharoitlar</a:t>
            </a:r>
            <a:r>
              <a:rPr lang="en-US" sz="1800" dirty="0"/>
              <a:t> </a:t>
            </a:r>
            <a:r>
              <a:rPr lang="en-US" sz="1800" dirty="0" err="1"/>
              <a:t>tog’larda</a:t>
            </a:r>
            <a:r>
              <a:rPr lang="en-US" sz="1800" dirty="0"/>
              <a:t> </a:t>
            </a:r>
            <a:r>
              <a:rPr lang="en-US" sz="1800" dirty="0" err="1"/>
              <a:t>qisqa</a:t>
            </a:r>
            <a:r>
              <a:rPr lang="en-US" sz="1800" dirty="0"/>
              <a:t> </a:t>
            </a:r>
            <a:r>
              <a:rPr lang="en-US" sz="1800" dirty="0" err="1"/>
              <a:t>masofalarda</a:t>
            </a:r>
            <a:r>
              <a:rPr lang="en-US" sz="1800" dirty="0"/>
              <a:t> </a:t>
            </a:r>
            <a:r>
              <a:rPr lang="en-US" sz="1800" dirty="0" err="1"/>
              <a:t>o’zgarib</a:t>
            </a:r>
            <a:r>
              <a:rPr lang="en-US" sz="1800" dirty="0"/>
              <a:t> </a:t>
            </a:r>
            <a:r>
              <a:rPr lang="en-US" sz="1800" dirty="0" err="1"/>
              <a:t>turadi</a:t>
            </a:r>
            <a:r>
              <a:rPr lang="en-US" sz="1800" dirty="0"/>
              <a:t>, </a:t>
            </a:r>
            <a:r>
              <a:rPr lang="en-US" sz="1800" dirty="0" err="1"/>
              <a:t>buning</a:t>
            </a:r>
            <a:r>
              <a:rPr lang="en-US" sz="1800" dirty="0"/>
              <a:t> </a:t>
            </a:r>
            <a:r>
              <a:rPr lang="en-US" sz="1800" dirty="0" err="1"/>
              <a:t>ustiga</a:t>
            </a:r>
            <a:r>
              <a:rPr lang="en-US" sz="1800" dirty="0"/>
              <a:t> </a:t>
            </a:r>
            <a:r>
              <a:rPr lang="en-US" sz="1800" dirty="0" err="1"/>
              <a:t>tik</a:t>
            </a:r>
            <a:r>
              <a:rPr lang="en-US" sz="1800" dirty="0"/>
              <a:t> (</a:t>
            </a:r>
            <a:r>
              <a:rPr lang="en-US" sz="1800" dirty="0" err="1"/>
              <a:t>vertikal</a:t>
            </a:r>
            <a:r>
              <a:rPr lang="en-US" sz="1800" dirty="0"/>
              <a:t>) </a:t>
            </a:r>
            <a:r>
              <a:rPr lang="en-US" sz="1800" dirty="0" err="1"/>
              <a:t>mintaqaviylik</a:t>
            </a:r>
            <a:r>
              <a:rPr lang="en-US" sz="1800" dirty="0"/>
              <a:t> (</a:t>
            </a:r>
            <a:r>
              <a:rPr lang="en-US" sz="1800" dirty="0" err="1"/>
              <a:t>dengiz</a:t>
            </a:r>
            <a:r>
              <a:rPr lang="en-US" sz="1800" dirty="0"/>
              <a:t> </a:t>
            </a:r>
            <a:r>
              <a:rPr lang="en-US" sz="1800" dirty="0" err="1"/>
              <a:t>sathidan</a:t>
            </a:r>
            <a:r>
              <a:rPr lang="en-US" sz="1800" dirty="0"/>
              <a:t> </a:t>
            </a:r>
            <a:r>
              <a:rPr lang="en-US" sz="1800" dirty="0" err="1"/>
              <a:t>yuqorilashgan</a:t>
            </a:r>
            <a:r>
              <a:rPr lang="en-US" sz="1800" dirty="0"/>
              <a:t> sari </a:t>
            </a:r>
            <a:r>
              <a:rPr lang="en-US" sz="1800" dirty="0" err="1"/>
              <a:t>iqlim</a:t>
            </a:r>
            <a:r>
              <a:rPr lang="en-US" sz="1800" dirty="0"/>
              <a:t> </a:t>
            </a:r>
            <a:r>
              <a:rPr lang="en-US" sz="1800" dirty="0" err="1"/>
              <a:t>sharoitlarining</a:t>
            </a:r>
            <a:r>
              <a:rPr lang="en-US" sz="1800" dirty="0"/>
              <a:t> </a:t>
            </a:r>
            <a:r>
              <a:rPr lang="en-US" sz="1800" dirty="0" err="1"/>
              <a:t>o’zgarishi</a:t>
            </a:r>
            <a:r>
              <a:rPr lang="en-US" sz="1800" dirty="0"/>
              <a:t>)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qiyaliklarning</a:t>
            </a:r>
            <a:r>
              <a:rPr lang="en-US" sz="1800" dirty="0"/>
              <a:t> </a:t>
            </a:r>
            <a:r>
              <a:rPr lang="en-US" sz="1800" dirty="0" err="1"/>
              <a:t>dunyo</a:t>
            </a:r>
            <a:r>
              <a:rPr lang="en-US" sz="1800" dirty="0"/>
              <a:t> </a:t>
            </a:r>
            <a:r>
              <a:rPr lang="en-US" sz="1800" dirty="0" err="1"/>
              <a:t>tomonlariga</a:t>
            </a:r>
            <a:r>
              <a:rPr lang="en-US" sz="1800" dirty="0"/>
              <a:t> </a:t>
            </a:r>
            <a:r>
              <a:rPr lang="en-US" sz="1800" dirty="0" err="1"/>
              <a:t>nisbatan</a:t>
            </a:r>
            <a:r>
              <a:rPr lang="en-US" sz="1800" dirty="0"/>
              <a:t> </a:t>
            </a:r>
            <a:r>
              <a:rPr lang="en-US" sz="1800" dirty="0" err="1"/>
              <a:t>joylashishining</a:t>
            </a:r>
            <a:r>
              <a:rPr lang="en-US" sz="1800" dirty="0"/>
              <a:t> (</a:t>
            </a:r>
            <a:r>
              <a:rPr lang="en-US" sz="1800" dirty="0" err="1"/>
              <a:t>ekspozitsiya</a:t>
            </a:r>
            <a:r>
              <a:rPr lang="en-US" sz="1800" dirty="0"/>
              <a:t>) </a:t>
            </a:r>
            <a:r>
              <a:rPr lang="en-US" sz="1800" dirty="0" err="1"/>
              <a:t>ta’siri</a:t>
            </a:r>
            <a:r>
              <a:rPr lang="en-US" sz="1800" dirty="0"/>
              <a:t> </a:t>
            </a:r>
            <a:r>
              <a:rPr lang="en-US" sz="1800" dirty="0" err="1"/>
              <a:t>keskin</a:t>
            </a:r>
            <a:r>
              <a:rPr lang="en-US" sz="1800" dirty="0"/>
              <a:t> </a:t>
            </a:r>
            <a:r>
              <a:rPr lang="en-US" sz="1800" dirty="0" err="1"/>
              <a:t>namoyon</a:t>
            </a:r>
            <a:r>
              <a:rPr lang="en-US" sz="1800" dirty="0"/>
              <a:t> </a:t>
            </a:r>
            <a:r>
              <a:rPr lang="en-US" sz="1800" dirty="0" err="1"/>
              <a:t>bo’ladi</a:t>
            </a:r>
            <a:r>
              <a:rPr lang="en-US" sz="1800" dirty="0"/>
              <a:t>. </a:t>
            </a:r>
            <a:r>
              <a:rPr lang="en-US" sz="1800" dirty="0" err="1"/>
              <a:t>Tog’larda</a:t>
            </a:r>
            <a:r>
              <a:rPr lang="en-US" sz="1800" dirty="0"/>
              <a:t> </a:t>
            </a:r>
            <a:r>
              <a:rPr lang="en-US" sz="1800" dirty="0" err="1"/>
              <a:t>havoning</a:t>
            </a:r>
            <a:r>
              <a:rPr lang="en-US" sz="1800" dirty="0"/>
              <a:t> </a:t>
            </a:r>
            <a:r>
              <a:rPr lang="en-US" sz="1800" dirty="0" err="1"/>
              <a:t>harorati</a:t>
            </a:r>
            <a:r>
              <a:rPr lang="en-US" sz="1800" dirty="0"/>
              <a:t> </a:t>
            </a:r>
            <a:r>
              <a:rPr lang="en-US" sz="1800" dirty="0" err="1"/>
              <a:t>o’rtacha</a:t>
            </a:r>
            <a:r>
              <a:rPr lang="en-US" sz="1800" dirty="0"/>
              <a:t> </a:t>
            </a:r>
            <a:r>
              <a:rPr lang="en-US" sz="1800" dirty="0" err="1"/>
              <a:t>balandlikning</a:t>
            </a:r>
            <a:r>
              <a:rPr lang="en-US" sz="1800" dirty="0"/>
              <a:t> </a:t>
            </a:r>
            <a:r>
              <a:rPr lang="en-US" sz="1800" dirty="0" err="1"/>
              <a:t>har</a:t>
            </a:r>
            <a:r>
              <a:rPr lang="en-US" sz="1800" dirty="0"/>
              <a:t> 100 m da </a:t>
            </a:r>
            <a:r>
              <a:rPr lang="en-US" sz="1800" dirty="0" err="1"/>
              <a:t>taxminan</a:t>
            </a:r>
            <a:r>
              <a:rPr lang="en-US" sz="1800" dirty="0"/>
              <a:t> 0,50 </a:t>
            </a:r>
            <a:r>
              <a:rPr lang="en-US" sz="1800" dirty="0" err="1"/>
              <a:t>ga</a:t>
            </a:r>
            <a:r>
              <a:rPr lang="en-US" sz="1800" dirty="0"/>
              <a:t> </a:t>
            </a:r>
            <a:r>
              <a:rPr lang="en-US" sz="1800" dirty="0" err="1"/>
              <a:t>pasayadi</a:t>
            </a:r>
            <a:r>
              <a:rPr lang="en-US" sz="1800" dirty="0"/>
              <a:t>. </a:t>
            </a:r>
            <a:r>
              <a:rPr lang="en-US" sz="1800" dirty="0" err="1"/>
              <a:t>Sovuq</a:t>
            </a:r>
            <a:r>
              <a:rPr lang="en-US" sz="1800" dirty="0"/>
              <a:t> </a:t>
            </a:r>
            <a:r>
              <a:rPr lang="en-US" sz="1800" dirty="0" err="1"/>
              <a:t>havo</a:t>
            </a:r>
            <a:r>
              <a:rPr lang="en-US" sz="1800" dirty="0"/>
              <a:t> </a:t>
            </a:r>
            <a:r>
              <a:rPr lang="en-US" sz="1800" dirty="0" err="1"/>
              <a:t>yonbag’irlardan</a:t>
            </a:r>
            <a:r>
              <a:rPr lang="en-US" sz="1800" dirty="0"/>
              <a:t> </a:t>
            </a:r>
            <a:r>
              <a:rPr lang="en-US" sz="1800" dirty="0" err="1"/>
              <a:t>berk</a:t>
            </a:r>
            <a:r>
              <a:rPr lang="en-US" sz="1800" dirty="0"/>
              <a:t> </a:t>
            </a:r>
            <a:r>
              <a:rPr lang="en-US" sz="1800" dirty="0" err="1"/>
              <a:t>vodiyga</a:t>
            </a:r>
            <a:r>
              <a:rPr lang="en-US" sz="1800" dirty="0"/>
              <a:t> </a:t>
            </a:r>
            <a:r>
              <a:rPr lang="en-US" sz="1800" dirty="0" err="1"/>
              <a:t>oqadi</a:t>
            </a:r>
            <a:r>
              <a:rPr lang="en-US" sz="1800" dirty="0"/>
              <a:t>. </a:t>
            </a:r>
            <a:r>
              <a:rPr lang="en-US" sz="1800" dirty="0" err="1"/>
              <a:t>Baland</a:t>
            </a:r>
            <a:r>
              <a:rPr lang="en-US" sz="1800" dirty="0"/>
              <a:t> </a:t>
            </a:r>
            <a:r>
              <a:rPr lang="en-US" sz="1800" dirty="0" err="1"/>
              <a:t>tog’li</a:t>
            </a:r>
            <a:r>
              <a:rPr lang="en-US" sz="1800" dirty="0"/>
              <a:t> </a:t>
            </a:r>
            <a:r>
              <a:rPr lang="en-US" sz="1800" dirty="0" err="1"/>
              <a:t>hududlarda</a:t>
            </a:r>
            <a:r>
              <a:rPr lang="en-US" sz="1800" dirty="0"/>
              <a:t> </a:t>
            </a:r>
            <a:r>
              <a:rPr lang="en-US" sz="1800" dirty="0" err="1"/>
              <a:t>haroratning</a:t>
            </a:r>
            <a:r>
              <a:rPr lang="en-US" sz="1800" dirty="0"/>
              <a:t> </a:t>
            </a:r>
            <a:r>
              <a:rPr lang="en-US" sz="1800" dirty="0" err="1"/>
              <a:t>sutkali</a:t>
            </a:r>
            <a:r>
              <a:rPr lang="en-US" sz="1800" dirty="0"/>
              <a:t> </a:t>
            </a:r>
            <a:r>
              <a:rPr lang="en-US" sz="1800" dirty="0" err="1"/>
              <a:t>ancha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o’zgarib</a:t>
            </a:r>
            <a:r>
              <a:rPr lang="en-US" sz="1800" dirty="0"/>
              <a:t> </a:t>
            </a:r>
            <a:r>
              <a:rPr lang="en-US" sz="1800" dirty="0" err="1"/>
              <a:t>turishi</a:t>
            </a:r>
            <a:r>
              <a:rPr lang="en-US" sz="1800" dirty="0"/>
              <a:t> </a:t>
            </a:r>
            <a:r>
              <a:rPr lang="en-US" sz="1800" dirty="0" err="1"/>
              <a:t>sodir</a:t>
            </a:r>
            <a:r>
              <a:rPr lang="en-US" sz="1800" dirty="0"/>
              <a:t> </a:t>
            </a:r>
            <a:r>
              <a:rPr lang="en-US" sz="1800" dirty="0" err="1"/>
              <a:t>bo’ladi.Balandlik</a:t>
            </a:r>
            <a:r>
              <a:rPr lang="en-US" sz="1800" dirty="0"/>
              <a:t> </a:t>
            </a:r>
            <a:r>
              <a:rPr lang="en-US" sz="1800" dirty="0" err="1"/>
              <a:t>oshgan</a:t>
            </a:r>
            <a:r>
              <a:rPr lang="en-US" sz="1800" dirty="0"/>
              <a:t> sari </a:t>
            </a:r>
            <a:r>
              <a:rPr lang="en-US" sz="1800" dirty="0" err="1"/>
              <a:t>havoning</a:t>
            </a:r>
            <a:r>
              <a:rPr lang="en-US" sz="1800" dirty="0"/>
              <a:t> </a:t>
            </a:r>
            <a:r>
              <a:rPr lang="en-US" sz="1800" dirty="0" err="1"/>
              <a:t>bosimi</a:t>
            </a:r>
            <a:r>
              <a:rPr lang="en-US" sz="1800" dirty="0"/>
              <a:t> </a:t>
            </a:r>
            <a:r>
              <a:rPr lang="en-US" sz="1800" dirty="0" err="1"/>
              <a:t>pasayadi</a:t>
            </a:r>
            <a:r>
              <a:rPr lang="en-US" sz="1800" dirty="0"/>
              <a:t>. </a:t>
            </a:r>
            <a:r>
              <a:rPr lang="en-US" sz="1800" dirty="0" err="1"/>
              <a:t>Belgilarning</a:t>
            </a:r>
            <a:r>
              <a:rPr lang="en-US" sz="1800" dirty="0"/>
              <a:t> </a:t>
            </a:r>
            <a:r>
              <a:rPr lang="en-US" sz="1800" dirty="0" err="1"/>
              <a:t>havo</a:t>
            </a:r>
            <a:r>
              <a:rPr lang="en-US" sz="1800" dirty="0"/>
              <a:t> </a:t>
            </a:r>
            <a:r>
              <a:rPr lang="en-US" sz="1800" dirty="0" err="1"/>
              <a:t>bosimining</a:t>
            </a:r>
            <a:r>
              <a:rPr lang="en-US" sz="1800" dirty="0"/>
              <a:t> 1 mm sim.st. </a:t>
            </a:r>
            <a:r>
              <a:rPr lang="en-US" sz="1800" dirty="0" err="1"/>
              <a:t>ga</a:t>
            </a:r>
            <a:r>
              <a:rPr lang="en-US" sz="1800" dirty="0"/>
              <a:t> </a:t>
            </a:r>
            <a:r>
              <a:rPr lang="en-US" sz="1800" dirty="0" err="1"/>
              <a:t>mos</a:t>
            </a:r>
            <a:r>
              <a:rPr lang="en-US" sz="1800" dirty="0"/>
              <a:t> </a:t>
            </a:r>
            <a:r>
              <a:rPr lang="en-US" sz="1800" dirty="0" err="1"/>
              <a:t>keluvchi</a:t>
            </a:r>
            <a:r>
              <a:rPr lang="en-US" sz="1800" dirty="0"/>
              <a:t> </a:t>
            </a:r>
            <a:r>
              <a:rPr lang="en-US" sz="1800" dirty="0" err="1"/>
              <a:t>farqlari</a:t>
            </a:r>
            <a:r>
              <a:rPr lang="en-US" sz="1800" dirty="0"/>
              <a:t> </a:t>
            </a:r>
            <a:r>
              <a:rPr lang="en-US" sz="1800" dirty="0" err="1"/>
              <a:t>havo</a:t>
            </a:r>
            <a:r>
              <a:rPr lang="en-US" sz="1800" dirty="0"/>
              <a:t> </a:t>
            </a:r>
            <a:r>
              <a:rPr lang="en-US" sz="1800" dirty="0" err="1"/>
              <a:t>harorati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atmosfera</a:t>
            </a:r>
            <a:r>
              <a:rPr lang="en-US" sz="1800" dirty="0"/>
              <a:t> </a:t>
            </a:r>
            <a:r>
              <a:rPr lang="en-US" sz="1800" dirty="0" err="1"/>
              <a:t>bosimiga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10...17 mm </a:t>
            </a:r>
            <a:r>
              <a:rPr lang="en-US" sz="1800" dirty="0" err="1"/>
              <a:t>ni</a:t>
            </a:r>
            <a:r>
              <a:rPr lang="en-US" sz="1800" dirty="0"/>
              <a:t> </a:t>
            </a:r>
            <a:r>
              <a:rPr lang="en-US" sz="1800" dirty="0" err="1"/>
              <a:t>tashkil</a:t>
            </a:r>
            <a:r>
              <a:rPr lang="en-US" sz="1800" dirty="0"/>
              <a:t> </a:t>
            </a:r>
            <a:r>
              <a:rPr lang="en-US" sz="1800" dirty="0" err="1"/>
              <a:t>etadi</a:t>
            </a:r>
            <a:r>
              <a:rPr lang="en-US" sz="1800" dirty="0"/>
              <a:t>. </a:t>
            </a:r>
            <a:r>
              <a:rPr lang="en-US" sz="1800" dirty="0" err="1"/>
              <a:t>Baland</a:t>
            </a:r>
            <a:r>
              <a:rPr lang="en-US" sz="1800" dirty="0"/>
              <a:t> </a:t>
            </a:r>
            <a:r>
              <a:rPr lang="en-US" sz="1800" dirty="0" err="1"/>
              <a:t>tog’li</a:t>
            </a:r>
            <a:r>
              <a:rPr lang="en-US" sz="1800" dirty="0"/>
              <a:t> </a:t>
            </a:r>
            <a:r>
              <a:rPr lang="en-US" sz="1800" dirty="0" err="1"/>
              <a:t>hududlarda</a:t>
            </a:r>
            <a:r>
              <a:rPr lang="en-US" sz="1800" dirty="0"/>
              <a:t> </a:t>
            </a:r>
            <a:r>
              <a:rPr lang="en-US" sz="1800" dirty="0" err="1"/>
              <a:t>havoning</a:t>
            </a:r>
            <a:r>
              <a:rPr lang="en-US" sz="1800" dirty="0"/>
              <a:t> </a:t>
            </a:r>
            <a:r>
              <a:rPr lang="en-US" sz="1800" dirty="0" err="1"/>
              <a:t>siyraklanishi</a:t>
            </a:r>
            <a:r>
              <a:rPr lang="en-US" sz="1800" dirty="0"/>
              <a:t>, </a:t>
            </a:r>
            <a:r>
              <a:rPr lang="en-US" sz="1800" dirty="0" err="1"/>
              <a:t>yonilg’i</a:t>
            </a:r>
            <a:r>
              <a:rPr lang="en-US" sz="1800" dirty="0"/>
              <a:t> </a:t>
            </a:r>
            <a:r>
              <a:rPr lang="en-US" sz="1800" dirty="0" err="1"/>
              <a:t>to’la</a:t>
            </a:r>
            <a:r>
              <a:rPr lang="en-US" sz="1800" dirty="0"/>
              <a:t> </a:t>
            </a:r>
            <a:r>
              <a:rPr lang="en-US" sz="1800" dirty="0" err="1"/>
              <a:t>yonmaganligi</a:t>
            </a:r>
            <a:r>
              <a:rPr lang="en-US" sz="1800" dirty="0"/>
              <a:t> </a:t>
            </a:r>
            <a:r>
              <a:rPr lang="en-US" sz="1800" dirty="0" err="1"/>
              <a:t>sababli</a:t>
            </a:r>
            <a:r>
              <a:rPr lang="en-US" sz="1800" dirty="0"/>
              <a:t>,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dvigatellari</a:t>
            </a:r>
            <a:r>
              <a:rPr lang="en-US" sz="1800" dirty="0"/>
              <a:t> </a:t>
            </a:r>
            <a:r>
              <a:rPr lang="en-US" sz="1800" dirty="0" err="1"/>
              <a:t>quvvatining</a:t>
            </a:r>
            <a:r>
              <a:rPr lang="en-US" sz="1800" dirty="0"/>
              <a:t> </a:t>
            </a:r>
            <a:r>
              <a:rPr lang="en-US" sz="1800" dirty="0" err="1"/>
              <a:t>kamayishini</a:t>
            </a:r>
            <a:r>
              <a:rPr lang="en-US" sz="1800" dirty="0"/>
              <a:t> </a:t>
            </a:r>
            <a:r>
              <a:rPr lang="en-US" sz="1800" dirty="0" err="1"/>
              <a:t>yuzaga</a:t>
            </a:r>
            <a:r>
              <a:rPr lang="en-US" sz="1800" dirty="0"/>
              <a:t> </a:t>
            </a:r>
            <a:r>
              <a:rPr lang="en-US" sz="1800" dirty="0" err="1"/>
              <a:t>keltiradi</a:t>
            </a:r>
            <a:r>
              <a:rPr lang="en-US" sz="1800" dirty="0"/>
              <a:t>.</a:t>
            </a:r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Tog’larga</a:t>
            </a:r>
            <a:r>
              <a:rPr lang="en-US" sz="2000" dirty="0"/>
              <a:t> </a:t>
            </a:r>
            <a:r>
              <a:rPr lang="en-US" sz="2000" dirty="0" err="1"/>
              <a:t>tushadigan</a:t>
            </a:r>
            <a:r>
              <a:rPr lang="en-US" sz="2000" dirty="0"/>
              <a:t> </a:t>
            </a:r>
            <a:r>
              <a:rPr lang="en-US" sz="2000" dirty="0" err="1"/>
              <a:t>yog’in-sochin</a:t>
            </a:r>
            <a:r>
              <a:rPr lang="en-US" sz="2000" dirty="0"/>
              <a:t> </a:t>
            </a:r>
            <a:r>
              <a:rPr lang="en-US" sz="2000" dirty="0" err="1"/>
              <a:t>miqdori</a:t>
            </a:r>
            <a:r>
              <a:rPr lang="en-US" sz="2000" dirty="0"/>
              <a:t> </a:t>
            </a:r>
            <a:r>
              <a:rPr lang="en-US" sz="2000" dirty="0" err="1"/>
              <a:t>dengiz</a:t>
            </a:r>
            <a:r>
              <a:rPr lang="en-US" sz="2000" dirty="0"/>
              <a:t> </a:t>
            </a:r>
            <a:r>
              <a:rPr lang="en-US" sz="2000" dirty="0" err="1"/>
              <a:t>sathidan</a:t>
            </a:r>
            <a:r>
              <a:rPr lang="en-US" sz="2000" dirty="0"/>
              <a:t> </a:t>
            </a:r>
            <a:r>
              <a:rPr lang="en-US" sz="2000" dirty="0" err="1"/>
              <a:t>ko’tarilgani</a:t>
            </a:r>
            <a:r>
              <a:rPr lang="en-US" sz="2000" dirty="0"/>
              <a:t> sari </a:t>
            </a:r>
            <a:r>
              <a:rPr lang="en-US" sz="2000" dirty="0" err="1"/>
              <a:t>har</a:t>
            </a:r>
            <a:r>
              <a:rPr lang="en-US" sz="2000" dirty="0"/>
              <a:t> 100 m </a:t>
            </a:r>
            <a:r>
              <a:rPr lang="en-US" sz="2000" dirty="0" err="1"/>
              <a:t>balandlikka</a:t>
            </a:r>
            <a:r>
              <a:rPr lang="en-US" sz="2000" dirty="0"/>
              <a:t> </a:t>
            </a:r>
            <a:r>
              <a:rPr lang="en-US" sz="2000" dirty="0" err="1"/>
              <a:t>taxminan</a:t>
            </a:r>
            <a:r>
              <a:rPr lang="en-US" sz="2000" dirty="0"/>
              <a:t> 40...60 mm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ko’payadi</a:t>
            </a:r>
            <a:r>
              <a:rPr lang="en-US" sz="2000" dirty="0"/>
              <a:t>, </a:t>
            </a:r>
            <a:r>
              <a:rPr lang="en-US" sz="2000" dirty="0" err="1"/>
              <a:t>bulutlar</a:t>
            </a:r>
            <a:r>
              <a:rPr lang="en-US" sz="2000" dirty="0"/>
              <a:t> </a:t>
            </a:r>
            <a:r>
              <a:rPr lang="en-US" sz="2000" dirty="0" err="1"/>
              <a:t>jadal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bo’ladigan</a:t>
            </a:r>
            <a:r>
              <a:rPr lang="en-US" sz="2000" dirty="0"/>
              <a:t> </a:t>
            </a:r>
            <a:r>
              <a:rPr lang="en-US" sz="2000" dirty="0" err="1"/>
              <a:t>zonada</a:t>
            </a:r>
            <a:r>
              <a:rPr lang="en-US" sz="2000" dirty="0"/>
              <a:t> </a:t>
            </a:r>
            <a:r>
              <a:rPr lang="en-US" sz="2000" dirty="0" err="1"/>
              <a:t>maksimumga</a:t>
            </a:r>
            <a:r>
              <a:rPr lang="en-US" sz="2000" dirty="0"/>
              <a:t> </a:t>
            </a:r>
            <a:r>
              <a:rPr lang="en-US" sz="2000" dirty="0" err="1"/>
              <a:t>etadi</a:t>
            </a:r>
            <a:r>
              <a:rPr lang="en-US" sz="2000" dirty="0"/>
              <a:t>. </a:t>
            </a:r>
            <a:r>
              <a:rPr lang="en-US" sz="2000" dirty="0" err="1"/>
              <a:t>Yozda</a:t>
            </a:r>
            <a:r>
              <a:rPr lang="en-US" sz="2000" dirty="0"/>
              <a:t> </a:t>
            </a:r>
            <a:r>
              <a:rPr lang="en-US" sz="2000" dirty="0" err="1"/>
              <a:t>tog’larda</a:t>
            </a:r>
            <a:r>
              <a:rPr lang="en-US" sz="2000" dirty="0"/>
              <a:t> </a:t>
            </a:r>
            <a:r>
              <a:rPr lang="en-US" sz="2000" dirty="0" err="1"/>
              <a:t>jalalar</a:t>
            </a:r>
            <a:r>
              <a:rPr lang="en-US" sz="2000" dirty="0"/>
              <a:t> </a:t>
            </a:r>
            <a:r>
              <a:rPr lang="en-US" sz="2000" dirty="0" err="1"/>
              <a:t>jadal</a:t>
            </a:r>
            <a:r>
              <a:rPr lang="en-US" sz="2000" dirty="0"/>
              <a:t> </a:t>
            </a:r>
            <a:r>
              <a:rPr lang="en-US" sz="2000" dirty="0" err="1"/>
              <a:t>yog’adi</a:t>
            </a:r>
            <a:r>
              <a:rPr lang="en-US" sz="2000" dirty="0"/>
              <a:t>,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yillik</a:t>
            </a:r>
            <a:r>
              <a:rPr lang="en-US" sz="2000" dirty="0"/>
              <a:t> </a:t>
            </a:r>
            <a:r>
              <a:rPr lang="en-US" sz="2000" dirty="0" err="1"/>
              <a:t>yog’in-sochinning</a:t>
            </a:r>
            <a:r>
              <a:rPr lang="en-US" sz="2000" dirty="0"/>
              <a:t> 15...20% </a:t>
            </a:r>
            <a:r>
              <a:rPr lang="en-US" sz="2000" dirty="0" err="1"/>
              <a:t>miqdori</a:t>
            </a:r>
            <a:r>
              <a:rPr lang="en-US" sz="2000" dirty="0"/>
              <a:t> </a:t>
            </a:r>
            <a:r>
              <a:rPr lang="en-US" sz="2000" dirty="0" err="1"/>
              <a:t>tushadi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Aytib</a:t>
            </a:r>
            <a:r>
              <a:rPr lang="en-US" sz="2000" dirty="0"/>
              <a:t> </a:t>
            </a:r>
            <a:r>
              <a:rPr lang="en-US" sz="2000" dirty="0" err="1"/>
              <a:t>o’tilgan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holatlarni</a:t>
            </a:r>
            <a:r>
              <a:rPr lang="en-US" sz="2000" dirty="0"/>
              <a:t> tog’ </a:t>
            </a:r>
            <a:r>
              <a:rPr lang="en-US" sz="2000" dirty="0" err="1"/>
              <a:t>yo’llarini</a:t>
            </a:r>
            <a:r>
              <a:rPr lang="en-US" sz="2000" dirty="0"/>
              <a:t> </a:t>
            </a:r>
            <a:r>
              <a:rPr lang="en-US" sz="2000" dirty="0" err="1"/>
              <a:t>loyihalashda</a:t>
            </a:r>
            <a:r>
              <a:rPr lang="en-US" sz="2000" dirty="0"/>
              <a:t> </a:t>
            </a:r>
            <a:r>
              <a:rPr lang="en-US" sz="2000" dirty="0" err="1"/>
              <a:t>e’tibor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o’rganish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etiladi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turdagi</a:t>
            </a:r>
            <a:r>
              <a:rPr lang="en-US" sz="2000" dirty="0"/>
              <a:t> </a:t>
            </a:r>
            <a:r>
              <a:rPr lang="en-US" sz="2000" dirty="0" err="1"/>
              <a:t>joylardan</a:t>
            </a:r>
            <a:r>
              <a:rPr lang="en-US" sz="2000" dirty="0"/>
              <a:t> </a:t>
            </a:r>
            <a:r>
              <a:rPr lang="en-US" sz="2000" dirty="0" err="1"/>
              <a:t>farqli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tog’larda</a:t>
            </a:r>
            <a:r>
              <a:rPr lang="en-US" sz="2000" dirty="0"/>
              <a:t> </a:t>
            </a:r>
            <a:r>
              <a:rPr lang="en-US" sz="2000" dirty="0" err="1"/>
              <a:t>trassa</a:t>
            </a:r>
            <a:r>
              <a:rPr lang="en-US" sz="2000" dirty="0"/>
              <a:t> </a:t>
            </a:r>
            <a:r>
              <a:rPr lang="en-US" sz="2000" dirty="0" err="1"/>
              <a:t>yo’nalishini</a:t>
            </a:r>
            <a:r>
              <a:rPr lang="en-US" sz="2000" dirty="0"/>
              <a:t> </a:t>
            </a:r>
            <a:r>
              <a:rPr lang="en-US" sz="2000" dirty="0" err="1"/>
              <a:t>tanlash</a:t>
            </a:r>
            <a:r>
              <a:rPr lang="en-US" sz="2000" dirty="0"/>
              <a:t> </a:t>
            </a:r>
            <a:r>
              <a:rPr lang="en-US" sz="2000" dirty="0" err="1"/>
              <a:t>asosan</a:t>
            </a:r>
            <a:r>
              <a:rPr lang="en-US" sz="2000" dirty="0"/>
              <a:t> tog’ </a:t>
            </a:r>
            <a:r>
              <a:rPr lang="en-US" sz="2000" dirty="0" err="1"/>
              <a:t>tizmalarining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tarmoqlarining</a:t>
            </a:r>
            <a:r>
              <a:rPr lang="en-US" sz="2000" dirty="0"/>
              <a:t> </a:t>
            </a:r>
            <a:r>
              <a:rPr lang="en-US" sz="2000" dirty="0" err="1"/>
              <a:t>joylashuviga</a:t>
            </a:r>
            <a:r>
              <a:rPr lang="en-US" sz="2000" dirty="0"/>
              <a:t> </a:t>
            </a:r>
            <a:r>
              <a:rPr lang="en-US" sz="2000" dirty="0" err="1"/>
              <a:t>bog’liq</a:t>
            </a:r>
            <a:r>
              <a:rPr lang="en-US" sz="2000" dirty="0"/>
              <a:t>, </a:t>
            </a:r>
            <a:r>
              <a:rPr lang="en-US" sz="2000" dirty="0" err="1"/>
              <a:t>tarmoqlar</a:t>
            </a:r>
            <a:r>
              <a:rPr lang="en-US" sz="2000" dirty="0"/>
              <a:t> </a:t>
            </a:r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havzalarining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ayrg’ichlaridir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844824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havzadan</a:t>
            </a:r>
            <a:r>
              <a:rPr lang="en-US" sz="2000" dirty="0"/>
              <a:t> </a:t>
            </a:r>
            <a:r>
              <a:rPr lang="en-US" sz="2000" dirty="0" err="1"/>
              <a:t>boshqasiga</a:t>
            </a:r>
            <a:r>
              <a:rPr lang="en-US" sz="2000" dirty="0"/>
              <a:t> </a:t>
            </a:r>
            <a:r>
              <a:rPr lang="en-US" sz="2000" dirty="0" err="1"/>
              <a:t>faqat</a:t>
            </a:r>
            <a:r>
              <a:rPr lang="en-US" sz="2000" dirty="0"/>
              <a:t> tog’ </a:t>
            </a:r>
            <a:r>
              <a:rPr lang="en-US" sz="2000" dirty="0" err="1"/>
              <a:t>tizmalarining</a:t>
            </a:r>
            <a:r>
              <a:rPr lang="en-US" sz="2000" dirty="0"/>
              <a:t> </a:t>
            </a:r>
            <a:r>
              <a:rPr lang="en-US" sz="2000" dirty="0" err="1"/>
              <a:t>pasaygan</a:t>
            </a:r>
            <a:r>
              <a:rPr lang="en-US" sz="2000" dirty="0"/>
              <a:t> </a:t>
            </a:r>
            <a:r>
              <a:rPr lang="en-US" sz="2000" dirty="0" err="1"/>
              <a:t>joyi</a:t>
            </a:r>
            <a:r>
              <a:rPr lang="en-US" sz="2000" dirty="0"/>
              <a:t>-tog’ </a:t>
            </a:r>
            <a:r>
              <a:rPr lang="en-US" sz="2000" dirty="0" err="1"/>
              <a:t>belidan</a:t>
            </a:r>
            <a:r>
              <a:rPr lang="en-US" sz="2000" dirty="0"/>
              <a:t> </a:t>
            </a:r>
            <a:r>
              <a:rPr lang="en-US" sz="2000" dirty="0" err="1"/>
              <a:t>o’tishi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Tog’li</a:t>
            </a:r>
            <a:r>
              <a:rPr lang="en-US" sz="2000" dirty="0"/>
              <a:t> </a:t>
            </a:r>
            <a:r>
              <a:rPr lang="en-US" sz="2000" dirty="0" err="1"/>
              <a:t>joylardagi</a:t>
            </a:r>
            <a:r>
              <a:rPr lang="en-US" sz="2000" dirty="0"/>
              <a:t> </a:t>
            </a:r>
            <a:r>
              <a:rPr lang="en-US" sz="2000" dirty="0" err="1"/>
              <a:t>yo’llar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trassani</a:t>
            </a:r>
            <a:r>
              <a:rPr lang="en-US" sz="2000" dirty="0"/>
              <a:t> </a:t>
            </a:r>
            <a:r>
              <a:rPr lang="en-US" sz="2000" dirty="0" err="1"/>
              <a:t>avval</a:t>
            </a:r>
            <a:r>
              <a:rPr lang="en-US" sz="2000" dirty="0"/>
              <a:t> tog’ </a:t>
            </a:r>
            <a:r>
              <a:rPr lang="en-US" sz="2000" dirty="0" err="1"/>
              <a:t>daryosining</a:t>
            </a:r>
            <a:r>
              <a:rPr lang="en-US" sz="2000" dirty="0"/>
              <a:t> </a:t>
            </a:r>
            <a:r>
              <a:rPr lang="en-US" sz="2000" dirty="0" err="1"/>
              <a:t>aholi</a:t>
            </a:r>
            <a:r>
              <a:rPr lang="en-US" sz="2000" dirty="0"/>
              <a:t> </a:t>
            </a:r>
            <a:r>
              <a:rPr lang="en-US" sz="2000" dirty="0" err="1"/>
              <a:t>yashaydigan</a:t>
            </a:r>
            <a:r>
              <a:rPr lang="en-US" sz="2000" dirty="0"/>
              <a:t> </a:t>
            </a:r>
            <a:r>
              <a:rPr lang="en-US" sz="2000" dirty="0" err="1"/>
              <a:t>punktlar</a:t>
            </a:r>
            <a:r>
              <a:rPr lang="en-US" sz="2000" dirty="0"/>
              <a:t> </a:t>
            </a:r>
            <a:r>
              <a:rPr lang="en-US" sz="2000" dirty="0" err="1"/>
              <a:t>to’plangan</a:t>
            </a:r>
            <a:r>
              <a:rPr lang="en-US" sz="2000" dirty="0"/>
              <a:t> </a:t>
            </a:r>
            <a:r>
              <a:rPr lang="en-US" sz="2000" dirty="0" err="1"/>
              <a:t>vodiysi</a:t>
            </a:r>
            <a:r>
              <a:rPr lang="en-US" sz="2000" dirty="0"/>
              <a:t> </a:t>
            </a:r>
            <a:r>
              <a:rPr lang="en-US" sz="2000" dirty="0" err="1"/>
              <a:t>bo’ylab</a:t>
            </a:r>
            <a:r>
              <a:rPr lang="en-US" sz="2000" dirty="0"/>
              <a:t> </a:t>
            </a:r>
            <a:r>
              <a:rPr lang="en-US" sz="2000" dirty="0" err="1"/>
              <a:t>yuqoriga</a:t>
            </a:r>
            <a:r>
              <a:rPr lang="en-US" sz="2000" dirty="0"/>
              <a:t>, </a:t>
            </a:r>
            <a:r>
              <a:rPr lang="en-US" sz="2000" dirty="0" err="1"/>
              <a:t>daryoning</a:t>
            </a:r>
            <a:r>
              <a:rPr lang="en-US" sz="2000" dirty="0"/>
              <a:t> </a:t>
            </a:r>
            <a:r>
              <a:rPr lang="en-US" sz="2000" dirty="0" err="1"/>
              <a:t>boshiga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 </a:t>
            </a:r>
            <a:r>
              <a:rPr lang="en-US" sz="2000" dirty="0" err="1"/>
              <a:t>o’tkazilishi</a:t>
            </a:r>
            <a:r>
              <a:rPr lang="en-US" sz="2000" dirty="0"/>
              <a:t> </a:t>
            </a:r>
            <a:r>
              <a:rPr lang="en-US" sz="2000" dirty="0" err="1"/>
              <a:t>xarakterlidir</a:t>
            </a:r>
            <a:r>
              <a:rPr lang="en-US" sz="2000" dirty="0"/>
              <a:t>, </a:t>
            </a:r>
            <a:r>
              <a:rPr lang="en-US" sz="2000" dirty="0" err="1"/>
              <a:t>so’ngra</a:t>
            </a:r>
            <a:r>
              <a:rPr lang="en-US" sz="2000" dirty="0"/>
              <a:t> tog’ </a:t>
            </a:r>
            <a:r>
              <a:rPr lang="en-US" sz="2000" dirty="0" err="1"/>
              <a:t>yonbag’irlari</a:t>
            </a:r>
            <a:r>
              <a:rPr lang="en-US" sz="2000" dirty="0"/>
              <a:t> </a:t>
            </a:r>
            <a:r>
              <a:rPr lang="en-US" sz="2000" dirty="0" err="1"/>
              <a:t>bo’ylab</a:t>
            </a:r>
            <a:r>
              <a:rPr lang="en-US" sz="2000" dirty="0"/>
              <a:t> tog’ </a:t>
            </a:r>
            <a:r>
              <a:rPr lang="en-US" sz="2000" dirty="0" err="1"/>
              <a:t>beliga</a:t>
            </a:r>
            <a:r>
              <a:rPr lang="en-US" sz="2000" dirty="0"/>
              <a:t> </a:t>
            </a:r>
            <a:r>
              <a:rPr lang="en-US" sz="2000" dirty="0" err="1"/>
              <a:t>ko’tariladi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dovon</a:t>
            </a:r>
            <a:r>
              <a:rPr lang="en-US" sz="2000" dirty="0"/>
              <a:t> </a:t>
            </a:r>
            <a:r>
              <a:rPr lang="en-US" sz="2000" dirty="0" err="1"/>
              <a:t>uchastkasida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daryoning</a:t>
            </a:r>
            <a:r>
              <a:rPr lang="en-US" sz="2000" dirty="0"/>
              <a:t> </a:t>
            </a:r>
            <a:r>
              <a:rPr lang="en-US" sz="2000" dirty="0" err="1"/>
              <a:t>vodiysiga</a:t>
            </a:r>
            <a:r>
              <a:rPr lang="en-US" sz="2000" dirty="0"/>
              <a:t> </a:t>
            </a:r>
            <a:r>
              <a:rPr lang="en-US" sz="2000" dirty="0" err="1"/>
              <a:t>o’tadi</a:t>
            </a:r>
            <a:r>
              <a:rPr lang="en-US" sz="2000" dirty="0"/>
              <a:t>. </a:t>
            </a:r>
            <a:r>
              <a:rPr lang="en-US" sz="2000" dirty="0" err="1"/>
              <a:t>Yo’llarni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joylarning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birida</a:t>
            </a:r>
            <a:r>
              <a:rPr lang="en-US" sz="2000" dirty="0"/>
              <a:t>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o’zicha</a:t>
            </a:r>
            <a:r>
              <a:rPr lang="en-US" sz="2000" dirty="0"/>
              <a:t> </a:t>
            </a:r>
            <a:r>
              <a:rPr lang="en-US" sz="2000" dirty="0" err="1"/>
              <a:t>xos</a:t>
            </a:r>
            <a:r>
              <a:rPr lang="en-US" sz="2000" dirty="0"/>
              <a:t> </a:t>
            </a:r>
            <a:r>
              <a:rPr lang="en-US" sz="2000" dirty="0" err="1"/>
              <a:t>xususiyatlarga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.</a:t>
            </a:r>
          </a:p>
          <a:p>
            <a:r>
              <a:rPr lang="en-US" sz="2000" dirty="0"/>
              <a:t>Tog’ </a:t>
            </a:r>
            <a:r>
              <a:rPr lang="en-US" sz="2000" dirty="0" err="1"/>
              <a:t>yonbag’irlari</a:t>
            </a:r>
            <a:r>
              <a:rPr lang="en-US" sz="2000" dirty="0"/>
              <a:t> </a:t>
            </a:r>
            <a:r>
              <a:rPr lang="en-US" sz="2000" dirty="0" err="1"/>
              <a:t>pastki</a:t>
            </a:r>
            <a:r>
              <a:rPr lang="en-US" sz="2000" dirty="0"/>
              <a:t> </a:t>
            </a:r>
            <a:r>
              <a:rPr lang="en-US" sz="2000" dirty="0" err="1"/>
              <a:t>qismida</a:t>
            </a:r>
            <a:r>
              <a:rPr lang="en-US" sz="2000" dirty="0"/>
              <a:t>, </a:t>
            </a:r>
            <a:r>
              <a:rPr lang="en-US" sz="2000" dirty="0" err="1"/>
              <a:t>odatda</a:t>
            </a:r>
            <a:r>
              <a:rPr lang="en-US" sz="2000" dirty="0"/>
              <a:t>, tog’ </a:t>
            </a:r>
            <a:r>
              <a:rPr lang="en-US" sz="2000" dirty="0" err="1"/>
              <a:t>jinslarining</a:t>
            </a:r>
            <a:r>
              <a:rPr lang="en-US" sz="2000" dirty="0"/>
              <a:t> </a:t>
            </a:r>
            <a:r>
              <a:rPr lang="en-US" sz="2000" dirty="0" err="1"/>
              <a:t>nurash</a:t>
            </a:r>
            <a:r>
              <a:rPr lang="en-US" sz="2000" dirty="0"/>
              <a:t> </a:t>
            </a:r>
            <a:r>
              <a:rPr lang="en-US" sz="2000" dirty="0" err="1"/>
              <a:t>mahsulotlari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qoplangan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Faqat</a:t>
            </a:r>
            <a:r>
              <a:rPr lang="en-US" sz="2000" dirty="0"/>
              <a:t> </a:t>
            </a:r>
            <a:r>
              <a:rPr lang="en-US" sz="2000" dirty="0" err="1"/>
              <a:t>tik</a:t>
            </a:r>
            <a:r>
              <a:rPr lang="en-US" sz="2000" dirty="0"/>
              <a:t> </a:t>
            </a:r>
            <a:r>
              <a:rPr lang="en-US" sz="2000" dirty="0" err="1"/>
              <a:t>yonbag’irlarda</a:t>
            </a:r>
            <a:r>
              <a:rPr lang="en-US" sz="2000" dirty="0"/>
              <a:t> tog’ </a:t>
            </a:r>
            <a:r>
              <a:rPr lang="en-US" sz="2000" dirty="0" err="1"/>
              <a:t>jinslari</a:t>
            </a:r>
            <a:r>
              <a:rPr lang="en-US" sz="2000" dirty="0"/>
              <a:t> </a:t>
            </a:r>
            <a:r>
              <a:rPr lang="en-US" sz="2000" dirty="0" err="1"/>
              <a:t>sirtga</a:t>
            </a:r>
            <a:r>
              <a:rPr lang="en-US" sz="2000" dirty="0"/>
              <a:t> </a:t>
            </a:r>
            <a:r>
              <a:rPr lang="en-US" sz="2000" dirty="0" err="1"/>
              <a:t>chiqadi</a:t>
            </a:r>
            <a:r>
              <a:rPr lang="en-US" sz="2000" dirty="0"/>
              <a:t>.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tog’ </a:t>
            </a:r>
            <a:r>
              <a:rPr lang="en-US" sz="2000" dirty="0" err="1"/>
              <a:t>yo’llarini</a:t>
            </a:r>
            <a:r>
              <a:rPr lang="en-US" sz="2000" dirty="0"/>
              <a:t> </a:t>
            </a:r>
            <a:r>
              <a:rPr lang="en-US" sz="2000" dirty="0" err="1"/>
              <a:t>qurishda</a:t>
            </a:r>
            <a:r>
              <a:rPr lang="en-US" sz="2000" dirty="0"/>
              <a:t> </a:t>
            </a:r>
            <a:r>
              <a:rPr lang="en-US" sz="2000" dirty="0" err="1"/>
              <a:t>trassani</a:t>
            </a:r>
            <a:r>
              <a:rPr lang="en-US" sz="2000" dirty="0"/>
              <a:t> </a:t>
            </a:r>
            <a:r>
              <a:rPr lang="en-US" sz="2000" dirty="0" err="1"/>
              <a:t>odatda</a:t>
            </a:r>
            <a:r>
              <a:rPr lang="en-US" sz="2000" dirty="0"/>
              <a:t> </a:t>
            </a:r>
            <a:r>
              <a:rPr lang="en-US" sz="2000" dirty="0" err="1"/>
              <a:t>mustahkam</a:t>
            </a:r>
            <a:r>
              <a:rPr lang="en-US" sz="2000" dirty="0"/>
              <a:t>  tog’ </a:t>
            </a:r>
            <a:r>
              <a:rPr lang="en-US" sz="2000" dirty="0" err="1"/>
              <a:t>jinislari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bevosita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, </a:t>
            </a:r>
            <a:r>
              <a:rPr lang="en-US" sz="2000" dirty="0" err="1"/>
              <a:t>balki</a:t>
            </a:r>
            <a:r>
              <a:rPr lang="en-US" sz="2000" dirty="0"/>
              <a:t> </a:t>
            </a:r>
            <a:r>
              <a:rPr lang="en-US" sz="2000" dirty="0" err="1"/>
              <a:t>ularni</a:t>
            </a:r>
            <a:r>
              <a:rPr lang="en-US" sz="2000" dirty="0"/>
              <a:t> </a:t>
            </a:r>
            <a:r>
              <a:rPr lang="en-US" sz="2000" dirty="0" err="1"/>
              <a:t>qoplab</a:t>
            </a:r>
            <a:r>
              <a:rPr lang="en-US" sz="2000" dirty="0"/>
              <a:t> </a:t>
            </a:r>
            <a:r>
              <a:rPr lang="en-US" sz="2000" dirty="0" err="1"/>
              <a:t>yotgan</a:t>
            </a:r>
            <a:r>
              <a:rPr lang="en-US" sz="2000" dirty="0"/>
              <a:t> </a:t>
            </a:r>
            <a:r>
              <a:rPr lang="en-US" sz="2000" dirty="0" err="1"/>
              <a:t>gilli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jinslarning</a:t>
            </a:r>
            <a:r>
              <a:rPr lang="en-US" sz="2000" dirty="0"/>
              <a:t> </a:t>
            </a:r>
            <a:r>
              <a:rPr lang="en-US" sz="2000" dirty="0" err="1"/>
              <a:t>nurashidagi</a:t>
            </a:r>
            <a:r>
              <a:rPr lang="en-US" sz="2000" dirty="0"/>
              <a:t> </a:t>
            </a:r>
            <a:r>
              <a:rPr lang="en-US" sz="2000" dirty="0" err="1"/>
              <a:t>ŝementlanmagan</a:t>
            </a:r>
            <a:r>
              <a:rPr lang="en-US" sz="2000" dirty="0"/>
              <a:t> </a:t>
            </a:r>
            <a:r>
              <a:rPr lang="en-US" sz="2000" dirty="0" err="1"/>
              <a:t>mahsulotlari</a:t>
            </a:r>
            <a:r>
              <a:rPr lang="en-US" sz="2000" dirty="0"/>
              <a:t> </a:t>
            </a:r>
            <a:r>
              <a:rPr lang="en-US" sz="2000" dirty="0" err="1"/>
              <a:t>ustidan</a:t>
            </a:r>
            <a:r>
              <a:rPr lang="en-US" sz="2000" dirty="0"/>
              <a:t> </a:t>
            </a:r>
            <a:r>
              <a:rPr lang="en-US" sz="2000" dirty="0" err="1"/>
              <a:t>o’tkazishga</a:t>
            </a:r>
            <a:r>
              <a:rPr lang="en-US" sz="2000" dirty="0"/>
              <a:t> </a:t>
            </a:r>
            <a:r>
              <a:rPr lang="en-US" sz="2000" dirty="0" err="1"/>
              <a:t>to’g’ri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r>
              <a:rPr lang="en-US" sz="2000" dirty="0" smtClean="0"/>
              <a:t>.</a:t>
            </a:r>
            <a:r>
              <a:rPr lang="ru-RU" sz="2000" dirty="0" smtClean="0"/>
              <a:t> </a:t>
            </a:r>
            <a:r>
              <a:rPr lang="en-US" sz="2000" dirty="0" err="1"/>
              <a:t>qidiruvlar</a:t>
            </a:r>
            <a:r>
              <a:rPr lang="en-US" sz="2000" dirty="0"/>
              <a:t> </a:t>
            </a:r>
            <a:r>
              <a:rPr lang="en-US" sz="2000" dirty="0" err="1"/>
              <a:t>vaqtida</a:t>
            </a:r>
            <a:r>
              <a:rPr lang="en-US" sz="2000" dirty="0"/>
              <a:t> tog’ </a:t>
            </a:r>
            <a:r>
              <a:rPr lang="en-US" sz="2000" dirty="0" err="1"/>
              <a:t>yonbag’irlaridagi</a:t>
            </a:r>
            <a:r>
              <a:rPr lang="en-US" sz="2000" dirty="0"/>
              <a:t> </a:t>
            </a:r>
            <a:r>
              <a:rPr lang="en-US" sz="2000" dirty="0" err="1"/>
              <a:t>nurash</a:t>
            </a:r>
            <a:r>
              <a:rPr lang="en-US" sz="2000" dirty="0"/>
              <a:t> </a:t>
            </a:r>
            <a:r>
              <a:rPr lang="en-US" sz="2000" dirty="0" err="1"/>
              <a:t>jarayonlarining</a:t>
            </a:r>
            <a:r>
              <a:rPr lang="en-US" sz="2000" dirty="0"/>
              <a:t> </a:t>
            </a:r>
            <a:r>
              <a:rPr lang="en-US" sz="2000" dirty="0" err="1"/>
              <a:t>kuchayish</a:t>
            </a:r>
            <a:r>
              <a:rPr lang="en-US" sz="2000" dirty="0"/>
              <a:t> </a:t>
            </a:r>
            <a:r>
              <a:rPr lang="en-US" sz="2000" dirty="0" err="1"/>
              <a:t>darajasi</a:t>
            </a:r>
            <a:r>
              <a:rPr lang="en-US" sz="2000" dirty="0"/>
              <a:t> </a:t>
            </a:r>
            <a:r>
              <a:rPr lang="en-US" sz="2000" dirty="0" err="1"/>
              <a:t>taxminan</a:t>
            </a:r>
            <a:r>
              <a:rPr lang="en-US" sz="2000" dirty="0"/>
              <a:t> </a:t>
            </a:r>
            <a:r>
              <a:rPr lang="en-US" sz="2000" dirty="0" err="1"/>
              <a:t>ularni</a:t>
            </a:r>
            <a:r>
              <a:rPr lang="en-US" sz="2000" dirty="0"/>
              <a:t> </a:t>
            </a:r>
            <a:r>
              <a:rPr lang="en-US" sz="2000" dirty="0" err="1"/>
              <a:t>qoplab</a:t>
            </a:r>
            <a:r>
              <a:rPr lang="en-US" sz="2000" dirty="0"/>
              <a:t> </a:t>
            </a:r>
            <a:r>
              <a:rPr lang="en-US" sz="2000" dirty="0" err="1"/>
              <a:t>yotgan</a:t>
            </a:r>
            <a:r>
              <a:rPr lang="en-US" sz="2000" dirty="0"/>
              <a:t> </a:t>
            </a:r>
            <a:r>
              <a:rPr lang="en-US" sz="2000" dirty="0" err="1"/>
              <a:t>o’simliklar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baholanishi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 smtClean="0"/>
              <a:t>Tabiiy-iqlimiy</a:t>
            </a:r>
            <a:r>
              <a:rPr lang="en-US" sz="2000" dirty="0" smtClean="0"/>
              <a:t> </a:t>
            </a:r>
            <a:r>
              <a:rPr lang="en-US" sz="2000" dirty="0" err="1"/>
              <a:t>omillarning</a:t>
            </a:r>
            <a:r>
              <a:rPr lang="en-US" sz="2000" dirty="0"/>
              <a:t> tog’ </a:t>
            </a:r>
            <a:r>
              <a:rPr lang="en-US" sz="2000" dirty="0" err="1"/>
              <a:t>yonbag’irlariga</a:t>
            </a:r>
            <a:r>
              <a:rPr lang="en-US" sz="2000" dirty="0"/>
              <a:t> </a:t>
            </a:r>
            <a:r>
              <a:rPr lang="en-US" sz="2000" dirty="0" err="1"/>
              <a:t>ta’sir</a:t>
            </a:r>
            <a:r>
              <a:rPr lang="en-US" sz="2000" dirty="0"/>
              <a:t> </a:t>
            </a:r>
            <a:r>
              <a:rPr lang="en-US" sz="2000" dirty="0" err="1"/>
              <a:t>etish</a:t>
            </a:r>
            <a:r>
              <a:rPr lang="en-US" sz="2000" dirty="0"/>
              <a:t> </a:t>
            </a:r>
            <a:r>
              <a:rPr lang="en-US" sz="2000" dirty="0" err="1"/>
              <a:t>darajasi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dunyo</a:t>
            </a:r>
            <a:r>
              <a:rPr lang="en-US" sz="2000" dirty="0"/>
              <a:t> </a:t>
            </a:r>
            <a:r>
              <a:rPr lang="en-US" sz="2000" dirty="0" err="1"/>
              <a:t>tomonlariga</a:t>
            </a:r>
            <a:r>
              <a:rPr lang="en-US" sz="2000" dirty="0"/>
              <a:t> </a:t>
            </a:r>
            <a:r>
              <a:rPr lang="en-US" sz="2000" dirty="0" err="1"/>
              <a:t>nisbatan</a:t>
            </a:r>
            <a:r>
              <a:rPr lang="en-US" sz="2000" dirty="0"/>
              <a:t> </a:t>
            </a:r>
            <a:r>
              <a:rPr lang="en-US" sz="2000" dirty="0" err="1"/>
              <a:t>joylashishiga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tikligiga</a:t>
            </a:r>
            <a:r>
              <a:rPr lang="en-US" sz="2000" dirty="0"/>
              <a:t> </a:t>
            </a:r>
            <a:r>
              <a:rPr lang="en-US" sz="2000" dirty="0" err="1"/>
              <a:t>bog’liq</a:t>
            </a:r>
            <a:r>
              <a:rPr lang="en-US" sz="2000" dirty="0"/>
              <a:t>, </a:t>
            </a:r>
            <a:r>
              <a:rPr lang="en-US" sz="2000" dirty="0" err="1"/>
              <a:t>yonbag’irlar</a:t>
            </a:r>
            <a:r>
              <a:rPr lang="en-US" sz="2000" dirty="0"/>
              <a:t> </a:t>
            </a:r>
            <a:r>
              <a:rPr lang="en-US" sz="2000" dirty="0" err="1"/>
              <a:t>oladigan</a:t>
            </a:r>
            <a:r>
              <a:rPr lang="en-US" sz="2000" dirty="0"/>
              <a:t> </a:t>
            </a:r>
            <a:r>
              <a:rPr lang="en-US" sz="2000" dirty="0" err="1"/>
              <a:t>issiqlik</a:t>
            </a:r>
            <a:r>
              <a:rPr lang="en-US" sz="2000" dirty="0"/>
              <a:t> </a:t>
            </a:r>
            <a:r>
              <a:rPr lang="en-US" sz="2000" dirty="0" err="1"/>
              <a:t>miqdori</a:t>
            </a:r>
            <a:r>
              <a:rPr lang="en-US" sz="2000" dirty="0"/>
              <a:t> </a:t>
            </a:r>
            <a:r>
              <a:rPr lang="en-US" sz="2000" dirty="0" err="1"/>
              <a:t>shularga</a:t>
            </a:r>
            <a:r>
              <a:rPr lang="en-US" sz="2000" dirty="0"/>
              <a:t> </a:t>
            </a:r>
            <a:r>
              <a:rPr lang="en-US" sz="2000" dirty="0" err="1"/>
              <a:t>bog’liq</a:t>
            </a:r>
            <a:r>
              <a:rPr lang="en-US" sz="2000" dirty="0"/>
              <a:t>. </a:t>
            </a:r>
            <a:r>
              <a:rPr lang="en-US" sz="2000" dirty="0" err="1"/>
              <a:t>Janubiy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janubiy-g’arbiy</a:t>
            </a:r>
            <a:r>
              <a:rPr lang="en-US" sz="2000" dirty="0"/>
              <a:t> </a:t>
            </a:r>
            <a:r>
              <a:rPr lang="en-US" sz="2000" dirty="0" err="1"/>
              <a:t>yonbag’irlarni</a:t>
            </a:r>
            <a:r>
              <a:rPr lang="en-US" sz="2000" dirty="0"/>
              <a:t> </a:t>
            </a:r>
            <a:r>
              <a:rPr lang="en-US" sz="2000" dirty="0" err="1"/>
              <a:t>quyosh</a:t>
            </a:r>
            <a:r>
              <a:rPr lang="en-US" sz="2000" dirty="0"/>
              <a:t> </a:t>
            </a:r>
            <a:r>
              <a:rPr lang="en-US" sz="2000" dirty="0" err="1"/>
              <a:t>yaxshi</a:t>
            </a:r>
            <a:r>
              <a:rPr lang="en-US" sz="2000" dirty="0"/>
              <a:t> </a:t>
            </a:r>
            <a:r>
              <a:rPr lang="en-US" sz="2000" dirty="0" err="1"/>
              <a:t>qizdiradi</a:t>
            </a:r>
            <a:r>
              <a:rPr lang="en-US" sz="2000" dirty="0"/>
              <a:t>.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nurashi</a:t>
            </a:r>
            <a:r>
              <a:rPr lang="en-US" sz="2000" dirty="0"/>
              <a:t> </a:t>
            </a:r>
            <a:r>
              <a:rPr lang="en-US" sz="2000" dirty="0" err="1"/>
              <a:t>jadal</a:t>
            </a:r>
            <a:r>
              <a:rPr lang="en-US" sz="2000" dirty="0"/>
              <a:t> </a:t>
            </a:r>
            <a:r>
              <a:rPr lang="en-US" sz="2000" dirty="0" err="1"/>
              <a:t>kechadi</a:t>
            </a:r>
            <a:r>
              <a:rPr lang="en-US" sz="2000" dirty="0"/>
              <a:t>. </a:t>
            </a:r>
            <a:r>
              <a:rPr lang="en-US" sz="2000" dirty="0" err="1"/>
              <a:t>Ularda</a:t>
            </a:r>
            <a:r>
              <a:rPr lang="en-US" sz="2000" dirty="0"/>
              <a:t> </a:t>
            </a:r>
            <a:r>
              <a:rPr lang="en-US" sz="2000" dirty="0" err="1"/>
              <a:t>ko’pincha</a:t>
            </a:r>
            <a:r>
              <a:rPr lang="en-US" sz="2000" dirty="0"/>
              <a:t> </a:t>
            </a:r>
            <a:r>
              <a:rPr lang="en-US" sz="2000" dirty="0" err="1"/>
              <a:t>to’kilmalar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, </a:t>
            </a:r>
            <a:r>
              <a:rPr lang="en-US" sz="2000" dirty="0" err="1"/>
              <a:t>qor</a:t>
            </a:r>
            <a:r>
              <a:rPr lang="en-US" sz="2000" dirty="0"/>
              <a:t> </a:t>
            </a:r>
            <a:r>
              <a:rPr lang="en-US" sz="2000" dirty="0" err="1"/>
              <a:t>ko’chkilari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sel</a:t>
            </a:r>
            <a:r>
              <a:rPr lang="en-US" sz="2000" dirty="0"/>
              <a:t> </a:t>
            </a:r>
            <a:r>
              <a:rPr lang="en-US" sz="2000" dirty="0" err="1"/>
              <a:t>oqizindilari</a:t>
            </a:r>
            <a:r>
              <a:rPr lang="en-US" sz="2000" dirty="0"/>
              <a:t> </a:t>
            </a:r>
            <a:r>
              <a:rPr lang="en-US" sz="2000" dirty="0" err="1"/>
              <a:t>uyumi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Bu </a:t>
            </a:r>
            <a:r>
              <a:rPr lang="en-US" sz="2000" dirty="0" err="1"/>
              <a:t>yonbag’irlardan</a:t>
            </a:r>
            <a:r>
              <a:rPr lang="en-US" sz="2000" dirty="0"/>
              <a:t> </a:t>
            </a:r>
            <a:r>
              <a:rPr lang="en-US" sz="2000" dirty="0" err="1"/>
              <a:t>qor</a:t>
            </a:r>
            <a:r>
              <a:rPr lang="en-US" sz="2000" dirty="0"/>
              <a:t> </a:t>
            </a:r>
            <a:r>
              <a:rPr lang="en-US" sz="2000" dirty="0" err="1"/>
              <a:t>tez</a:t>
            </a:r>
            <a:r>
              <a:rPr lang="en-US" sz="2000" dirty="0"/>
              <a:t> </a:t>
            </a:r>
            <a:r>
              <a:rPr lang="en-US" sz="2000" dirty="0" err="1"/>
              <a:t>ketadi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ularda</a:t>
            </a:r>
            <a:r>
              <a:rPr lang="en-US" sz="2000" dirty="0"/>
              <a:t> </a:t>
            </a:r>
            <a:r>
              <a:rPr lang="en-US" sz="2000" dirty="0" err="1"/>
              <a:t>sizot</a:t>
            </a:r>
            <a:r>
              <a:rPr lang="en-US" sz="2000" dirty="0"/>
              <a:t> </a:t>
            </a:r>
            <a:r>
              <a:rPr lang="en-US" sz="2000" dirty="0" err="1"/>
              <a:t>suvlari</a:t>
            </a:r>
            <a:r>
              <a:rPr lang="en-US" sz="2000" dirty="0"/>
              <a:t> </a:t>
            </a:r>
            <a:r>
              <a:rPr lang="en-US" sz="2000" dirty="0" err="1"/>
              <a:t>chiqishi</a:t>
            </a:r>
            <a:r>
              <a:rPr lang="en-US" sz="2000" dirty="0"/>
              <a:t> </a:t>
            </a:r>
            <a:r>
              <a:rPr lang="en-US" sz="2000" dirty="0" err="1"/>
              <a:t>kamdan-kam</a:t>
            </a:r>
            <a:r>
              <a:rPr lang="en-US" sz="2000" dirty="0"/>
              <a:t> </a:t>
            </a:r>
            <a:r>
              <a:rPr lang="en-US" sz="2000" dirty="0" err="1"/>
              <a:t>kuzatiladi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surilishlar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Shimoliy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shimoliy-sharq</a:t>
            </a:r>
            <a:r>
              <a:rPr lang="en-US" sz="2000" dirty="0"/>
              <a:t> </a:t>
            </a:r>
            <a:r>
              <a:rPr lang="en-US" sz="2000" dirty="0" err="1"/>
              <a:t>yonbag’irlarda</a:t>
            </a:r>
            <a:r>
              <a:rPr lang="en-US" sz="2000" dirty="0"/>
              <a:t> </a:t>
            </a:r>
            <a:r>
              <a:rPr lang="en-US" sz="2000" dirty="0" err="1"/>
              <a:t>qor</a:t>
            </a:r>
            <a:r>
              <a:rPr lang="en-US" sz="2000" dirty="0"/>
              <a:t> </a:t>
            </a:r>
            <a:r>
              <a:rPr lang="en-US" sz="2000" dirty="0" err="1"/>
              <a:t>ba’zan</a:t>
            </a:r>
            <a:r>
              <a:rPr lang="en-US" sz="2000" dirty="0"/>
              <a:t> </a:t>
            </a:r>
            <a:r>
              <a:rPr lang="en-US" sz="2000" dirty="0" err="1"/>
              <a:t>yoz</a:t>
            </a:r>
            <a:r>
              <a:rPr lang="en-US" sz="2000" dirty="0"/>
              <a:t> </a:t>
            </a:r>
            <a:r>
              <a:rPr lang="en-US" sz="2000" dirty="0" err="1"/>
              <a:t>boshigacha</a:t>
            </a:r>
            <a:r>
              <a:rPr lang="en-US" sz="2000" dirty="0"/>
              <a:t> </a:t>
            </a:r>
            <a:r>
              <a:rPr lang="en-US" sz="2000" dirty="0" err="1"/>
              <a:t>saqlanadi.Yo’l</a:t>
            </a:r>
            <a:r>
              <a:rPr lang="en-US" sz="2000" dirty="0"/>
              <a:t> </a:t>
            </a:r>
            <a:r>
              <a:rPr lang="en-US" sz="2000" dirty="0" err="1"/>
              <a:t>o’tkazilayotgan</a:t>
            </a:r>
            <a:r>
              <a:rPr lang="en-US" sz="2000" dirty="0"/>
              <a:t> </a:t>
            </a:r>
            <a:r>
              <a:rPr lang="en-US" sz="2000" dirty="0" err="1"/>
              <a:t>yonbag’irlarning</a:t>
            </a:r>
            <a:r>
              <a:rPr lang="en-US" sz="2000" dirty="0"/>
              <a:t> </a:t>
            </a:r>
            <a:r>
              <a:rPr lang="en-US" sz="2000" dirty="0" err="1"/>
              <a:t>joylashuvini</a:t>
            </a:r>
            <a:r>
              <a:rPr lang="en-US" sz="2000" dirty="0"/>
              <a:t> </a:t>
            </a:r>
            <a:r>
              <a:rPr lang="en-US" sz="2000" dirty="0" err="1"/>
              <a:t>tanlash</a:t>
            </a:r>
            <a:r>
              <a:rPr lang="en-US" sz="2000" dirty="0"/>
              <a:t> </a:t>
            </a:r>
            <a:r>
              <a:rPr lang="en-US" sz="2000" dirty="0" err="1"/>
              <a:t>masalasi</a:t>
            </a:r>
            <a:r>
              <a:rPr lang="en-US" sz="2000" dirty="0"/>
              <a:t> </a:t>
            </a:r>
            <a:r>
              <a:rPr lang="en-US" sz="2000" dirty="0" err="1"/>
              <a:t>mahalliy</a:t>
            </a:r>
            <a:r>
              <a:rPr lang="en-US" sz="2000" dirty="0"/>
              <a:t> </a:t>
            </a:r>
            <a:r>
              <a:rPr lang="en-US" sz="2000" dirty="0" err="1"/>
              <a:t>sharoitlarga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, </a:t>
            </a:r>
            <a:r>
              <a:rPr lang="en-US" sz="2000" dirty="0" err="1"/>
              <a:t>birinchi</a:t>
            </a:r>
            <a:r>
              <a:rPr lang="en-US" sz="2000" dirty="0"/>
              <a:t> </a:t>
            </a:r>
            <a:r>
              <a:rPr lang="en-US" sz="2000" dirty="0" err="1"/>
              <a:t>navbatda</a:t>
            </a:r>
            <a:r>
              <a:rPr lang="en-US" sz="2000" dirty="0"/>
              <a:t> </a:t>
            </a:r>
            <a:r>
              <a:rPr lang="en-US" sz="2000" dirty="0" err="1"/>
              <a:t>yonbag’irlarning</a:t>
            </a:r>
            <a:r>
              <a:rPr lang="en-US" sz="2000" dirty="0"/>
              <a:t> </a:t>
            </a:r>
            <a:r>
              <a:rPr lang="en-US" sz="2000" dirty="0" err="1"/>
              <a:t>tikligi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tuzilishiga-ularning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qurilgandan</a:t>
            </a:r>
            <a:r>
              <a:rPr lang="en-US" sz="2000" dirty="0"/>
              <a:t> </a:t>
            </a:r>
            <a:r>
              <a:rPr lang="en-US" sz="2000" dirty="0" err="1"/>
              <a:t>keyingi</a:t>
            </a:r>
            <a:r>
              <a:rPr lang="en-US" sz="2000" dirty="0"/>
              <a:t> </a:t>
            </a:r>
            <a:r>
              <a:rPr lang="en-US" sz="2000" dirty="0" err="1"/>
              <a:t>turg’unligi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nurash</a:t>
            </a:r>
            <a:r>
              <a:rPr lang="en-US" sz="2000" dirty="0"/>
              <a:t> </a:t>
            </a:r>
            <a:r>
              <a:rPr lang="en-US" sz="2000" dirty="0" err="1"/>
              <a:t>jarayonlarining</a:t>
            </a:r>
            <a:r>
              <a:rPr lang="en-US" sz="2000" dirty="0"/>
              <a:t> </a:t>
            </a:r>
            <a:r>
              <a:rPr lang="en-US" sz="2000" dirty="0" err="1"/>
              <a:t>jadal</a:t>
            </a:r>
            <a:r>
              <a:rPr lang="en-US" sz="2000" dirty="0"/>
              <a:t> </a:t>
            </a:r>
            <a:r>
              <a:rPr lang="en-US" sz="2000" dirty="0" err="1"/>
              <a:t>kuchayish</a:t>
            </a:r>
            <a:r>
              <a:rPr lang="en-US" sz="2000" dirty="0"/>
              <a:t> </a:t>
            </a:r>
            <a:r>
              <a:rPr lang="en-US" sz="2000" dirty="0" err="1"/>
              <a:t>ehtimoliga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, </a:t>
            </a:r>
            <a:r>
              <a:rPr lang="en-US" sz="2000" dirty="0" err="1"/>
              <a:t>harqaysi</a:t>
            </a:r>
            <a:r>
              <a:rPr lang="en-US" sz="2000" dirty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etilishi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5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</a:t>
            </a:r>
            <a:r>
              <a:rPr lang="en-US" sz="2000" dirty="0"/>
              <a:t> </a:t>
            </a:r>
            <a:r>
              <a:rPr lang="en-US" sz="2000" dirty="0" err="1"/>
              <a:t>yonbag’irga</a:t>
            </a:r>
            <a:r>
              <a:rPr lang="en-US" sz="2000" dirty="0"/>
              <a:t> </a:t>
            </a:r>
            <a:r>
              <a:rPr lang="en-US" sz="2000" dirty="0" err="1"/>
              <a:t>o’yib</a:t>
            </a:r>
            <a:r>
              <a:rPr lang="en-US" sz="2000" dirty="0"/>
              <a:t> </a:t>
            </a:r>
            <a:r>
              <a:rPr lang="en-US" sz="2000" dirty="0" err="1"/>
              <a:t>kiritilganida</a:t>
            </a:r>
            <a:r>
              <a:rPr lang="en-US" sz="2000" dirty="0"/>
              <a:t> </a:t>
            </a:r>
            <a:r>
              <a:rPr lang="en-US" sz="2000" dirty="0" err="1"/>
              <a:t>o’ymaning</a:t>
            </a:r>
            <a:r>
              <a:rPr lang="en-US" sz="2000" dirty="0"/>
              <a:t> </a:t>
            </a:r>
            <a:r>
              <a:rPr lang="en-US" sz="2000" dirty="0" err="1"/>
              <a:t>qiyaligi</a:t>
            </a:r>
            <a:r>
              <a:rPr lang="en-US" sz="2000" dirty="0"/>
              <a:t> </a:t>
            </a:r>
            <a:r>
              <a:rPr lang="en-US" sz="2000" dirty="0" err="1"/>
              <a:t>qatlamlanishlarni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kiradi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yonbag’irlarning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uzoq</a:t>
            </a:r>
            <a:r>
              <a:rPr lang="en-US" sz="2000" dirty="0"/>
              <a:t> </a:t>
            </a:r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tarixida</a:t>
            </a:r>
            <a:r>
              <a:rPr lang="en-US" sz="2000" dirty="0"/>
              <a:t> </a:t>
            </a:r>
            <a:r>
              <a:rPr lang="en-US" sz="2000" dirty="0" err="1"/>
              <a:t>tarkib</a:t>
            </a:r>
            <a:r>
              <a:rPr lang="en-US" sz="2000" dirty="0"/>
              <a:t> </a:t>
            </a:r>
            <a:r>
              <a:rPr lang="en-US" sz="2000" dirty="0" err="1"/>
              <a:t>topgan</a:t>
            </a:r>
            <a:r>
              <a:rPr lang="en-US" sz="2000" dirty="0"/>
              <a:t> </a:t>
            </a:r>
            <a:r>
              <a:rPr lang="en-US" sz="2000" dirty="0" err="1"/>
              <a:t>kuchlanganlik</a:t>
            </a:r>
            <a:r>
              <a:rPr lang="en-US" sz="2000" dirty="0"/>
              <a:t> </a:t>
            </a:r>
            <a:r>
              <a:rPr lang="en-US" sz="2000" dirty="0" err="1"/>
              <a:t>holatini</a:t>
            </a:r>
            <a:r>
              <a:rPr lang="en-US" sz="2000" dirty="0"/>
              <a:t> </a:t>
            </a:r>
            <a:r>
              <a:rPr lang="en-US" sz="2000" dirty="0" err="1"/>
              <a:t>o’zgartiradi</a:t>
            </a:r>
            <a:r>
              <a:rPr lang="en-US" sz="2000" dirty="0"/>
              <a:t>. </a:t>
            </a:r>
            <a:r>
              <a:rPr lang="en-US" sz="2000" dirty="0" err="1"/>
              <a:t>Ayrim</a:t>
            </a:r>
            <a:r>
              <a:rPr lang="en-US" sz="2000" dirty="0"/>
              <a:t> </a:t>
            </a:r>
            <a:r>
              <a:rPr lang="en-US" sz="2000" dirty="0" err="1"/>
              <a:t>qatlamlarning</a:t>
            </a:r>
            <a:r>
              <a:rPr lang="en-US" sz="2000" dirty="0"/>
              <a:t> </a:t>
            </a:r>
            <a:r>
              <a:rPr lang="en-US" sz="2000" dirty="0" err="1"/>
              <a:t>yaxlitligi</a:t>
            </a:r>
            <a:r>
              <a:rPr lang="en-US" sz="2000" dirty="0"/>
              <a:t> </a:t>
            </a:r>
            <a:r>
              <a:rPr lang="en-US" sz="2000" dirty="0" err="1"/>
              <a:t>buziladi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oldin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uzilishga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tiralishga</a:t>
            </a:r>
            <a:r>
              <a:rPr lang="en-US" sz="2000" dirty="0"/>
              <a:t> </a:t>
            </a:r>
            <a:r>
              <a:rPr lang="en-US" sz="2000" dirty="0" err="1"/>
              <a:t>qarshiligi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turg’unligi</a:t>
            </a:r>
            <a:r>
              <a:rPr lang="en-US" sz="2000" dirty="0"/>
              <a:t> </a:t>
            </a:r>
            <a:r>
              <a:rPr lang="en-US" sz="2000" dirty="0" err="1"/>
              <a:t>faqat</a:t>
            </a:r>
            <a:r>
              <a:rPr lang="en-US" sz="2000" dirty="0"/>
              <a:t> </a:t>
            </a:r>
            <a:r>
              <a:rPr lang="en-US" sz="2000" dirty="0" err="1"/>
              <a:t>kuchsiz</a:t>
            </a:r>
            <a:r>
              <a:rPr lang="en-US" sz="2000" dirty="0"/>
              <a:t> </a:t>
            </a:r>
            <a:r>
              <a:rPr lang="en-US" sz="2000" dirty="0" err="1"/>
              <a:t>qatlamlarning</a:t>
            </a:r>
            <a:r>
              <a:rPr lang="en-US" sz="2000" dirty="0"/>
              <a:t> </a:t>
            </a:r>
            <a:r>
              <a:rPr lang="en-US" sz="2000" dirty="0" err="1"/>
              <a:t>ichki</a:t>
            </a:r>
            <a:r>
              <a:rPr lang="en-US" sz="2000" dirty="0"/>
              <a:t> </a:t>
            </a:r>
            <a:r>
              <a:rPr lang="en-US" sz="2000" dirty="0" err="1"/>
              <a:t>siljishga</a:t>
            </a:r>
            <a:r>
              <a:rPr lang="en-US" sz="2000" dirty="0"/>
              <a:t> </a:t>
            </a:r>
            <a:r>
              <a:rPr lang="en-US" sz="2000" dirty="0" err="1"/>
              <a:t>qarshiligi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yuzada</a:t>
            </a:r>
            <a:r>
              <a:rPr lang="en-US" sz="2000" dirty="0"/>
              <a:t> </a:t>
            </a:r>
            <a:r>
              <a:rPr lang="en-US" sz="2000" dirty="0" err="1"/>
              <a:t>to’shama</a:t>
            </a:r>
            <a:r>
              <a:rPr lang="en-US" sz="2000" dirty="0"/>
              <a:t> </a:t>
            </a:r>
            <a:r>
              <a:rPr lang="en-US" sz="2000" dirty="0" err="1"/>
              <a:t>qatlamlar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tegishib</a:t>
            </a:r>
            <a:r>
              <a:rPr lang="en-US" sz="2000" dirty="0"/>
              <a:t> </a:t>
            </a:r>
            <a:r>
              <a:rPr lang="en-US" sz="2000" dirty="0" err="1"/>
              <a:t>turishi</a:t>
            </a:r>
            <a:r>
              <a:rPr lang="en-US" sz="2000" dirty="0"/>
              <a:t> </a:t>
            </a:r>
            <a:r>
              <a:rPr lang="en-US" sz="2000" dirty="0" err="1"/>
              <a:t>natijasidagina</a:t>
            </a:r>
            <a:r>
              <a:rPr lang="en-US" sz="2000" dirty="0"/>
              <a:t> </a:t>
            </a:r>
            <a:r>
              <a:rPr lang="en-US" sz="2000" dirty="0" err="1"/>
              <a:t>ta’minlanadi</a:t>
            </a:r>
            <a:r>
              <a:rPr lang="en-US" sz="2000" dirty="0"/>
              <a:t>. </a:t>
            </a:r>
            <a:r>
              <a:rPr lang="en-US" sz="2000" dirty="0" err="1"/>
              <a:t>Ba’zi</a:t>
            </a:r>
            <a:r>
              <a:rPr lang="en-US" sz="2000" dirty="0"/>
              <a:t> </a:t>
            </a:r>
            <a:r>
              <a:rPr lang="en-US" sz="2000" dirty="0" err="1"/>
              <a:t>hollarda</a:t>
            </a:r>
            <a:r>
              <a:rPr lang="en-US" sz="2000" dirty="0"/>
              <a:t> </a:t>
            </a:r>
            <a:r>
              <a:rPr lang="en-US" sz="2000" dirty="0" err="1"/>
              <a:t>oson</a:t>
            </a:r>
            <a:r>
              <a:rPr lang="en-US" sz="2000" dirty="0"/>
              <a:t> </a:t>
            </a:r>
            <a:r>
              <a:rPr lang="en-US" sz="2000" dirty="0" err="1"/>
              <a:t>nuraydigan</a:t>
            </a:r>
            <a:r>
              <a:rPr lang="en-US" sz="2000" dirty="0"/>
              <a:t> </a:t>
            </a:r>
            <a:r>
              <a:rPr lang="en-US" sz="2000" dirty="0" err="1"/>
              <a:t>jinslarning</a:t>
            </a:r>
            <a:r>
              <a:rPr lang="en-US" sz="2000" dirty="0"/>
              <a:t>  </a:t>
            </a:r>
            <a:r>
              <a:rPr lang="en-US" sz="2000" dirty="0" err="1"/>
              <a:t>oldin</a:t>
            </a:r>
            <a:r>
              <a:rPr lang="en-US" sz="2000" dirty="0"/>
              <a:t> </a:t>
            </a:r>
            <a:r>
              <a:rPr lang="en-US" sz="2000" dirty="0" err="1"/>
              <a:t>birmuncha</a:t>
            </a:r>
            <a:r>
              <a:rPr lang="en-US" sz="2000" dirty="0"/>
              <a:t> </a:t>
            </a:r>
            <a:r>
              <a:rPr lang="en-US" sz="2000" dirty="0" err="1"/>
              <a:t>turg’un</a:t>
            </a:r>
            <a:r>
              <a:rPr lang="en-US" sz="2000" dirty="0"/>
              <a:t> </a:t>
            </a:r>
            <a:r>
              <a:rPr lang="en-US" sz="2000" dirty="0" err="1"/>
              <a:t>jinslar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qoplangan</a:t>
            </a:r>
            <a:r>
              <a:rPr lang="en-US" sz="2000" dirty="0"/>
              <a:t> </a:t>
            </a:r>
            <a:r>
              <a:rPr lang="en-US" sz="2000" dirty="0" err="1"/>
              <a:t>qatlari</a:t>
            </a:r>
            <a:r>
              <a:rPr lang="en-US" sz="2000" dirty="0"/>
              <a:t> </a:t>
            </a:r>
            <a:r>
              <a:rPr lang="en-US" sz="2000" dirty="0" err="1"/>
              <a:t>ochilib</a:t>
            </a:r>
            <a:r>
              <a:rPr lang="en-US" sz="2000" dirty="0"/>
              <a:t> </a:t>
            </a:r>
            <a:r>
              <a:rPr lang="en-US" sz="2000" dirty="0" err="1"/>
              <a:t>qolib</a:t>
            </a:r>
            <a:r>
              <a:rPr lang="en-US" sz="2000" dirty="0"/>
              <a:t>, </a:t>
            </a:r>
            <a:r>
              <a:rPr lang="en-US" sz="2000" dirty="0" err="1"/>
              <a:t>galma</a:t>
            </a:r>
            <a:r>
              <a:rPr lang="en-US" sz="2000" dirty="0"/>
              <a:t>-gal </a:t>
            </a:r>
            <a:r>
              <a:rPr lang="en-US" sz="2000" dirty="0" err="1"/>
              <a:t>namlanishi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qurishi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tez</a:t>
            </a:r>
            <a:r>
              <a:rPr lang="en-US" sz="2000" dirty="0"/>
              <a:t> </a:t>
            </a:r>
            <a:r>
              <a:rPr lang="en-US" sz="2000" dirty="0" err="1"/>
              <a:t>nuray</a:t>
            </a:r>
            <a:r>
              <a:rPr lang="en-US" sz="2000" dirty="0"/>
              <a:t> </a:t>
            </a:r>
            <a:r>
              <a:rPr lang="en-US" sz="2000" dirty="0" err="1"/>
              <a:t>boshlaydi</a:t>
            </a:r>
            <a:r>
              <a:rPr lang="en-US" sz="2000" dirty="0"/>
              <a:t>, </a:t>
            </a:r>
            <a:r>
              <a:rPr lang="en-US" sz="2000" dirty="0" err="1"/>
              <a:t>holbuki</a:t>
            </a:r>
            <a:r>
              <a:rPr lang="en-US" sz="2000" dirty="0"/>
              <a:t> </a:t>
            </a:r>
            <a:r>
              <a:rPr lang="en-US" sz="2000" dirty="0" err="1"/>
              <a:t>dastalabki</a:t>
            </a:r>
            <a:r>
              <a:rPr lang="en-US" sz="2000" dirty="0"/>
              <a:t> </a:t>
            </a:r>
            <a:r>
              <a:rPr lang="en-US" sz="2000" dirty="0" err="1"/>
              <a:t>joylashish</a:t>
            </a:r>
            <a:r>
              <a:rPr lang="en-US" sz="2000" dirty="0"/>
              <a:t> </a:t>
            </a:r>
            <a:r>
              <a:rPr lang="en-US" sz="2000" dirty="0" err="1"/>
              <a:t>sharoitlarida</a:t>
            </a:r>
            <a:r>
              <a:rPr lang="en-US" sz="2000" dirty="0"/>
              <a:t> </a:t>
            </a:r>
            <a:r>
              <a:rPr lang="en-US" sz="2000" dirty="0" err="1"/>
              <a:t>ularni</a:t>
            </a:r>
            <a:r>
              <a:rPr lang="en-US" sz="2000" dirty="0"/>
              <a:t> </a:t>
            </a:r>
            <a:r>
              <a:rPr lang="en-US" sz="2000" dirty="0" err="1"/>
              <a:t>qoya</a:t>
            </a:r>
            <a:r>
              <a:rPr lang="en-US" sz="2000" dirty="0"/>
              <a:t> </a:t>
            </a:r>
            <a:r>
              <a:rPr lang="en-US" sz="2000" dirty="0" err="1"/>
              <a:t>jinslar</a:t>
            </a:r>
            <a:r>
              <a:rPr lang="en-US" sz="2000" dirty="0"/>
              <a:t> </a:t>
            </a:r>
            <a:r>
              <a:rPr lang="en-US" sz="2000" dirty="0" err="1"/>
              <a:t>tarzida</a:t>
            </a:r>
            <a:r>
              <a:rPr lang="en-US" sz="2000" dirty="0"/>
              <a:t> </a:t>
            </a:r>
            <a:r>
              <a:rPr lang="en-US" sz="2000" dirty="0" err="1"/>
              <a:t>qarash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</a:t>
            </a:r>
            <a:r>
              <a:rPr lang="en-US" sz="2000" dirty="0" err="1"/>
              <a:t>bo’lardi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2276872"/>
            <a:ext cx="8136904" cy="3450696"/>
          </a:xfrm>
        </p:spPr>
        <p:txBody>
          <a:bodyPr>
            <a:noAutofit/>
          </a:bodyPr>
          <a:lstStyle/>
          <a:p>
            <a:r>
              <a:rPr lang="en-US" dirty="0" err="1"/>
              <a:t>Yonbag’irlarning</a:t>
            </a:r>
            <a:r>
              <a:rPr lang="en-US" dirty="0"/>
              <a:t> </a:t>
            </a:r>
            <a:r>
              <a:rPr lang="en-US" dirty="0" err="1"/>
              <a:t>amalda</a:t>
            </a:r>
            <a:r>
              <a:rPr lang="en-US" dirty="0"/>
              <a:t> </a:t>
            </a:r>
            <a:r>
              <a:rPr lang="en-US" dirty="0" err="1"/>
              <a:t>uchrab</a:t>
            </a:r>
            <a:r>
              <a:rPr lang="en-US" dirty="0"/>
              <a:t> </a:t>
            </a:r>
            <a:r>
              <a:rPr lang="en-US" dirty="0" err="1"/>
              <a:t>turadigan</a:t>
            </a:r>
            <a:r>
              <a:rPr lang="en-US" dirty="0"/>
              <a:t>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 </a:t>
            </a:r>
            <a:r>
              <a:rPr lang="en-US" dirty="0" err="1"/>
              <a:t>deformatsiyalari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tipik</a:t>
            </a:r>
            <a:r>
              <a:rPr lang="en-US" dirty="0"/>
              <a:t> </a:t>
            </a:r>
            <a:r>
              <a:rPr lang="en-US" dirty="0" err="1"/>
              <a:t>hollarning</a:t>
            </a:r>
            <a:r>
              <a:rPr lang="en-US" dirty="0"/>
              <a:t> </a:t>
            </a:r>
            <a:r>
              <a:rPr lang="en-US" dirty="0" err="1"/>
              <a:t>qatoriga</a:t>
            </a:r>
            <a:r>
              <a:rPr lang="en-US" dirty="0"/>
              <a:t> </a:t>
            </a:r>
            <a:r>
              <a:rPr lang="en-US" dirty="0" err="1"/>
              <a:t>qo’shilishi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(1-rasm): 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lvl="3"/>
            <a:r>
              <a:rPr lang="uz-Latn-UZ" dirty="0"/>
              <a:t>1-rasm. </a:t>
            </a:r>
            <a:r>
              <a:rPr lang="en-US" dirty="0" err="1"/>
              <a:t>Yonbag’irlarning</a:t>
            </a:r>
            <a:r>
              <a:rPr lang="en-US" dirty="0"/>
              <a:t> </a:t>
            </a:r>
            <a:r>
              <a:rPr lang="en-US" dirty="0" err="1"/>
              <a:t>deformatsiyalari</a:t>
            </a:r>
            <a:endParaRPr lang="ru-RU" b="1" dirty="0"/>
          </a:p>
          <a:p>
            <a:endParaRPr lang="ru-RU" dirty="0" smtClean="0"/>
          </a:p>
          <a:p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65871"/>
            <a:ext cx="6173715" cy="2339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04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tik</a:t>
            </a:r>
            <a:r>
              <a:rPr lang="en-US" sz="2000" dirty="0"/>
              <a:t> </a:t>
            </a:r>
            <a:r>
              <a:rPr lang="en-US" sz="2000" dirty="0" err="1"/>
              <a:t>yonbag’irlardan</a:t>
            </a:r>
            <a:r>
              <a:rPr lang="en-US" sz="2000" dirty="0"/>
              <a:t> </a:t>
            </a:r>
            <a:r>
              <a:rPr lang="en-US" sz="2000" dirty="0" err="1"/>
              <a:t>nurash</a:t>
            </a:r>
            <a:r>
              <a:rPr lang="en-US" sz="2000" dirty="0"/>
              <a:t> </a:t>
            </a:r>
            <a:r>
              <a:rPr lang="en-US" sz="2000" dirty="0" err="1"/>
              <a:t>mahsulotlarining</a:t>
            </a:r>
            <a:r>
              <a:rPr lang="en-US" sz="2000" dirty="0"/>
              <a:t> </a:t>
            </a:r>
            <a:r>
              <a:rPr lang="en-US" sz="2000" dirty="0" err="1"/>
              <a:t>to’kilib</a:t>
            </a:r>
            <a:r>
              <a:rPr lang="en-US" sz="2000" dirty="0"/>
              <a:t> </a:t>
            </a:r>
            <a:r>
              <a:rPr lang="en-US" sz="2000" dirty="0" err="1"/>
              <a:t>tushishi</a:t>
            </a:r>
            <a:r>
              <a:rPr lang="en-US" sz="2000" dirty="0"/>
              <a:t>;  </a:t>
            </a:r>
          </a:p>
          <a:p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serdarzli</a:t>
            </a:r>
            <a:r>
              <a:rPr lang="en-US" sz="2000" dirty="0"/>
              <a:t> tog’ </a:t>
            </a:r>
            <a:r>
              <a:rPr lang="en-US" sz="2000" dirty="0" err="1"/>
              <a:t>jinislaridan</a:t>
            </a:r>
            <a:r>
              <a:rPr lang="en-US" sz="2000" dirty="0"/>
              <a:t> </a:t>
            </a:r>
            <a:r>
              <a:rPr lang="en-US" sz="2000" dirty="0" err="1"/>
              <a:t>iborat</a:t>
            </a:r>
            <a:r>
              <a:rPr lang="en-US" sz="2000" dirty="0"/>
              <a:t> </a:t>
            </a:r>
            <a:r>
              <a:rPr lang="en-US" sz="2000" dirty="0" err="1"/>
              <a:t>tik</a:t>
            </a:r>
            <a:r>
              <a:rPr lang="en-US" sz="2000" dirty="0"/>
              <a:t> </a:t>
            </a:r>
            <a:r>
              <a:rPr lang="en-US" sz="2000" dirty="0" err="1"/>
              <a:t>jarlikli</a:t>
            </a:r>
            <a:r>
              <a:rPr lang="en-US" sz="2000" dirty="0"/>
              <a:t> </a:t>
            </a:r>
            <a:r>
              <a:rPr lang="en-US" sz="2000" dirty="0" err="1"/>
              <a:t>uchastkalardan</a:t>
            </a:r>
            <a:r>
              <a:rPr lang="en-US" sz="2000" dirty="0"/>
              <a:t>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/>
              <a:t>toshlarning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siniqlarining</a:t>
            </a:r>
            <a:r>
              <a:rPr lang="en-US" sz="2000" dirty="0"/>
              <a:t> </a:t>
            </a:r>
            <a:r>
              <a:rPr lang="en-US" sz="2000" dirty="0" err="1"/>
              <a:t>o’pirilib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to’kilib</a:t>
            </a:r>
            <a:r>
              <a:rPr lang="en-US" sz="2000" dirty="0"/>
              <a:t> </a:t>
            </a:r>
            <a:r>
              <a:rPr lang="en-US" sz="2000" dirty="0" err="1"/>
              <a:t>tushishi</a:t>
            </a:r>
            <a:r>
              <a:rPr lang="en-US" sz="2000" dirty="0"/>
              <a:t>; (tosh </a:t>
            </a:r>
            <a:r>
              <a:rPr lang="en-US" sz="2000" dirty="0" err="1"/>
              <a:t>ko’chishi</a:t>
            </a:r>
            <a:r>
              <a:rPr lang="en-US" sz="2000" dirty="0"/>
              <a:t>);</a:t>
            </a:r>
          </a:p>
          <a:p>
            <a:r>
              <a:rPr lang="en-US" sz="2000" dirty="0" err="1"/>
              <a:t>yog’inlar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o’ta</a:t>
            </a:r>
            <a:r>
              <a:rPr lang="en-US" sz="2000" dirty="0"/>
              <a:t> </a:t>
            </a:r>
            <a:r>
              <a:rPr lang="en-US" sz="2000" dirty="0" err="1"/>
              <a:t>namlanishi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gruntli</a:t>
            </a:r>
            <a:r>
              <a:rPr lang="en-US" sz="2000" dirty="0"/>
              <a:t> </a:t>
            </a:r>
            <a:r>
              <a:rPr lang="en-US" sz="2000" dirty="0" err="1"/>
              <a:t>yonbag’irlar</a:t>
            </a:r>
            <a:r>
              <a:rPr lang="en-US" sz="2000" dirty="0"/>
              <a:t> </a:t>
            </a:r>
            <a:r>
              <a:rPr lang="en-US" sz="2000" dirty="0" err="1"/>
              <a:t>sirtidan</a:t>
            </a:r>
            <a:r>
              <a:rPr lang="en-US" sz="2000" dirty="0"/>
              <a:t> </a:t>
            </a:r>
            <a:r>
              <a:rPr lang="en-US" sz="2000" dirty="0" err="1"/>
              <a:t>nisbatan</a:t>
            </a:r>
            <a:r>
              <a:rPr lang="en-US" sz="2000" dirty="0"/>
              <a:t> </a:t>
            </a:r>
            <a:r>
              <a:rPr lang="en-US" sz="2000" dirty="0" err="1"/>
              <a:t>yupqa</a:t>
            </a:r>
            <a:r>
              <a:rPr lang="en-US" sz="2000" dirty="0"/>
              <a:t> </a:t>
            </a:r>
            <a:r>
              <a:rPr lang="en-US" sz="2000" dirty="0" err="1"/>
              <a:t>yuza</a:t>
            </a:r>
            <a:r>
              <a:rPr lang="en-US" sz="2000" dirty="0"/>
              <a:t> </a:t>
            </a:r>
            <a:r>
              <a:rPr lang="en-US" sz="2000" dirty="0" err="1"/>
              <a:t>qatlamlarining</a:t>
            </a:r>
            <a:r>
              <a:rPr lang="en-US" sz="2000" dirty="0"/>
              <a:t> </a:t>
            </a:r>
            <a:r>
              <a:rPr lang="en-US" sz="2000" dirty="0" err="1"/>
              <a:t>oqib</a:t>
            </a:r>
            <a:r>
              <a:rPr lang="en-US" sz="2000" dirty="0"/>
              <a:t> </a:t>
            </a:r>
            <a:r>
              <a:rPr lang="en-US" sz="2000" dirty="0" err="1"/>
              <a:t>tushishi</a:t>
            </a:r>
            <a:r>
              <a:rPr lang="en-US" sz="2000" dirty="0"/>
              <a:t> (</a:t>
            </a:r>
            <a:r>
              <a:rPr lang="en-US" sz="2000" dirty="0" err="1"/>
              <a:t>sellar</a:t>
            </a:r>
            <a:r>
              <a:rPr lang="en-US" sz="2000" dirty="0"/>
              <a:t>);</a:t>
            </a:r>
          </a:p>
          <a:p>
            <a:r>
              <a:rPr lang="en-US" sz="2000" dirty="0" err="1"/>
              <a:t>gilli</a:t>
            </a:r>
            <a:r>
              <a:rPr lang="en-US" sz="2000" dirty="0"/>
              <a:t> </a:t>
            </a:r>
            <a:r>
              <a:rPr lang="en-US" sz="2000" dirty="0" err="1"/>
              <a:t>yonbag’irlarning</a:t>
            </a:r>
            <a:r>
              <a:rPr lang="en-US" sz="2000" dirty="0"/>
              <a:t> </a:t>
            </a:r>
            <a:r>
              <a:rPr lang="en-US" sz="2000" dirty="0" err="1"/>
              <a:t>plastik</a:t>
            </a:r>
            <a:r>
              <a:rPr lang="en-US" sz="2000" dirty="0"/>
              <a:t> </a:t>
            </a:r>
            <a:r>
              <a:rPr lang="en-US" sz="2000" dirty="0" err="1"/>
              <a:t>surilishi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hol</a:t>
            </a:r>
            <a:r>
              <a:rPr lang="en-US" sz="2000" dirty="0"/>
              <a:t> </a:t>
            </a:r>
            <a:r>
              <a:rPr lang="en-US" sz="2000" dirty="0" err="1"/>
              <a:t>yiliga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necha</a:t>
            </a:r>
            <a:r>
              <a:rPr lang="en-US" sz="2000" dirty="0"/>
              <a:t> </a:t>
            </a:r>
            <a:r>
              <a:rPr lang="en-US" sz="2000" dirty="0" err="1"/>
              <a:t>santimetr</a:t>
            </a:r>
            <a:r>
              <a:rPr lang="en-US" sz="2000" dirty="0"/>
              <a:t> </a:t>
            </a:r>
            <a:r>
              <a:rPr lang="en-US" sz="2000" dirty="0" err="1"/>
              <a:t>tezlik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sodir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, </a:t>
            </a:r>
            <a:r>
              <a:rPr lang="en-US" sz="2000" dirty="0" err="1"/>
              <a:t>ko’pincha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necha</a:t>
            </a:r>
            <a:r>
              <a:rPr lang="en-US" sz="2000" dirty="0"/>
              <a:t> </a:t>
            </a:r>
            <a:r>
              <a:rPr lang="en-US" sz="2000" dirty="0" err="1"/>
              <a:t>yil</a:t>
            </a:r>
            <a:r>
              <a:rPr lang="en-US" sz="2000" dirty="0"/>
              <a:t> </a:t>
            </a:r>
            <a:r>
              <a:rPr lang="en-US" sz="2000" dirty="0" err="1"/>
              <a:t>ishlaganidan</a:t>
            </a:r>
            <a:r>
              <a:rPr lang="en-US" sz="2000" dirty="0"/>
              <a:t> </a:t>
            </a:r>
            <a:r>
              <a:rPr lang="en-US" sz="2000" dirty="0" err="1"/>
              <a:t>keyin</a:t>
            </a:r>
            <a:r>
              <a:rPr lang="en-US" sz="2000" dirty="0"/>
              <a:t> </a:t>
            </a:r>
            <a:r>
              <a:rPr lang="en-US" sz="2000" dirty="0" err="1"/>
              <a:t>tirak</a:t>
            </a:r>
            <a:r>
              <a:rPr lang="en-US" sz="2000" dirty="0"/>
              <a:t> </a:t>
            </a:r>
            <a:r>
              <a:rPr lang="en-US" sz="2000" dirty="0" err="1"/>
              <a:t>devorlarning</a:t>
            </a:r>
            <a:r>
              <a:rPr lang="en-US" sz="2000" dirty="0"/>
              <a:t> </a:t>
            </a:r>
            <a:r>
              <a:rPr lang="en-US" sz="2000" dirty="0" err="1"/>
              <a:t>to’satdan</a:t>
            </a:r>
            <a:r>
              <a:rPr lang="en-US" sz="2000" dirty="0"/>
              <a:t> </a:t>
            </a:r>
            <a:r>
              <a:rPr lang="en-US" sz="2000" dirty="0" err="1"/>
              <a:t>emirilishida</a:t>
            </a:r>
            <a:r>
              <a:rPr lang="en-US" sz="2000" dirty="0"/>
              <a:t> </a:t>
            </a:r>
            <a:r>
              <a:rPr lang="en-US" sz="2000" dirty="0" err="1"/>
              <a:t>namoyon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yonbag’irlarga</a:t>
            </a:r>
            <a:r>
              <a:rPr lang="en-US" sz="2000" dirty="0"/>
              <a:t> yuk </a:t>
            </a:r>
            <a:r>
              <a:rPr lang="en-US" sz="2000" dirty="0" err="1"/>
              <a:t>tushganida</a:t>
            </a:r>
            <a:r>
              <a:rPr lang="en-US" sz="2000" dirty="0"/>
              <a:t>, </a:t>
            </a:r>
            <a:r>
              <a:rPr lang="en-US" sz="2000" dirty="0" err="1"/>
              <a:t>ularni</a:t>
            </a:r>
            <a:r>
              <a:rPr lang="en-US" sz="2000" dirty="0"/>
              <a:t> </a:t>
            </a:r>
            <a:r>
              <a:rPr lang="en-US" sz="2000" dirty="0" err="1"/>
              <a:t>o’ymalar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kirilganida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yuzaki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tashlash</a:t>
            </a:r>
            <a:r>
              <a:rPr lang="en-US" sz="2000" dirty="0"/>
              <a:t> </a:t>
            </a:r>
            <a:r>
              <a:rPr lang="en-US" sz="2000" dirty="0" err="1"/>
              <a:t>buzilganida</a:t>
            </a:r>
            <a:r>
              <a:rPr lang="en-US" sz="2000" dirty="0"/>
              <a:t> </a:t>
            </a:r>
            <a:r>
              <a:rPr lang="en-US" sz="2000" dirty="0" err="1"/>
              <a:t>deformatsiya</a:t>
            </a:r>
            <a:r>
              <a:rPr lang="en-US" sz="2000" dirty="0"/>
              <a:t> </a:t>
            </a:r>
            <a:r>
              <a:rPr lang="en-US" sz="2000" dirty="0" err="1"/>
              <a:t>tezligi</a:t>
            </a:r>
            <a:r>
              <a:rPr lang="en-US" sz="2000" dirty="0"/>
              <a:t> </a:t>
            </a:r>
            <a:r>
              <a:rPr lang="en-US" sz="2000" dirty="0" err="1"/>
              <a:t>ortadi</a:t>
            </a:r>
            <a:r>
              <a:rPr lang="en-US" sz="2000" dirty="0"/>
              <a:t>, </a:t>
            </a:r>
            <a:r>
              <a:rPr lang="en-US" sz="2000" dirty="0" err="1"/>
              <a:t>plastik</a:t>
            </a:r>
            <a:r>
              <a:rPr lang="en-US" sz="2000" dirty="0"/>
              <a:t> </a:t>
            </a:r>
            <a:r>
              <a:rPr lang="en-US" sz="2000" dirty="0" err="1"/>
              <a:t>siljishlar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o’pirilib</a:t>
            </a:r>
            <a:r>
              <a:rPr lang="en-US" sz="2000" dirty="0"/>
              <a:t> </a:t>
            </a:r>
            <a:r>
              <a:rPr lang="en-US" sz="2000" dirty="0" err="1"/>
              <a:t>tushishga</a:t>
            </a:r>
            <a:r>
              <a:rPr lang="en-US" sz="2000" dirty="0"/>
              <a:t> </a:t>
            </a:r>
            <a:r>
              <a:rPr lang="en-US" sz="2000" dirty="0" err="1"/>
              <a:t>o’tishi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;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23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yonbag’ir</a:t>
            </a:r>
            <a:r>
              <a:rPr lang="en-US" sz="2000" dirty="0"/>
              <a:t> </a:t>
            </a:r>
            <a:r>
              <a:rPr lang="en-US" sz="2000" dirty="0" err="1"/>
              <a:t>haddan</a:t>
            </a:r>
            <a:r>
              <a:rPr lang="en-US" sz="2000" dirty="0"/>
              <a:t> </a:t>
            </a:r>
            <a:r>
              <a:rPr lang="en-US" sz="2000" dirty="0" err="1"/>
              <a:t>tashqari</a:t>
            </a:r>
            <a:r>
              <a:rPr lang="en-US" sz="2000" dirty="0"/>
              <a:t> </a:t>
            </a:r>
            <a:r>
              <a:rPr lang="en-US" sz="2000" dirty="0" err="1"/>
              <a:t>tik</a:t>
            </a:r>
            <a:r>
              <a:rPr lang="en-US" sz="2000" dirty="0"/>
              <a:t> </a:t>
            </a:r>
            <a:r>
              <a:rPr lang="en-US" sz="2000" dirty="0" err="1"/>
              <a:t>bo’lganida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jinsli</a:t>
            </a:r>
            <a:r>
              <a:rPr lang="en-US" sz="2000" dirty="0"/>
              <a:t> grunt </a:t>
            </a:r>
            <a:r>
              <a:rPr lang="en-US" sz="2000" dirty="0" err="1"/>
              <a:t>qatlamining</a:t>
            </a:r>
            <a:r>
              <a:rPr lang="en-US" sz="2000" dirty="0"/>
              <a:t> </a:t>
            </a:r>
            <a:r>
              <a:rPr lang="en-US" sz="2000" dirty="0" err="1"/>
              <a:t>o’pirilishi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bo’ladigan</a:t>
            </a:r>
            <a:r>
              <a:rPr lang="en-US" sz="2000" dirty="0"/>
              <a:t> </a:t>
            </a:r>
            <a:r>
              <a:rPr lang="en-US" sz="2000" dirty="0" err="1"/>
              <a:t>sirpanish</a:t>
            </a:r>
            <a:r>
              <a:rPr lang="en-US" sz="2000" dirty="0"/>
              <a:t> </a:t>
            </a:r>
            <a:r>
              <a:rPr lang="en-US" sz="2000" dirty="0" err="1"/>
              <a:t>sirti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kesilish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siljigan</a:t>
            </a:r>
            <a:r>
              <a:rPr lang="en-US" sz="2000" dirty="0"/>
              <a:t> </a:t>
            </a:r>
            <a:r>
              <a:rPr lang="en-US" sz="2000" dirty="0" err="1"/>
              <a:t>qismining</a:t>
            </a:r>
            <a:r>
              <a:rPr lang="en-US" sz="2000" dirty="0"/>
              <a:t> </a:t>
            </a:r>
            <a:r>
              <a:rPr lang="en-US" sz="2000" dirty="0" err="1"/>
              <a:t>gorizontal</a:t>
            </a:r>
            <a:r>
              <a:rPr lang="en-US" sz="2000" dirty="0"/>
              <a:t> </a:t>
            </a:r>
            <a:r>
              <a:rPr lang="en-US" sz="2000" dirty="0" err="1"/>
              <a:t>o’q</a:t>
            </a:r>
            <a:r>
              <a:rPr lang="en-US" sz="2000" dirty="0"/>
              <a:t> </a:t>
            </a:r>
            <a:r>
              <a:rPr lang="en-US" sz="2000" dirty="0" err="1"/>
              <a:t>atrofida</a:t>
            </a:r>
            <a:r>
              <a:rPr lang="en-US" sz="2000" dirty="0"/>
              <a:t> </a:t>
            </a:r>
            <a:r>
              <a:rPr lang="en-US" sz="2000" dirty="0" err="1"/>
              <a:t>biror</a:t>
            </a:r>
            <a:r>
              <a:rPr lang="en-US" sz="2000" dirty="0"/>
              <a:t> </a:t>
            </a:r>
            <a:r>
              <a:rPr lang="en-US" sz="2000" dirty="0" err="1"/>
              <a:t>burilishi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sodir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 ;</a:t>
            </a:r>
          </a:p>
          <a:p>
            <a:r>
              <a:rPr lang="en-US" sz="2000" dirty="0"/>
              <a:t>grunt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qismining</a:t>
            </a:r>
            <a:r>
              <a:rPr lang="en-US" sz="2000" dirty="0"/>
              <a:t> </a:t>
            </a:r>
            <a:r>
              <a:rPr lang="en-US" sz="2000" dirty="0" err="1"/>
              <a:t>tagida</a:t>
            </a:r>
            <a:r>
              <a:rPr lang="en-US" sz="2000" dirty="0"/>
              <a:t> </a:t>
            </a:r>
            <a:r>
              <a:rPr lang="en-US" sz="2000" dirty="0" err="1"/>
              <a:t>yotuvchi</a:t>
            </a:r>
            <a:r>
              <a:rPr lang="en-US" sz="2000" dirty="0"/>
              <a:t> </a:t>
            </a:r>
            <a:r>
              <a:rPr lang="en-US" sz="2000" dirty="0" err="1"/>
              <a:t>qatlam</a:t>
            </a:r>
            <a:r>
              <a:rPr lang="en-US" sz="2000" dirty="0"/>
              <a:t> </a:t>
            </a:r>
            <a:r>
              <a:rPr lang="en-US" sz="2000" dirty="0" err="1"/>
              <a:t>sirti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tegishish</a:t>
            </a:r>
            <a:r>
              <a:rPr lang="en-US" sz="2000" dirty="0"/>
              <a:t> </a:t>
            </a:r>
            <a:r>
              <a:rPr lang="en-US" sz="2000" dirty="0" err="1"/>
              <a:t>zonasida</a:t>
            </a:r>
            <a:r>
              <a:rPr lang="en-US" sz="2000" dirty="0"/>
              <a:t> </a:t>
            </a:r>
            <a:r>
              <a:rPr lang="en-US" sz="2000" dirty="0" err="1"/>
              <a:t>ilashuv</a:t>
            </a:r>
            <a:r>
              <a:rPr lang="en-US" sz="2000" dirty="0"/>
              <a:t> </a:t>
            </a:r>
            <a:r>
              <a:rPr lang="en-US" sz="2000" dirty="0" err="1"/>
              <a:t>yo’qolishi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siljishi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ko’tarib</a:t>
            </a:r>
            <a:r>
              <a:rPr lang="en-US" sz="2000" dirty="0"/>
              <a:t> </a:t>
            </a:r>
            <a:r>
              <a:rPr lang="en-US" sz="2000" dirty="0" err="1"/>
              <a:t>turish</a:t>
            </a:r>
            <a:r>
              <a:rPr lang="en-US" sz="2000" dirty="0"/>
              <a:t> </a:t>
            </a:r>
            <a:r>
              <a:rPr lang="en-US" sz="2000" dirty="0" err="1"/>
              <a:t>qobiliyati</a:t>
            </a:r>
            <a:r>
              <a:rPr lang="en-US" sz="2000" dirty="0"/>
              <a:t> </a:t>
            </a:r>
            <a:r>
              <a:rPr lang="en-US" sz="2000" dirty="0" err="1"/>
              <a:t>kam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tagida</a:t>
            </a:r>
            <a:r>
              <a:rPr lang="en-US" sz="2000" dirty="0"/>
              <a:t> </a:t>
            </a:r>
            <a:r>
              <a:rPr lang="en-US" sz="2000" dirty="0" err="1"/>
              <a:t>yotuvchi</a:t>
            </a:r>
            <a:r>
              <a:rPr lang="en-US" sz="2000" dirty="0"/>
              <a:t> </a:t>
            </a:r>
            <a:r>
              <a:rPr lang="en-US" sz="2000" dirty="0" err="1"/>
              <a:t>gruntlarning</a:t>
            </a:r>
            <a:r>
              <a:rPr lang="en-US" sz="2000" dirty="0"/>
              <a:t> (</a:t>
            </a:r>
            <a:r>
              <a:rPr lang="en-US" sz="2000" dirty="0" err="1"/>
              <a:t>yumshagan</a:t>
            </a:r>
            <a:r>
              <a:rPr lang="en-US" sz="2000" dirty="0"/>
              <a:t> </a:t>
            </a:r>
            <a:r>
              <a:rPr lang="en-US" sz="2000" dirty="0" err="1"/>
              <a:t>gil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suyulmasi</a:t>
            </a:r>
            <a:r>
              <a:rPr lang="en-US" sz="2000" dirty="0"/>
              <a:t>) </a:t>
            </a:r>
            <a:r>
              <a:rPr lang="en-US" sz="2000" dirty="0" err="1"/>
              <a:t>siqilishi</a:t>
            </a:r>
            <a:r>
              <a:rPr lang="en-US" sz="2000" dirty="0"/>
              <a:t>, </a:t>
            </a:r>
            <a:r>
              <a:rPr lang="en-US" sz="2000" dirty="0" err="1"/>
              <a:t>o’ta</a:t>
            </a:r>
            <a:r>
              <a:rPr lang="en-US" sz="2000" dirty="0"/>
              <a:t> </a:t>
            </a:r>
            <a:r>
              <a:rPr lang="en-US" sz="2000" dirty="0" err="1"/>
              <a:t>cho’kuvchan</a:t>
            </a:r>
            <a:r>
              <a:rPr lang="en-US" sz="2000" dirty="0"/>
              <a:t> </a:t>
            </a:r>
            <a:r>
              <a:rPr lang="en-US" sz="2000" dirty="0" err="1"/>
              <a:t>lyosslarning</a:t>
            </a:r>
            <a:r>
              <a:rPr lang="en-US" sz="2000" dirty="0"/>
              <a:t> </a:t>
            </a:r>
            <a:r>
              <a:rPr lang="en-US" sz="2000" dirty="0" err="1"/>
              <a:t>o’ta</a:t>
            </a:r>
            <a:r>
              <a:rPr lang="en-US" sz="2000" dirty="0"/>
              <a:t> </a:t>
            </a:r>
            <a:r>
              <a:rPr lang="en-US" sz="2000" dirty="0" err="1"/>
              <a:t>namlanishi</a:t>
            </a:r>
            <a:r>
              <a:rPr lang="en-US" sz="2000" dirty="0"/>
              <a:t>, </a:t>
            </a:r>
            <a:r>
              <a:rPr lang="en-US" sz="2000" dirty="0" err="1"/>
              <a:t>mutlaq</a:t>
            </a:r>
            <a:r>
              <a:rPr lang="en-US" sz="2000" dirty="0"/>
              <a:t> </a:t>
            </a:r>
            <a:r>
              <a:rPr lang="en-US" sz="2000" dirty="0" err="1"/>
              <a:t>muzlagan</a:t>
            </a:r>
            <a:r>
              <a:rPr lang="en-US" sz="2000" dirty="0"/>
              <a:t> </a:t>
            </a:r>
            <a:r>
              <a:rPr lang="en-US" sz="2000" dirty="0" err="1"/>
              <a:t>gruntlarda</a:t>
            </a:r>
            <a:r>
              <a:rPr lang="en-US" sz="2000" dirty="0"/>
              <a:t> </a:t>
            </a:r>
            <a:r>
              <a:rPr lang="en-US" sz="2000" dirty="0" err="1"/>
              <a:t>muz</a:t>
            </a:r>
            <a:r>
              <a:rPr lang="en-US" sz="2000" dirty="0"/>
              <a:t> </a:t>
            </a:r>
            <a:r>
              <a:rPr lang="en-US" sz="2000" dirty="0" err="1"/>
              <a:t>qatlamchalarining</a:t>
            </a:r>
            <a:r>
              <a:rPr lang="en-US" sz="2000" dirty="0"/>
              <a:t> </a:t>
            </a:r>
            <a:r>
              <a:rPr lang="en-US" sz="2000" dirty="0" err="1"/>
              <a:t>erishi</a:t>
            </a:r>
            <a:r>
              <a:rPr lang="en-US" sz="2000" dirty="0"/>
              <a:t> </a:t>
            </a:r>
            <a:r>
              <a:rPr lang="en-US" sz="2000" dirty="0" err="1"/>
              <a:t>sababli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vertikal</a:t>
            </a:r>
            <a:r>
              <a:rPr lang="en-US" sz="2000" dirty="0"/>
              <a:t> </a:t>
            </a:r>
            <a:r>
              <a:rPr lang="en-US" sz="2000" dirty="0" err="1"/>
              <a:t>darz</a:t>
            </a:r>
            <a:r>
              <a:rPr lang="en-US" sz="2000" dirty="0"/>
              <a:t> </a:t>
            </a:r>
            <a:r>
              <a:rPr lang="en-US" sz="2000" dirty="0" err="1"/>
              <a:t>ketishi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yon </a:t>
            </a:r>
            <a:r>
              <a:rPr lang="en-US" sz="2000" dirty="0" err="1"/>
              <a:t>tomonga</a:t>
            </a:r>
            <a:r>
              <a:rPr lang="en-US" sz="2000" dirty="0"/>
              <a:t> </a:t>
            </a:r>
            <a:r>
              <a:rPr lang="en-US" sz="2000" dirty="0" err="1"/>
              <a:t>siljish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Keltirilgan</a:t>
            </a:r>
            <a:r>
              <a:rPr lang="en-US" sz="2000" dirty="0"/>
              <a:t> </a:t>
            </a:r>
            <a:r>
              <a:rPr lang="en-US" sz="2000" dirty="0" err="1"/>
              <a:t>misollar</a:t>
            </a:r>
            <a:r>
              <a:rPr lang="en-US" sz="2000" dirty="0"/>
              <a:t> </a:t>
            </a:r>
            <a:r>
              <a:rPr lang="en-US" sz="2000" dirty="0" err="1"/>
              <a:t>yonbag’irlarning</a:t>
            </a:r>
            <a:r>
              <a:rPr lang="en-US" sz="2000" dirty="0"/>
              <a:t> </a:t>
            </a:r>
            <a:r>
              <a:rPr lang="en-US" sz="2000" dirty="0" err="1"/>
              <a:t>sof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buzilishining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ehtimoliy</a:t>
            </a:r>
            <a:r>
              <a:rPr lang="en-US" sz="2000" dirty="0"/>
              <a:t> </a:t>
            </a:r>
            <a:r>
              <a:rPr lang="en-US" sz="2000" dirty="0" err="1"/>
              <a:t>hollarini</a:t>
            </a:r>
            <a:r>
              <a:rPr lang="en-US" sz="2000" dirty="0"/>
              <a:t> </a:t>
            </a:r>
            <a:r>
              <a:rPr lang="en-US" sz="2000" dirty="0" err="1"/>
              <a:t>qamrab</a:t>
            </a:r>
            <a:r>
              <a:rPr lang="en-US" sz="2000" dirty="0"/>
              <a:t> </a:t>
            </a:r>
            <a:r>
              <a:rPr lang="en-US" sz="2000" dirty="0" err="1"/>
              <a:t>oladi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188</TotalTime>
  <Words>1033</Words>
  <Application>Microsoft Office PowerPoint</Application>
  <PresentationFormat>Экран (4:3)</PresentationFormat>
  <Paragraphs>51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15</cp:revision>
  <dcterms:created xsi:type="dcterms:W3CDTF">2019-04-21T13:13:01Z</dcterms:created>
  <dcterms:modified xsi:type="dcterms:W3CDTF">2019-04-23T19:53:26Z</dcterms:modified>
</cp:coreProperties>
</file>