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337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338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0E9CCB-D981-4B73-A576-CDB0D2DDB2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0340EA-BE49-4606-B41B-6E563A8D98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7AE1E0-A05D-4084-9B9C-F45A7C82F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3793F-A07B-45B1-93EC-37D2DEA933E6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568857-2DAB-4640-BB05-7E734A16F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35F39-A341-48C7-9879-34629D023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075D-4512-49FF-878A-DABFFF6B8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05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12A995-9065-4E8D-B75D-7F7B94FC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B48859-D571-4CF6-B8E2-BE58FFB5D1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68F53F-F60C-40EE-A30A-5E05F5749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3793F-A07B-45B1-93EC-37D2DEA933E6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A4F94F-B1EA-4B3A-AB89-70004F9FC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F07289-670E-4586-A054-4CFC0F20A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075D-4512-49FF-878A-DABFFF6B8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440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5159AE-32EE-49F1-A063-6114A6494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43B3FC-9331-4D59-9A09-C8E81840E8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70100C-ED37-488B-937A-F4184E102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3793F-A07B-45B1-93EC-37D2DEA933E6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B360FC-C4C5-46EB-A537-A3605FCC1B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F92AF-6E6B-437D-B1B2-1FF3AD847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075D-4512-49FF-878A-DABFFF6B8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755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4F50A7-C15C-4AA3-80D8-DBBF2F87C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3624CB-A409-421B-91BB-6C1495F618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A75925-CED5-44D0-9868-C5368FBC7A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D7BC1D-0AF0-423D-80A7-941CD7B59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3793F-A07B-45B1-93EC-37D2DEA933E6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4C4552-4E69-48BA-B1EB-E04CAFAB9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AE0BB7-91D5-40DE-BC3A-104241AE5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075D-4512-49FF-878A-DABFFF6B8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444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D7DBD7-43B8-4134-A301-F08DAB0846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92CB17-F7F1-4706-A586-B3A9238867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BC01F5-5D84-45C0-A4E4-4E0CD6E4E1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D17644-6552-40DD-A042-528B2D7029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A6904B7-6E20-40A9-8E2B-615F40F423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0EBDB7-9D57-4134-A1CE-160B1F24A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3793F-A07B-45B1-93EC-37D2DEA933E6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C4A3DC7-85EA-4181-9096-9E963E4152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93D82C-F403-40A0-9C34-9087FF47D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075D-4512-49FF-878A-DABFFF6B8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647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1562E-97B4-4072-9FCF-E1F41BD6A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7918C0-C0C3-4185-8176-8FCB7AFEB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3793F-A07B-45B1-93EC-37D2DEA933E6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83B3C4-00AA-48F8-A34C-32420573E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89CA2E-CF35-4241-97F7-AE6E03E2B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075D-4512-49FF-878A-DABFFF6B8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195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AF388A-6110-4E2F-BE3B-F1EA8B778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3793F-A07B-45B1-93EC-37D2DEA933E6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C53D46-C584-4796-A6A5-FBE6CB307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936EFF-71CC-4575-81B6-5EAC2492B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075D-4512-49FF-878A-DABFFF6B8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766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39E49-D011-4E0F-8813-24BE31C13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D7A2C6-2080-4193-B227-CA02372050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F724F4-49D6-4391-8F12-740FA61CAC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ECB754-9443-47EB-A7E5-8FABDB4FB2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3793F-A07B-45B1-93EC-37D2DEA933E6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BBA256-17E3-465B-A16D-65CA8AE82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099D72-66DC-4E4E-8448-4CC1BCB90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075D-4512-49FF-878A-DABFFF6B8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695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C5E32-860E-4D96-91DF-93953740F8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2F8811-32F7-445A-893F-E8547E422A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BFC6AF-6313-490F-973E-EDF3A294DB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08E674-409C-4C34-955C-6AEA25CF3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3793F-A07B-45B1-93EC-37D2DEA933E6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5D31CD-445C-42A0-B711-71DF2598A6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B1F404-C82A-418D-8EF3-B5A3407FE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075D-4512-49FF-878A-DABFFF6B8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154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49E2C-952C-4C73-9D9E-887EDC4E10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665E52-8174-4869-81CA-1CE0969D9C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69C3DD-D318-4B7D-8FB8-42F8834E4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3793F-A07B-45B1-93EC-37D2DEA933E6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6117C-B4AA-4133-80D8-62F0A87F91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B94C07-74B6-48C9-B477-4A515E699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075D-4512-49FF-878A-DABFFF6B8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119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3DF31E-EA82-4729-B618-0F436030DD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05BB80-D56A-4606-9A53-4FFA9BC321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78FB85-467F-4769-B288-0979FA6DDC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3793F-A07B-45B1-93EC-37D2DEA933E6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8D0AD0-BE2D-4D73-9B7F-27DC18B29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F4A3E0-DDDF-495B-AC1E-38ECD3900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F075D-4512-49FF-878A-DABFFF6B8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858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B59950-25B6-4A6E-B97D-BEAF5CF561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019013-555A-4371-9076-8F1C13DF17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7C2CFF-79B5-4F40-A750-8D802DAA63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73793F-A07B-45B1-93EC-37D2DEA933E6}" type="datetimeFigureOut">
              <a:rPr lang="en-US" smtClean="0"/>
              <a:t>5/30/2023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D4EAF7-1213-4539-981A-689D09F14B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507AD8-3E06-47C3-BDBD-8418C74FA4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F075D-4512-49FF-878A-DABFFF6B8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3202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1">
            <a:extLst>
              <a:ext uri="{FF2B5EF4-FFF2-40B4-BE49-F238E27FC236}">
                <a16:creationId xmlns:a16="http://schemas.microsoft.com/office/drawing/2014/main" id="{EC0A9B84-00C6-4BC2-AF4B-13ED0E0040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325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2">
            <a:extLst>
              <a:ext uri="{FF2B5EF4-FFF2-40B4-BE49-F238E27FC236}">
                <a16:creationId xmlns:a16="http://schemas.microsoft.com/office/drawing/2014/main" id="{B6ACDEA9-CDCB-479D-BB3C-1D504D9C7A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696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3">
            <a:extLst>
              <a:ext uri="{FF2B5EF4-FFF2-40B4-BE49-F238E27FC236}">
                <a16:creationId xmlns:a16="http://schemas.microsoft.com/office/drawing/2014/main" id="{FBC14D01-0EB7-4948-9ED2-9720D7656C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280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5">
            <a:extLst>
              <a:ext uri="{FF2B5EF4-FFF2-40B4-BE49-F238E27FC236}">
                <a16:creationId xmlns:a16="http://schemas.microsoft.com/office/drawing/2014/main" id="{CB0D9191-D966-44C2-901F-458D2990CC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649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4">
            <a:extLst>
              <a:ext uri="{FF2B5EF4-FFF2-40B4-BE49-F238E27FC236}">
                <a16:creationId xmlns:a16="http://schemas.microsoft.com/office/drawing/2014/main" id="{87FDD54A-597C-4C0A-B381-074183FC4C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463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6">
            <a:extLst>
              <a:ext uri="{FF2B5EF4-FFF2-40B4-BE49-F238E27FC236}">
                <a16:creationId xmlns:a16="http://schemas.microsoft.com/office/drawing/2014/main" id="{B8D2A29D-ACAB-434F-9996-416179FEBF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826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7">
            <a:extLst>
              <a:ext uri="{FF2B5EF4-FFF2-40B4-BE49-F238E27FC236}">
                <a16:creationId xmlns:a16="http://schemas.microsoft.com/office/drawing/2014/main" id="{554A120E-B159-4A9F-929E-1DF01AD37D0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414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8">
            <a:extLst>
              <a:ext uri="{FF2B5EF4-FFF2-40B4-BE49-F238E27FC236}">
                <a16:creationId xmlns:a16="http://schemas.microsoft.com/office/drawing/2014/main" id="{8C8B84B7-E1FE-4FA8-9469-86A55049A1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0777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9">
            <a:extLst>
              <a:ext uri="{FF2B5EF4-FFF2-40B4-BE49-F238E27FC236}">
                <a16:creationId xmlns:a16="http://schemas.microsoft.com/office/drawing/2014/main" id="{FB54A821-68D7-4717-895E-03C0FF40E0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831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045F1598-584A-41B1-961A-B5C5B59D3F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786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>
            <a:extLst>
              <a:ext uri="{FF2B5EF4-FFF2-40B4-BE49-F238E27FC236}">
                <a16:creationId xmlns:a16="http://schemas.microsoft.com/office/drawing/2014/main" id="{618A2912-EBBC-4B5C-8D8D-DD4CD067B9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3506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C05B1C27-CFF7-4C45-8CAF-8C3F3E5B5C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7078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4E4CC6AE-60A8-4512-863D-B4F6080E5B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552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98C3D5AF-3CC0-4DFB-89EC-4EF099FFE1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235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03D55853-D5A5-4DC2-A602-4C5E9BE528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829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03D55853-D5A5-4DC2-A602-4C5E9BE52834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28" r="267"/>
          <a:stretch/>
        </p:blipFill>
        <p:spPr>
          <a:xfrm>
            <a:off x="9198429" y="1587"/>
            <a:ext cx="3729840" cy="6856413"/>
          </a:xfrm>
          <a:prstGeom prst="rect">
            <a:avLst/>
          </a:prstGeom>
        </p:spPr>
      </p:pic>
      <p:pic>
        <p:nvPicPr>
          <p:cNvPr id="5" name="Picture 4" descr="week 2 Economic Disputes Resolution in Lao PDR_Page_15">
            <a:extLst>
              <a:ext uri="{FF2B5EF4-FFF2-40B4-BE49-F238E27FC236}">
                <a16:creationId xmlns:a16="http://schemas.microsoft.com/office/drawing/2014/main" id="{4160D50F-E74E-40F2-9973-1C501872B054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729" r="33750" b="1871"/>
          <a:stretch/>
        </p:blipFill>
        <p:spPr>
          <a:xfrm>
            <a:off x="0" y="1663134"/>
            <a:ext cx="9198428" cy="519327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3E99ECA-68BD-4201-A150-87E3BD0F9C7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000" t="30000" r="32232" b="56349"/>
          <a:stretch/>
        </p:blipFill>
        <p:spPr>
          <a:xfrm>
            <a:off x="-1" y="0"/>
            <a:ext cx="9198429" cy="1665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532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>
            <a:extLst>
              <a:ext uri="{FF2B5EF4-FFF2-40B4-BE49-F238E27FC236}">
                <a16:creationId xmlns:a16="http://schemas.microsoft.com/office/drawing/2014/main" id="{7D355E93-F9EE-45F9-B2B9-5424209645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521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353102B2-A54B-42DA-857B-F3BB1F67D7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789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49A9B32F-2DFC-47BD-B8C5-5934A31310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1497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31F15578-F0BC-47F6-9999-CC6565E558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640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>
            <a:extLst>
              <a:ext uri="{FF2B5EF4-FFF2-40B4-BE49-F238E27FC236}">
                <a16:creationId xmlns:a16="http://schemas.microsoft.com/office/drawing/2014/main" id="{5C218694-3341-498E-9B8A-8B16B2AC49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813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>
            <a:extLst>
              <a:ext uri="{FF2B5EF4-FFF2-40B4-BE49-F238E27FC236}">
                <a16:creationId xmlns:a16="http://schemas.microsoft.com/office/drawing/2014/main" id="{DB3DBB9B-C870-4DE8-B0B6-1872BE3FA9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929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>
            <a:extLst>
              <a:ext uri="{FF2B5EF4-FFF2-40B4-BE49-F238E27FC236}">
                <a16:creationId xmlns:a16="http://schemas.microsoft.com/office/drawing/2014/main" id="{B4354E6D-F8BB-4732-A537-E9B835F3F6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946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D9AC99A4-436C-4346-BA1D-2A898DC22F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439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4">
            <a:extLst>
              <a:ext uri="{FF2B5EF4-FFF2-40B4-BE49-F238E27FC236}">
                <a16:creationId xmlns:a16="http://schemas.microsoft.com/office/drawing/2014/main" id="{40805B83-43DF-486E-926D-447EAF991E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555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5">
            <a:extLst>
              <a:ext uri="{FF2B5EF4-FFF2-40B4-BE49-F238E27FC236}">
                <a16:creationId xmlns:a16="http://schemas.microsoft.com/office/drawing/2014/main" id="{4CF306B4-F254-4CAC-855B-FED6D6E5DA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852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C22B44CA-A9A8-4D58-B32E-5926518D74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0509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7">
            <a:extLst>
              <a:ext uri="{FF2B5EF4-FFF2-40B4-BE49-F238E27FC236}">
                <a16:creationId xmlns:a16="http://schemas.microsoft.com/office/drawing/2014/main" id="{A5C8ED3E-AC83-4392-A636-76449035DA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198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8">
            <a:extLst>
              <a:ext uri="{FF2B5EF4-FFF2-40B4-BE49-F238E27FC236}">
                <a16:creationId xmlns:a16="http://schemas.microsoft.com/office/drawing/2014/main" id="{01CB3B00-1ACB-4C4B-9313-1BAC46BACF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994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>
            <a:extLst>
              <a:ext uri="{FF2B5EF4-FFF2-40B4-BE49-F238E27FC236}">
                <a16:creationId xmlns:a16="http://schemas.microsoft.com/office/drawing/2014/main" id="{4EC1882F-C24D-462C-9941-4C5C779EC83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474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1022D67B-4458-43A1-B829-DD5E4B3749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736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1">
            <a:extLst>
              <a:ext uri="{FF2B5EF4-FFF2-40B4-BE49-F238E27FC236}">
                <a16:creationId xmlns:a16="http://schemas.microsoft.com/office/drawing/2014/main" id="{F9913B71-F967-467A-BD5C-CECCA0053D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4089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2">
            <a:extLst>
              <a:ext uri="{FF2B5EF4-FFF2-40B4-BE49-F238E27FC236}">
                <a16:creationId xmlns:a16="http://schemas.microsoft.com/office/drawing/2014/main" id="{34674D4B-94AE-4A8F-9B9C-692BF58879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1400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3">
            <a:extLst>
              <a:ext uri="{FF2B5EF4-FFF2-40B4-BE49-F238E27FC236}">
                <a16:creationId xmlns:a16="http://schemas.microsoft.com/office/drawing/2014/main" id="{8AE6F5B3-6DDA-46DB-B3BA-0B2E12EC93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733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3">
            <a:extLst>
              <a:ext uri="{FF2B5EF4-FFF2-40B4-BE49-F238E27FC236}">
                <a16:creationId xmlns:a16="http://schemas.microsoft.com/office/drawing/2014/main" id="{8AE6F5B3-6DDA-46DB-B3BA-0B2E12EC932F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93"/>
          <a:stretch/>
        </p:blipFill>
        <p:spPr>
          <a:xfrm>
            <a:off x="9862456" y="0"/>
            <a:ext cx="2329543" cy="685641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11CCD88-86BE-4D12-B35C-39F07821152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968" r="22500"/>
          <a:stretch/>
        </p:blipFill>
        <p:spPr>
          <a:xfrm>
            <a:off x="-1" y="0"/>
            <a:ext cx="98671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387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4">
            <a:extLst>
              <a:ext uri="{FF2B5EF4-FFF2-40B4-BE49-F238E27FC236}">
                <a16:creationId xmlns:a16="http://schemas.microsoft.com/office/drawing/2014/main" id="{7CC95425-9326-472F-A147-713861841A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4753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5">
            <a:extLst>
              <a:ext uri="{FF2B5EF4-FFF2-40B4-BE49-F238E27FC236}">
                <a16:creationId xmlns:a16="http://schemas.microsoft.com/office/drawing/2014/main" id="{40C17776-ED80-422C-BEF0-D16D7D8F69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236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6">
            <a:extLst>
              <a:ext uri="{FF2B5EF4-FFF2-40B4-BE49-F238E27FC236}">
                <a16:creationId xmlns:a16="http://schemas.microsoft.com/office/drawing/2014/main" id="{D17F185C-3EF1-4C22-B2D0-0BD3536393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883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7">
            <a:extLst>
              <a:ext uri="{FF2B5EF4-FFF2-40B4-BE49-F238E27FC236}">
                <a16:creationId xmlns:a16="http://schemas.microsoft.com/office/drawing/2014/main" id="{D56AEC9F-24C1-4AA3-A3C9-E898ABF9F9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347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8">
            <a:extLst>
              <a:ext uri="{FF2B5EF4-FFF2-40B4-BE49-F238E27FC236}">
                <a16:creationId xmlns:a16="http://schemas.microsoft.com/office/drawing/2014/main" id="{F028F6C0-FB93-4861-96F7-85EFE138FD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129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9">
            <a:extLst>
              <a:ext uri="{FF2B5EF4-FFF2-40B4-BE49-F238E27FC236}">
                <a16:creationId xmlns:a16="http://schemas.microsoft.com/office/drawing/2014/main" id="{645A2084-6224-4D75-A090-2D99DADF77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35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0">
            <a:extLst>
              <a:ext uri="{FF2B5EF4-FFF2-40B4-BE49-F238E27FC236}">
                <a16:creationId xmlns:a16="http://schemas.microsoft.com/office/drawing/2014/main" id="{E5F861BB-A34E-497B-98EC-D769D18936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2156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1">
            <a:extLst>
              <a:ext uri="{FF2B5EF4-FFF2-40B4-BE49-F238E27FC236}">
                <a16:creationId xmlns:a16="http://schemas.microsoft.com/office/drawing/2014/main" id="{28FFD6C9-DBBF-41BC-A0DE-CC9BEA15B2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51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2">
            <a:extLst>
              <a:ext uri="{FF2B5EF4-FFF2-40B4-BE49-F238E27FC236}">
                <a16:creationId xmlns:a16="http://schemas.microsoft.com/office/drawing/2014/main" id="{C6B6E4FF-5D10-4F6D-8291-B0CBB6DA36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530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3">
            <a:extLst>
              <a:ext uri="{FF2B5EF4-FFF2-40B4-BE49-F238E27FC236}">
                <a16:creationId xmlns:a16="http://schemas.microsoft.com/office/drawing/2014/main" id="{BE76E620-E3E9-4C89-BA53-6B1A679461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6848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4">
            <a:extLst>
              <a:ext uri="{FF2B5EF4-FFF2-40B4-BE49-F238E27FC236}">
                <a16:creationId xmlns:a16="http://schemas.microsoft.com/office/drawing/2014/main" id="{35FFC356-7E4C-465A-B19A-10B607969C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634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5">
            <a:extLst>
              <a:ext uri="{FF2B5EF4-FFF2-40B4-BE49-F238E27FC236}">
                <a16:creationId xmlns:a16="http://schemas.microsoft.com/office/drawing/2014/main" id="{34F7006D-556B-42B4-ABF9-5046B42B6B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250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6">
            <a:extLst>
              <a:ext uri="{FF2B5EF4-FFF2-40B4-BE49-F238E27FC236}">
                <a16:creationId xmlns:a16="http://schemas.microsoft.com/office/drawing/2014/main" id="{A9223599-F20A-4DA6-8CF2-DD93F79FEE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595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7">
            <a:extLst>
              <a:ext uri="{FF2B5EF4-FFF2-40B4-BE49-F238E27FC236}">
                <a16:creationId xmlns:a16="http://schemas.microsoft.com/office/drawing/2014/main" id="{6D777463-139E-4CDF-B938-E967C045B03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832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8">
            <a:extLst>
              <a:ext uri="{FF2B5EF4-FFF2-40B4-BE49-F238E27FC236}">
                <a16:creationId xmlns:a16="http://schemas.microsoft.com/office/drawing/2014/main" id="{F95730C2-1537-43C3-92F8-46B92E6463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625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">
            <a:extLst>
              <a:ext uri="{FF2B5EF4-FFF2-40B4-BE49-F238E27FC236}">
                <a16:creationId xmlns:a16="http://schemas.microsoft.com/office/drawing/2014/main" id="{7603FDCE-2FFA-4C99-99FA-9D2B5A3CE8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581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0">
            <a:extLst>
              <a:ext uri="{FF2B5EF4-FFF2-40B4-BE49-F238E27FC236}">
                <a16:creationId xmlns:a16="http://schemas.microsoft.com/office/drawing/2014/main" id="{CCF6D714-C01E-4E7C-B418-8A257DC2D9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8534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1">
            <a:extLst>
              <a:ext uri="{FF2B5EF4-FFF2-40B4-BE49-F238E27FC236}">
                <a16:creationId xmlns:a16="http://schemas.microsoft.com/office/drawing/2014/main" id="{FA000F84-7EC5-4ABD-8D4C-18ABFD0EF3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639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2">
            <a:extLst>
              <a:ext uri="{FF2B5EF4-FFF2-40B4-BE49-F238E27FC236}">
                <a16:creationId xmlns:a16="http://schemas.microsoft.com/office/drawing/2014/main" id="{F8405A53-25A1-4B28-8108-436F1FA25C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671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3">
            <a:extLst>
              <a:ext uri="{FF2B5EF4-FFF2-40B4-BE49-F238E27FC236}">
                <a16:creationId xmlns:a16="http://schemas.microsoft.com/office/drawing/2014/main" id="{7B8B6E1A-855A-4219-BCCA-5D62EDC9F4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937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4">
            <a:extLst>
              <a:ext uri="{FF2B5EF4-FFF2-40B4-BE49-F238E27FC236}">
                <a16:creationId xmlns:a16="http://schemas.microsoft.com/office/drawing/2014/main" id="{82F4E07E-6AF0-42C9-B01C-8C860A1122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331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5">
            <a:extLst>
              <a:ext uri="{FF2B5EF4-FFF2-40B4-BE49-F238E27FC236}">
                <a16:creationId xmlns:a16="http://schemas.microsoft.com/office/drawing/2014/main" id="{6E65629B-B99D-440F-91F6-7F8F1F7473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095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6">
            <a:extLst>
              <a:ext uri="{FF2B5EF4-FFF2-40B4-BE49-F238E27FC236}">
                <a16:creationId xmlns:a16="http://schemas.microsoft.com/office/drawing/2014/main" id="{97EA2E98-A453-4E6E-B67D-8B5791FA7D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607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7">
            <a:extLst>
              <a:ext uri="{FF2B5EF4-FFF2-40B4-BE49-F238E27FC236}">
                <a16:creationId xmlns:a16="http://schemas.microsoft.com/office/drawing/2014/main" id="{CD7FD6D4-ACB1-44F9-9123-80B6144037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6782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8">
            <a:extLst>
              <a:ext uri="{FF2B5EF4-FFF2-40B4-BE49-F238E27FC236}">
                <a16:creationId xmlns:a16="http://schemas.microsoft.com/office/drawing/2014/main" id="{9CB4CB9E-AA0D-4BBD-9F5B-FA1F43435D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592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9">
            <a:extLst>
              <a:ext uri="{FF2B5EF4-FFF2-40B4-BE49-F238E27FC236}">
                <a16:creationId xmlns:a16="http://schemas.microsoft.com/office/drawing/2014/main" id="{5EEF7690-71C2-46BE-AD92-E0695EACA2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0191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0">
            <a:extLst>
              <a:ext uri="{FF2B5EF4-FFF2-40B4-BE49-F238E27FC236}">
                <a16:creationId xmlns:a16="http://schemas.microsoft.com/office/drawing/2014/main" id="{F2FCC15D-83FC-4886-AD64-3BA755E26D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388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1">
            <a:extLst>
              <a:ext uri="{FF2B5EF4-FFF2-40B4-BE49-F238E27FC236}">
                <a16:creationId xmlns:a16="http://schemas.microsoft.com/office/drawing/2014/main" id="{37443FA5-A5B7-4E0D-A267-CAFD854A86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211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2">
            <a:extLst>
              <a:ext uri="{FF2B5EF4-FFF2-40B4-BE49-F238E27FC236}">
                <a16:creationId xmlns:a16="http://schemas.microsoft.com/office/drawing/2014/main" id="{46A95171-D04D-49F2-88CB-7135DF4AE3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703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3">
            <a:extLst>
              <a:ext uri="{FF2B5EF4-FFF2-40B4-BE49-F238E27FC236}">
                <a16:creationId xmlns:a16="http://schemas.microsoft.com/office/drawing/2014/main" id="{29027D1B-BDA9-4964-88BF-3A98F2285A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894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4">
            <a:extLst>
              <a:ext uri="{FF2B5EF4-FFF2-40B4-BE49-F238E27FC236}">
                <a16:creationId xmlns:a16="http://schemas.microsoft.com/office/drawing/2014/main" id="{014FB219-E960-4A31-A2E6-E7B84D88DC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856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5">
            <a:extLst>
              <a:ext uri="{FF2B5EF4-FFF2-40B4-BE49-F238E27FC236}">
                <a16:creationId xmlns:a16="http://schemas.microsoft.com/office/drawing/2014/main" id="{C5ED8693-714F-4488-8C11-1851590416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3817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6">
            <a:extLst>
              <a:ext uri="{FF2B5EF4-FFF2-40B4-BE49-F238E27FC236}">
                <a16:creationId xmlns:a16="http://schemas.microsoft.com/office/drawing/2014/main" id="{D320F6C8-C31D-4368-8AFE-17CE53AA57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82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7">
            <a:extLst>
              <a:ext uri="{FF2B5EF4-FFF2-40B4-BE49-F238E27FC236}">
                <a16:creationId xmlns:a16="http://schemas.microsoft.com/office/drawing/2014/main" id="{05CC7147-7D53-4D04-BDED-348A3E87E1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177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8">
            <a:extLst>
              <a:ext uri="{FF2B5EF4-FFF2-40B4-BE49-F238E27FC236}">
                <a16:creationId xmlns:a16="http://schemas.microsoft.com/office/drawing/2014/main" id="{8C2A13BA-3ED8-405E-A427-2FF4D61D79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387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9">
            <a:extLst>
              <a:ext uri="{FF2B5EF4-FFF2-40B4-BE49-F238E27FC236}">
                <a16:creationId xmlns:a16="http://schemas.microsoft.com/office/drawing/2014/main" id="{F3F99D50-9554-4020-B3CE-A29047C32F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778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0">
            <a:extLst>
              <a:ext uri="{FF2B5EF4-FFF2-40B4-BE49-F238E27FC236}">
                <a16:creationId xmlns:a16="http://schemas.microsoft.com/office/drawing/2014/main" id="{92496ED7-B91F-4595-B678-F7BD8176D2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528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1">
            <a:extLst>
              <a:ext uri="{FF2B5EF4-FFF2-40B4-BE49-F238E27FC236}">
                <a16:creationId xmlns:a16="http://schemas.microsoft.com/office/drawing/2014/main" id="{A28DAA7B-3E48-401B-9478-99BD1C4A9A9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347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2">
            <a:extLst>
              <a:ext uri="{FF2B5EF4-FFF2-40B4-BE49-F238E27FC236}">
                <a16:creationId xmlns:a16="http://schemas.microsoft.com/office/drawing/2014/main" id="{50060911-BCAA-45EE-80BD-5A1969B03E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171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3">
            <a:extLst>
              <a:ext uri="{FF2B5EF4-FFF2-40B4-BE49-F238E27FC236}">
                <a16:creationId xmlns:a16="http://schemas.microsoft.com/office/drawing/2014/main" id="{FEB0BB7D-6D0F-4301-B1C9-79B8CC919A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192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4">
            <a:extLst>
              <a:ext uri="{FF2B5EF4-FFF2-40B4-BE49-F238E27FC236}">
                <a16:creationId xmlns:a16="http://schemas.microsoft.com/office/drawing/2014/main" id="{4336CD23-8D25-4398-83BB-69709E511AF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8439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5">
            <a:extLst>
              <a:ext uri="{FF2B5EF4-FFF2-40B4-BE49-F238E27FC236}">
                <a16:creationId xmlns:a16="http://schemas.microsoft.com/office/drawing/2014/main" id="{B239DCD3-3527-432F-A24F-F72B396695A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65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6">
            <a:extLst>
              <a:ext uri="{FF2B5EF4-FFF2-40B4-BE49-F238E27FC236}">
                <a16:creationId xmlns:a16="http://schemas.microsoft.com/office/drawing/2014/main" id="{2FD70F59-1485-4B0F-AAC6-723EFB9A56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587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7">
            <a:extLst>
              <a:ext uri="{FF2B5EF4-FFF2-40B4-BE49-F238E27FC236}">
                <a16:creationId xmlns:a16="http://schemas.microsoft.com/office/drawing/2014/main" id="{9661BE2B-1E36-4087-A168-A50617EB63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3131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8">
            <a:extLst>
              <a:ext uri="{FF2B5EF4-FFF2-40B4-BE49-F238E27FC236}">
                <a16:creationId xmlns:a16="http://schemas.microsoft.com/office/drawing/2014/main" id="{80FF5345-3BED-4094-9AB6-B0BEAAF786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1951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9">
            <a:extLst>
              <a:ext uri="{FF2B5EF4-FFF2-40B4-BE49-F238E27FC236}">
                <a16:creationId xmlns:a16="http://schemas.microsoft.com/office/drawing/2014/main" id="{F05CDE6E-2C9B-4DAE-93A4-5A792532BD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9009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0</Words>
  <Application>Microsoft Office PowerPoint</Application>
  <PresentationFormat>Widescreen</PresentationFormat>
  <Paragraphs>0</Paragraphs>
  <Slides>81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81</vt:i4>
      </vt:variant>
    </vt:vector>
  </HeadingPairs>
  <TitlesOfParts>
    <vt:vector size="8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4</cp:revision>
  <dcterms:created xsi:type="dcterms:W3CDTF">2023-05-30T09:36:23Z</dcterms:created>
  <dcterms:modified xsi:type="dcterms:W3CDTF">2023-05-30T11:08:01Z</dcterms:modified>
</cp:coreProperties>
</file>