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>
                <a:solidFill>
                  <a:schemeClr val="bg1"/>
                </a:solidFill>
                <a:latin typeface="Edwardian Script ITC" pitchFamily="66" charset="0"/>
              </a:rPr>
              <a:t>4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</a:p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Avtomobil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yo`llari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xavfsizligi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; </a:t>
            </a:r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Yo`llardagi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shovqin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</a:t>
            </a:r>
            <a:r>
              <a:rPr lang="en-US" dirty="0" smtClean="0"/>
              <a:t>.</a:t>
            </a:r>
            <a:r>
              <a:rPr lang="ru-RU" dirty="0" smtClean="0"/>
              <a:t> </a:t>
            </a:r>
            <a:r>
              <a:rPr lang="en-US" dirty="0" err="1" smtClean="0"/>
              <a:t>Avtomobil</a:t>
            </a:r>
            <a:r>
              <a:rPr lang="en-US" dirty="0" smtClean="0"/>
              <a:t> </a:t>
            </a:r>
            <a:r>
              <a:rPr lang="en-US" dirty="0" err="1"/>
              <a:t>magistrallari</a:t>
            </a:r>
            <a:r>
              <a:rPr lang="en-US" dirty="0"/>
              <a:t>.</a:t>
            </a:r>
          </a:p>
          <a:p>
            <a:r>
              <a:rPr lang="en-US" dirty="0"/>
              <a:t>2. </a:t>
            </a:r>
            <a:r>
              <a:rPr lang="en-US" dirty="0" err="1"/>
              <a:t>Avtomagistrallarning</a:t>
            </a:r>
            <a:r>
              <a:rPr lang="en-US" dirty="0"/>
              <a:t> </a:t>
            </a:r>
            <a:r>
              <a:rPr lang="en-US" dirty="0" err="1"/>
              <a:t>bo‘ylama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ko‘ndalang</a:t>
            </a:r>
            <a:r>
              <a:rPr lang="en-US" dirty="0"/>
              <a:t> </a:t>
            </a:r>
            <a:r>
              <a:rPr lang="en-US" dirty="0" err="1"/>
              <a:t>kesimlari</a:t>
            </a:r>
            <a:r>
              <a:rPr lang="en-US" dirty="0"/>
              <a:t>.</a:t>
            </a:r>
          </a:p>
          <a:p>
            <a:r>
              <a:rPr lang="en-US" dirty="0"/>
              <a:t>3. </a:t>
            </a:r>
            <a:r>
              <a:rPr lang="ru-RU" dirty="0"/>
              <a:t>Х</a:t>
            </a:r>
            <a:r>
              <a:rPr lang="en-US" dirty="0" err="1"/>
              <a:t>alqaro</a:t>
            </a:r>
            <a:r>
              <a:rPr lang="en-US" dirty="0"/>
              <a:t> </a:t>
            </a:r>
            <a:r>
              <a:rPr lang="en-US" dirty="0" err="1"/>
              <a:t>tarmoq</a:t>
            </a:r>
            <a:r>
              <a:rPr lang="en-US" dirty="0"/>
              <a:t> </a:t>
            </a:r>
            <a:r>
              <a:rPr lang="en-US" dirty="0" smtClean="0"/>
              <a:t>―”E”.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6046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>
                <a:solidFill>
                  <a:schemeClr val="bg1"/>
                </a:solidFill>
                <a:latin typeface="Algerian" pitchFamily="82" charset="0"/>
              </a:rPr>
              <a:t>4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Avtomobil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yo`llari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xavfsizligi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;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Yo`llardagi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shovqin</a:t>
            </a:r>
            <a:endParaRPr lang="en-US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996" y="5056145"/>
            <a:ext cx="79726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 smtClean="0">
                <a:solidFill>
                  <a:schemeClr val="tx2"/>
                </a:solidFill>
              </a:rPr>
              <a:t>avtomagistral,viraj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ko`ndalang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kesim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xalqaro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tatmoq</a:t>
            </a:r>
            <a:r>
              <a:rPr lang="en-US" sz="2400" i="1" dirty="0">
                <a:solidFill>
                  <a:schemeClr val="tx2"/>
                </a:solidFill>
              </a:rPr>
              <a:t>.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916832"/>
            <a:ext cx="7855089" cy="3522704"/>
          </a:xfrm>
        </p:spPr>
        <p:txBody>
          <a:bodyPr>
            <a:noAutofit/>
          </a:bodyPr>
          <a:lstStyle/>
          <a:p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magistrallari</a:t>
            </a:r>
            <a:r>
              <a:rPr lang="en-US" dirty="0"/>
              <a:t> deb </a:t>
            </a:r>
            <a:r>
              <a:rPr lang="en-US" dirty="0" err="1"/>
              <a:t>mahalliy</a:t>
            </a:r>
            <a:r>
              <a:rPr lang="en-US" dirty="0"/>
              <a:t> transport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ro‘paradan</a:t>
            </a:r>
            <a:r>
              <a:rPr lang="en-US" dirty="0"/>
              <a:t> </a:t>
            </a:r>
            <a:r>
              <a:rPr lang="en-US" dirty="0" err="1" smtClean="0"/>
              <a:t>kelayotgan</a:t>
            </a:r>
            <a:r>
              <a:rPr lang="en-US" dirty="0" smtClean="0"/>
              <a:t> </a:t>
            </a:r>
            <a:r>
              <a:rPr lang="en-US" dirty="0" err="1" smtClean="0"/>
              <a:t>avtomobillar</a:t>
            </a:r>
            <a:r>
              <a:rPr lang="en-US" dirty="0" smtClean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halaqitlarsiz</a:t>
            </a:r>
            <a:r>
              <a:rPr lang="en-US" dirty="0"/>
              <a:t>,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tezliklar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avtomobillarda</a:t>
            </a:r>
            <a:r>
              <a:rPr lang="en-US" dirty="0"/>
              <a:t> </a:t>
            </a:r>
            <a:r>
              <a:rPr lang="en-US" dirty="0" err="1" smtClean="0"/>
              <a:t>yo‘lovchi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/>
              <a:t>yuklarni</a:t>
            </a:r>
            <a:r>
              <a:rPr lang="en-US" dirty="0"/>
              <a:t> </a:t>
            </a:r>
            <a:r>
              <a:rPr lang="en-US" dirty="0" err="1"/>
              <a:t>jadal</a:t>
            </a:r>
            <a:r>
              <a:rPr lang="en-US" dirty="0"/>
              <a:t> </a:t>
            </a:r>
            <a:r>
              <a:rPr lang="en-US" dirty="0" err="1"/>
              <a:t>tashish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mo‘ljallangan</a:t>
            </a:r>
            <a:r>
              <a:rPr lang="en-US" dirty="0"/>
              <a:t> </a:t>
            </a:r>
            <a:r>
              <a:rPr lang="en-US" dirty="0" err="1"/>
              <a:t>yo‘llarga</a:t>
            </a:r>
            <a:r>
              <a:rPr lang="en-US" dirty="0"/>
              <a:t> </a:t>
            </a:r>
            <a:r>
              <a:rPr lang="en-US" dirty="0" err="1"/>
              <a:t>aytiladi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takomillashgan</a:t>
            </a:r>
            <a:r>
              <a:rPr lang="en-US" dirty="0"/>
              <a:t>, </a:t>
            </a:r>
            <a:r>
              <a:rPr lang="en-US" dirty="0" err="1"/>
              <a:t>biroq</a:t>
            </a:r>
            <a:r>
              <a:rPr lang="en-US" dirty="0"/>
              <a:t> </a:t>
            </a:r>
            <a:r>
              <a:rPr lang="en-US" dirty="0" err="1"/>
              <a:t>qimmat</a:t>
            </a:r>
            <a:r>
              <a:rPr lang="en-US" dirty="0"/>
              <a:t> </a:t>
            </a:r>
            <a:r>
              <a:rPr lang="en-US" dirty="0" err="1"/>
              <a:t>turadigan</a:t>
            </a:r>
            <a:r>
              <a:rPr lang="en-US" dirty="0"/>
              <a:t> </a:t>
            </a:r>
            <a:r>
              <a:rPr lang="en-US" dirty="0" err="1"/>
              <a:t>yo‘llar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mamlakatlar</a:t>
            </a:r>
            <a:r>
              <a:rPr lang="en-US" dirty="0"/>
              <a:t>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tarmoqlarining</a:t>
            </a:r>
            <a:r>
              <a:rPr lang="en-US" dirty="0" smtClean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skeletini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yo‘l</a:t>
            </a:r>
            <a:r>
              <a:rPr lang="en-US" dirty="0"/>
              <a:t> </a:t>
            </a:r>
            <a:r>
              <a:rPr lang="en-US" dirty="0" err="1"/>
              <a:t>tarmoqlari</a:t>
            </a:r>
            <a:r>
              <a:rPr lang="en-US" dirty="0"/>
              <a:t> </a:t>
            </a:r>
            <a:r>
              <a:rPr lang="en-US" dirty="0" err="1"/>
              <a:t>uzunligining</a:t>
            </a:r>
            <a:r>
              <a:rPr lang="en-US" dirty="0"/>
              <a:t> </a:t>
            </a:r>
            <a:r>
              <a:rPr lang="en-US" dirty="0" err="1" smtClean="0"/>
              <a:t>ko‘pi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/>
              <a:t>1,5...2%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 </a:t>
            </a:r>
            <a:r>
              <a:rPr lang="en-US" dirty="0" err="1"/>
              <a:t>Birlashgan</a:t>
            </a:r>
            <a:r>
              <a:rPr lang="en-US" dirty="0"/>
              <a:t> </a:t>
            </a:r>
            <a:r>
              <a:rPr lang="en-US" dirty="0" err="1"/>
              <a:t>Millatlar</a:t>
            </a:r>
            <a:r>
              <a:rPr lang="en-US" dirty="0"/>
              <a:t> </a:t>
            </a:r>
            <a:r>
              <a:rPr lang="en-US" dirty="0" err="1"/>
              <a:t>Tashkiloti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 smtClean="0"/>
              <a:t>mamlakatlar</a:t>
            </a:r>
            <a:r>
              <a:rPr lang="en-US" dirty="0" smtClean="0"/>
              <a:t> </a:t>
            </a:r>
            <a:r>
              <a:rPr lang="en-US" dirty="0" err="1" smtClean="0"/>
              <a:t>magistrallarini</a:t>
            </a:r>
            <a:r>
              <a:rPr lang="en-US" dirty="0" smtClean="0"/>
              <a:t>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birlashtirib</a:t>
            </a:r>
            <a:r>
              <a:rPr lang="en-US" dirty="0"/>
              <a:t> </a:t>
            </a:r>
            <a:r>
              <a:rPr lang="en-US" dirty="0" err="1"/>
              <a:t>Evropa</a:t>
            </a:r>
            <a:r>
              <a:rPr lang="en-US" dirty="0"/>
              <a:t>, </a:t>
            </a:r>
            <a:r>
              <a:rPr lang="en-US" dirty="0" err="1"/>
              <a:t>Osiyo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Afrika</a:t>
            </a:r>
            <a:r>
              <a:rPr lang="en-US" dirty="0"/>
              <a:t> </a:t>
            </a:r>
            <a:r>
              <a:rPr lang="en-US" dirty="0" err="1" smtClean="0"/>
              <a:t>avtomobil</a:t>
            </a:r>
            <a:r>
              <a:rPr lang="en-US" dirty="0" smtClean="0"/>
              <a:t> </a:t>
            </a:r>
            <a:r>
              <a:rPr lang="en-US" dirty="0" err="1" smtClean="0"/>
              <a:t>magistrallarining</a:t>
            </a:r>
            <a:r>
              <a:rPr lang="en-US" dirty="0" smtClean="0"/>
              <a:t> </a:t>
            </a:r>
            <a:r>
              <a:rPr lang="en-US" dirty="0" err="1"/>
              <a:t>halqaro</a:t>
            </a:r>
            <a:r>
              <a:rPr lang="en-US" dirty="0"/>
              <a:t> </a:t>
            </a:r>
            <a:r>
              <a:rPr lang="en-US" dirty="0" err="1"/>
              <a:t>tarmog‘ini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loyihasini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chiqdi</a:t>
            </a:r>
            <a:r>
              <a:rPr lang="en-US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772816"/>
            <a:ext cx="7927097" cy="3450696"/>
          </a:xfrm>
        </p:spPr>
        <p:txBody>
          <a:bodyPr>
            <a:noAutofit/>
          </a:bodyPr>
          <a:lstStyle/>
          <a:p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magistrallariga</a:t>
            </a:r>
            <a:r>
              <a:rPr lang="en-US" dirty="0"/>
              <a:t> </a:t>
            </a:r>
            <a:r>
              <a:rPr lang="en-US" dirty="0" err="1"/>
              <a:t>qo‘yiladigan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avtomobillarning</a:t>
            </a:r>
            <a:r>
              <a:rPr lang="en-US" dirty="0"/>
              <a:t> </a:t>
            </a:r>
            <a:r>
              <a:rPr lang="en-US" dirty="0" err="1" smtClean="0"/>
              <a:t>ro‘para</a:t>
            </a:r>
            <a:r>
              <a:rPr lang="en-US" dirty="0" smtClean="0"/>
              <a:t> </a:t>
            </a:r>
            <a:r>
              <a:rPr lang="en-US" dirty="0" err="1" smtClean="0"/>
              <a:t>oqimlari</a:t>
            </a:r>
            <a:r>
              <a:rPr lang="en-US" dirty="0" smtClean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qatnov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,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sathda</a:t>
            </a:r>
            <a:r>
              <a:rPr lang="en-US" dirty="0"/>
              <a:t> </a:t>
            </a:r>
            <a:r>
              <a:rPr lang="en-US" dirty="0" err="1"/>
              <a:t>kesishib</a:t>
            </a:r>
            <a:r>
              <a:rPr lang="en-US" dirty="0"/>
              <a:t> </a:t>
            </a:r>
            <a:r>
              <a:rPr lang="en-US" dirty="0" err="1"/>
              <a:t>o‘tish</a:t>
            </a:r>
            <a:r>
              <a:rPr lang="en-US" dirty="0"/>
              <a:t> </a:t>
            </a:r>
            <a:r>
              <a:rPr lang="en-US" dirty="0" err="1" smtClean="0"/>
              <a:t>joylarining</a:t>
            </a:r>
            <a:r>
              <a:rPr lang="en-US" dirty="0" smtClean="0"/>
              <a:t> </a:t>
            </a:r>
            <a:r>
              <a:rPr lang="en-US" dirty="0" err="1" smtClean="0"/>
              <a:t>yo‘qligi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yo‘lga</a:t>
            </a:r>
            <a:r>
              <a:rPr lang="en-US" dirty="0"/>
              <a:t> </a:t>
            </a:r>
            <a:r>
              <a:rPr lang="en-US" dirty="0" err="1"/>
              <a:t>kirib</a:t>
            </a:r>
            <a:r>
              <a:rPr lang="en-US" dirty="0"/>
              <a:t> </a:t>
            </a:r>
            <a:r>
              <a:rPr lang="en-US" dirty="0" err="1"/>
              <a:t>kelayotgan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chetga</a:t>
            </a:r>
            <a:r>
              <a:rPr lang="en-US" dirty="0"/>
              <a:t> </a:t>
            </a:r>
            <a:r>
              <a:rPr lang="en-US" dirty="0" err="1"/>
              <a:t>buriladigan</a:t>
            </a:r>
            <a:r>
              <a:rPr lang="en-US" dirty="0"/>
              <a:t> </a:t>
            </a:r>
            <a:r>
              <a:rPr lang="en-US" dirty="0" smtClean="0"/>
              <a:t>alohida104 </a:t>
            </a:r>
            <a:r>
              <a:rPr lang="en-US" dirty="0" err="1" smtClean="0"/>
              <a:t>avtomobillarning</a:t>
            </a:r>
            <a:r>
              <a:rPr lang="en-US" dirty="0" smtClean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oqim</a:t>
            </a:r>
            <a:r>
              <a:rPr lang="en-US" dirty="0"/>
              <a:t> </a:t>
            </a:r>
            <a:r>
              <a:rPr lang="en-US" dirty="0" err="1"/>
              <a:t>harakati</a:t>
            </a:r>
            <a:r>
              <a:rPr lang="en-US" dirty="0"/>
              <a:t> </a:t>
            </a:r>
            <a:r>
              <a:rPr lang="en-US" dirty="0" err="1"/>
              <a:t>rejimiga</a:t>
            </a:r>
            <a:r>
              <a:rPr lang="en-US" dirty="0"/>
              <a:t> </a:t>
            </a:r>
            <a:r>
              <a:rPr lang="en-US" dirty="0" err="1"/>
              <a:t>ta‘sirini</a:t>
            </a:r>
            <a:r>
              <a:rPr lang="en-US" dirty="0"/>
              <a:t> </a:t>
            </a:r>
            <a:r>
              <a:rPr lang="en-US" dirty="0" err="1"/>
              <a:t>minimumga</a:t>
            </a:r>
            <a:r>
              <a:rPr lang="en-US" dirty="0"/>
              <a:t> </a:t>
            </a:r>
            <a:r>
              <a:rPr lang="en-US" dirty="0" err="1" smtClean="0"/>
              <a:t>keltirishdir</a:t>
            </a:r>
            <a:r>
              <a:rPr lang="en-US" dirty="0" smtClean="0"/>
              <a:t>. </a:t>
            </a:r>
            <a:r>
              <a:rPr lang="en-US" dirty="0" err="1" smtClean="0"/>
              <a:t>Magistrallar</a:t>
            </a:r>
            <a:r>
              <a:rPr lang="en-US" dirty="0" smtClean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sekinyurar</a:t>
            </a:r>
            <a:r>
              <a:rPr lang="en-US" dirty="0"/>
              <a:t> transport </a:t>
            </a:r>
            <a:r>
              <a:rPr lang="en-US" dirty="0" err="1"/>
              <a:t>vositalari-traktorlar</a:t>
            </a:r>
            <a:r>
              <a:rPr lang="en-US" dirty="0"/>
              <a:t>, </a:t>
            </a:r>
            <a:r>
              <a:rPr lang="en-US" dirty="0" err="1" smtClean="0"/>
              <a:t>mototsikllar</a:t>
            </a:r>
            <a:r>
              <a:rPr lang="en-US" dirty="0" smtClean="0"/>
              <a:t>, </a:t>
            </a:r>
            <a:r>
              <a:rPr lang="en-US" dirty="0" err="1" smtClean="0"/>
              <a:t>velosipedlar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ot</a:t>
            </a:r>
            <a:r>
              <a:rPr lang="en-US" dirty="0"/>
              <a:t> </a:t>
            </a:r>
            <a:r>
              <a:rPr lang="en-US" dirty="0" err="1"/>
              <a:t>aravalarning</a:t>
            </a:r>
            <a:r>
              <a:rPr lang="en-US" dirty="0"/>
              <a:t> </a:t>
            </a:r>
            <a:r>
              <a:rPr lang="en-US" dirty="0" err="1"/>
              <a:t>harakatlanishi</a:t>
            </a:r>
            <a:r>
              <a:rPr lang="en-US" dirty="0"/>
              <a:t> man </a:t>
            </a:r>
            <a:r>
              <a:rPr lang="en-US" dirty="0" err="1"/>
              <a:t>etiladi</a:t>
            </a:r>
            <a:r>
              <a:rPr lang="en-US" dirty="0"/>
              <a:t>. </a:t>
            </a:r>
            <a:r>
              <a:rPr lang="en-US" dirty="0" err="1"/>
              <a:t>Yo‘llar</a:t>
            </a:r>
            <a:r>
              <a:rPr lang="en-US" dirty="0"/>
              <a:t> </a:t>
            </a:r>
            <a:r>
              <a:rPr lang="en-US" dirty="0" err="1"/>
              <a:t>tasnifi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 smtClean="0"/>
              <a:t>avtomobil</a:t>
            </a:r>
            <a:r>
              <a:rPr lang="en-US" dirty="0" smtClean="0"/>
              <a:t> </a:t>
            </a:r>
            <a:r>
              <a:rPr lang="en-US" dirty="0" err="1"/>
              <a:t>magistrallariga</a:t>
            </a:r>
            <a:r>
              <a:rPr lang="en-US" dirty="0"/>
              <a:t> </a:t>
            </a:r>
            <a:r>
              <a:rPr lang="en-US" dirty="0" err="1"/>
              <a:t>Ia</a:t>
            </a:r>
            <a:r>
              <a:rPr lang="en-US" dirty="0"/>
              <a:t> -</a:t>
            </a:r>
            <a:r>
              <a:rPr lang="en-US" dirty="0" err="1"/>
              <a:t>toifali</a:t>
            </a:r>
            <a:r>
              <a:rPr lang="en-US" dirty="0"/>
              <a:t> </a:t>
            </a:r>
            <a:r>
              <a:rPr lang="en-US" dirty="0" err="1"/>
              <a:t>yo‘llar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magistrallarida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sathda</a:t>
            </a:r>
            <a:r>
              <a:rPr lang="en-US" dirty="0"/>
              <a:t> </a:t>
            </a:r>
            <a:r>
              <a:rPr lang="en-US" dirty="0" err="1"/>
              <a:t>kesishadigan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oqimlari</a:t>
            </a:r>
            <a:r>
              <a:rPr lang="en-US" dirty="0"/>
              <a:t>, </a:t>
            </a:r>
            <a:r>
              <a:rPr lang="en-US" dirty="0" err="1" smtClean="0"/>
              <a:t>svetoforlar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tezligini</a:t>
            </a:r>
            <a:r>
              <a:rPr lang="en-US" dirty="0"/>
              <a:t> </a:t>
            </a:r>
            <a:r>
              <a:rPr lang="en-US" dirty="0" err="1"/>
              <a:t>cheklovchi</a:t>
            </a:r>
            <a:r>
              <a:rPr lang="en-US" dirty="0"/>
              <a:t> </a:t>
            </a:r>
            <a:r>
              <a:rPr lang="en-US" dirty="0" err="1"/>
              <a:t>belgilar</a:t>
            </a:r>
            <a:r>
              <a:rPr lang="en-US" dirty="0"/>
              <a:t> </a:t>
            </a:r>
            <a:r>
              <a:rPr lang="en-US" dirty="0" err="1"/>
              <a:t>bo‘lmaydi</a:t>
            </a:r>
            <a:r>
              <a:rPr lang="en-US" dirty="0"/>
              <a:t>.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yo‘llardan</a:t>
            </a:r>
            <a:r>
              <a:rPr lang="en-US" dirty="0"/>
              <a:t> </a:t>
            </a:r>
            <a:r>
              <a:rPr lang="en-US" dirty="0" err="1" smtClean="0"/>
              <a:t>avtomobil</a:t>
            </a:r>
            <a:r>
              <a:rPr lang="en-US" dirty="0" smtClean="0"/>
              <a:t> </a:t>
            </a:r>
            <a:r>
              <a:rPr lang="en-US" dirty="0" err="1" smtClean="0"/>
              <a:t>magistrallariga</a:t>
            </a:r>
            <a:r>
              <a:rPr lang="en-US" dirty="0" smtClean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shig‘ovlanish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sekinlashish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 smtClean="0"/>
              <a:t>polosalar</a:t>
            </a:r>
            <a:r>
              <a:rPr lang="en-US" dirty="0" smtClean="0"/>
              <a:t> (</a:t>
            </a:r>
            <a:r>
              <a:rPr lang="en-US" dirty="0" err="1" smtClean="0"/>
              <a:t>o‘tish-tezkorlik</a:t>
            </a:r>
            <a:r>
              <a:rPr lang="en-US" dirty="0" smtClean="0"/>
              <a:t> </a:t>
            </a:r>
            <a:r>
              <a:rPr lang="en-US" dirty="0" err="1"/>
              <a:t>polosalari</a:t>
            </a:r>
            <a:r>
              <a:rPr lang="en-US" dirty="0"/>
              <a:t>)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jihozlangan</a:t>
            </a:r>
            <a:r>
              <a:rPr lang="en-US" dirty="0"/>
              <a:t> ma</a:t>
            </a:r>
            <a:r>
              <a:rPr lang="ru-RU" dirty="0"/>
              <a:t>х</a:t>
            </a:r>
            <a:r>
              <a:rPr lang="en-US" dirty="0" err="1"/>
              <a:t>sus</a:t>
            </a:r>
            <a:r>
              <a:rPr lang="en-US" dirty="0"/>
              <a:t> </a:t>
            </a:r>
            <a:r>
              <a:rPr lang="en-US" dirty="0" err="1"/>
              <a:t>tutashtirish</a:t>
            </a:r>
            <a:r>
              <a:rPr lang="en-US" dirty="0"/>
              <a:t> </a:t>
            </a:r>
            <a:r>
              <a:rPr lang="en-US" dirty="0" err="1"/>
              <a:t>yo‘li</a:t>
            </a:r>
            <a:r>
              <a:rPr lang="en-US" dirty="0"/>
              <a:t> </a:t>
            </a:r>
            <a:r>
              <a:rPr lang="en-US" dirty="0" err="1" smtClean="0"/>
              <a:t>orqaligina</a:t>
            </a:r>
            <a:r>
              <a:rPr lang="en-US" dirty="0" smtClean="0"/>
              <a:t> </a:t>
            </a:r>
            <a:r>
              <a:rPr lang="en-US" dirty="0" err="1" smtClean="0"/>
              <a:t>kirib</a:t>
            </a:r>
            <a:r>
              <a:rPr lang="en-US" dirty="0" smtClean="0"/>
              <a:t> </a:t>
            </a:r>
            <a:r>
              <a:rPr lang="en-US" dirty="0" err="1"/>
              <a:t>kelish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kirib</a:t>
            </a:r>
            <a:r>
              <a:rPr lang="en-US" dirty="0"/>
              <a:t> </a:t>
            </a:r>
            <a:r>
              <a:rPr lang="en-US" dirty="0" err="1"/>
              <a:t>kelayotgan</a:t>
            </a:r>
            <a:r>
              <a:rPr lang="en-US" dirty="0"/>
              <a:t> </a:t>
            </a:r>
            <a:r>
              <a:rPr lang="en-US" dirty="0" err="1"/>
              <a:t>avtomobillarga</a:t>
            </a:r>
            <a:r>
              <a:rPr lang="en-US" dirty="0"/>
              <a:t> </a:t>
            </a:r>
            <a:r>
              <a:rPr lang="en-US" dirty="0" err="1"/>
              <a:t>magistralda</a:t>
            </a:r>
            <a:r>
              <a:rPr lang="en-US" dirty="0"/>
              <a:t> </a:t>
            </a:r>
            <a:r>
              <a:rPr lang="en-US" dirty="0" err="1" smtClean="0"/>
              <a:t>harakatlanish</a:t>
            </a:r>
            <a:r>
              <a:rPr lang="en-US" dirty="0" smtClean="0"/>
              <a:t> </a:t>
            </a:r>
            <a:r>
              <a:rPr lang="en-US" dirty="0" err="1" smtClean="0"/>
              <a:t>tezligiga</a:t>
            </a:r>
            <a:r>
              <a:rPr lang="en-US" dirty="0" smtClean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tezliklarda</a:t>
            </a:r>
            <a:r>
              <a:rPr lang="en-US" dirty="0"/>
              <a:t> </a:t>
            </a:r>
            <a:r>
              <a:rPr lang="en-US" dirty="0" err="1"/>
              <a:t>yurishga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shundan</a:t>
            </a:r>
            <a:r>
              <a:rPr lang="en-US" dirty="0"/>
              <a:t> </a:t>
            </a:r>
            <a:r>
              <a:rPr lang="en-US" dirty="0" err="1"/>
              <a:t>keyingina</a:t>
            </a:r>
            <a:r>
              <a:rPr lang="en-US" dirty="0"/>
              <a:t>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 smtClean="0"/>
              <a:t>oqimiga</a:t>
            </a:r>
            <a:r>
              <a:rPr lang="en-US" dirty="0" smtClean="0"/>
              <a:t> </a:t>
            </a:r>
            <a:r>
              <a:rPr lang="en-US" dirty="0" err="1" smtClean="0"/>
              <a:t>to‘sqinliksiz</a:t>
            </a:r>
            <a:r>
              <a:rPr lang="en-US" dirty="0" smtClean="0"/>
              <a:t> </a:t>
            </a:r>
            <a:r>
              <a:rPr lang="en-US" dirty="0" err="1"/>
              <a:t>qo‘shilib</a:t>
            </a:r>
            <a:r>
              <a:rPr lang="en-US" dirty="0"/>
              <a:t> </a:t>
            </a:r>
            <a:r>
              <a:rPr lang="en-US" dirty="0" err="1"/>
              <a:t>ketishiga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844824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Harakatlanish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mahalliy</a:t>
            </a:r>
            <a:r>
              <a:rPr lang="en-US" sz="2000" dirty="0"/>
              <a:t> transport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piyodalar</a:t>
            </a:r>
            <a:r>
              <a:rPr lang="en-US" sz="2000" dirty="0"/>
              <a:t> </a:t>
            </a:r>
            <a:r>
              <a:rPr lang="en-US" sz="2000" dirty="0" err="1"/>
              <a:t>halaqit</a:t>
            </a:r>
            <a:r>
              <a:rPr lang="en-US" sz="2000" dirty="0"/>
              <a:t> </a:t>
            </a:r>
            <a:r>
              <a:rPr lang="en-US" sz="2000" dirty="0" err="1"/>
              <a:t>berishini</a:t>
            </a:r>
            <a:r>
              <a:rPr lang="en-US" sz="2000" dirty="0"/>
              <a:t> </a:t>
            </a:r>
            <a:r>
              <a:rPr lang="en-US" sz="2000" dirty="0" err="1" smtClean="0"/>
              <a:t>bartaraf</a:t>
            </a:r>
            <a:r>
              <a:rPr lang="en-US" sz="2000" dirty="0" smtClean="0"/>
              <a:t> </a:t>
            </a:r>
            <a:r>
              <a:rPr lang="en-US" sz="2000" dirty="0" err="1" smtClean="0"/>
              <a:t>etish</a:t>
            </a:r>
            <a:r>
              <a:rPr lang="en-US" sz="2000" dirty="0" smtClean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magistrallarini</a:t>
            </a:r>
            <a:r>
              <a:rPr lang="en-US" sz="2000" dirty="0"/>
              <a:t> </a:t>
            </a:r>
            <a:r>
              <a:rPr lang="en-US" sz="2000" dirty="0" err="1"/>
              <a:t>aholi</a:t>
            </a:r>
            <a:r>
              <a:rPr lang="en-US" sz="2000" dirty="0"/>
              <a:t> </a:t>
            </a:r>
            <a:r>
              <a:rPr lang="en-US" sz="2000" dirty="0" err="1"/>
              <a:t>yashaydigan</a:t>
            </a:r>
            <a:r>
              <a:rPr lang="en-US" sz="2000" dirty="0"/>
              <a:t> </a:t>
            </a:r>
            <a:r>
              <a:rPr lang="en-US" sz="2000" dirty="0" err="1"/>
              <a:t>punktlarni</a:t>
            </a:r>
            <a:r>
              <a:rPr lang="en-US" sz="2000" dirty="0"/>
              <a:t> </a:t>
            </a:r>
            <a:r>
              <a:rPr lang="en-US" sz="2000" dirty="0" err="1"/>
              <a:t>aylanib</a:t>
            </a:r>
            <a:r>
              <a:rPr lang="en-US" sz="2000" dirty="0"/>
              <a:t> </a:t>
            </a:r>
            <a:r>
              <a:rPr lang="en-US" sz="2000" dirty="0" err="1" smtClean="0"/>
              <a:t>o‘tadigan</a:t>
            </a:r>
            <a:r>
              <a:rPr lang="en-US" sz="2000" dirty="0" smtClean="0"/>
              <a:t> </a:t>
            </a:r>
            <a:r>
              <a:rPr lang="en-US" sz="2000" dirty="0" err="1" smtClean="0"/>
              <a:t>qilib</a:t>
            </a:r>
            <a:r>
              <a:rPr lang="en-US" sz="2000" dirty="0" smtClean="0"/>
              <a:t> </a:t>
            </a:r>
            <a:r>
              <a:rPr lang="en-US" sz="2000" dirty="0" err="1"/>
              <a:t>o‘tkaziladi</a:t>
            </a:r>
            <a:r>
              <a:rPr lang="en-US" sz="2000" dirty="0"/>
              <a:t>, </a:t>
            </a:r>
            <a:r>
              <a:rPr lang="en-US" sz="2000" dirty="0" err="1"/>
              <a:t>ularga</a:t>
            </a:r>
            <a:r>
              <a:rPr lang="en-US" sz="2000" dirty="0"/>
              <a:t> </a:t>
            </a:r>
            <a:r>
              <a:rPr lang="en-US" sz="2000" dirty="0" err="1"/>
              <a:t>kirish</a:t>
            </a:r>
            <a:r>
              <a:rPr lang="en-US" sz="2000" dirty="0"/>
              <a:t> </a:t>
            </a:r>
            <a:r>
              <a:rPr lang="en-US" sz="2000" dirty="0" err="1"/>
              <a:t>yo‘llarini</a:t>
            </a:r>
            <a:r>
              <a:rPr lang="en-US" sz="2000" dirty="0"/>
              <a:t> </a:t>
            </a:r>
            <a:r>
              <a:rPr lang="en-US" sz="2000" dirty="0" err="1"/>
              <a:t>faqat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 smtClean="0"/>
              <a:t>harakatlanish</a:t>
            </a:r>
            <a:r>
              <a:rPr lang="en-US" sz="2000" dirty="0" smtClean="0"/>
              <a:t> </a:t>
            </a:r>
            <a:r>
              <a:rPr lang="en-US" sz="2000" dirty="0" err="1" smtClean="0"/>
              <a:t>jadalligiga</a:t>
            </a:r>
            <a:r>
              <a:rPr lang="en-US" sz="2000" dirty="0" smtClean="0"/>
              <a:t> </a:t>
            </a:r>
            <a:r>
              <a:rPr lang="en-US" sz="2000" dirty="0" err="1" smtClean="0"/>
              <a:t>ega</a:t>
            </a:r>
            <a:r>
              <a:rPr lang="en-US" sz="2000" dirty="0" smtClean="0"/>
              <a:t> </a:t>
            </a:r>
            <a:r>
              <a:rPr lang="en-US" sz="2000" dirty="0" err="1" smtClean="0"/>
              <a:t>bo‘lgan</a:t>
            </a:r>
            <a:r>
              <a:rPr lang="en-US" sz="2000" dirty="0" smtClean="0"/>
              <a:t> </a:t>
            </a:r>
            <a:r>
              <a:rPr lang="en-US" sz="2000" dirty="0" err="1"/>
              <a:t>yo‘llar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kesishadigan</a:t>
            </a:r>
            <a:r>
              <a:rPr lang="en-US" sz="2000" dirty="0"/>
              <a:t> </a:t>
            </a:r>
            <a:r>
              <a:rPr lang="en-US" sz="2000" dirty="0" err="1"/>
              <a:t>joylardagina</a:t>
            </a:r>
            <a:r>
              <a:rPr lang="en-US" sz="2000" dirty="0"/>
              <a:t> </a:t>
            </a:r>
            <a:r>
              <a:rPr lang="en-US" sz="2000" dirty="0" err="1"/>
              <a:t>qilinadi</a:t>
            </a:r>
            <a:r>
              <a:rPr lang="en-US" sz="2000" dirty="0"/>
              <a:t>. </a:t>
            </a:r>
            <a:r>
              <a:rPr lang="en-US" sz="2000" dirty="0" err="1"/>
              <a:t>Mahalliy</a:t>
            </a:r>
            <a:r>
              <a:rPr lang="en-US" sz="2000" dirty="0"/>
              <a:t> </a:t>
            </a:r>
            <a:r>
              <a:rPr lang="en-US" sz="2000" dirty="0" err="1" smtClean="0"/>
              <a:t>yo‘llar</a:t>
            </a:r>
            <a:r>
              <a:rPr lang="en-US" sz="2000" dirty="0" smtClean="0"/>
              <a:t> </a:t>
            </a:r>
            <a:r>
              <a:rPr lang="en-US" sz="2000" dirty="0" err="1" smtClean="0"/>
              <a:t>magistrallarni</a:t>
            </a:r>
            <a:r>
              <a:rPr lang="en-US" sz="2000" dirty="0" smtClean="0"/>
              <a:t> </a:t>
            </a:r>
            <a:r>
              <a:rPr lang="en-US" sz="2000" dirty="0" err="1"/>
              <a:t>turli</a:t>
            </a:r>
            <a:r>
              <a:rPr lang="en-US" sz="2000" dirty="0"/>
              <a:t> </a:t>
            </a:r>
            <a:r>
              <a:rPr lang="en-US" sz="2000" dirty="0" err="1"/>
              <a:t>sathlarda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o‘tadi</a:t>
            </a:r>
            <a:r>
              <a:rPr lang="en-US" sz="2000" dirty="0"/>
              <a:t>,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pastga</a:t>
            </a:r>
            <a:r>
              <a:rPr lang="en-US" sz="2000" dirty="0"/>
              <a:t> </a:t>
            </a:r>
            <a:r>
              <a:rPr lang="en-US" sz="2000" dirty="0" err="1"/>
              <a:t>tushiladigan</a:t>
            </a:r>
            <a:r>
              <a:rPr lang="en-US" sz="2000" dirty="0"/>
              <a:t> </a:t>
            </a:r>
            <a:r>
              <a:rPr lang="en-US" sz="2000" dirty="0" err="1" smtClean="0"/>
              <a:t>yo‘llar</a:t>
            </a:r>
            <a:r>
              <a:rPr lang="en-US" sz="2000" dirty="0" smtClean="0"/>
              <a:t> </a:t>
            </a:r>
            <a:r>
              <a:rPr lang="en-US" sz="2000" dirty="0" err="1" smtClean="0"/>
              <a:t>qilinmaydi</a:t>
            </a:r>
            <a:r>
              <a:rPr lang="en-US" sz="2000" dirty="0" smtClean="0"/>
              <a:t>.</a:t>
            </a:r>
          </a:p>
          <a:p>
            <a:endParaRPr lang="en-US" sz="2000" dirty="0"/>
          </a:p>
          <a:p>
            <a:r>
              <a:rPr lang="en-US" sz="2000" dirty="0" err="1"/>
              <a:t>Zamonaviy</a:t>
            </a:r>
            <a:r>
              <a:rPr lang="en-US" sz="2000" dirty="0"/>
              <a:t> </a:t>
            </a:r>
            <a:r>
              <a:rPr lang="en-US" sz="2000" dirty="0" err="1" smtClean="0"/>
              <a:t>yengil</a:t>
            </a:r>
            <a:r>
              <a:rPr lang="en-US" sz="2000" dirty="0" smtClean="0"/>
              <a:t> </a:t>
            </a:r>
            <a:r>
              <a:rPr lang="en-US" sz="2000" dirty="0" err="1"/>
              <a:t>avtomobillar</a:t>
            </a:r>
            <a:r>
              <a:rPr lang="en-US" sz="2000" dirty="0"/>
              <a:t> </a:t>
            </a:r>
            <a:r>
              <a:rPr lang="en-US" sz="2000" dirty="0" err="1"/>
              <a:t>qulay</a:t>
            </a:r>
            <a:r>
              <a:rPr lang="en-US" sz="2000" dirty="0"/>
              <a:t> </a:t>
            </a:r>
            <a:r>
              <a:rPr lang="en-US" sz="2000" dirty="0" err="1"/>
              <a:t>yo‘l</a:t>
            </a:r>
            <a:r>
              <a:rPr lang="en-US" sz="2000" dirty="0"/>
              <a:t> </a:t>
            </a:r>
            <a:r>
              <a:rPr lang="en-US" sz="2000" dirty="0" err="1"/>
              <a:t>sharoitlarida</a:t>
            </a:r>
            <a:r>
              <a:rPr lang="en-US" sz="2000" dirty="0"/>
              <a:t> </a:t>
            </a:r>
            <a:r>
              <a:rPr lang="en-US" sz="2000" dirty="0" err="1"/>
              <a:t>tezligini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 smtClean="0"/>
              <a:t>oshirishiga</a:t>
            </a:r>
            <a:r>
              <a:rPr lang="en-US" sz="2000" dirty="0" smtClean="0"/>
              <a:t> </a:t>
            </a:r>
            <a:r>
              <a:rPr lang="en-US" sz="2000" dirty="0" err="1" smtClean="0"/>
              <a:t>qaramasdan</a:t>
            </a:r>
            <a:r>
              <a:rPr lang="en-US" sz="2000" dirty="0"/>
              <a:t>,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magistrallarini</a:t>
            </a:r>
            <a:r>
              <a:rPr lang="en-US" sz="2000" dirty="0"/>
              <a:t> </a:t>
            </a:r>
            <a:r>
              <a:rPr lang="en-US" sz="2000" dirty="0" err="1"/>
              <a:t>loyihalashda</a:t>
            </a:r>
            <a:r>
              <a:rPr lang="en-US" sz="2000" dirty="0"/>
              <a:t> </a:t>
            </a:r>
            <a:r>
              <a:rPr lang="en-US" sz="2000" dirty="0" err="1"/>
              <a:t>hisobiy</a:t>
            </a:r>
            <a:r>
              <a:rPr lang="en-US" sz="2000" dirty="0"/>
              <a:t> </a:t>
            </a:r>
            <a:r>
              <a:rPr lang="en-US" sz="2000" dirty="0" err="1"/>
              <a:t>tezlikni</a:t>
            </a:r>
            <a:r>
              <a:rPr lang="en-US" sz="2000" dirty="0"/>
              <a:t> 120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smtClean="0"/>
              <a:t>150 km/</a:t>
            </a:r>
            <a:r>
              <a:rPr lang="en-US" sz="2000" dirty="0" err="1" smtClean="0"/>
              <a:t>soat</a:t>
            </a:r>
            <a:r>
              <a:rPr lang="en-US" sz="2000" dirty="0" smtClean="0"/>
              <a:t> </a:t>
            </a:r>
            <a:r>
              <a:rPr lang="en-US" sz="2000" dirty="0" err="1"/>
              <a:t>gacha</a:t>
            </a:r>
            <a:r>
              <a:rPr lang="en-US" sz="2000" dirty="0"/>
              <a:t> </a:t>
            </a:r>
            <a:r>
              <a:rPr lang="en-US" sz="2000" dirty="0" err="1"/>
              <a:t>qabul</a:t>
            </a:r>
            <a:r>
              <a:rPr lang="en-US" sz="2000" dirty="0"/>
              <a:t> </a:t>
            </a:r>
            <a:r>
              <a:rPr lang="en-US" sz="2000" dirty="0" err="1"/>
              <a:t>qilinadi</a:t>
            </a:r>
            <a:r>
              <a:rPr lang="en-US" sz="2000" dirty="0"/>
              <a:t>. </a:t>
            </a:r>
            <a:r>
              <a:rPr lang="en-US" sz="2000" dirty="0" err="1"/>
              <a:t>Buning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nechta</a:t>
            </a:r>
            <a:r>
              <a:rPr lang="en-US" sz="2000" dirty="0"/>
              <a:t> </a:t>
            </a:r>
            <a:r>
              <a:rPr lang="en-US" sz="2000" dirty="0" err="1"/>
              <a:t>sabablari</a:t>
            </a:r>
            <a:r>
              <a:rPr lang="en-US" sz="2000" dirty="0"/>
              <a:t> </a:t>
            </a:r>
            <a:r>
              <a:rPr lang="en-US" sz="2000" dirty="0" err="1"/>
              <a:t>bor</a:t>
            </a:r>
            <a:r>
              <a:rPr lang="en-US" sz="2000" dirty="0"/>
              <a:t>: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772816"/>
            <a:ext cx="7927097" cy="3450696"/>
          </a:xfrm>
        </p:spPr>
        <p:txBody>
          <a:bodyPr>
            <a:noAutofit/>
          </a:bodyPr>
          <a:lstStyle/>
          <a:p>
            <a:r>
              <a:rPr lang="en-US" dirty="0"/>
              <a:t>-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oqimining</a:t>
            </a:r>
            <a:r>
              <a:rPr lang="en-US" dirty="0"/>
              <a:t> </a:t>
            </a:r>
            <a:r>
              <a:rPr lang="en-US" dirty="0" err="1"/>
              <a:t>hammasi</a:t>
            </a:r>
            <a:r>
              <a:rPr lang="en-US" dirty="0"/>
              <a:t> </a:t>
            </a:r>
            <a:r>
              <a:rPr lang="en-US" dirty="0" err="1"/>
              <a:t>ulardan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ketayotganining</a:t>
            </a:r>
            <a:r>
              <a:rPr lang="en-US" dirty="0"/>
              <a:t> </a:t>
            </a:r>
            <a:r>
              <a:rPr lang="en-US" dirty="0" err="1" smtClean="0"/>
              <a:t>tezligida</a:t>
            </a:r>
            <a:r>
              <a:rPr lang="en-US" dirty="0" smtClean="0"/>
              <a:t> </a:t>
            </a:r>
            <a:r>
              <a:rPr lang="en-US" dirty="0" err="1" smtClean="0"/>
              <a:t>harakatlana</a:t>
            </a:r>
            <a:r>
              <a:rPr lang="en-US" dirty="0" smtClean="0"/>
              <a:t> </a:t>
            </a:r>
            <a:r>
              <a:rPr lang="en-US" dirty="0" err="1"/>
              <a:t>olmaydi</a:t>
            </a:r>
            <a:r>
              <a:rPr lang="en-US" dirty="0"/>
              <a:t>. </a:t>
            </a:r>
            <a:r>
              <a:rPr lang="en-US" dirty="0" err="1"/>
              <a:t>Harakatlanish</a:t>
            </a:r>
            <a:r>
              <a:rPr lang="en-US" dirty="0"/>
              <a:t> </a:t>
            </a:r>
            <a:r>
              <a:rPr lang="en-US" dirty="0" err="1"/>
              <a:t>jadalligi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dirty="0" err="1" smtClean="0"/>
              <a:t>harakatlanishda</a:t>
            </a:r>
            <a:r>
              <a:rPr lang="en-US" dirty="0" smtClean="0"/>
              <a:t> </a:t>
            </a:r>
            <a:r>
              <a:rPr lang="en-US" dirty="0" err="1" smtClean="0"/>
              <a:t>avtomobillarning</a:t>
            </a:r>
            <a:r>
              <a:rPr lang="en-US" dirty="0" smtClean="0"/>
              <a:t>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halaqiti</a:t>
            </a:r>
            <a:r>
              <a:rPr lang="en-US" dirty="0"/>
              <a:t> </a:t>
            </a:r>
            <a:r>
              <a:rPr lang="en-US" dirty="0" err="1"/>
              <a:t>shuncha</a:t>
            </a:r>
            <a:r>
              <a:rPr lang="en-US" dirty="0"/>
              <a:t> </a:t>
            </a:r>
            <a:r>
              <a:rPr lang="en-US" dirty="0" err="1"/>
              <a:t>kuchliroq</a:t>
            </a:r>
            <a:r>
              <a:rPr lang="en-US" dirty="0"/>
              <a:t> </a:t>
            </a:r>
            <a:r>
              <a:rPr lang="en-US" dirty="0" err="1"/>
              <a:t>namoyon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 smtClean="0"/>
              <a:t>oqim</a:t>
            </a:r>
            <a:r>
              <a:rPr lang="en-US" dirty="0" smtClean="0"/>
              <a:t> </a:t>
            </a:r>
            <a:r>
              <a:rPr lang="en-US" dirty="0" err="1" smtClean="0"/>
              <a:t>tezligining</a:t>
            </a:r>
            <a:r>
              <a:rPr lang="en-US" dirty="0" smtClean="0"/>
              <a:t> </a:t>
            </a:r>
            <a:r>
              <a:rPr lang="en-US" dirty="0" err="1"/>
              <a:t>kamayishiga</a:t>
            </a:r>
            <a:r>
              <a:rPr lang="en-US" dirty="0"/>
              <a:t> (</a:t>
            </a:r>
            <a:r>
              <a:rPr lang="en-US" dirty="0" err="1"/>
              <a:t>pasayishiga</a:t>
            </a:r>
            <a:r>
              <a:rPr lang="en-US" dirty="0"/>
              <a:t>)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;</a:t>
            </a:r>
          </a:p>
          <a:p>
            <a:r>
              <a:rPr lang="en-US" dirty="0"/>
              <a:t>-</a:t>
            </a:r>
            <a:r>
              <a:rPr lang="en-US" dirty="0" err="1"/>
              <a:t>hisobiy</a:t>
            </a:r>
            <a:r>
              <a:rPr lang="en-US" dirty="0"/>
              <a:t> </a:t>
            </a:r>
            <a:r>
              <a:rPr lang="en-US" dirty="0" err="1"/>
              <a:t>tezlik</a:t>
            </a:r>
            <a:r>
              <a:rPr lang="en-US" dirty="0"/>
              <a:t> </a:t>
            </a:r>
            <a:r>
              <a:rPr lang="en-US" dirty="0" err="1"/>
              <a:t>oshirilganda</a:t>
            </a:r>
            <a:r>
              <a:rPr lang="en-US" dirty="0"/>
              <a:t> 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ortib</a:t>
            </a:r>
            <a:r>
              <a:rPr lang="en-US" dirty="0"/>
              <a:t> </a:t>
            </a:r>
            <a:r>
              <a:rPr lang="en-US" dirty="0" err="1"/>
              <a:t>ketadi</a:t>
            </a:r>
            <a:r>
              <a:rPr lang="en-US" dirty="0"/>
              <a:t>. Bu </a:t>
            </a:r>
            <a:r>
              <a:rPr lang="en-US" dirty="0" err="1"/>
              <a:t>hol</a:t>
            </a:r>
            <a:r>
              <a:rPr lang="en-US" dirty="0"/>
              <a:t> </a:t>
            </a:r>
            <a:r>
              <a:rPr lang="en-US" dirty="0" err="1" smtClean="0"/>
              <a:t>kichik</a:t>
            </a:r>
            <a:r>
              <a:rPr lang="en-US" dirty="0" smtClean="0"/>
              <a:t> </a:t>
            </a:r>
            <a:r>
              <a:rPr lang="en-US" dirty="0" err="1" smtClean="0"/>
              <a:t>bo‘ylama</a:t>
            </a:r>
            <a:r>
              <a:rPr lang="en-US" dirty="0" smtClean="0"/>
              <a:t> </a:t>
            </a:r>
            <a:r>
              <a:rPr lang="en-US" dirty="0" err="1"/>
              <a:t>nishabli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gorizontal</a:t>
            </a:r>
            <a:r>
              <a:rPr lang="en-US" dirty="0"/>
              <a:t> </a:t>
            </a:r>
            <a:r>
              <a:rPr lang="en-US" dirty="0" err="1"/>
              <a:t>egriliklarining</a:t>
            </a:r>
            <a:r>
              <a:rPr lang="en-US" dirty="0"/>
              <a:t> </a:t>
            </a:r>
            <a:r>
              <a:rPr lang="en-US" dirty="0" err="1"/>
              <a:t>radiuslari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yo‘llar</a:t>
            </a:r>
            <a:r>
              <a:rPr lang="en-US" dirty="0" smtClean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zarurati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;</a:t>
            </a:r>
          </a:p>
          <a:p>
            <a:r>
              <a:rPr lang="en-US" dirty="0"/>
              <a:t>-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tezliklarida</a:t>
            </a:r>
            <a:r>
              <a:rPr lang="en-US" dirty="0"/>
              <a:t> </a:t>
            </a:r>
            <a:r>
              <a:rPr lang="en-US" dirty="0" err="1"/>
              <a:t>yonilg‘i</a:t>
            </a:r>
            <a:r>
              <a:rPr lang="en-US" dirty="0"/>
              <a:t> </a:t>
            </a:r>
            <a:r>
              <a:rPr lang="en-US" dirty="0" err="1"/>
              <a:t>sarfi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yo‘l</a:t>
            </a:r>
            <a:r>
              <a:rPr lang="en-US" dirty="0" smtClean="0"/>
              <a:t>-transport </a:t>
            </a:r>
            <a:r>
              <a:rPr lang="en-US" dirty="0" err="1" smtClean="0"/>
              <a:t>hodisalari</a:t>
            </a:r>
            <a:r>
              <a:rPr lang="en-US" dirty="0" smtClean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og‘irligi</a:t>
            </a:r>
            <a:r>
              <a:rPr lang="en-US" dirty="0"/>
              <a:t> </a:t>
            </a:r>
            <a:r>
              <a:rPr lang="en-US" dirty="0" err="1"/>
              <a:t>keskin</a:t>
            </a:r>
            <a:r>
              <a:rPr lang="en-US" dirty="0"/>
              <a:t> </a:t>
            </a:r>
            <a:r>
              <a:rPr lang="en-US" dirty="0" err="1"/>
              <a:t>ko‘payadi</a:t>
            </a:r>
            <a:r>
              <a:rPr lang="en-US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5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/>
              <a:t>Bu </a:t>
            </a:r>
            <a:r>
              <a:rPr lang="ru-RU" sz="2000" dirty="0"/>
              <a:t>х</a:t>
            </a:r>
            <a:r>
              <a:rPr lang="en-US" sz="2000" dirty="0" err="1"/>
              <a:t>ususiyatlarni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olgan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zamonaviy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 smtClean="0"/>
              <a:t>magistrallari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profil</a:t>
            </a:r>
            <a:r>
              <a:rPr lang="en-US" sz="2000" dirty="0"/>
              <a:t> </a:t>
            </a:r>
            <a:r>
              <a:rPr lang="en-US" sz="2000" dirty="0" err="1"/>
              <a:t>elementlariga</a:t>
            </a:r>
            <a:r>
              <a:rPr lang="en-US" sz="2000" dirty="0"/>
              <a:t> </a:t>
            </a:r>
            <a:r>
              <a:rPr lang="en-US" sz="2000" dirty="0" err="1"/>
              <a:t>qo‘yiladigan</a:t>
            </a:r>
            <a:r>
              <a:rPr lang="en-US" sz="2000" dirty="0"/>
              <a:t> </a:t>
            </a:r>
            <a:r>
              <a:rPr lang="en-US" sz="2000" dirty="0" err="1"/>
              <a:t>quyidagi</a:t>
            </a:r>
            <a:r>
              <a:rPr lang="en-US" sz="2000" dirty="0"/>
              <a:t> </a:t>
            </a:r>
            <a:r>
              <a:rPr lang="en-US" sz="2000" dirty="0" err="1"/>
              <a:t>talablar</a:t>
            </a:r>
            <a:r>
              <a:rPr lang="en-US" sz="2000" dirty="0"/>
              <a:t> </a:t>
            </a:r>
            <a:r>
              <a:rPr lang="en-US" sz="2000" dirty="0" err="1"/>
              <a:t>o‘ziga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 smtClean="0"/>
              <a:t>osdir</a:t>
            </a:r>
            <a:r>
              <a:rPr lang="en-US" sz="2000" dirty="0" smtClean="0"/>
              <a:t>: </a:t>
            </a:r>
            <a:r>
              <a:rPr lang="en-US" sz="2000" dirty="0" err="1" smtClean="0"/>
              <a:t>harakatlanish</a:t>
            </a:r>
            <a:r>
              <a:rPr lang="en-US" sz="2000" dirty="0" smtClean="0"/>
              <a:t> </a:t>
            </a:r>
            <a:r>
              <a:rPr lang="en-US" sz="2000" dirty="0" err="1"/>
              <a:t>polosasining</a:t>
            </a:r>
            <a:r>
              <a:rPr lang="en-US" sz="2000" dirty="0"/>
              <a:t> </a:t>
            </a:r>
            <a:r>
              <a:rPr lang="en-US" sz="2000" dirty="0" err="1"/>
              <a:t>kengligi</a:t>
            </a:r>
            <a:r>
              <a:rPr lang="en-US" sz="2000" dirty="0"/>
              <a:t> 3,5... 3,75 m; </a:t>
            </a:r>
            <a:r>
              <a:rPr lang="en-US" sz="2000" dirty="0" err="1"/>
              <a:t>egrilarning</a:t>
            </a:r>
            <a:r>
              <a:rPr lang="en-US" sz="2000" dirty="0"/>
              <a:t> </a:t>
            </a:r>
            <a:r>
              <a:rPr lang="en-US" sz="2000" dirty="0" err="1"/>
              <a:t>plandagi</a:t>
            </a:r>
            <a:r>
              <a:rPr lang="en-US" sz="2000" dirty="0"/>
              <a:t> </a:t>
            </a:r>
            <a:r>
              <a:rPr lang="en-US" sz="2000" dirty="0" err="1" smtClean="0"/>
              <a:t>radiuslari</a:t>
            </a:r>
            <a:r>
              <a:rPr lang="en-US" sz="2000" dirty="0" smtClean="0"/>
              <a:t> 3000</a:t>
            </a:r>
            <a:r>
              <a:rPr lang="en-US" sz="2000" dirty="0"/>
              <a:t>...5000 m; </a:t>
            </a:r>
            <a:r>
              <a:rPr lang="en-US" sz="2000" dirty="0" err="1"/>
              <a:t>qavariq</a:t>
            </a:r>
            <a:r>
              <a:rPr lang="en-US" sz="2000" dirty="0"/>
              <a:t> </a:t>
            </a:r>
            <a:r>
              <a:rPr lang="en-US" sz="2000" dirty="0" err="1"/>
              <a:t>vertikal</a:t>
            </a:r>
            <a:r>
              <a:rPr lang="en-US" sz="2000" dirty="0"/>
              <a:t> </a:t>
            </a:r>
            <a:r>
              <a:rPr lang="en-US" sz="2000" dirty="0" err="1"/>
              <a:t>egrilarning</a:t>
            </a:r>
            <a:r>
              <a:rPr lang="en-US" sz="2000" dirty="0"/>
              <a:t> </a:t>
            </a:r>
            <a:r>
              <a:rPr lang="en-US" sz="2000" dirty="0" err="1"/>
              <a:t>radiuslari</a:t>
            </a:r>
            <a:r>
              <a:rPr lang="en-US" sz="2000" dirty="0"/>
              <a:t> 5000...8000 m; </a:t>
            </a:r>
            <a:r>
              <a:rPr lang="en-US" sz="2000" dirty="0" err="1"/>
              <a:t>to‘siqlar</a:t>
            </a:r>
            <a:r>
              <a:rPr lang="en-US" sz="2000" dirty="0"/>
              <a:t> </a:t>
            </a:r>
            <a:r>
              <a:rPr lang="en-US" sz="2000" dirty="0" err="1" smtClean="0"/>
              <a:t>oldida</a:t>
            </a:r>
            <a:r>
              <a:rPr lang="en-US" sz="2000" dirty="0" smtClean="0"/>
              <a:t> </a:t>
            </a:r>
            <a:r>
              <a:rPr lang="en-US" sz="2000" dirty="0" err="1" smtClean="0"/>
              <a:t>tormozlash</a:t>
            </a:r>
            <a:r>
              <a:rPr lang="en-US" sz="2000" dirty="0" smtClean="0"/>
              <a:t> </a:t>
            </a:r>
            <a:r>
              <a:rPr lang="en-US" sz="2000" dirty="0" err="1"/>
              <a:t>sharti</a:t>
            </a:r>
            <a:r>
              <a:rPr lang="en-US" sz="2000" dirty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</a:t>
            </a:r>
            <a:r>
              <a:rPr lang="en-US" sz="2000" dirty="0" err="1"/>
              <a:t>ko‘rinishlik</a:t>
            </a:r>
            <a:r>
              <a:rPr lang="en-US" sz="2000" dirty="0"/>
              <a:t> </a:t>
            </a:r>
            <a:r>
              <a:rPr lang="en-US" sz="2000" dirty="0" err="1"/>
              <a:t>masofasi</a:t>
            </a:r>
            <a:r>
              <a:rPr lang="en-US" sz="2000" dirty="0"/>
              <a:t> 250...350 </a:t>
            </a:r>
            <a:r>
              <a:rPr lang="en-US" sz="2000" dirty="0" smtClean="0"/>
              <a:t>m. </a:t>
            </a:r>
            <a:r>
              <a:rPr lang="ru-RU" sz="2000" dirty="0" smtClean="0"/>
              <a:t>Т</a:t>
            </a:r>
            <a:r>
              <a:rPr lang="en-US" sz="2000" dirty="0" err="1"/>
              <a:t>ezkor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magistrallari</a:t>
            </a:r>
            <a:r>
              <a:rPr lang="en-US" sz="2000" dirty="0"/>
              <a:t> </a:t>
            </a:r>
            <a:r>
              <a:rPr lang="en-US" sz="2000" dirty="0" err="1"/>
              <a:t>Ia-toifali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alqaro</a:t>
            </a:r>
            <a:r>
              <a:rPr lang="en-US" sz="2000" dirty="0"/>
              <a:t> </a:t>
            </a:r>
            <a:r>
              <a:rPr lang="en-US" sz="2000" dirty="0" err="1"/>
              <a:t>ahamiyatdagi</a:t>
            </a:r>
            <a:r>
              <a:rPr lang="en-US" sz="2000" dirty="0"/>
              <a:t> </a:t>
            </a:r>
            <a:r>
              <a:rPr lang="en-US" sz="2000" dirty="0" err="1"/>
              <a:t>yo‘l</a:t>
            </a:r>
            <a:r>
              <a:rPr lang="en-US" sz="2000" dirty="0"/>
              <a:t> </a:t>
            </a:r>
            <a:r>
              <a:rPr lang="en-US" sz="2000" dirty="0" err="1"/>
              <a:t>bo‘lib</a:t>
            </a:r>
            <a:r>
              <a:rPr lang="en-US" sz="2000" dirty="0"/>
              <a:t>, </a:t>
            </a:r>
            <a:r>
              <a:rPr lang="en-US" sz="2000" dirty="0" err="1" smtClean="0"/>
              <a:t>mustaqil</a:t>
            </a:r>
            <a:r>
              <a:rPr lang="en-US" sz="2000" dirty="0" smtClean="0"/>
              <a:t> </a:t>
            </a:r>
            <a:r>
              <a:rPr lang="en-US" sz="2000" dirty="0" err="1" smtClean="0"/>
              <a:t>davlatlar</a:t>
            </a:r>
            <a:r>
              <a:rPr lang="en-US" sz="2000" dirty="0" smtClean="0"/>
              <a:t> </a:t>
            </a:r>
            <a:r>
              <a:rPr lang="en-US" sz="2000" dirty="0" err="1"/>
              <a:t>poyta</a:t>
            </a:r>
            <a:r>
              <a:rPr lang="ru-RU" sz="2000" dirty="0"/>
              <a:t>х</a:t>
            </a:r>
            <a:r>
              <a:rPr lang="en-US" sz="2000" dirty="0" err="1"/>
              <a:t>tlarini</a:t>
            </a:r>
            <a:r>
              <a:rPr lang="en-US" sz="2000" dirty="0"/>
              <a:t>, </a:t>
            </a:r>
            <a:r>
              <a:rPr lang="en-US" sz="2000" dirty="0" err="1"/>
              <a:t>yirik</a:t>
            </a:r>
            <a:r>
              <a:rPr lang="en-US" sz="2000" dirty="0"/>
              <a:t> </a:t>
            </a:r>
            <a:r>
              <a:rPr lang="en-US" sz="2000" dirty="0" err="1"/>
              <a:t>shaharlarni</a:t>
            </a:r>
            <a:r>
              <a:rPr lang="en-US" sz="2000" dirty="0"/>
              <a:t>, </a:t>
            </a:r>
            <a:r>
              <a:rPr lang="en-US" sz="2000" dirty="0" err="1"/>
              <a:t>respublikadagi</a:t>
            </a:r>
            <a:r>
              <a:rPr lang="en-US" sz="2000" dirty="0"/>
              <a:t> </a:t>
            </a:r>
            <a:r>
              <a:rPr lang="en-US" sz="2000" dirty="0" err="1"/>
              <a:t>sanoat</a:t>
            </a:r>
            <a:r>
              <a:rPr lang="en-US" sz="2000" dirty="0"/>
              <a:t> </a:t>
            </a:r>
            <a:r>
              <a:rPr lang="en-US" sz="2000" dirty="0" err="1" smtClean="0"/>
              <a:t>markazlarini</a:t>
            </a:r>
            <a:r>
              <a:rPr lang="en-US" sz="2000" dirty="0" smtClean="0"/>
              <a:t> </a:t>
            </a:r>
            <a:r>
              <a:rPr lang="en-US" sz="2000" dirty="0" err="1" smtClean="0"/>
              <a:t>htiradi</a:t>
            </a:r>
            <a:r>
              <a:rPr lang="en-US" sz="2000" dirty="0"/>
              <a:t>.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tezlikni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qulaylikni</a:t>
            </a:r>
            <a:r>
              <a:rPr lang="en-US" sz="2000" dirty="0"/>
              <a:t>, </a:t>
            </a:r>
            <a:r>
              <a:rPr lang="en-US" sz="2000" dirty="0" err="1"/>
              <a:t>harakat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avfsizligini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olgan</a:t>
            </a:r>
            <a:r>
              <a:rPr lang="en-US" sz="2000" dirty="0"/>
              <a:t> </a:t>
            </a:r>
            <a:r>
              <a:rPr lang="en-US" sz="2000" dirty="0" err="1" smtClean="0"/>
              <a:t>holda</a:t>
            </a:r>
            <a:r>
              <a:rPr lang="en-US" sz="2000" dirty="0" smtClean="0"/>
              <a:t>  </a:t>
            </a:r>
            <a:r>
              <a:rPr lang="en-US" sz="2000" dirty="0" err="1" smtClean="0"/>
              <a:t>harakat</a:t>
            </a:r>
            <a:r>
              <a:rPr lang="en-US" sz="2000" dirty="0" smtClean="0"/>
              <a:t> </a:t>
            </a:r>
            <a:r>
              <a:rPr lang="en-US" sz="2000" dirty="0" err="1"/>
              <a:t>jadalligini</a:t>
            </a:r>
            <a:r>
              <a:rPr lang="en-US" sz="2000" dirty="0"/>
              <a:t> </a:t>
            </a:r>
            <a:r>
              <a:rPr lang="en-US" sz="2000" dirty="0" err="1"/>
              <a:t>o‘tkazishni</a:t>
            </a:r>
            <a:r>
              <a:rPr lang="en-US" sz="2000" dirty="0"/>
              <a:t> </a:t>
            </a:r>
            <a:r>
              <a:rPr lang="en-US" sz="2000" dirty="0" err="1"/>
              <a:t>ta‘minlaydi</a:t>
            </a:r>
            <a:r>
              <a:rPr lang="en-US" sz="2000" dirty="0"/>
              <a:t>. </a:t>
            </a:r>
            <a:r>
              <a:rPr lang="en-US" sz="2000" dirty="0" err="1"/>
              <a:t>Kelajakdagi</a:t>
            </a:r>
            <a:r>
              <a:rPr lang="en-US" sz="2000" dirty="0"/>
              <a:t> </a:t>
            </a:r>
            <a:r>
              <a:rPr lang="en-US" sz="2000" dirty="0" err="1"/>
              <a:t>hisobiy</a:t>
            </a:r>
            <a:r>
              <a:rPr lang="en-US" sz="2000" dirty="0"/>
              <a:t> </a:t>
            </a:r>
            <a:r>
              <a:rPr lang="en-US" sz="2000" dirty="0" err="1"/>
              <a:t>harakat</a:t>
            </a:r>
            <a:r>
              <a:rPr lang="en-US" sz="2000" dirty="0"/>
              <a:t> </a:t>
            </a:r>
            <a:r>
              <a:rPr lang="en-US" sz="2000" dirty="0" err="1"/>
              <a:t>jadalligi</a:t>
            </a:r>
            <a:r>
              <a:rPr lang="en-US" sz="2000" dirty="0"/>
              <a:t> </a:t>
            </a:r>
            <a:r>
              <a:rPr lang="en-US" sz="2000" dirty="0" smtClean="0"/>
              <a:t>9000 </a:t>
            </a:r>
            <a:r>
              <a:rPr lang="en-US" sz="2000" dirty="0" err="1" smtClean="0"/>
              <a:t>avt</a:t>
            </a:r>
            <a:r>
              <a:rPr lang="en-US" sz="2000" dirty="0" smtClean="0"/>
              <a:t>/</a:t>
            </a:r>
            <a:r>
              <a:rPr lang="en-US" sz="2000" dirty="0" err="1" smtClean="0"/>
              <a:t>sut</a:t>
            </a:r>
            <a:r>
              <a:rPr lang="en-US" sz="2000" dirty="0" smtClean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yuqori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96195" y="1772816"/>
            <a:ext cx="7408333" cy="3450696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err="1"/>
              <a:t>Hisobiy</a:t>
            </a:r>
            <a:r>
              <a:rPr lang="en-US" b="1" dirty="0"/>
              <a:t> </a:t>
            </a:r>
            <a:r>
              <a:rPr lang="en-US" b="1" dirty="0" err="1"/>
              <a:t>tezlik</a:t>
            </a:r>
            <a:r>
              <a:rPr lang="en-US" b="1" dirty="0"/>
              <a:t> 150-120 km/</a:t>
            </a:r>
            <a:r>
              <a:rPr lang="en-US" b="1" dirty="0" err="1"/>
              <a:t>soat</a:t>
            </a:r>
            <a:r>
              <a:rPr lang="en-US" b="1" dirty="0"/>
              <a:t>.</a:t>
            </a:r>
          </a:p>
          <a:p>
            <a:r>
              <a:rPr lang="en-US" b="1" dirty="0"/>
              <a:t>Plan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bo‘ylama</a:t>
            </a:r>
            <a:r>
              <a:rPr lang="en-US" b="1" dirty="0"/>
              <a:t> </a:t>
            </a:r>
            <a:r>
              <a:rPr lang="en-US" b="1" dirty="0" err="1"/>
              <a:t>profil</a:t>
            </a:r>
            <a:r>
              <a:rPr lang="en-US" b="1" dirty="0"/>
              <a:t> </a:t>
            </a:r>
            <a:r>
              <a:rPr lang="en-US" b="1" dirty="0" err="1"/>
              <a:t>elementlari</a:t>
            </a:r>
            <a:r>
              <a:rPr lang="en-US" b="1" dirty="0"/>
              <a:t> </a:t>
            </a:r>
            <a:r>
              <a:rPr lang="en-US" b="1" dirty="0" err="1"/>
              <a:t>belgilanayotganda</a:t>
            </a:r>
            <a:r>
              <a:rPr lang="en-US" b="1" dirty="0"/>
              <a:t>,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 smtClean="0"/>
              <a:t>ko‘rsatkichlar</a:t>
            </a:r>
            <a:r>
              <a:rPr lang="en-US" b="1" dirty="0" smtClean="0"/>
              <a:t> </a:t>
            </a:r>
            <a:r>
              <a:rPr lang="en-US" b="1" dirty="0" err="1" smtClean="0"/>
              <a:t>qo‘yidagicha</a:t>
            </a:r>
            <a:r>
              <a:rPr lang="en-US" b="1" dirty="0" smtClean="0"/>
              <a:t> </a:t>
            </a:r>
            <a:r>
              <a:rPr lang="en-US" b="1" dirty="0" err="1"/>
              <a:t>qabul</a:t>
            </a:r>
            <a:r>
              <a:rPr lang="en-US" b="1" dirty="0"/>
              <a:t> </a:t>
            </a:r>
            <a:r>
              <a:rPr lang="en-US" b="1" dirty="0" err="1"/>
              <a:t>qilinishi</a:t>
            </a:r>
            <a:r>
              <a:rPr lang="en-US" b="1" dirty="0"/>
              <a:t> </a:t>
            </a:r>
            <a:r>
              <a:rPr lang="en-US" b="1" dirty="0" err="1"/>
              <a:t>kerak</a:t>
            </a:r>
            <a:r>
              <a:rPr lang="en-US" b="1" dirty="0"/>
              <a:t>:</a:t>
            </a:r>
          </a:p>
          <a:p>
            <a:r>
              <a:rPr lang="en-US" b="1" dirty="0"/>
              <a:t>- </a:t>
            </a:r>
            <a:r>
              <a:rPr lang="en-US" b="1" dirty="0" err="1"/>
              <a:t>bo‘ylama</a:t>
            </a:r>
            <a:r>
              <a:rPr lang="en-US" b="1" dirty="0"/>
              <a:t> </a:t>
            </a:r>
            <a:r>
              <a:rPr lang="en-US" b="1" dirty="0" err="1"/>
              <a:t>nishabliklar-eng</a:t>
            </a:r>
            <a:r>
              <a:rPr lang="en-US" b="1" dirty="0"/>
              <a:t> </a:t>
            </a:r>
            <a:r>
              <a:rPr lang="en-US" b="1" dirty="0" err="1"/>
              <a:t>ko‘pi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30%0;</a:t>
            </a:r>
          </a:p>
          <a:p>
            <a:r>
              <a:rPr lang="en-US" b="1" dirty="0"/>
              <a:t>- </a:t>
            </a:r>
            <a:r>
              <a:rPr lang="en-US" b="1" dirty="0" err="1"/>
              <a:t>avtomobil</a:t>
            </a:r>
            <a:r>
              <a:rPr lang="en-US" b="1" dirty="0"/>
              <a:t> to‘</a:t>
            </a:r>
            <a:r>
              <a:rPr lang="ru-RU" b="1" dirty="0"/>
              <a:t>х</a:t>
            </a:r>
            <a:r>
              <a:rPr lang="en-US" b="1" dirty="0" err="1"/>
              <a:t>tashi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ko‘rish</a:t>
            </a:r>
            <a:r>
              <a:rPr lang="en-US" b="1" dirty="0"/>
              <a:t> </a:t>
            </a:r>
            <a:r>
              <a:rPr lang="en-US" b="1" dirty="0" err="1"/>
              <a:t>masofasi</a:t>
            </a:r>
            <a:r>
              <a:rPr lang="en-US" b="1" dirty="0"/>
              <a:t> </a:t>
            </a:r>
            <a:r>
              <a:rPr lang="en-US" b="1" dirty="0" err="1"/>
              <a:t>kamida</a:t>
            </a:r>
            <a:r>
              <a:rPr lang="en-US" b="1" dirty="0"/>
              <a:t> 450 m;</a:t>
            </a:r>
          </a:p>
          <a:p>
            <a:r>
              <a:rPr lang="en-US" b="1" dirty="0"/>
              <a:t>- </a:t>
            </a:r>
            <a:r>
              <a:rPr lang="en-US" b="1" dirty="0" err="1"/>
              <a:t>plandagi</a:t>
            </a:r>
            <a:r>
              <a:rPr lang="en-US" b="1" dirty="0"/>
              <a:t> </a:t>
            </a:r>
            <a:r>
              <a:rPr lang="en-US" b="1" dirty="0" err="1"/>
              <a:t>egri</a:t>
            </a:r>
            <a:r>
              <a:rPr lang="en-US" b="1" dirty="0"/>
              <a:t> </a:t>
            </a:r>
            <a:r>
              <a:rPr lang="en-US" b="1" dirty="0" err="1"/>
              <a:t>radiuslari-kamida</a:t>
            </a:r>
            <a:r>
              <a:rPr lang="en-US" b="1" dirty="0"/>
              <a:t> 3000 m ;105</a:t>
            </a:r>
          </a:p>
          <a:p>
            <a:r>
              <a:rPr lang="en-US" b="1" dirty="0"/>
              <a:t>- </a:t>
            </a:r>
            <a:r>
              <a:rPr lang="en-US" b="1" dirty="0" err="1"/>
              <a:t>bo‘ylama</a:t>
            </a:r>
            <a:r>
              <a:rPr lang="en-US" b="1" dirty="0"/>
              <a:t> </a:t>
            </a:r>
            <a:r>
              <a:rPr lang="en-US" b="1" dirty="0" err="1"/>
              <a:t>profildagi</a:t>
            </a:r>
            <a:r>
              <a:rPr lang="en-US" b="1" dirty="0"/>
              <a:t> </a:t>
            </a:r>
            <a:r>
              <a:rPr lang="en-US" b="1" dirty="0" err="1"/>
              <a:t>egri</a:t>
            </a:r>
            <a:r>
              <a:rPr lang="en-US" b="1" dirty="0"/>
              <a:t> </a:t>
            </a:r>
            <a:r>
              <a:rPr lang="en-US" b="1" dirty="0" err="1"/>
              <a:t>radiuslari</a:t>
            </a:r>
            <a:r>
              <a:rPr lang="en-US" b="1" dirty="0"/>
              <a:t>:</a:t>
            </a:r>
          </a:p>
          <a:p>
            <a:r>
              <a:rPr lang="en-US" b="1" dirty="0"/>
              <a:t>- </a:t>
            </a:r>
            <a:r>
              <a:rPr lang="en-US" b="1" dirty="0" err="1"/>
              <a:t>qabariqda-kamida</a:t>
            </a:r>
            <a:r>
              <a:rPr lang="en-US" b="1" dirty="0"/>
              <a:t> 70000m; </a:t>
            </a:r>
            <a:r>
              <a:rPr lang="en-US" b="1" dirty="0" err="1"/>
              <a:t>botiqda-kamida</a:t>
            </a:r>
            <a:r>
              <a:rPr lang="en-US" b="1" dirty="0"/>
              <a:t> 8000m;</a:t>
            </a:r>
          </a:p>
          <a:p>
            <a:r>
              <a:rPr lang="en-US" b="1" dirty="0"/>
              <a:t>- </a:t>
            </a:r>
            <a:r>
              <a:rPr lang="en-US" b="1" dirty="0" err="1"/>
              <a:t>bo‘ylama</a:t>
            </a:r>
            <a:r>
              <a:rPr lang="en-US" b="1" dirty="0"/>
              <a:t> </a:t>
            </a:r>
            <a:r>
              <a:rPr lang="en-US" b="1" dirty="0" err="1"/>
              <a:t>profilda</a:t>
            </a:r>
            <a:r>
              <a:rPr lang="en-US" b="1" dirty="0"/>
              <a:t> </a:t>
            </a:r>
            <a:r>
              <a:rPr lang="en-US" b="1" dirty="0" err="1"/>
              <a:t>egri</a:t>
            </a:r>
            <a:r>
              <a:rPr lang="en-US" b="1" dirty="0"/>
              <a:t> </a:t>
            </a:r>
            <a:r>
              <a:rPr lang="en-US" b="1" dirty="0" err="1"/>
              <a:t>uzunligi</a:t>
            </a:r>
            <a:r>
              <a:rPr lang="en-US" b="1" dirty="0"/>
              <a:t>;</a:t>
            </a:r>
          </a:p>
          <a:p>
            <a:r>
              <a:rPr lang="en-US" b="1" dirty="0"/>
              <a:t>- </a:t>
            </a:r>
            <a:r>
              <a:rPr lang="en-US" b="1" dirty="0" err="1"/>
              <a:t>qabariqda-kamida</a:t>
            </a:r>
            <a:r>
              <a:rPr lang="en-US" b="1" dirty="0"/>
              <a:t> 300m; </a:t>
            </a:r>
            <a:r>
              <a:rPr lang="en-US" b="1" dirty="0" err="1"/>
              <a:t>botiqda-kamida</a:t>
            </a:r>
            <a:r>
              <a:rPr lang="en-US" b="1" dirty="0"/>
              <a:t> 100m.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5404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b="1" dirty="0" err="1"/>
              <a:t>Ko‘ndalang</a:t>
            </a:r>
            <a:r>
              <a:rPr lang="en-US" sz="2000" b="1" dirty="0"/>
              <a:t> </a:t>
            </a:r>
            <a:r>
              <a:rPr lang="en-US" sz="2000" b="1" dirty="0" err="1"/>
              <a:t>profil</a:t>
            </a:r>
            <a:r>
              <a:rPr lang="en-US" sz="2000" b="1" dirty="0"/>
              <a:t> </a:t>
            </a:r>
            <a:r>
              <a:rPr lang="en-US" sz="2000" b="1" dirty="0" err="1"/>
              <a:t>elementlarining</a:t>
            </a:r>
            <a:r>
              <a:rPr lang="en-US" sz="2000" b="1" dirty="0"/>
              <a:t> </a:t>
            </a:r>
            <a:r>
              <a:rPr lang="en-US" sz="2000" b="1" dirty="0" err="1"/>
              <a:t>o‘lchami</a:t>
            </a:r>
            <a:r>
              <a:rPr lang="en-US" sz="2000" b="1" dirty="0"/>
              <a:t>:</a:t>
            </a:r>
          </a:p>
          <a:p>
            <a:r>
              <a:rPr lang="en-US" sz="2000" b="1" dirty="0"/>
              <a:t>-</a:t>
            </a:r>
            <a:r>
              <a:rPr lang="en-US" sz="2000" b="1" dirty="0" err="1"/>
              <a:t>harakat</a:t>
            </a:r>
            <a:r>
              <a:rPr lang="en-US" sz="2000" b="1" dirty="0"/>
              <a:t> </a:t>
            </a:r>
            <a:r>
              <a:rPr lang="en-US" sz="2000" b="1" dirty="0" err="1"/>
              <a:t>polosasi</a:t>
            </a:r>
            <a:r>
              <a:rPr lang="en-US" sz="2000" b="1" dirty="0"/>
              <a:t> </a:t>
            </a:r>
            <a:r>
              <a:rPr lang="en-US" sz="2000" b="1" dirty="0" err="1"/>
              <a:t>soni</a:t>
            </a:r>
            <a:r>
              <a:rPr lang="en-US" sz="2000" b="1" dirty="0"/>
              <a:t> 4;6;8; kengligi-3,75m;</a:t>
            </a:r>
          </a:p>
          <a:p>
            <a:r>
              <a:rPr lang="en-US" sz="2000" b="1" dirty="0"/>
              <a:t>-</a:t>
            </a:r>
            <a:r>
              <a:rPr lang="en-US" sz="2000" b="1" dirty="0" err="1"/>
              <a:t>qatnov</a:t>
            </a:r>
            <a:r>
              <a:rPr lang="en-US" sz="2000" b="1" dirty="0"/>
              <a:t> </a:t>
            </a:r>
            <a:r>
              <a:rPr lang="en-US" sz="2000" b="1" dirty="0" err="1"/>
              <a:t>qismining</a:t>
            </a:r>
            <a:r>
              <a:rPr lang="en-US" sz="2000" b="1" dirty="0"/>
              <a:t> </a:t>
            </a:r>
            <a:r>
              <a:rPr lang="en-US" sz="2000" b="1" dirty="0" err="1"/>
              <a:t>kengligi</a:t>
            </a:r>
            <a:r>
              <a:rPr lang="en-US" sz="2000" b="1" dirty="0"/>
              <a:t>, 2</a:t>
            </a:r>
            <a:r>
              <a:rPr lang="ru-RU" sz="2000" b="1" dirty="0"/>
              <a:t>х7,5; 2х11,25; 15,0</a:t>
            </a:r>
            <a:r>
              <a:rPr lang="en-US" sz="2000" b="1" dirty="0"/>
              <a:t>m; </a:t>
            </a:r>
            <a:r>
              <a:rPr lang="en-US" sz="2000" b="1" dirty="0" err="1"/>
              <a:t>yo‘l</a:t>
            </a:r>
            <a:r>
              <a:rPr lang="en-US" sz="2000" b="1" dirty="0"/>
              <a:t> </a:t>
            </a:r>
            <a:r>
              <a:rPr lang="en-US" sz="2000" b="1" dirty="0" err="1"/>
              <a:t>yoqasining</a:t>
            </a:r>
            <a:r>
              <a:rPr lang="en-US" sz="2000" b="1" dirty="0"/>
              <a:t> </a:t>
            </a:r>
            <a:r>
              <a:rPr lang="en-US" sz="2000" b="1" dirty="0" err="1"/>
              <a:t>kengligi</a:t>
            </a:r>
            <a:r>
              <a:rPr lang="en-US" sz="2000" b="1" dirty="0"/>
              <a:t> 3,0 m;</a:t>
            </a:r>
          </a:p>
          <a:p>
            <a:r>
              <a:rPr lang="en-US" sz="2000" b="1" dirty="0"/>
              <a:t>-</a:t>
            </a:r>
            <a:r>
              <a:rPr lang="en-US" sz="2000" b="1" dirty="0" err="1"/>
              <a:t>mustahkamlangan</a:t>
            </a:r>
            <a:r>
              <a:rPr lang="en-US" sz="2000" b="1" dirty="0"/>
              <a:t> </a:t>
            </a:r>
            <a:r>
              <a:rPr lang="en-US" sz="2000" b="1" dirty="0" err="1"/>
              <a:t>polosaning</a:t>
            </a:r>
            <a:r>
              <a:rPr lang="en-US" sz="2000" b="1" dirty="0"/>
              <a:t> </a:t>
            </a:r>
            <a:r>
              <a:rPr lang="en-US" sz="2000" b="1" dirty="0" err="1"/>
              <a:t>eng</a:t>
            </a:r>
            <a:r>
              <a:rPr lang="en-US" sz="2000" b="1" dirty="0"/>
              <a:t> </a:t>
            </a:r>
            <a:r>
              <a:rPr lang="en-US" sz="2000" b="1" dirty="0" err="1"/>
              <a:t>kichik</a:t>
            </a:r>
            <a:r>
              <a:rPr lang="en-US" sz="2000" b="1" dirty="0"/>
              <a:t> </a:t>
            </a:r>
            <a:r>
              <a:rPr lang="en-US" sz="2000" b="1" dirty="0" err="1"/>
              <a:t>kengligi</a:t>
            </a:r>
            <a:r>
              <a:rPr lang="en-US" sz="2000" b="1" dirty="0"/>
              <a:t> 3,0m;</a:t>
            </a:r>
          </a:p>
          <a:p>
            <a:r>
              <a:rPr lang="en-US" sz="2000" b="1" dirty="0"/>
              <a:t>-</a:t>
            </a:r>
            <a:r>
              <a:rPr lang="en-US" sz="2000" b="1" dirty="0" err="1"/>
              <a:t>ajratuvchi</a:t>
            </a:r>
            <a:r>
              <a:rPr lang="en-US" sz="2000" b="1" dirty="0"/>
              <a:t> </a:t>
            </a:r>
            <a:r>
              <a:rPr lang="en-US" sz="2000" b="1" dirty="0" err="1"/>
              <a:t>polosaning</a:t>
            </a:r>
            <a:r>
              <a:rPr lang="en-US" sz="2000" b="1" dirty="0"/>
              <a:t>: </a:t>
            </a:r>
            <a:r>
              <a:rPr lang="en-US" sz="2000" b="1" dirty="0" err="1"/>
              <a:t>eng</a:t>
            </a:r>
            <a:r>
              <a:rPr lang="en-US" sz="2000" b="1" dirty="0"/>
              <a:t> </a:t>
            </a:r>
            <a:r>
              <a:rPr lang="en-US" sz="2000" b="1" dirty="0" err="1"/>
              <a:t>kichik</a:t>
            </a:r>
            <a:r>
              <a:rPr lang="en-US" sz="2000" b="1" dirty="0"/>
              <a:t> </a:t>
            </a:r>
            <a:r>
              <a:rPr lang="en-US" sz="2000" b="1" dirty="0" err="1"/>
              <a:t>kengligi</a:t>
            </a:r>
            <a:r>
              <a:rPr lang="en-US" sz="2000" b="1" dirty="0"/>
              <a:t> 6,0;</a:t>
            </a:r>
          </a:p>
          <a:p>
            <a:r>
              <a:rPr lang="en-US" sz="2000" b="1" dirty="0"/>
              <a:t>-</a:t>
            </a:r>
            <a:r>
              <a:rPr lang="en-US" sz="2000" b="1" dirty="0" err="1"/>
              <a:t>ajratuvchi</a:t>
            </a:r>
            <a:r>
              <a:rPr lang="en-US" sz="2000" b="1" dirty="0"/>
              <a:t> </a:t>
            </a:r>
            <a:r>
              <a:rPr lang="en-US" sz="2000" b="1" dirty="0" err="1"/>
              <a:t>brus</a:t>
            </a:r>
            <a:r>
              <a:rPr lang="en-US" sz="2000" b="1" dirty="0"/>
              <a:t> </a:t>
            </a:r>
            <a:r>
              <a:rPr lang="en-US" sz="2000" b="1" dirty="0" err="1"/>
              <a:t>qabul</a:t>
            </a:r>
            <a:r>
              <a:rPr lang="en-US" sz="2000" b="1" dirty="0"/>
              <a:t> </a:t>
            </a:r>
            <a:r>
              <a:rPr lang="en-US" sz="2000" b="1" dirty="0" err="1"/>
              <a:t>qilingandagi</a:t>
            </a:r>
            <a:r>
              <a:rPr lang="en-US" sz="2000" b="1" dirty="0"/>
              <a:t> </a:t>
            </a:r>
            <a:r>
              <a:rPr lang="en-US" sz="2000" b="1" dirty="0" err="1"/>
              <a:t>eng</a:t>
            </a:r>
            <a:r>
              <a:rPr lang="en-US" sz="2000" b="1" dirty="0"/>
              <a:t> </a:t>
            </a:r>
            <a:r>
              <a:rPr lang="en-US" sz="2000" b="1" dirty="0" err="1"/>
              <a:t>kichik</a:t>
            </a:r>
            <a:r>
              <a:rPr lang="en-US" sz="2000" b="1" dirty="0"/>
              <a:t> kengligi-2,6m;</a:t>
            </a:r>
          </a:p>
          <a:p>
            <a:r>
              <a:rPr lang="en-US" sz="2000" b="1" dirty="0"/>
              <a:t>-</a:t>
            </a:r>
            <a:r>
              <a:rPr lang="en-US" sz="2000" b="1" dirty="0" err="1"/>
              <a:t>mustahkamlanadigan</a:t>
            </a:r>
            <a:r>
              <a:rPr lang="en-US" sz="2000" b="1" dirty="0"/>
              <a:t> </a:t>
            </a:r>
            <a:r>
              <a:rPr lang="en-US" sz="2000" b="1" dirty="0" err="1"/>
              <a:t>polosaning</a:t>
            </a:r>
            <a:r>
              <a:rPr lang="en-US" sz="2000" b="1" dirty="0"/>
              <a:t> </a:t>
            </a:r>
            <a:r>
              <a:rPr lang="en-US" sz="2000" b="1" dirty="0" err="1"/>
              <a:t>eng</a:t>
            </a:r>
            <a:r>
              <a:rPr lang="en-US" sz="2000" b="1" dirty="0"/>
              <a:t> </a:t>
            </a:r>
            <a:r>
              <a:rPr lang="en-US" sz="2000" b="1" dirty="0" err="1"/>
              <a:t>kichik</a:t>
            </a:r>
            <a:r>
              <a:rPr lang="en-US" sz="2000" b="1" dirty="0"/>
              <a:t> kengligi-1,0m;</a:t>
            </a:r>
          </a:p>
          <a:p>
            <a:r>
              <a:rPr lang="en-US" sz="2000" b="1" dirty="0"/>
              <a:t>-</a:t>
            </a:r>
            <a:r>
              <a:rPr lang="en-US" sz="2000" b="1" dirty="0" err="1"/>
              <a:t>yo‘l</a:t>
            </a:r>
            <a:r>
              <a:rPr lang="en-US" sz="2000" b="1" dirty="0"/>
              <a:t> </a:t>
            </a:r>
            <a:r>
              <a:rPr lang="en-US" sz="2000" b="1" dirty="0" err="1"/>
              <a:t>poyining</a:t>
            </a:r>
            <a:r>
              <a:rPr lang="en-US" sz="2000" b="1" dirty="0"/>
              <a:t> kengligi-27,0, 23,6 34,5, 31,1, 42, 0, 38,6m.</a:t>
            </a:r>
            <a:endParaRPr lang="en-US" sz="20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23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magistrallarining</a:t>
            </a:r>
            <a:r>
              <a:rPr lang="en-US" sz="2000" dirty="0"/>
              <a:t> </a:t>
            </a:r>
            <a:r>
              <a:rPr lang="en-US" sz="2000" dirty="0" err="1"/>
              <a:t>ko‘ndalang</a:t>
            </a:r>
            <a:r>
              <a:rPr lang="en-US" sz="2000" dirty="0"/>
              <a:t> </a:t>
            </a:r>
            <a:r>
              <a:rPr lang="en-US" sz="2000" dirty="0" err="1"/>
              <a:t>profillari</a:t>
            </a:r>
            <a:endParaRPr lang="en-US" sz="2000" dirty="0"/>
          </a:p>
          <a:p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magistrallarining</a:t>
            </a:r>
            <a:r>
              <a:rPr lang="en-US" sz="2000" dirty="0"/>
              <a:t> </a:t>
            </a:r>
            <a:r>
              <a:rPr lang="en-US" sz="2000" dirty="0" err="1"/>
              <a:t>ko‘ndalang</a:t>
            </a:r>
            <a:r>
              <a:rPr lang="en-US" sz="2000" dirty="0"/>
              <a:t> </a:t>
            </a:r>
            <a:r>
              <a:rPr lang="en-US" sz="2000" dirty="0" err="1"/>
              <a:t>profillari</a:t>
            </a:r>
            <a:r>
              <a:rPr lang="en-US" sz="2000" dirty="0"/>
              <a:t> </a:t>
            </a:r>
            <a:r>
              <a:rPr lang="en-US" sz="2000" dirty="0" err="1"/>
              <a:t>pastroq</a:t>
            </a:r>
            <a:r>
              <a:rPr lang="en-US" sz="2000" dirty="0"/>
              <a:t> </a:t>
            </a:r>
            <a:r>
              <a:rPr lang="en-US" sz="2000" dirty="0" err="1"/>
              <a:t>toifali</a:t>
            </a:r>
            <a:r>
              <a:rPr lang="en-US" sz="2000" dirty="0"/>
              <a:t> </a:t>
            </a:r>
            <a:r>
              <a:rPr lang="en-US" sz="2000" dirty="0" err="1" smtClean="0"/>
              <a:t>yo‘llarning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profillaridan</a:t>
            </a:r>
            <a:r>
              <a:rPr lang="en-US" sz="2000" dirty="0" smtClean="0"/>
              <a:t> </a:t>
            </a:r>
            <a:r>
              <a:rPr lang="en-US" sz="2000" dirty="0" err="1"/>
              <a:t>tubdan</a:t>
            </a:r>
            <a:r>
              <a:rPr lang="en-US" sz="2000" dirty="0"/>
              <a:t> </a:t>
            </a:r>
            <a:r>
              <a:rPr lang="en-US" sz="2000" dirty="0" err="1"/>
              <a:t>farq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 (1-rasm), </a:t>
            </a:r>
            <a:r>
              <a:rPr lang="en-US" sz="2000" dirty="0" err="1"/>
              <a:t>hususan</a:t>
            </a:r>
            <a:r>
              <a:rPr lang="en-US" sz="2000" dirty="0"/>
              <a:t>:</a:t>
            </a:r>
          </a:p>
          <a:p>
            <a:r>
              <a:rPr lang="en-US" sz="2000" dirty="0"/>
              <a:t>-</a:t>
            </a:r>
            <a:r>
              <a:rPr lang="en-US" sz="2000" dirty="0" err="1"/>
              <a:t>qarama-qarshi</a:t>
            </a:r>
            <a:r>
              <a:rPr lang="en-US" sz="2000" dirty="0"/>
              <a:t> </a:t>
            </a:r>
            <a:r>
              <a:rPr lang="en-US" sz="2000" dirty="0" err="1"/>
              <a:t>harakatlanish</a:t>
            </a:r>
            <a:r>
              <a:rPr lang="en-US" sz="2000" dirty="0"/>
              <a:t> </a:t>
            </a:r>
            <a:r>
              <a:rPr lang="en-US" sz="2000" dirty="0" err="1"/>
              <a:t>oqimlari</a:t>
            </a:r>
            <a:r>
              <a:rPr lang="en-US" sz="2000" dirty="0"/>
              <a:t> </a:t>
            </a:r>
            <a:r>
              <a:rPr lang="en-US" sz="2000" dirty="0" err="1"/>
              <a:t>bir-biridan</a:t>
            </a:r>
            <a:r>
              <a:rPr lang="en-US" sz="2000" dirty="0"/>
              <a:t> </a:t>
            </a:r>
            <a:r>
              <a:rPr lang="en-US" sz="2000" dirty="0" err="1"/>
              <a:t>avtomobillar</a:t>
            </a:r>
            <a:r>
              <a:rPr lang="en-US" sz="2000" dirty="0"/>
              <a:t> </a:t>
            </a:r>
            <a:r>
              <a:rPr lang="en-US" sz="2000" dirty="0" err="1" smtClean="0"/>
              <a:t>kesib</a:t>
            </a:r>
            <a:r>
              <a:rPr lang="en-US" sz="2000" dirty="0" smtClean="0"/>
              <a:t> </a:t>
            </a:r>
            <a:r>
              <a:rPr lang="en-US" sz="2000" dirty="0" err="1" smtClean="0"/>
              <a:t>o‘tmaydigan</a:t>
            </a:r>
            <a:r>
              <a:rPr lang="en-US" sz="2000" dirty="0" smtClean="0"/>
              <a:t> </a:t>
            </a:r>
            <a:r>
              <a:rPr lang="en-US" sz="2000" dirty="0" err="1"/>
              <a:t>polosa</a:t>
            </a:r>
            <a:r>
              <a:rPr lang="en-US" sz="2000" dirty="0"/>
              <a:t> (</a:t>
            </a:r>
            <a:r>
              <a:rPr lang="en-US" sz="2000" dirty="0" err="1"/>
              <a:t>ajratish</a:t>
            </a:r>
            <a:r>
              <a:rPr lang="en-US" sz="2000" dirty="0"/>
              <a:t> </a:t>
            </a:r>
            <a:r>
              <a:rPr lang="en-US" sz="2000" dirty="0" err="1"/>
              <a:t>polosasi</a:t>
            </a:r>
            <a:r>
              <a:rPr lang="en-US" sz="2000" dirty="0"/>
              <a:t>)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ajratib</a:t>
            </a:r>
            <a:r>
              <a:rPr lang="en-US" sz="2000" dirty="0"/>
              <a:t> </a:t>
            </a:r>
            <a:r>
              <a:rPr lang="en-US" sz="2000" dirty="0" err="1"/>
              <a:t>qo‘yiladi</a:t>
            </a:r>
            <a:r>
              <a:rPr lang="en-US" sz="2000" dirty="0" smtClean="0"/>
              <a:t>; -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yo‘nalishda</a:t>
            </a:r>
            <a:r>
              <a:rPr lang="en-US" sz="2000" dirty="0"/>
              <a:t> </a:t>
            </a:r>
            <a:r>
              <a:rPr lang="en-US" sz="2000" dirty="0" err="1"/>
              <a:t>harakatlanayotgan</a:t>
            </a:r>
            <a:r>
              <a:rPr lang="en-US" sz="2000" dirty="0"/>
              <a:t> </a:t>
            </a:r>
            <a:r>
              <a:rPr lang="en-US" sz="2000" dirty="0" err="1"/>
              <a:t>avtomobillar</a:t>
            </a:r>
            <a:r>
              <a:rPr lang="en-US" sz="2000" dirty="0"/>
              <a:t> </a:t>
            </a:r>
            <a:r>
              <a:rPr lang="en-US" sz="2000" dirty="0" err="1"/>
              <a:t>oqimi</a:t>
            </a:r>
            <a:r>
              <a:rPr lang="en-US" sz="2000" dirty="0"/>
              <a:t>,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qaysi</a:t>
            </a:r>
            <a:r>
              <a:rPr lang="en-US" sz="2000" dirty="0"/>
              <a:t> </a:t>
            </a:r>
            <a:r>
              <a:rPr lang="en-US" sz="2000" dirty="0" err="1"/>
              <a:t>qatnov</a:t>
            </a:r>
            <a:r>
              <a:rPr lang="en-US" sz="2000" dirty="0"/>
              <a:t> </a:t>
            </a:r>
            <a:r>
              <a:rPr lang="en-US" sz="2000" dirty="0" err="1" smtClean="0"/>
              <a:t>qismida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belgilar</a:t>
            </a:r>
            <a:r>
              <a:rPr lang="en-US" sz="2000" dirty="0" smtClean="0"/>
              <a:t> </a:t>
            </a:r>
            <a:r>
              <a:rPr lang="en-US" sz="2000" dirty="0" err="1"/>
              <a:t>qo‘yib</a:t>
            </a:r>
            <a:r>
              <a:rPr lang="en-US" sz="2000" dirty="0"/>
              <a:t>,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necha</a:t>
            </a:r>
            <a:r>
              <a:rPr lang="en-US" sz="2000" dirty="0"/>
              <a:t> </a:t>
            </a:r>
            <a:r>
              <a:rPr lang="en-US" sz="2000" dirty="0" err="1"/>
              <a:t>harakatlanish</a:t>
            </a:r>
            <a:r>
              <a:rPr lang="en-US" sz="2000" dirty="0"/>
              <a:t> </a:t>
            </a:r>
            <a:r>
              <a:rPr lang="en-US" sz="2000" dirty="0" err="1"/>
              <a:t>polosalari</a:t>
            </a:r>
            <a:r>
              <a:rPr lang="en-US" sz="2000" dirty="0"/>
              <a:t> </a:t>
            </a:r>
            <a:r>
              <a:rPr lang="en-US" sz="2000" dirty="0" err="1"/>
              <a:t>ajratish</a:t>
            </a:r>
            <a:r>
              <a:rPr lang="en-US" sz="2000" dirty="0"/>
              <a:t> </a:t>
            </a:r>
            <a:r>
              <a:rPr lang="en-US" sz="2000" dirty="0" err="1"/>
              <a:t>yo‘li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 smtClean="0"/>
              <a:t>tezliklari</a:t>
            </a:r>
            <a:r>
              <a:rPr lang="en-US" sz="2000" dirty="0" smtClean="0"/>
              <a:t> </a:t>
            </a:r>
            <a:r>
              <a:rPr lang="en-US" sz="2000" dirty="0" err="1" smtClean="0"/>
              <a:t>bo‘yicha</a:t>
            </a:r>
            <a:r>
              <a:rPr lang="en-US" sz="2000" dirty="0" smtClean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bo‘linadi</a:t>
            </a:r>
            <a:r>
              <a:rPr lang="en-US" sz="2000" dirty="0"/>
              <a:t>.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yo‘nalishda</a:t>
            </a:r>
            <a:r>
              <a:rPr lang="en-US" sz="2000" dirty="0"/>
              <a:t> </a:t>
            </a:r>
            <a:r>
              <a:rPr lang="en-US" sz="2000" dirty="0" err="1"/>
              <a:t>harakatlanish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mo‘ljallangan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 smtClean="0"/>
              <a:t>qaysi</a:t>
            </a:r>
            <a:r>
              <a:rPr lang="en-US" sz="2000" dirty="0" smtClean="0"/>
              <a:t> </a:t>
            </a:r>
            <a:r>
              <a:rPr lang="en-US" sz="2000" dirty="0" err="1" smtClean="0"/>
              <a:t>qatnov</a:t>
            </a:r>
            <a:r>
              <a:rPr lang="en-US" sz="2000" dirty="0" smtClean="0"/>
              <a:t> </a:t>
            </a:r>
            <a:r>
              <a:rPr lang="en-US" sz="2000" dirty="0" err="1"/>
              <a:t>qismida</a:t>
            </a:r>
            <a:r>
              <a:rPr lang="en-US" sz="2000" dirty="0"/>
              <a:t> </a:t>
            </a:r>
            <a:r>
              <a:rPr lang="en-US" sz="2000" dirty="0" err="1"/>
              <a:t>kamidi</a:t>
            </a:r>
            <a:r>
              <a:rPr lang="en-US" sz="2000" dirty="0"/>
              <a:t> </a:t>
            </a:r>
            <a:r>
              <a:rPr lang="en-US" sz="2000" dirty="0" err="1"/>
              <a:t>ikkita</a:t>
            </a:r>
            <a:r>
              <a:rPr lang="en-US" sz="2000" dirty="0"/>
              <a:t> </a:t>
            </a:r>
            <a:r>
              <a:rPr lang="en-US" sz="2000" dirty="0" err="1"/>
              <a:t>harakatlanish</a:t>
            </a:r>
            <a:r>
              <a:rPr lang="en-US" sz="2000" dirty="0"/>
              <a:t> </a:t>
            </a:r>
            <a:r>
              <a:rPr lang="en-US" sz="2000" dirty="0" err="1"/>
              <a:t>polosasi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, </a:t>
            </a:r>
            <a:r>
              <a:rPr lang="en-US" sz="2000" dirty="0" err="1"/>
              <a:t>bulardan</a:t>
            </a:r>
            <a:r>
              <a:rPr lang="en-US" sz="2000" dirty="0"/>
              <a:t> </a:t>
            </a:r>
            <a:r>
              <a:rPr lang="en-US" sz="2000" dirty="0" err="1" smtClean="0"/>
              <a:t>ichkaridagisi</a:t>
            </a:r>
            <a:r>
              <a:rPr lang="en-US" sz="2000" dirty="0" smtClean="0"/>
              <a:t> </a:t>
            </a:r>
            <a:r>
              <a:rPr lang="en-US" sz="2000" dirty="0" err="1" smtClean="0"/>
              <a:t>o‘zib</a:t>
            </a:r>
            <a:r>
              <a:rPr lang="en-US" sz="2000" dirty="0" smtClean="0"/>
              <a:t> </a:t>
            </a:r>
            <a:r>
              <a:rPr lang="en-US" sz="2000" dirty="0" err="1"/>
              <a:t>o‘tish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izmat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, </a:t>
            </a:r>
            <a:r>
              <a:rPr lang="en-US" sz="2000" dirty="0" err="1"/>
              <a:t>harakatlanish</a:t>
            </a:r>
            <a:r>
              <a:rPr lang="en-US" sz="2000" dirty="0"/>
              <a:t> </a:t>
            </a:r>
            <a:r>
              <a:rPr lang="en-US" sz="2000" dirty="0" err="1"/>
              <a:t>jadalligi</a:t>
            </a:r>
            <a:r>
              <a:rPr lang="en-US" sz="2000" dirty="0"/>
              <a:t>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bo‘lganida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 smtClean="0"/>
              <a:t>yuqori</a:t>
            </a:r>
            <a:r>
              <a:rPr lang="en-US" sz="2000" dirty="0" smtClean="0"/>
              <a:t> </a:t>
            </a:r>
            <a:r>
              <a:rPr lang="en-US" sz="2000" dirty="0" err="1" smtClean="0"/>
              <a:t>tezliklarida</a:t>
            </a:r>
            <a:r>
              <a:rPr lang="en-US" sz="2000" dirty="0" smtClean="0"/>
              <a:t> </a:t>
            </a:r>
            <a:r>
              <a:rPr lang="en-US" sz="2000" dirty="0" err="1"/>
              <a:t>harakatlanayotgan</a:t>
            </a:r>
            <a:r>
              <a:rPr lang="en-US" sz="2000" dirty="0"/>
              <a:t> </a:t>
            </a:r>
            <a:r>
              <a:rPr lang="en-US" sz="2000" dirty="0" err="1"/>
              <a:t>engil</a:t>
            </a:r>
            <a:r>
              <a:rPr lang="en-US" sz="2000" dirty="0"/>
              <a:t> </a:t>
            </a:r>
            <a:r>
              <a:rPr lang="en-US" sz="2000" dirty="0" err="1"/>
              <a:t>avtomobillar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mo‘ljallangan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38" t="17174" r="17774" b="18261"/>
          <a:stretch/>
        </p:blipFill>
        <p:spPr bwMode="auto">
          <a:xfrm>
            <a:off x="852164" y="2287096"/>
            <a:ext cx="7284720" cy="4526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363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1800" dirty="0"/>
              <a:t>2-rasm MDH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magistrallarining</a:t>
            </a:r>
            <a:r>
              <a:rPr lang="en-US" sz="1800" dirty="0"/>
              <a:t> </a:t>
            </a:r>
            <a:r>
              <a:rPr lang="en-US" sz="1800" dirty="0" err="1"/>
              <a:t>ko‘ndalang</a:t>
            </a:r>
            <a:r>
              <a:rPr lang="en-US" sz="1800" dirty="0"/>
              <a:t> </a:t>
            </a:r>
            <a:r>
              <a:rPr lang="en-US" sz="1800" dirty="0" err="1"/>
              <a:t>profili</a:t>
            </a:r>
            <a:r>
              <a:rPr lang="en-US" sz="1800" dirty="0"/>
              <a:t> </a:t>
            </a:r>
            <a:r>
              <a:rPr lang="en-US" sz="1800" dirty="0" err="1"/>
              <a:t>elementlari</a:t>
            </a:r>
            <a:r>
              <a:rPr lang="en-US" sz="1800" dirty="0"/>
              <a:t>:</a:t>
            </a:r>
          </a:p>
          <a:p>
            <a:r>
              <a:rPr lang="en-US" sz="1800" dirty="0"/>
              <a:t>a-</a:t>
            </a:r>
            <a:r>
              <a:rPr lang="en-US" sz="1800" dirty="0" err="1"/>
              <a:t>ajratish</a:t>
            </a:r>
            <a:r>
              <a:rPr lang="en-US" sz="1800" dirty="0"/>
              <a:t> </a:t>
            </a:r>
            <a:r>
              <a:rPr lang="en-US" sz="1800" dirty="0" err="1"/>
              <a:t>polosasi</a:t>
            </a:r>
            <a:r>
              <a:rPr lang="en-US" sz="1800" dirty="0"/>
              <a:t> </a:t>
            </a:r>
            <a:r>
              <a:rPr lang="en-US" sz="1800" dirty="0" err="1"/>
              <a:t>ensiz</a:t>
            </a:r>
            <a:r>
              <a:rPr lang="en-US" sz="1800" dirty="0"/>
              <a:t> </a:t>
            </a:r>
            <a:r>
              <a:rPr lang="en-US" sz="1800" dirty="0" err="1"/>
              <a:t>bo‘lganida</a:t>
            </a:r>
            <a:r>
              <a:rPr lang="en-US" sz="1800" dirty="0"/>
              <a:t>; b-</a:t>
            </a:r>
            <a:r>
              <a:rPr lang="en-US" sz="1800" dirty="0" err="1"/>
              <a:t>polosa</a:t>
            </a:r>
            <a:r>
              <a:rPr lang="en-US" sz="1800" dirty="0"/>
              <a:t> </a:t>
            </a:r>
            <a:r>
              <a:rPr lang="en-US" sz="1800" dirty="0" err="1"/>
              <a:t>keng</a:t>
            </a:r>
            <a:r>
              <a:rPr lang="en-US" sz="1800" dirty="0"/>
              <a:t> </a:t>
            </a:r>
            <a:r>
              <a:rPr lang="en-US" sz="1800" dirty="0" err="1"/>
              <a:t>bo‘lganida</a:t>
            </a:r>
            <a:r>
              <a:rPr lang="en-US" sz="1800" dirty="0"/>
              <a:t>; 1-ajratish </a:t>
            </a:r>
            <a:r>
              <a:rPr lang="en-US" sz="1800" dirty="0" err="1"/>
              <a:t>polosasi</a:t>
            </a:r>
            <a:r>
              <a:rPr lang="en-US" sz="1800" dirty="0"/>
              <a:t>;</a:t>
            </a:r>
          </a:p>
          <a:p>
            <a:r>
              <a:rPr lang="en-US" sz="1800" dirty="0"/>
              <a:t>2-qatnov </a:t>
            </a:r>
            <a:r>
              <a:rPr lang="en-US" sz="1800" dirty="0" err="1"/>
              <a:t>qismi</a:t>
            </a:r>
            <a:r>
              <a:rPr lang="en-US" sz="1800" dirty="0"/>
              <a:t>; 3-to‘</a:t>
            </a:r>
            <a:r>
              <a:rPr lang="ru-RU" sz="1800" dirty="0"/>
              <a:t>х</a:t>
            </a:r>
            <a:r>
              <a:rPr lang="en-US" sz="1800" dirty="0"/>
              <a:t>tab </a:t>
            </a:r>
            <a:r>
              <a:rPr lang="en-US" sz="1800" dirty="0" err="1"/>
              <a:t>turish</a:t>
            </a:r>
            <a:r>
              <a:rPr lang="en-US" sz="1800" dirty="0"/>
              <a:t> </a:t>
            </a:r>
            <a:r>
              <a:rPr lang="en-US" sz="1800" dirty="0" err="1"/>
              <a:t>polosasi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ko‘tarilishga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 smtClean="0"/>
              <a:t>harakatlanish</a:t>
            </a:r>
            <a:r>
              <a:rPr lang="en-US" sz="1800" dirty="0" smtClean="0"/>
              <a:t> </a:t>
            </a:r>
            <a:r>
              <a:rPr lang="en-US" sz="1800" dirty="0" err="1" smtClean="0"/>
              <a:t>uchun</a:t>
            </a:r>
            <a:r>
              <a:rPr lang="en-US" sz="1800" dirty="0" smtClean="0"/>
              <a:t> </a:t>
            </a:r>
            <a:r>
              <a:rPr lang="en-US" sz="1800" dirty="0" err="1"/>
              <a:t>qo‘shimcha</a:t>
            </a:r>
            <a:r>
              <a:rPr lang="en-US" sz="1800" dirty="0"/>
              <a:t> </a:t>
            </a:r>
            <a:r>
              <a:rPr lang="en-US" sz="1800" dirty="0" err="1"/>
              <a:t>polosa</a:t>
            </a:r>
            <a:r>
              <a:rPr lang="en-US" sz="1800" dirty="0"/>
              <a:t>; 4-gruntli </a:t>
            </a:r>
            <a:r>
              <a:rPr lang="en-US" sz="1800" dirty="0" err="1"/>
              <a:t>qirg‘oq</a:t>
            </a:r>
            <a:r>
              <a:rPr lang="en-US" sz="1800" dirty="0"/>
              <a:t>; 5-tashqi </a:t>
            </a:r>
            <a:r>
              <a:rPr lang="en-US" sz="1800" dirty="0" err="1"/>
              <a:t>chetki</a:t>
            </a:r>
            <a:r>
              <a:rPr lang="en-US" sz="1800" dirty="0"/>
              <a:t> </a:t>
            </a:r>
            <a:r>
              <a:rPr lang="en-US" sz="1800" dirty="0" err="1"/>
              <a:t>polosa</a:t>
            </a:r>
            <a:r>
              <a:rPr lang="en-US" sz="1800" dirty="0"/>
              <a:t>; 6-ichki </a:t>
            </a:r>
            <a:r>
              <a:rPr lang="en-US" sz="1800" dirty="0" err="1" smtClean="0"/>
              <a:t>chetki</a:t>
            </a:r>
            <a:r>
              <a:rPr lang="en-US" sz="1800" dirty="0" smtClean="0"/>
              <a:t> </a:t>
            </a:r>
            <a:r>
              <a:rPr lang="en-US" sz="1800" dirty="0" err="1" smtClean="0"/>
              <a:t>polosa</a:t>
            </a:r>
            <a:r>
              <a:rPr lang="en-US" sz="1800" dirty="0"/>
              <a:t>; 7-ichki </a:t>
            </a:r>
            <a:r>
              <a:rPr lang="en-US" sz="1800" dirty="0" err="1"/>
              <a:t>mustahkamlangan</a:t>
            </a:r>
            <a:r>
              <a:rPr lang="en-US" sz="1800" dirty="0"/>
              <a:t> qirg‘oq.106</a:t>
            </a:r>
          </a:p>
          <a:p>
            <a:r>
              <a:rPr lang="en-US" sz="1800" dirty="0" err="1"/>
              <a:t>Yuqori</a:t>
            </a:r>
            <a:r>
              <a:rPr lang="en-US" sz="1800" dirty="0"/>
              <a:t> </a:t>
            </a:r>
            <a:r>
              <a:rPr lang="en-US" sz="1800" dirty="0" err="1"/>
              <a:t>tezliklarda</a:t>
            </a:r>
            <a:r>
              <a:rPr lang="en-US" sz="1800" dirty="0"/>
              <a:t> </a:t>
            </a:r>
            <a:r>
              <a:rPr lang="en-US" sz="1800" dirty="0" err="1"/>
              <a:t>harakatlanishda</a:t>
            </a:r>
            <a:r>
              <a:rPr lang="en-US" sz="1800" dirty="0"/>
              <a:t>, </a:t>
            </a:r>
            <a:r>
              <a:rPr lang="en-US" sz="1800" dirty="0" err="1"/>
              <a:t>g‘ildirashga</a:t>
            </a:r>
            <a:r>
              <a:rPr lang="en-US" sz="1800" dirty="0"/>
              <a:t> </a:t>
            </a:r>
            <a:r>
              <a:rPr lang="en-US" sz="1800" dirty="0" err="1"/>
              <a:t>qarshilik</a:t>
            </a:r>
            <a:r>
              <a:rPr lang="en-US" sz="1800" dirty="0"/>
              <a:t> </a:t>
            </a:r>
            <a:r>
              <a:rPr lang="en-US" sz="1800" dirty="0" err="1" smtClean="0"/>
              <a:t>koeffitsientlari</a:t>
            </a:r>
            <a:r>
              <a:rPr lang="en-US" sz="1800" dirty="0" smtClean="0"/>
              <a:t> </a:t>
            </a:r>
            <a:r>
              <a:rPr lang="en-US" sz="1800" dirty="0" err="1" smtClean="0"/>
              <a:t>turlicha</a:t>
            </a:r>
            <a:r>
              <a:rPr lang="en-US" sz="1800" dirty="0" smtClean="0"/>
              <a:t> </a:t>
            </a:r>
            <a:r>
              <a:rPr lang="en-US" sz="1800" dirty="0" err="1"/>
              <a:t>bo‘lganligidan</a:t>
            </a:r>
            <a:r>
              <a:rPr lang="en-US" sz="1800" dirty="0"/>
              <a:t>,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g‘ildiragining</a:t>
            </a:r>
            <a:r>
              <a:rPr lang="en-US" sz="1800" dirty="0"/>
              <a:t> </a:t>
            </a:r>
            <a:r>
              <a:rPr lang="en-US" sz="1800" dirty="0" err="1"/>
              <a:t>asosiy</a:t>
            </a:r>
            <a:r>
              <a:rPr lang="en-US" sz="1800" dirty="0"/>
              <a:t> </a:t>
            </a:r>
            <a:r>
              <a:rPr lang="en-US" sz="1800" dirty="0" err="1"/>
              <a:t>qoplamadan</a:t>
            </a:r>
            <a:r>
              <a:rPr lang="en-US" sz="1800" dirty="0"/>
              <a:t> </a:t>
            </a:r>
            <a:r>
              <a:rPr lang="en-US" sz="1800" dirty="0" err="1"/>
              <a:t>yo‘l</a:t>
            </a:r>
            <a:r>
              <a:rPr lang="en-US" sz="1800" dirty="0"/>
              <a:t> </a:t>
            </a:r>
            <a:r>
              <a:rPr lang="en-US" sz="1800" dirty="0" err="1" smtClean="0"/>
              <a:t>yoqasiga</a:t>
            </a:r>
            <a:r>
              <a:rPr lang="en-US" sz="1800" dirty="0" smtClean="0"/>
              <a:t> </a:t>
            </a:r>
            <a:r>
              <a:rPr lang="en-US" sz="1800" dirty="0" err="1" smtClean="0"/>
              <a:t>tushib</a:t>
            </a:r>
            <a:r>
              <a:rPr lang="en-US" sz="1800" dirty="0" smtClean="0"/>
              <a:t> </a:t>
            </a:r>
            <a:r>
              <a:rPr lang="en-US" sz="1800" dirty="0" err="1"/>
              <a:t>ketishi</a:t>
            </a:r>
            <a:r>
              <a:rPr lang="en-US" sz="1800" dirty="0"/>
              <a:t> </a:t>
            </a:r>
            <a:r>
              <a:rPr lang="en-US" sz="1800" dirty="0" err="1"/>
              <a:t>avtomobilning</a:t>
            </a:r>
            <a:r>
              <a:rPr lang="en-US" sz="1800" dirty="0"/>
              <a:t> </a:t>
            </a:r>
            <a:r>
              <a:rPr lang="en-US" sz="1800" dirty="0" err="1"/>
              <a:t>surilib</a:t>
            </a:r>
            <a:r>
              <a:rPr lang="en-US" sz="1800" dirty="0"/>
              <a:t> </a:t>
            </a:r>
            <a:r>
              <a:rPr lang="en-US" sz="1800" dirty="0" err="1"/>
              <a:t>ketish</a:t>
            </a:r>
            <a:r>
              <a:rPr lang="en-US" sz="1800" dirty="0"/>
              <a:t> </a:t>
            </a:r>
            <a:r>
              <a:rPr lang="ru-RU" sz="1800" dirty="0"/>
              <a:t>х</a:t>
            </a:r>
            <a:r>
              <a:rPr lang="en-US" sz="1800" dirty="0" err="1"/>
              <a:t>avfini</a:t>
            </a:r>
            <a:r>
              <a:rPr lang="en-US" sz="1800" dirty="0"/>
              <a:t> </a:t>
            </a:r>
            <a:r>
              <a:rPr lang="en-US" sz="1800" dirty="0" err="1"/>
              <a:t>tug‘dirganligi</a:t>
            </a:r>
            <a:r>
              <a:rPr lang="en-US" sz="1800" dirty="0"/>
              <a:t> </a:t>
            </a:r>
            <a:r>
              <a:rPr lang="en-US" sz="1800" dirty="0" err="1"/>
              <a:t>sababli</a:t>
            </a:r>
            <a:r>
              <a:rPr lang="en-US" sz="1800" dirty="0"/>
              <a:t>, </a:t>
            </a:r>
            <a:r>
              <a:rPr lang="en-US" sz="1800" dirty="0" err="1" smtClean="0"/>
              <a:t>avtomobil</a:t>
            </a:r>
            <a:r>
              <a:rPr lang="en-US" sz="1800" dirty="0" smtClean="0"/>
              <a:t> </a:t>
            </a:r>
            <a:r>
              <a:rPr lang="en-US" sz="1800" dirty="0" err="1" smtClean="0"/>
              <a:t>magistrallarida</a:t>
            </a:r>
            <a:r>
              <a:rPr lang="en-US" sz="1800" dirty="0" smtClean="0"/>
              <a:t> </a:t>
            </a:r>
            <a:r>
              <a:rPr lang="en-US" sz="1800" dirty="0" err="1"/>
              <a:t>qoplama</a:t>
            </a:r>
            <a:r>
              <a:rPr lang="en-US" sz="1800" dirty="0"/>
              <a:t> </a:t>
            </a:r>
            <a:r>
              <a:rPr lang="en-US" sz="1800" dirty="0" err="1"/>
              <a:t>cheti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yo‘l</a:t>
            </a:r>
            <a:r>
              <a:rPr lang="en-US" sz="1800" dirty="0"/>
              <a:t> </a:t>
            </a:r>
            <a:r>
              <a:rPr lang="en-US" sz="1800" dirty="0" err="1"/>
              <a:t>yoqasi</a:t>
            </a:r>
            <a:r>
              <a:rPr lang="en-US" sz="1800" dirty="0"/>
              <a:t> </a:t>
            </a:r>
            <a:r>
              <a:rPr lang="en-US" sz="1800" dirty="0" err="1"/>
              <a:t>orasida</a:t>
            </a:r>
            <a:r>
              <a:rPr lang="en-US" sz="1800" dirty="0"/>
              <a:t>, </a:t>
            </a:r>
            <a:r>
              <a:rPr lang="en-US" sz="1800" dirty="0" err="1"/>
              <a:t>shuningdek</a:t>
            </a:r>
            <a:r>
              <a:rPr lang="en-US" sz="1800" dirty="0"/>
              <a:t>, </a:t>
            </a:r>
            <a:r>
              <a:rPr lang="en-US" sz="1800" dirty="0" err="1"/>
              <a:t>qoplama</a:t>
            </a:r>
            <a:r>
              <a:rPr lang="en-US" sz="1800" dirty="0"/>
              <a:t> </a:t>
            </a:r>
            <a:r>
              <a:rPr lang="en-US" sz="1800" dirty="0" err="1" smtClean="0"/>
              <a:t>cheti</a:t>
            </a:r>
            <a:r>
              <a:rPr lang="en-US" sz="1800" dirty="0" smtClean="0"/>
              <a:t> </a:t>
            </a:r>
            <a:r>
              <a:rPr lang="en-US" sz="1800" dirty="0" err="1" smtClean="0"/>
              <a:t>bilan</a:t>
            </a:r>
            <a:r>
              <a:rPr lang="en-US" sz="1800" dirty="0" smtClean="0"/>
              <a:t> </a:t>
            </a:r>
            <a:r>
              <a:rPr lang="en-US" sz="1800" dirty="0" err="1"/>
              <a:t>ajratish</a:t>
            </a:r>
            <a:r>
              <a:rPr lang="en-US" sz="1800" dirty="0"/>
              <a:t> </a:t>
            </a:r>
            <a:r>
              <a:rPr lang="en-US" sz="1800" dirty="0" err="1"/>
              <a:t>polosasi</a:t>
            </a:r>
            <a:r>
              <a:rPr lang="en-US" sz="1800" dirty="0"/>
              <a:t> </a:t>
            </a:r>
            <a:r>
              <a:rPr lang="en-US" sz="1800" dirty="0" err="1"/>
              <a:t>orasida</a:t>
            </a:r>
            <a:r>
              <a:rPr lang="en-US" sz="1800" dirty="0"/>
              <a:t> 0,5...0,75 m </a:t>
            </a:r>
            <a:r>
              <a:rPr lang="en-US" sz="1800" dirty="0" err="1"/>
              <a:t>kenglikda</a:t>
            </a:r>
            <a:r>
              <a:rPr lang="en-US" sz="1800" dirty="0"/>
              <a:t> </a:t>
            </a:r>
            <a:r>
              <a:rPr lang="en-US" sz="1800" dirty="0" err="1"/>
              <a:t>chetki</a:t>
            </a:r>
            <a:r>
              <a:rPr lang="en-US" sz="1800" dirty="0"/>
              <a:t> </a:t>
            </a:r>
            <a:r>
              <a:rPr lang="en-US" sz="1800" dirty="0" err="1"/>
              <a:t>polosalar</a:t>
            </a:r>
            <a:r>
              <a:rPr lang="en-US" sz="1800" dirty="0"/>
              <a:t> </a:t>
            </a:r>
            <a:r>
              <a:rPr lang="en-US" sz="1800" dirty="0" err="1"/>
              <a:t>qilinadi</a:t>
            </a:r>
            <a:r>
              <a:rPr lang="en-US" sz="1800" dirty="0"/>
              <a:t>, </a:t>
            </a:r>
            <a:r>
              <a:rPr lang="en-US" sz="1800" dirty="0" err="1" smtClean="0"/>
              <a:t>bu</a:t>
            </a:r>
            <a:r>
              <a:rPr lang="en-US" sz="1800" dirty="0" smtClean="0"/>
              <a:t> </a:t>
            </a:r>
            <a:r>
              <a:rPr lang="en-US" sz="1800" dirty="0" err="1" smtClean="0"/>
              <a:t>polosalar</a:t>
            </a:r>
            <a:r>
              <a:rPr lang="en-US" sz="1800" dirty="0" smtClean="0"/>
              <a:t> </a:t>
            </a:r>
            <a:r>
              <a:rPr lang="en-US" sz="1800" dirty="0" err="1"/>
              <a:t>sutkaning</a:t>
            </a:r>
            <a:r>
              <a:rPr lang="en-US" sz="1800" dirty="0"/>
              <a:t> </a:t>
            </a:r>
            <a:r>
              <a:rPr lang="en-US" sz="1800" dirty="0" err="1"/>
              <a:t>istalgan</a:t>
            </a:r>
            <a:r>
              <a:rPr lang="en-US" sz="1800" dirty="0"/>
              <a:t> </a:t>
            </a:r>
            <a:r>
              <a:rPr lang="en-US" sz="1800" dirty="0" err="1"/>
              <a:t>vaqtida</a:t>
            </a:r>
            <a:r>
              <a:rPr lang="en-US" sz="1800" dirty="0"/>
              <a:t> </a:t>
            </a:r>
            <a:r>
              <a:rPr lang="en-US" sz="1800" dirty="0" err="1"/>
              <a:t>ya</a:t>
            </a:r>
            <a:r>
              <a:rPr lang="ru-RU" sz="1800" dirty="0"/>
              <a:t>х</a:t>
            </a:r>
            <a:r>
              <a:rPr lang="en-US" sz="1800" dirty="0" err="1"/>
              <a:t>shi</a:t>
            </a:r>
            <a:r>
              <a:rPr lang="en-US" sz="1800" dirty="0"/>
              <a:t> </a:t>
            </a:r>
            <a:r>
              <a:rPr lang="en-US" sz="1800" dirty="0" err="1"/>
              <a:t>ko‘rinadigan</a:t>
            </a:r>
            <a:r>
              <a:rPr lang="en-US" sz="1800" dirty="0"/>
              <a:t>, </a:t>
            </a:r>
            <a:r>
              <a:rPr lang="en-US" sz="1800" dirty="0" err="1"/>
              <a:t>yo‘lni</a:t>
            </a:r>
            <a:r>
              <a:rPr lang="en-US" sz="1800" dirty="0"/>
              <a:t> </a:t>
            </a:r>
            <a:r>
              <a:rPr lang="en-US" sz="1800" dirty="0" err="1"/>
              <a:t>hoshiyalab</a:t>
            </a:r>
            <a:r>
              <a:rPr lang="en-US" sz="1800" dirty="0"/>
              <a:t> </a:t>
            </a:r>
            <a:r>
              <a:rPr lang="en-US" sz="1800" dirty="0" err="1" smtClean="0"/>
              <a:t>turadigan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/>
              <a:t>avtomobillarni</a:t>
            </a:r>
            <a:r>
              <a:rPr lang="en-US" sz="1800" dirty="0"/>
              <a:t> </a:t>
            </a:r>
            <a:r>
              <a:rPr lang="en-US" sz="1800" dirty="0" err="1"/>
              <a:t>haydashni</a:t>
            </a:r>
            <a:r>
              <a:rPr lang="en-US" sz="1800" dirty="0"/>
              <a:t> </a:t>
            </a:r>
            <a:r>
              <a:rPr lang="en-US" sz="1800" dirty="0" err="1"/>
              <a:t>engillashtiradigan</a:t>
            </a:r>
            <a:r>
              <a:rPr lang="en-US" sz="1800" dirty="0"/>
              <a:t> </a:t>
            </a:r>
            <a:r>
              <a:rPr lang="en-US" sz="1800" dirty="0" err="1"/>
              <a:t>tasma</a:t>
            </a:r>
            <a:r>
              <a:rPr lang="en-US" sz="1800" dirty="0"/>
              <a:t> </a:t>
            </a:r>
            <a:r>
              <a:rPr lang="en-US" sz="1800" dirty="0" err="1"/>
              <a:t>hosil</a:t>
            </a:r>
            <a:r>
              <a:rPr lang="en-US" sz="1800" dirty="0"/>
              <a:t> </a:t>
            </a:r>
            <a:r>
              <a:rPr lang="en-US" sz="1800" dirty="0" err="1"/>
              <a:t>qiladi</a:t>
            </a:r>
            <a:r>
              <a:rPr lang="en-US" sz="1800" dirty="0"/>
              <a:t>. </a:t>
            </a:r>
            <a:r>
              <a:rPr lang="en-US" sz="1800" dirty="0" err="1" smtClean="0"/>
              <a:t>Avtomobil</a:t>
            </a:r>
            <a:r>
              <a:rPr lang="en-US" sz="1800" dirty="0" smtClean="0"/>
              <a:t> </a:t>
            </a:r>
            <a:r>
              <a:rPr lang="en-US" sz="1800" dirty="0" err="1" smtClean="0"/>
              <a:t>magistrallarida</a:t>
            </a:r>
            <a:r>
              <a:rPr lang="en-US" sz="1800" dirty="0" smtClean="0"/>
              <a:t> </a:t>
            </a:r>
            <a:r>
              <a:rPr lang="en-US" sz="1800" dirty="0" err="1"/>
              <a:t>yo‘l</a:t>
            </a:r>
            <a:r>
              <a:rPr lang="en-US" sz="1800" dirty="0"/>
              <a:t> </a:t>
            </a:r>
            <a:r>
              <a:rPr lang="en-US" sz="1800" dirty="0" err="1"/>
              <a:t>yoqalari</a:t>
            </a:r>
            <a:r>
              <a:rPr lang="en-US" sz="1800" dirty="0"/>
              <a:t> </a:t>
            </a:r>
            <a:r>
              <a:rPr lang="en-US" sz="1800" dirty="0" err="1"/>
              <a:t>albatta</a:t>
            </a:r>
            <a:r>
              <a:rPr lang="en-US" sz="1800" dirty="0"/>
              <a:t> </a:t>
            </a:r>
            <a:r>
              <a:rPr lang="en-US" sz="1800" dirty="0" err="1"/>
              <a:t>mustahkamlanadi</a:t>
            </a:r>
            <a:r>
              <a:rPr lang="en-US" sz="1800" dirty="0"/>
              <a:t>. </a:t>
            </a:r>
            <a:r>
              <a:rPr lang="en-US" sz="1800" dirty="0" err="1"/>
              <a:t>Avtomobillar</a:t>
            </a:r>
            <a:r>
              <a:rPr lang="en-US" sz="1800" dirty="0"/>
              <a:t> </a:t>
            </a:r>
            <a:r>
              <a:rPr lang="en-US" sz="1800" dirty="0" err="1" smtClean="0"/>
              <a:t>buzilib</a:t>
            </a:r>
            <a:r>
              <a:rPr lang="en-US" sz="1800" dirty="0" smtClean="0"/>
              <a:t> </a:t>
            </a:r>
            <a:r>
              <a:rPr lang="en-US" sz="1800" dirty="0" err="1" smtClean="0"/>
              <a:t>qolganidagina</a:t>
            </a:r>
            <a:r>
              <a:rPr lang="en-US" sz="1800" dirty="0" smtClean="0"/>
              <a:t> </a:t>
            </a:r>
            <a:r>
              <a:rPr lang="en-US" sz="1800" dirty="0" err="1"/>
              <a:t>ularni</a:t>
            </a:r>
            <a:r>
              <a:rPr lang="en-US" sz="1800" dirty="0"/>
              <a:t> </a:t>
            </a:r>
            <a:r>
              <a:rPr lang="en-US" sz="1800" dirty="0" err="1"/>
              <a:t>yo‘l</a:t>
            </a:r>
            <a:r>
              <a:rPr lang="en-US" sz="1800" dirty="0"/>
              <a:t> </a:t>
            </a:r>
            <a:r>
              <a:rPr lang="en-US" sz="1800" dirty="0" err="1"/>
              <a:t>yoqasiga</a:t>
            </a:r>
            <a:r>
              <a:rPr lang="en-US" sz="1800" dirty="0"/>
              <a:t> </a:t>
            </a:r>
            <a:r>
              <a:rPr lang="en-US" sz="1800" dirty="0" err="1"/>
              <a:t>olib</a:t>
            </a:r>
            <a:r>
              <a:rPr lang="en-US" sz="1800" dirty="0"/>
              <a:t> </a:t>
            </a:r>
            <a:r>
              <a:rPr lang="en-US" sz="1800" dirty="0" err="1"/>
              <a:t>chiqishga</a:t>
            </a:r>
            <a:r>
              <a:rPr lang="en-US" sz="1800" dirty="0"/>
              <a:t> </a:t>
            </a:r>
            <a:r>
              <a:rPr lang="en-US" sz="1800" dirty="0" err="1"/>
              <a:t>ru</a:t>
            </a:r>
            <a:r>
              <a:rPr lang="ru-RU" sz="1800" dirty="0"/>
              <a:t>х</a:t>
            </a:r>
            <a:r>
              <a:rPr lang="en-US" sz="1800" dirty="0"/>
              <a:t>sat </a:t>
            </a:r>
            <a:r>
              <a:rPr lang="en-US" sz="1800" dirty="0" err="1"/>
              <a:t>beriladi</a:t>
            </a:r>
            <a:r>
              <a:rPr lang="en-US" sz="1800" dirty="0"/>
              <a:t>.</a:t>
            </a:r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382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b="1" dirty="0" err="1"/>
              <a:t>Avtomobil</a:t>
            </a:r>
            <a:r>
              <a:rPr lang="en-US" b="1" dirty="0"/>
              <a:t> </a:t>
            </a:r>
            <a:r>
              <a:rPr lang="en-US" b="1" dirty="0" err="1"/>
              <a:t>magistrallaridagi</a:t>
            </a:r>
            <a:r>
              <a:rPr lang="en-US" b="1" dirty="0"/>
              <a:t> </a:t>
            </a:r>
            <a:r>
              <a:rPr lang="en-US" b="1" dirty="0" err="1"/>
              <a:t>virajlarning</a:t>
            </a:r>
            <a:r>
              <a:rPr lang="en-US" b="1" dirty="0"/>
              <a:t> </a:t>
            </a:r>
            <a:r>
              <a:rPr lang="en-US" b="1" dirty="0" err="1"/>
              <a:t>konstruktsiyasi</a:t>
            </a:r>
            <a:r>
              <a:rPr lang="en-US" b="1" dirty="0"/>
              <a:t> </a:t>
            </a:r>
            <a:r>
              <a:rPr lang="en-US" b="1" dirty="0" err="1"/>
              <a:t>odatdagi</a:t>
            </a:r>
            <a:r>
              <a:rPr lang="en-US" b="1" dirty="0"/>
              <a:t> </a:t>
            </a:r>
            <a:r>
              <a:rPr lang="en-US" b="1" dirty="0" err="1" smtClean="0"/>
              <a:t>yo‘llardagiga</a:t>
            </a:r>
            <a:r>
              <a:rPr lang="en-US" b="1" dirty="0" smtClean="0"/>
              <a:t> </a:t>
            </a:r>
            <a:r>
              <a:rPr lang="en-US" b="1" dirty="0" err="1" smtClean="0"/>
              <a:t>qaraganda</a:t>
            </a:r>
            <a:r>
              <a:rPr lang="en-US" b="1" dirty="0" smtClean="0"/>
              <a:t> </a:t>
            </a:r>
            <a:r>
              <a:rPr lang="en-US" b="1" dirty="0" err="1" smtClean="0"/>
              <a:t>murakkabroq</a:t>
            </a:r>
            <a:r>
              <a:rPr lang="en-US" b="1" dirty="0" smtClean="0"/>
              <a:t>, </a:t>
            </a:r>
            <a:r>
              <a:rPr lang="en-US" b="1" dirty="0" err="1" smtClean="0"/>
              <a:t>bunga</a:t>
            </a:r>
            <a:r>
              <a:rPr lang="en-US" b="1" dirty="0" smtClean="0"/>
              <a:t> </a:t>
            </a:r>
            <a:r>
              <a:rPr lang="en-US" b="1" dirty="0" err="1" smtClean="0"/>
              <a:t>qatnov</a:t>
            </a:r>
            <a:r>
              <a:rPr lang="en-US" b="1" dirty="0" smtClean="0"/>
              <a:t> </a:t>
            </a:r>
            <a:r>
              <a:rPr lang="en-US" b="1" dirty="0" err="1" smtClean="0"/>
              <a:t>qismining</a:t>
            </a:r>
            <a:r>
              <a:rPr lang="en-US" b="1" dirty="0" smtClean="0"/>
              <a:t> </a:t>
            </a:r>
            <a:r>
              <a:rPr lang="en-US" b="1" dirty="0" err="1" smtClean="0"/>
              <a:t>ko‘tarilib</a:t>
            </a:r>
            <a:r>
              <a:rPr lang="en-US" b="1" dirty="0" smtClean="0"/>
              <a:t> </a:t>
            </a:r>
            <a:r>
              <a:rPr lang="en-US" b="1" dirty="0" err="1" smtClean="0"/>
              <a:t>turish</a:t>
            </a:r>
            <a:r>
              <a:rPr lang="en-US" b="1" dirty="0" smtClean="0"/>
              <a:t> </a:t>
            </a:r>
            <a:r>
              <a:rPr lang="en-US" b="1" dirty="0" err="1" smtClean="0"/>
              <a:t>balandligining</a:t>
            </a:r>
            <a:r>
              <a:rPr lang="en-US" b="1" dirty="0" smtClean="0"/>
              <a:t> </a:t>
            </a:r>
            <a:r>
              <a:rPr lang="en-US" b="1" dirty="0" err="1" smtClean="0"/>
              <a:t>kattaligi</a:t>
            </a:r>
            <a:r>
              <a:rPr lang="en-US" b="1" dirty="0" smtClean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ajratish</a:t>
            </a:r>
            <a:r>
              <a:rPr lang="en-US" b="1" dirty="0"/>
              <a:t> </a:t>
            </a:r>
            <a:r>
              <a:rPr lang="en-US" b="1" dirty="0" err="1"/>
              <a:t>polosasidan</a:t>
            </a:r>
            <a:r>
              <a:rPr lang="en-US" b="1" dirty="0"/>
              <a:t> </a:t>
            </a:r>
            <a:r>
              <a:rPr lang="en-US" b="1" dirty="0" err="1"/>
              <a:t>suvni</a:t>
            </a:r>
            <a:r>
              <a:rPr lang="en-US" b="1" dirty="0"/>
              <a:t> </a:t>
            </a:r>
            <a:r>
              <a:rPr lang="en-US" b="1" dirty="0" err="1"/>
              <a:t>oqizib</a:t>
            </a:r>
            <a:r>
              <a:rPr lang="en-US" b="1" dirty="0"/>
              <a:t> </a:t>
            </a:r>
            <a:r>
              <a:rPr lang="en-US" b="1" dirty="0" err="1"/>
              <a:t>yuborish</a:t>
            </a:r>
            <a:r>
              <a:rPr lang="en-US" b="1" dirty="0"/>
              <a:t> </a:t>
            </a:r>
            <a:r>
              <a:rPr lang="en-US" b="1" dirty="0" err="1"/>
              <a:t>zarurati</a:t>
            </a:r>
            <a:r>
              <a:rPr lang="en-US" b="1" dirty="0"/>
              <a:t> </a:t>
            </a:r>
            <a:r>
              <a:rPr lang="en-US" b="1" dirty="0" err="1"/>
              <a:t>sababdir</a:t>
            </a:r>
            <a:r>
              <a:rPr lang="en-US" b="1" dirty="0"/>
              <a:t>. </a:t>
            </a:r>
            <a:r>
              <a:rPr lang="en-US" b="1" dirty="0" err="1"/>
              <a:t>Loyi</a:t>
            </a:r>
            <a:r>
              <a:rPr lang="ru-RU" b="1" dirty="0"/>
              <a:t>х</a:t>
            </a:r>
            <a:r>
              <a:rPr lang="en-US" b="1" dirty="0" smtClean="0"/>
              <a:t>a </a:t>
            </a:r>
            <a:r>
              <a:rPr lang="en-US" b="1" dirty="0" err="1" smtClean="0"/>
              <a:t>chizig‘ining</a:t>
            </a:r>
            <a:r>
              <a:rPr lang="en-US" b="1" dirty="0" smtClean="0"/>
              <a:t> </a:t>
            </a:r>
            <a:r>
              <a:rPr lang="en-US" b="1" dirty="0" err="1"/>
              <a:t>er</a:t>
            </a:r>
            <a:r>
              <a:rPr lang="en-US" b="1" dirty="0"/>
              <a:t> </a:t>
            </a:r>
            <a:r>
              <a:rPr lang="en-US" b="1" dirty="0" err="1"/>
              <a:t>sirtidan</a:t>
            </a:r>
            <a:r>
              <a:rPr lang="en-US" b="1" dirty="0"/>
              <a:t> </a:t>
            </a:r>
            <a:r>
              <a:rPr lang="en-US" b="1" dirty="0" err="1"/>
              <a:t>ko‘tarilib</a:t>
            </a:r>
            <a:r>
              <a:rPr lang="en-US" b="1" dirty="0"/>
              <a:t> </a:t>
            </a:r>
            <a:r>
              <a:rPr lang="en-US" b="1" dirty="0" err="1"/>
              <a:t>turish</a:t>
            </a:r>
            <a:r>
              <a:rPr lang="en-US" b="1" dirty="0"/>
              <a:t> </a:t>
            </a:r>
            <a:r>
              <a:rPr lang="en-US" b="1" dirty="0" err="1"/>
              <a:t>balandligiga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qiyalamalik</a:t>
            </a:r>
            <a:r>
              <a:rPr lang="en-US" b="1" dirty="0"/>
              <a:t> </a:t>
            </a:r>
            <a:r>
              <a:rPr lang="en-US" b="1" dirty="0" err="1" smtClean="0"/>
              <a:t>mavjudligiga</a:t>
            </a:r>
            <a:r>
              <a:rPr lang="en-US" b="1" dirty="0" smtClean="0"/>
              <a:t> </a:t>
            </a:r>
            <a:r>
              <a:rPr lang="en-US" b="1" dirty="0" err="1" smtClean="0"/>
              <a:t>qarab</a:t>
            </a:r>
            <a:r>
              <a:rPr lang="en-US" b="1" dirty="0" smtClean="0"/>
              <a:t> </a:t>
            </a:r>
            <a:r>
              <a:rPr lang="en-US" b="1" dirty="0" err="1"/>
              <a:t>virajlarning</a:t>
            </a:r>
            <a:r>
              <a:rPr lang="en-US" b="1" dirty="0"/>
              <a:t> </a:t>
            </a:r>
            <a:r>
              <a:rPr lang="en-US" b="1" dirty="0" err="1"/>
              <a:t>turlicha</a:t>
            </a:r>
            <a:r>
              <a:rPr lang="en-US" b="1" dirty="0"/>
              <a:t> </a:t>
            </a:r>
            <a:r>
              <a:rPr lang="en-US" b="1" dirty="0" err="1"/>
              <a:t>konstruktiv</a:t>
            </a:r>
            <a:r>
              <a:rPr lang="en-US" b="1" dirty="0"/>
              <a:t> </a:t>
            </a:r>
            <a:r>
              <a:rPr lang="en-US" b="1" dirty="0" err="1"/>
              <a:t>echimlari</a:t>
            </a:r>
            <a:r>
              <a:rPr lang="en-US" b="1" dirty="0"/>
              <a:t> </a:t>
            </a:r>
            <a:r>
              <a:rPr lang="en-US" b="1" dirty="0" err="1"/>
              <a:t>bor</a:t>
            </a:r>
            <a:r>
              <a:rPr lang="en-US" b="1" dirty="0"/>
              <a:t> </a:t>
            </a:r>
            <a:r>
              <a:rPr lang="en-US" b="1" dirty="0" err="1"/>
              <a:t>bo‘lib</a:t>
            </a:r>
            <a:r>
              <a:rPr lang="en-US" b="1" dirty="0"/>
              <a:t>, </a:t>
            </a:r>
            <a:r>
              <a:rPr lang="en-US" b="1" dirty="0" err="1"/>
              <a:t>ular</a:t>
            </a:r>
            <a:r>
              <a:rPr lang="en-US" b="1" dirty="0"/>
              <a:t> </a:t>
            </a:r>
            <a:r>
              <a:rPr lang="en-US" b="1" dirty="0" err="1"/>
              <a:t>bir-biridan</a:t>
            </a:r>
            <a:r>
              <a:rPr lang="en-US" b="1" dirty="0"/>
              <a:t> </a:t>
            </a:r>
            <a:r>
              <a:rPr lang="en-US" b="1" dirty="0" err="1"/>
              <a:t>har</a:t>
            </a:r>
            <a:r>
              <a:rPr lang="en-US" b="1" dirty="0"/>
              <a:t> </a:t>
            </a:r>
            <a:r>
              <a:rPr lang="en-US" b="1" dirty="0" err="1" smtClean="0"/>
              <a:t>qaysi</a:t>
            </a:r>
            <a:r>
              <a:rPr lang="en-US" b="1" dirty="0" smtClean="0"/>
              <a:t> </a:t>
            </a:r>
            <a:r>
              <a:rPr lang="en-US" b="1" dirty="0" err="1" smtClean="0"/>
              <a:t>qatnov</a:t>
            </a:r>
            <a:r>
              <a:rPr lang="en-US" b="1" dirty="0" smtClean="0"/>
              <a:t> </a:t>
            </a:r>
            <a:r>
              <a:rPr lang="en-US" b="1" dirty="0" err="1"/>
              <a:t>qismidan</a:t>
            </a:r>
            <a:r>
              <a:rPr lang="en-US" b="1" dirty="0"/>
              <a:t> </a:t>
            </a:r>
            <a:r>
              <a:rPr lang="en-US" b="1" dirty="0" err="1"/>
              <a:t>burilish</a:t>
            </a:r>
            <a:r>
              <a:rPr lang="en-US" b="1" dirty="0"/>
              <a:t> </a:t>
            </a:r>
            <a:r>
              <a:rPr lang="en-US" b="1" dirty="0" err="1"/>
              <a:t>o‘qini</a:t>
            </a:r>
            <a:r>
              <a:rPr lang="en-US" b="1" dirty="0"/>
              <a:t> </a:t>
            </a:r>
            <a:r>
              <a:rPr lang="en-US" b="1" dirty="0" err="1"/>
              <a:t>tanlash</a:t>
            </a:r>
            <a:r>
              <a:rPr lang="en-US" b="1" dirty="0"/>
              <a:t> </a:t>
            </a:r>
            <a:r>
              <a:rPr lang="en-US" b="1" dirty="0" err="1"/>
              <a:t>bo‘yicha</a:t>
            </a:r>
            <a:r>
              <a:rPr lang="en-US" b="1" dirty="0"/>
              <a:t> </a:t>
            </a:r>
            <a:r>
              <a:rPr lang="en-US" b="1" dirty="0" err="1"/>
              <a:t>farq</a:t>
            </a:r>
            <a:r>
              <a:rPr lang="en-US" b="1" dirty="0"/>
              <a:t> </a:t>
            </a:r>
            <a:r>
              <a:rPr lang="en-US" b="1" dirty="0" err="1"/>
              <a:t>qiladi</a:t>
            </a:r>
            <a:r>
              <a:rPr lang="en-US" b="1" dirty="0"/>
              <a:t>. </a:t>
            </a:r>
            <a:r>
              <a:rPr lang="en-US" b="1" dirty="0" err="1"/>
              <a:t>Ular</a:t>
            </a:r>
            <a:r>
              <a:rPr lang="en-US" b="1" dirty="0"/>
              <a:t> </a:t>
            </a:r>
            <a:r>
              <a:rPr lang="en-US" b="1" dirty="0" err="1"/>
              <a:t>yo‘l</a:t>
            </a:r>
            <a:r>
              <a:rPr lang="en-US" b="1" dirty="0"/>
              <a:t> </a:t>
            </a:r>
            <a:r>
              <a:rPr lang="en-US" b="1" dirty="0" err="1"/>
              <a:t>poyi</a:t>
            </a:r>
            <a:r>
              <a:rPr lang="en-US" b="1" dirty="0"/>
              <a:t> </a:t>
            </a:r>
            <a:r>
              <a:rPr lang="en-US" b="1" dirty="0" err="1"/>
              <a:t>tashqi</a:t>
            </a:r>
            <a:r>
              <a:rPr lang="en-US" b="1" dirty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ichki</a:t>
            </a:r>
            <a:r>
              <a:rPr lang="en-US" b="1" dirty="0" smtClean="0"/>
              <a:t> </a:t>
            </a:r>
            <a:r>
              <a:rPr lang="en-US" b="1" dirty="0" err="1"/>
              <a:t>chetlari</a:t>
            </a:r>
            <a:r>
              <a:rPr lang="en-US" b="1" dirty="0"/>
              <a:t> </a:t>
            </a:r>
            <a:r>
              <a:rPr lang="en-US" b="1" dirty="0" err="1"/>
              <a:t>belgilarining</a:t>
            </a:r>
            <a:r>
              <a:rPr lang="en-US" b="1" dirty="0"/>
              <a:t> </a:t>
            </a:r>
            <a:r>
              <a:rPr lang="en-US" b="1" dirty="0" err="1"/>
              <a:t>turlicha</a:t>
            </a:r>
            <a:r>
              <a:rPr lang="en-US" b="1" dirty="0"/>
              <a:t> </a:t>
            </a:r>
            <a:r>
              <a:rPr lang="en-US" b="1" dirty="0" err="1"/>
              <a:t>o‘zgarishiga</a:t>
            </a:r>
            <a:r>
              <a:rPr lang="en-US" b="1" dirty="0"/>
              <a:t> </a:t>
            </a:r>
            <a:r>
              <a:rPr lang="en-US" b="1" dirty="0" err="1"/>
              <a:t>olib</a:t>
            </a:r>
            <a:r>
              <a:rPr lang="en-US" b="1" dirty="0"/>
              <a:t> </a:t>
            </a:r>
            <a:r>
              <a:rPr lang="en-US" b="1" dirty="0" err="1"/>
              <a:t>keladi</a:t>
            </a:r>
            <a:r>
              <a:rPr lang="en-US" b="1" dirty="0"/>
              <a:t> (3-rasm). </a:t>
            </a:r>
            <a:r>
              <a:rPr lang="en-US" b="1" dirty="0" err="1" smtClean="0"/>
              <a:t>Quyidagi</a:t>
            </a:r>
            <a:r>
              <a:rPr lang="en-US" b="1" dirty="0" smtClean="0"/>
              <a:t> </a:t>
            </a:r>
            <a:r>
              <a:rPr lang="en-US" b="1" dirty="0" err="1" smtClean="0"/>
              <a:t>yechimlar</a:t>
            </a:r>
            <a:r>
              <a:rPr lang="en-US" b="1" dirty="0" smtClean="0"/>
              <a:t> </a:t>
            </a:r>
            <a:r>
              <a:rPr lang="en-US" b="1" dirty="0" err="1"/>
              <a:t>eng</a:t>
            </a:r>
            <a:r>
              <a:rPr lang="en-US" b="1" dirty="0"/>
              <a:t> </a:t>
            </a:r>
            <a:r>
              <a:rPr lang="en-US" b="1" dirty="0" err="1"/>
              <a:t>ko‘p</a:t>
            </a:r>
            <a:r>
              <a:rPr lang="en-US" b="1" dirty="0"/>
              <a:t> </a:t>
            </a:r>
            <a:r>
              <a:rPr lang="en-US" b="1" dirty="0" err="1"/>
              <a:t>tarqalgan</a:t>
            </a:r>
            <a:r>
              <a:rPr lang="en-US" b="1" dirty="0"/>
              <a:t>.</a:t>
            </a:r>
            <a:endParaRPr lang="en-US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591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77" t="26087" r="23475" b="21739"/>
          <a:stretch/>
        </p:blipFill>
        <p:spPr bwMode="auto">
          <a:xfrm>
            <a:off x="909878" y="1484784"/>
            <a:ext cx="7046498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63688" y="6309320"/>
            <a:ext cx="5704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chemeClr val="bg2">
                    <a:lumMod val="50000"/>
                  </a:schemeClr>
                </a:solidFill>
              </a:rPr>
              <a:t>3- rasm. Avtomobil magistrallarida virajlar qurish usullari</a:t>
            </a:r>
            <a:r>
              <a:rPr lang="it-IT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96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b="1" dirty="0"/>
              <a:t>3- </a:t>
            </a:r>
            <a:r>
              <a:rPr lang="en-US" b="1" dirty="0" err="1"/>
              <a:t>rasm</a:t>
            </a:r>
            <a:r>
              <a:rPr lang="en-US" b="1" dirty="0"/>
              <a:t>. </a:t>
            </a:r>
            <a:r>
              <a:rPr lang="en-US" b="1" dirty="0" err="1"/>
              <a:t>Avtomobil</a:t>
            </a:r>
            <a:r>
              <a:rPr lang="en-US" b="1" dirty="0"/>
              <a:t> </a:t>
            </a:r>
            <a:r>
              <a:rPr lang="en-US" b="1" dirty="0" err="1"/>
              <a:t>magistrallarida</a:t>
            </a:r>
            <a:r>
              <a:rPr lang="en-US" b="1" dirty="0"/>
              <a:t> </a:t>
            </a:r>
            <a:r>
              <a:rPr lang="en-US" b="1" dirty="0" err="1"/>
              <a:t>virajlar</a:t>
            </a:r>
            <a:r>
              <a:rPr lang="en-US" b="1" dirty="0"/>
              <a:t> </a:t>
            </a:r>
            <a:r>
              <a:rPr lang="en-US" b="1" dirty="0" err="1"/>
              <a:t>qurish</a:t>
            </a:r>
            <a:r>
              <a:rPr lang="en-US" b="1" dirty="0"/>
              <a:t> </a:t>
            </a:r>
            <a:r>
              <a:rPr lang="en-US" b="1" dirty="0" err="1"/>
              <a:t>usullari</a:t>
            </a:r>
            <a:r>
              <a:rPr lang="en-US" b="1" dirty="0"/>
              <a:t>: a-</a:t>
            </a:r>
            <a:r>
              <a:rPr lang="en-US" b="1" dirty="0" err="1"/>
              <a:t>to‘g‘ri</a:t>
            </a:r>
            <a:r>
              <a:rPr lang="en-US" b="1" dirty="0"/>
              <a:t> </a:t>
            </a:r>
            <a:r>
              <a:rPr lang="en-US" b="1" dirty="0" err="1" smtClean="0"/>
              <a:t>uchastkalardagi</a:t>
            </a:r>
            <a:r>
              <a:rPr lang="en-US" b="1" dirty="0" smtClean="0"/>
              <a:t> </a:t>
            </a:r>
            <a:r>
              <a:rPr lang="en-US" b="1" dirty="0" err="1" smtClean="0"/>
              <a:t>ko‘ndalang</a:t>
            </a:r>
            <a:r>
              <a:rPr lang="en-US" b="1" dirty="0" smtClean="0"/>
              <a:t> </a:t>
            </a:r>
            <a:r>
              <a:rPr lang="en-US" b="1" dirty="0" err="1"/>
              <a:t>profil</a:t>
            </a:r>
            <a:r>
              <a:rPr lang="en-US" b="1" dirty="0"/>
              <a:t>; b-</a:t>
            </a:r>
            <a:r>
              <a:rPr lang="en-US" b="1" dirty="0" err="1"/>
              <a:t>ko‘ndalang</a:t>
            </a:r>
            <a:r>
              <a:rPr lang="en-US" b="1" dirty="0"/>
              <a:t> </a:t>
            </a:r>
            <a:r>
              <a:rPr lang="en-US" b="1" dirty="0" err="1"/>
              <a:t>profilning</a:t>
            </a:r>
            <a:r>
              <a:rPr lang="en-US" b="1" dirty="0"/>
              <a:t> </a:t>
            </a:r>
            <a:r>
              <a:rPr lang="en-US" b="1" dirty="0" err="1"/>
              <a:t>yo‘l</a:t>
            </a:r>
            <a:r>
              <a:rPr lang="en-US" b="1" dirty="0"/>
              <a:t> </a:t>
            </a:r>
            <a:r>
              <a:rPr lang="en-US" b="1" dirty="0" err="1"/>
              <a:t>poyining</a:t>
            </a:r>
            <a:r>
              <a:rPr lang="en-US" b="1" dirty="0"/>
              <a:t> </a:t>
            </a:r>
            <a:r>
              <a:rPr lang="en-US" b="1" dirty="0" err="1"/>
              <a:t>qirg‘og‘iga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 smtClean="0"/>
              <a:t>qoplama</a:t>
            </a:r>
            <a:r>
              <a:rPr lang="en-US" b="1" dirty="0" smtClean="0"/>
              <a:t> </a:t>
            </a:r>
            <a:r>
              <a:rPr lang="en-US" b="1" dirty="0" err="1" smtClean="0"/>
              <a:t>ichki</a:t>
            </a:r>
            <a:r>
              <a:rPr lang="en-US" b="1" dirty="0" smtClean="0"/>
              <a:t> </a:t>
            </a:r>
            <a:r>
              <a:rPr lang="en-US" b="1" dirty="0" err="1"/>
              <a:t>qirrasiga</a:t>
            </a:r>
            <a:r>
              <a:rPr lang="en-US" b="1" dirty="0"/>
              <a:t> </a:t>
            </a:r>
            <a:r>
              <a:rPr lang="en-US" b="1" dirty="0" err="1"/>
              <a:t>nisbatan</a:t>
            </a:r>
            <a:r>
              <a:rPr lang="en-US" b="1" dirty="0"/>
              <a:t> </a:t>
            </a:r>
            <a:r>
              <a:rPr lang="en-US" b="1" dirty="0" err="1"/>
              <a:t>burilishi</a:t>
            </a:r>
            <a:r>
              <a:rPr lang="en-US" b="1" dirty="0"/>
              <a:t>; v-</a:t>
            </a:r>
            <a:r>
              <a:rPr lang="en-US" b="1" dirty="0" err="1"/>
              <a:t>qatnov</a:t>
            </a:r>
            <a:r>
              <a:rPr lang="en-US" b="1" dirty="0"/>
              <a:t> </a:t>
            </a:r>
            <a:r>
              <a:rPr lang="en-US" b="1" dirty="0" err="1"/>
              <a:t>qismlarining</a:t>
            </a:r>
            <a:r>
              <a:rPr lang="en-US" b="1" dirty="0"/>
              <a:t> </a:t>
            </a:r>
            <a:r>
              <a:rPr lang="en-US" b="1" dirty="0" err="1"/>
              <a:t>ularning</a:t>
            </a:r>
            <a:r>
              <a:rPr lang="en-US" b="1" dirty="0"/>
              <a:t> </a:t>
            </a:r>
            <a:r>
              <a:rPr lang="en-US" b="1" dirty="0" err="1"/>
              <a:t>ichki</a:t>
            </a:r>
            <a:r>
              <a:rPr lang="en-US" b="1" dirty="0"/>
              <a:t> </a:t>
            </a:r>
            <a:r>
              <a:rPr lang="en-US" b="1" dirty="0" err="1" smtClean="0"/>
              <a:t>qirralariga</a:t>
            </a:r>
            <a:r>
              <a:rPr lang="en-US" b="1" dirty="0" smtClean="0"/>
              <a:t> </a:t>
            </a:r>
            <a:r>
              <a:rPr lang="en-US" b="1" dirty="0" err="1" smtClean="0"/>
              <a:t>nisbatan</a:t>
            </a:r>
            <a:r>
              <a:rPr lang="en-US" b="1" dirty="0" smtClean="0"/>
              <a:t> </a:t>
            </a:r>
            <a:r>
              <a:rPr lang="en-US" b="1" dirty="0" err="1"/>
              <a:t>burilishi</a:t>
            </a:r>
            <a:r>
              <a:rPr lang="en-US" b="1" dirty="0"/>
              <a:t>; g-</a:t>
            </a:r>
            <a:r>
              <a:rPr lang="en-US" b="1" dirty="0" err="1"/>
              <a:t>qatnov</a:t>
            </a:r>
            <a:r>
              <a:rPr lang="en-US" b="1" dirty="0"/>
              <a:t> </a:t>
            </a:r>
            <a:r>
              <a:rPr lang="en-US" b="1" dirty="0" err="1"/>
              <a:t>qismlarining</a:t>
            </a:r>
            <a:r>
              <a:rPr lang="en-US" b="1" dirty="0"/>
              <a:t> </a:t>
            </a:r>
            <a:r>
              <a:rPr lang="en-US" b="1" dirty="0" err="1"/>
              <a:t>ularning</a:t>
            </a:r>
            <a:r>
              <a:rPr lang="en-US" b="1" dirty="0"/>
              <a:t> </a:t>
            </a:r>
            <a:r>
              <a:rPr lang="en-US" b="1" dirty="0" err="1"/>
              <a:t>o‘qlariga</a:t>
            </a:r>
            <a:r>
              <a:rPr lang="en-US" b="1" dirty="0"/>
              <a:t> </a:t>
            </a:r>
            <a:r>
              <a:rPr lang="en-US" b="1" dirty="0" err="1"/>
              <a:t>nisbatan</a:t>
            </a:r>
            <a:r>
              <a:rPr lang="en-US" b="1" dirty="0"/>
              <a:t> </a:t>
            </a:r>
            <a:r>
              <a:rPr lang="en-US" b="1" dirty="0" err="1" smtClean="0"/>
              <a:t>burilishi</a:t>
            </a:r>
            <a:r>
              <a:rPr lang="en-US" b="1" dirty="0" smtClean="0"/>
              <a:t>; d-</a:t>
            </a:r>
            <a:r>
              <a:rPr lang="en-US" b="1" dirty="0" err="1" smtClean="0"/>
              <a:t>qatnov</a:t>
            </a:r>
            <a:r>
              <a:rPr lang="en-US" b="1" dirty="0" smtClean="0"/>
              <a:t> </a:t>
            </a:r>
            <a:r>
              <a:rPr lang="en-US" b="1" dirty="0" err="1"/>
              <a:t>qismlarining</a:t>
            </a:r>
            <a:r>
              <a:rPr lang="en-US" b="1" dirty="0"/>
              <a:t> </a:t>
            </a:r>
            <a:r>
              <a:rPr lang="en-US" b="1" dirty="0" err="1"/>
              <a:t>ajratish</a:t>
            </a:r>
            <a:r>
              <a:rPr lang="en-US" b="1" dirty="0"/>
              <a:t> </a:t>
            </a:r>
            <a:r>
              <a:rPr lang="en-US" b="1" dirty="0" err="1"/>
              <a:t>polosasiga</a:t>
            </a:r>
            <a:r>
              <a:rPr lang="en-US" b="1" dirty="0"/>
              <a:t> </a:t>
            </a:r>
            <a:r>
              <a:rPr lang="en-US" b="1" dirty="0" err="1"/>
              <a:t>yondosh</a:t>
            </a:r>
            <a:r>
              <a:rPr lang="en-US" b="1" dirty="0"/>
              <a:t> (</a:t>
            </a:r>
            <a:r>
              <a:rPr lang="en-US" b="1" dirty="0" err="1"/>
              <a:t>tutash</a:t>
            </a:r>
            <a:r>
              <a:rPr lang="en-US" b="1" dirty="0"/>
              <a:t>) </a:t>
            </a:r>
            <a:r>
              <a:rPr lang="en-US" b="1" dirty="0" err="1"/>
              <a:t>qirralariga</a:t>
            </a:r>
            <a:r>
              <a:rPr lang="en-US" b="1" dirty="0"/>
              <a:t> </a:t>
            </a:r>
            <a:r>
              <a:rPr lang="en-US" b="1" dirty="0" err="1" smtClean="0"/>
              <a:t>nisbatan</a:t>
            </a:r>
            <a:r>
              <a:rPr lang="en-US" b="1" dirty="0" smtClean="0"/>
              <a:t> </a:t>
            </a:r>
            <a:r>
              <a:rPr lang="en-US" b="1" dirty="0" err="1" smtClean="0"/>
              <a:t>burilishi</a:t>
            </a:r>
            <a:r>
              <a:rPr lang="en-US" b="1" dirty="0"/>
              <a:t>; 1-ajratish </a:t>
            </a:r>
            <a:r>
              <a:rPr lang="en-US" b="1" dirty="0" err="1"/>
              <a:t>polosasi</a:t>
            </a:r>
            <a:r>
              <a:rPr lang="en-US" b="1" dirty="0"/>
              <a:t>; 2-chetki </a:t>
            </a:r>
            <a:r>
              <a:rPr lang="en-US" b="1" dirty="0" err="1"/>
              <a:t>polosalar</a:t>
            </a:r>
            <a:r>
              <a:rPr lang="en-US" b="1" dirty="0"/>
              <a:t>; 3-qatnov </a:t>
            </a:r>
            <a:r>
              <a:rPr lang="en-US" b="1" dirty="0" err="1"/>
              <a:t>qismi</a:t>
            </a:r>
            <a:r>
              <a:rPr lang="en-US" b="1" dirty="0"/>
              <a:t>; </a:t>
            </a:r>
            <a:r>
              <a:rPr lang="en-US" b="1" dirty="0" smtClean="0"/>
              <a:t>4-mustahkamlangan </a:t>
            </a:r>
            <a:r>
              <a:rPr lang="en-US" b="1" dirty="0" err="1" smtClean="0"/>
              <a:t>qirg‘oq</a:t>
            </a:r>
            <a:r>
              <a:rPr lang="en-US" b="1" dirty="0" smtClean="0"/>
              <a:t> </a:t>
            </a:r>
            <a:r>
              <a:rPr lang="en-US" b="1" dirty="0" err="1"/>
              <a:t>yoki</a:t>
            </a:r>
            <a:r>
              <a:rPr lang="en-US" b="1" dirty="0"/>
              <a:t> to‘</a:t>
            </a:r>
            <a:r>
              <a:rPr lang="ru-RU" b="1" dirty="0"/>
              <a:t>х</a:t>
            </a:r>
            <a:r>
              <a:rPr lang="en-US" b="1" dirty="0"/>
              <a:t>tab </a:t>
            </a:r>
            <a:r>
              <a:rPr lang="en-US" b="1" dirty="0" err="1"/>
              <a:t>turiladigan</a:t>
            </a:r>
            <a:r>
              <a:rPr lang="en-US" b="1" dirty="0"/>
              <a:t> </a:t>
            </a:r>
            <a:r>
              <a:rPr lang="en-US" b="1" dirty="0" err="1"/>
              <a:t>polosa</a:t>
            </a:r>
            <a:r>
              <a:rPr lang="en-US" b="1" dirty="0"/>
              <a:t>; 5-qirg‘oqning </a:t>
            </a:r>
            <a:r>
              <a:rPr lang="en-US" b="1" dirty="0" err="1"/>
              <a:t>gruntli</a:t>
            </a:r>
            <a:r>
              <a:rPr lang="en-US" b="1" dirty="0"/>
              <a:t> </a:t>
            </a:r>
            <a:r>
              <a:rPr lang="en-US" b="1" dirty="0" err="1"/>
              <a:t>qismi</a:t>
            </a:r>
            <a:r>
              <a:rPr lang="en-US" b="1" dirty="0"/>
              <a:t>; </a:t>
            </a:r>
            <a:r>
              <a:rPr lang="en-US" b="1" dirty="0" smtClean="0"/>
              <a:t>6-qatnov </a:t>
            </a:r>
            <a:r>
              <a:rPr lang="en-US" b="1" dirty="0" err="1" smtClean="0"/>
              <a:t>qismlarining</a:t>
            </a:r>
            <a:r>
              <a:rPr lang="en-US" b="1" dirty="0" smtClean="0"/>
              <a:t> </a:t>
            </a:r>
            <a:r>
              <a:rPr lang="en-US" b="1" dirty="0" err="1"/>
              <a:t>burilish</a:t>
            </a:r>
            <a:r>
              <a:rPr lang="en-US" b="1" dirty="0"/>
              <a:t> </a:t>
            </a:r>
            <a:r>
              <a:rPr lang="en-US" b="1" dirty="0" err="1"/>
              <a:t>nuqtalari</a:t>
            </a:r>
            <a:r>
              <a:rPr lang="en-US" b="1" dirty="0"/>
              <a:t>.</a:t>
            </a:r>
            <a:endParaRPr lang="en-US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62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628800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Planda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bo‘ylama</a:t>
            </a:r>
            <a:r>
              <a:rPr lang="en-US" sz="2000" dirty="0"/>
              <a:t> </a:t>
            </a:r>
            <a:r>
              <a:rPr lang="en-US" sz="2000" dirty="0" err="1"/>
              <a:t>profilda</a:t>
            </a:r>
            <a:r>
              <a:rPr lang="en-US" sz="2000" dirty="0"/>
              <a:t> </a:t>
            </a:r>
            <a:r>
              <a:rPr lang="en-US" sz="2000" dirty="0" err="1"/>
              <a:t>egrilarni</a:t>
            </a:r>
            <a:r>
              <a:rPr lang="en-US" sz="2000" dirty="0"/>
              <a:t> </a:t>
            </a:r>
            <a:r>
              <a:rPr lang="en-US" sz="2000" dirty="0" err="1"/>
              <a:t>moslashtirib</a:t>
            </a:r>
            <a:r>
              <a:rPr lang="en-US" sz="2000" dirty="0"/>
              <a:t> </a:t>
            </a:r>
            <a:r>
              <a:rPr lang="en-US" sz="2000" dirty="0" err="1"/>
              <a:t>foydalanishda</a:t>
            </a:r>
            <a:r>
              <a:rPr lang="en-US" sz="2000" dirty="0"/>
              <a:t> </a:t>
            </a:r>
            <a:r>
              <a:rPr lang="en-US" sz="2000" dirty="0" err="1"/>
              <a:t>egri</a:t>
            </a:r>
            <a:r>
              <a:rPr lang="en-US" sz="2000" dirty="0"/>
              <a:t> </a:t>
            </a:r>
            <a:r>
              <a:rPr lang="en-US" sz="2000" dirty="0" err="1" smtClean="0"/>
              <a:t>chiziqli</a:t>
            </a:r>
            <a:r>
              <a:rPr lang="en-US" sz="2000" dirty="0" smtClean="0"/>
              <a:t> </a:t>
            </a:r>
            <a:r>
              <a:rPr lang="en-US" sz="2000" dirty="0" err="1" smtClean="0"/>
              <a:t>ko‘priklar</a:t>
            </a:r>
            <a:r>
              <a:rPr lang="en-US" sz="2000" dirty="0" smtClean="0"/>
              <a:t> </a:t>
            </a:r>
            <a:r>
              <a:rPr lang="en-US" sz="2000" dirty="0" err="1"/>
              <a:t>qurish</a:t>
            </a:r>
            <a:r>
              <a:rPr lang="en-US" sz="2000" dirty="0"/>
              <a:t> </a:t>
            </a:r>
            <a:r>
              <a:rPr lang="en-US" sz="2000" dirty="0" err="1"/>
              <a:t>odatdagi</a:t>
            </a:r>
            <a:r>
              <a:rPr lang="en-US" sz="2000" dirty="0"/>
              <a:t> </a:t>
            </a:r>
            <a:r>
              <a:rPr lang="en-US" sz="2000" dirty="0" err="1"/>
              <a:t>hol</a:t>
            </a:r>
            <a:r>
              <a:rPr lang="en-US" sz="2000" dirty="0"/>
              <a:t> </a:t>
            </a:r>
            <a:r>
              <a:rPr lang="en-US" sz="2000" dirty="0" err="1"/>
              <a:t>bo‘lib</a:t>
            </a:r>
            <a:r>
              <a:rPr lang="en-US" sz="2000" dirty="0"/>
              <a:t> </a:t>
            </a:r>
            <a:r>
              <a:rPr lang="en-US" sz="2000" dirty="0" err="1"/>
              <a:t>qoldi</a:t>
            </a:r>
            <a:r>
              <a:rPr lang="en-US" sz="2000" dirty="0"/>
              <a:t>, </a:t>
            </a:r>
            <a:r>
              <a:rPr lang="en-US" sz="2000" dirty="0" err="1"/>
              <a:t>bular</a:t>
            </a:r>
            <a:r>
              <a:rPr lang="en-US" sz="2000" dirty="0"/>
              <a:t> plan </a:t>
            </a:r>
            <a:r>
              <a:rPr lang="en-US" sz="2000" dirty="0" err="1"/>
              <a:t>hamda</a:t>
            </a:r>
            <a:r>
              <a:rPr lang="en-US" sz="2000" dirty="0"/>
              <a:t> </a:t>
            </a:r>
            <a:r>
              <a:rPr lang="en-US" sz="2000" dirty="0" err="1"/>
              <a:t>bo‘ylama</a:t>
            </a:r>
            <a:r>
              <a:rPr lang="en-US" sz="2000" dirty="0"/>
              <a:t> </a:t>
            </a:r>
            <a:r>
              <a:rPr lang="en-US" sz="2000" dirty="0" err="1" smtClean="0"/>
              <a:t>profildagi</a:t>
            </a:r>
            <a:r>
              <a:rPr lang="en-US" sz="2000" dirty="0" smtClean="0"/>
              <a:t> </a:t>
            </a:r>
            <a:r>
              <a:rPr lang="en-US" sz="2000" dirty="0" err="1" smtClean="0"/>
              <a:t>egrilarda</a:t>
            </a:r>
            <a:r>
              <a:rPr lang="en-US" sz="2000" dirty="0" smtClean="0"/>
              <a:t> </a:t>
            </a:r>
            <a:r>
              <a:rPr lang="en-US" sz="2000" dirty="0"/>
              <a:t>ham, </a:t>
            </a:r>
            <a:r>
              <a:rPr lang="en-US" sz="2000" dirty="0" err="1"/>
              <a:t>o‘tish</a:t>
            </a:r>
            <a:r>
              <a:rPr lang="en-US" sz="2000" dirty="0"/>
              <a:t> </a:t>
            </a:r>
            <a:r>
              <a:rPr lang="en-US" sz="2000" dirty="0" err="1"/>
              <a:t>egrilari</a:t>
            </a:r>
            <a:r>
              <a:rPr lang="en-US" sz="2000" dirty="0"/>
              <a:t> </a:t>
            </a:r>
            <a:r>
              <a:rPr lang="en-US" sz="2000" dirty="0" err="1"/>
              <a:t>hamda</a:t>
            </a:r>
            <a:r>
              <a:rPr lang="en-US" sz="2000" dirty="0"/>
              <a:t> </a:t>
            </a:r>
            <a:r>
              <a:rPr lang="en-US" sz="2000" dirty="0" err="1"/>
              <a:t>virajlarda</a:t>
            </a:r>
            <a:r>
              <a:rPr lang="en-US" sz="2000" dirty="0"/>
              <a:t> ham </a:t>
            </a:r>
            <a:r>
              <a:rPr lang="en-US" sz="2000" dirty="0" err="1"/>
              <a:t>joylashtiriladi</a:t>
            </a:r>
            <a:r>
              <a:rPr lang="en-US" sz="2000" dirty="0"/>
              <a:t>.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 smtClean="0"/>
              <a:t>ko‘pincha</a:t>
            </a:r>
            <a:r>
              <a:rPr lang="en-US" sz="2000" dirty="0" smtClean="0"/>
              <a:t> </a:t>
            </a:r>
            <a:r>
              <a:rPr lang="en-US" sz="2000" dirty="0" err="1" smtClean="0"/>
              <a:t>har</a:t>
            </a:r>
            <a:r>
              <a:rPr lang="en-US" sz="2000" dirty="0" smtClean="0"/>
              <a:t> </a:t>
            </a:r>
            <a:r>
              <a:rPr lang="en-US" sz="2000" dirty="0" err="1"/>
              <a:t>qaysi</a:t>
            </a:r>
            <a:r>
              <a:rPr lang="en-US" sz="2000" dirty="0"/>
              <a:t> </a:t>
            </a:r>
            <a:r>
              <a:rPr lang="en-US" sz="2000" dirty="0" err="1"/>
              <a:t>qatnov</a:t>
            </a:r>
            <a:r>
              <a:rPr lang="en-US" sz="2000" dirty="0"/>
              <a:t> </a:t>
            </a:r>
            <a:r>
              <a:rPr lang="en-US" sz="2000" dirty="0" err="1"/>
              <a:t>qismi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mustaqil</a:t>
            </a:r>
            <a:r>
              <a:rPr lang="en-US" sz="2000" dirty="0"/>
              <a:t> </a:t>
            </a:r>
            <a:r>
              <a:rPr lang="en-US" sz="2000" dirty="0" err="1"/>
              <a:t>ko‘prik</a:t>
            </a:r>
            <a:r>
              <a:rPr lang="en-US" sz="2000" dirty="0"/>
              <a:t> </a:t>
            </a:r>
            <a:r>
              <a:rPr lang="en-US" sz="2000" dirty="0" err="1"/>
              <a:t>quriladi</a:t>
            </a:r>
            <a:r>
              <a:rPr lang="en-US" sz="2000" dirty="0"/>
              <a:t>. </a:t>
            </a:r>
            <a:r>
              <a:rPr lang="en-US" sz="2000" dirty="0" err="1"/>
              <a:t>Zamonaviy</a:t>
            </a:r>
            <a:r>
              <a:rPr lang="en-US" sz="2000" dirty="0"/>
              <a:t> </a:t>
            </a:r>
            <a:r>
              <a:rPr lang="en-US" sz="2000" dirty="0" err="1"/>
              <a:t>qurilish</a:t>
            </a:r>
            <a:r>
              <a:rPr lang="en-US" sz="2000" dirty="0"/>
              <a:t> </a:t>
            </a:r>
            <a:r>
              <a:rPr lang="en-US" sz="2000" dirty="0" err="1"/>
              <a:t>te</a:t>
            </a:r>
            <a:r>
              <a:rPr lang="ru-RU" sz="2000" dirty="0"/>
              <a:t>х</a:t>
            </a:r>
            <a:r>
              <a:rPr lang="en-US" sz="2000" dirty="0" err="1" smtClean="0"/>
              <a:t>nikasi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qiyinchiliklar</a:t>
            </a:r>
            <a:r>
              <a:rPr lang="en-US" sz="2000" dirty="0"/>
              <a:t> </a:t>
            </a:r>
            <a:r>
              <a:rPr lang="en-US" sz="2000" dirty="0" err="1"/>
              <a:t>tug‘dirmaydigan</a:t>
            </a:r>
            <a:r>
              <a:rPr lang="en-US" sz="2000" dirty="0"/>
              <a:t> </a:t>
            </a:r>
            <a:r>
              <a:rPr lang="en-US" sz="2000" dirty="0" err="1"/>
              <a:t>ko‘prik</a:t>
            </a:r>
            <a:r>
              <a:rPr lang="en-US" sz="2000" dirty="0"/>
              <a:t> </a:t>
            </a:r>
            <a:r>
              <a:rPr lang="en-US" sz="2000" dirty="0" err="1"/>
              <a:t>konstruktsiyalaridan</a:t>
            </a:r>
            <a:r>
              <a:rPr lang="en-US" sz="2000" dirty="0"/>
              <a:t> </a:t>
            </a:r>
            <a:r>
              <a:rPr lang="en-US" sz="2000" dirty="0" err="1" smtClean="0"/>
              <a:t>muqarrar</a:t>
            </a:r>
            <a:r>
              <a:rPr lang="en-US" sz="2000" dirty="0" smtClean="0"/>
              <a:t> </a:t>
            </a:r>
            <a:r>
              <a:rPr lang="en-US" sz="2000" dirty="0" err="1" smtClean="0"/>
              <a:t>murakkablashuvi</a:t>
            </a:r>
            <a:r>
              <a:rPr lang="en-US" sz="2000" dirty="0" smtClean="0"/>
              <a:t> </a:t>
            </a:r>
            <a:r>
              <a:rPr lang="en-US" sz="2000" dirty="0" err="1"/>
              <a:t>yo‘l</a:t>
            </a:r>
            <a:r>
              <a:rPr lang="en-US" sz="2000" dirty="0"/>
              <a:t> </a:t>
            </a:r>
            <a:r>
              <a:rPr lang="en-US" sz="2000" dirty="0" err="1"/>
              <a:t>trassasi</a:t>
            </a:r>
            <a:r>
              <a:rPr lang="en-US" sz="2000" dirty="0"/>
              <a:t> </a:t>
            </a:r>
            <a:r>
              <a:rPr lang="en-US" sz="2000" dirty="0" err="1"/>
              <a:t>tubdan</a:t>
            </a:r>
            <a:r>
              <a:rPr lang="en-US" sz="2000" dirty="0"/>
              <a:t> </a:t>
            </a:r>
            <a:r>
              <a:rPr lang="en-US" sz="2000" dirty="0" err="1"/>
              <a:t>ya</a:t>
            </a:r>
            <a:r>
              <a:rPr lang="ru-RU" sz="2000" dirty="0"/>
              <a:t>х</a:t>
            </a:r>
            <a:r>
              <a:rPr lang="en-US" sz="2000" dirty="0" err="1"/>
              <a:t>shilanishi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o‘zini</a:t>
            </a:r>
            <a:r>
              <a:rPr lang="en-US" sz="2000" dirty="0"/>
              <a:t> </a:t>
            </a:r>
            <a:r>
              <a:rPr lang="en-US" sz="2000" dirty="0" err="1"/>
              <a:t>oqlaydi</a:t>
            </a:r>
            <a:r>
              <a:rPr lang="en-US" sz="2000" dirty="0"/>
              <a:t>. </a:t>
            </a:r>
            <a:r>
              <a:rPr lang="en-US" sz="2000" dirty="0" err="1" smtClean="0"/>
              <a:t>Kema</a:t>
            </a:r>
            <a:r>
              <a:rPr lang="en-US" sz="2000" dirty="0" smtClean="0"/>
              <a:t> </a:t>
            </a:r>
            <a:r>
              <a:rPr lang="en-US" sz="2000" dirty="0" err="1" smtClean="0"/>
              <a:t>yuradigan</a:t>
            </a:r>
            <a:r>
              <a:rPr lang="en-US" sz="2000" dirty="0" smtClean="0"/>
              <a:t> </a:t>
            </a:r>
            <a:r>
              <a:rPr lang="en-US" sz="2000" dirty="0" err="1"/>
              <a:t>daryolar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o‘tuvchi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ko‘priklar</a:t>
            </a:r>
            <a:r>
              <a:rPr lang="en-US" sz="2000" dirty="0"/>
              <a:t> </a:t>
            </a:r>
            <a:r>
              <a:rPr lang="en-US" sz="2000" dirty="0" err="1"/>
              <a:t>bundan</a:t>
            </a:r>
            <a:r>
              <a:rPr lang="en-US" sz="2000" dirty="0"/>
              <a:t> </a:t>
            </a:r>
            <a:r>
              <a:rPr lang="en-US" sz="2000" dirty="0" err="1"/>
              <a:t>mustasnodir</a:t>
            </a:r>
            <a:r>
              <a:rPr lang="en-US" sz="2000" dirty="0"/>
              <a:t>, </a:t>
            </a:r>
            <a:r>
              <a:rPr lang="en-US" sz="2000" dirty="0" err="1" smtClean="0"/>
              <a:t>ularning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joylashuvi</a:t>
            </a:r>
            <a:r>
              <a:rPr lang="en-US" sz="2000" dirty="0" smtClean="0"/>
              <a:t> </a:t>
            </a:r>
            <a:r>
              <a:rPr lang="en-US" sz="2000" dirty="0" err="1"/>
              <a:t>ko‘prikli</a:t>
            </a:r>
            <a:r>
              <a:rPr lang="en-US" sz="2000" dirty="0"/>
              <a:t> </a:t>
            </a:r>
            <a:r>
              <a:rPr lang="en-US" sz="2000" dirty="0" err="1"/>
              <a:t>o‘tish</a:t>
            </a:r>
            <a:r>
              <a:rPr lang="en-US" sz="2000" dirty="0"/>
              <a:t> </a:t>
            </a:r>
            <a:r>
              <a:rPr lang="en-US" sz="2000" dirty="0" err="1"/>
              <a:t>joyi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maqsadga</a:t>
            </a:r>
            <a:r>
              <a:rPr lang="en-US" sz="2000" dirty="0"/>
              <a:t> </a:t>
            </a:r>
            <a:r>
              <a:rPr lang="en-US" sz="2000" dirty="0" err="1"/>
              <a:t>muvofiq</a:t>
            </a:r>
            <a:r>
              <a:rPr lang="en-US" sz="2000" dirty="0"/>
              <a:t> </a:t>
            </a:r>
            <a:r>
              <a:rPr lang="en-US" sz="2000" dirty="0" err="1"/>
              <a:t>joyni</a:t>
            </a:r>
            <a:r>
              <a:rPr lang="en-US" sz="2000" dirty="0"/>
              <a:t> </a:t>
            </a:r>
            <a:r>
              <a:rPr lang="en-US" sz="2000" dirty="0" err="1"/>
              <a:t>tanlash</a:t>
            </a:r>
            <a:r>
              <a:rPr lang="en-US" sz="2000" dirty="0"/>
              <a:t> </a:t>
            </a:r>
            <a:r>
              <a:rPr lang="en-US" sz="2000" dirty="0" err="1"/>
              <a:t>yo‘li</a:t>
            </a:r>
            <a:r>
              <a:rPr lang="en-US" sz="2000" dirty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belgilanadi</a:t>
            </a:r>
            <a:r>
              <a:rPr lang="en-US" sz="2000" dirty="0"/>
              <a:t>. </a:t>
            </a:r>
            <a:r>
              <a:rPr lang="ru-RU" sz="2000" dirty="0"/>
              <a:t>Х</a:t>
            </a:r>
            <a:r>
              <a:rPr lang="en-US" sz="2000" dirty="0" err="1"/>
              <a:t>alkaro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yo‘llari</a:t>
            </a:r>
            <a:r>
              <a:rPr lang="en-US" sz="2000" dirty="0"/>
              <a:t> ―E‖. </a:t>
            </a:r>
            <a:r>
              <a:rPr lang="ru-RU" sz="2000" dirty="0"/>
              <a:t>Х</a:t>
            </a:r>
            <a:r>
              <a:rPr lang="en-US" sz="2000" dirty="0" err="1"/>
              <a:t>orijiy</a:t>
            </a:r>
            <a:r>
              <a:rPr lang="en-US" sz="2000" dirty="0"/>
              <a:t> </a:t>
            </a:r>
            <a:r>
              <a:rPr lang="en-US" sz="2000" dirty="0" err="1"/>
              <a:t>avtotransportlarni</a:t>
            </a:r>
            <a:r>
              <a:rPr lang="en-US" sz="2000" dirty="0"/>
              <a:t> </a:t>
            </a:r>
            <a:r>
              <a:rPr lang="en-US" sz="2000" dirty="0" err="1" smtClean="0"/>
              <a:t>O‘zbekistan</a:t>
            </a:r>
            <a:r>
              <a:rPr lang="en-US" sz="2000" dirty="0" smtClean="0"/>
              <a:t> </a:t>
            </a:r>
            <a:r>
              <a:rPr lang="en-US" sz="2000" dirty="0" err="1" smtClean="0"/>
              <a:t>Respublikasi</a:t>
            </a:r>
            <a:r>
              <a:rPr lang="en-US" sz="2000" dirty="0" smtClean="0"/>
              <a:t> </a:t>
            </a:r>
            <a:r>
              <a:rPr lang="en-US" sz="2000" dirty="0" err="1"/>
              <a:t>chegarasidan</a:t>
            </a:r>
            <a:r>
              <a:rPr lang="en-US" sz="2000" dirty="0"/>
              <a:t> </a:t>
            </a:r>
            <a:r>
              <a:rPr lang="en-US" sz="2000" dirty="0" err="1"/>
              <a:t>tranzitlashgan</a:t>
            </a:r>
            <a:r>
              <a:rPr lang="en-US" sz="2000" dirty="0"/>
              <a:t> yuk </a:t>
            </a:r>
            <a:r>
              <a:rPr lang="en-US" sz="2000" dirty="0" err="1"/>
              <a:t>tashishlari</a:t>
            </a:r>
            <a:r>
              <a:rPr lang="en-US" sz="2000" dirty="0"/>
              <a:t> 13 </a:t>
            </a:r>
            <a:r>
              <a:rPr lang="en-US" sz="2000" dirty="0" err="1"/>
              <a:t>yunalish</a:t>
            </a:r>
            <a:r>
              <a:rPr lang="en-US" sz="2000" dirty="0"/>
              <a:t> </a:t>
            </a:r>
            <a:r>
              <a:rPr lang="en-US" sz="2000" dirty="0" err="1"/>
              <a:t>buyicha</a:t>
            </a:r>
            <a:r>
              <a:rPr lang="en-US" sz="2000" dirty="0"/>
              <a:t> </a:t>
            </a:r>
            <a:r>
              <a:rPr lang="en-US" sz="2000" dirty="0" err="1" smtClean="0"/>
              <a:t>amalga</a:t>
            </a:r>
            <a:r>
              <a:rPr lang="en-US" sz="2000" dirty="0" smtClean="0"/>
              <a:t> </a:t>
            </a:r>
            <a:r>
              <a:rPr lang="en-US" sz="2000" dirty="0" err="1" smtClean="0"/>
              <a:t>oshiriladi</a:t>
            </a:r>
            <a:r>
              <a:rPr lang="en-US" sz="2000" dirty="0"/>
              <a:t>. </a:t>
            </a:r>
            <a:r>
              <a:rPr lang="ru-RU" sz="2000" dirty="0"/>
              <a:t>Х</a:t>
            </a:r>
            <a:r>
              <a:rPr lang="en-US" sz="2000" dirty="0" err="1"/>
              <a:t>alkaro</a:t>
            </a:r>
            <a:r>
              <a:rPr lang="en-US" sz="2000" dirty="0"/>
              <a:t> yuk </a:t>
            </a:r>
            <a:r>
              <a:rPr lang="en-US" sz="2000" dirty="0" err="1"/>
              <a:t>tashishlar</a:t>
            </a:r>
            <a:r>
              <a:rPr lang="en-US" sz="2000" dirty="0"/>
              <a:t> so</a:t>
            </a:r>
            <a:r>
              <a:rPr lang="ru-RU" sz="2000" dirty="0"/>
              <a:t>х</a:t>
            </a:r>
            <a:r>
              <a:rPr lang="en-US" sz="2000" dirty="0" err="1"/>
              <a:t>asidagi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amkorlik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alkaro</a:t>
            </a:r>
            <a:r>
              <a:rPr lang="en-US" sz="2000" dirty="0"/>
              <a:t> </a:t>
            </a:r>
            <a:r>
              <a:rPr lang="en-US" sz="2000" dirty="0" err="1"/>
              <a:t>avtomagistrallarni</a:t>
            </a:r>
            <a:r>
              <a:rPr lang="en-US" sz="2000" dirty="0"/>
              <a:t> </a:t>
            </a:r>
            <a:r>
              <a:rPr lang="en-US" sz="2000" dirty="0" err="1" smtClean="0"/>
              <a:t>kurib</a:t>
            </a:r>
            <a:r>
              <a:rPr lang="en-US" sz="2000" dirty="0" smtClean="0"/>
              <a:t> </a:t>
            </a:r>
            <a:r>
              <a:rPr lang="en-US" sz="2000" dirty="0" err="1" smtClean="0"/>
              <a:t>chikishni</a:t>
            </a:r>
            <a:r>
              <a:rPr lang="en-US" sz="2000" dirty="0" smtClean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etadi</a:t>
            </a:r>
            <a:r>
              <a:rPr lang="en-US" sz="2000" dirty="0"/>
              <a:t>. </a:t>
            </a:r>
            <a:r>
              <a:rPr lang="ru-RU" sz="2000" dirty="0"/>
              <a:t>Х</a:t>
            </a:r>
            <a:r>
              <a:rPr lang="en-US" sz="2000" dirty="0" err="1"/>
              <a:t>alqaro</a:t>
            </a:r>
            <a:r>
              <a:rPr lang="en-US" sz="2000" dirty="0"/>
              <a:t> </a:t>
            </a:r>
            <a:r>
              <a:rPr lang="en-US" sz="2000" dirty="0" err="1"/>
              <a:t>avtomagistrallar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akida</a:t>
            </a:r>
            <a:r>
              <a:rPr lang="en-US" sz="2000" dirty="0"/>
              <a:t> 1975 </a:t>
            </a:r>
            <a:r>
              <a:rPr lang="en-US" sz="2000" dirty="0" err="1"/>
              <a:t>yil</a:t>
            </a:r>
            <a:r>
              <a:rPr lang="en-US" sz="2000" dirty="0"/>
              <a:t> 15 </a:t>
            </a:r>
            <a:r>
              <a:rPr lang="en-US" sz="2000" dirty="0" err="1"/>
              <a:t>noyabrda</a:t>
            </a:r>
            <a:r>
              <a:rPr lang="en-US" sz="2000" dirty="0"/>
              <a:t> </a:t>
            </a:r>
            <a:r>
              <a:rPr lang="en-US" sz="2000" dirty="0" err="1" smtClean="0"/>
              <a:t>Jenevada</a:t>
            </a:r>
            <a:r>
              <a:rPr lang="en-US" sz="2000" dirty="0" smtClean="0"/>
              <a:t> </a:t>
            </a:r>
            <a:r>
              <a:rPr lang="en-US" sz="2000" dirty="0" err="1" smtClean="0"/>
              <a:t>qabul</a:t>
            </a:r>
            <a:r>
              <a:rPr lang="en-US" sz="2000" dirty="0" smtClean="0"/>
              <a:t> </a:t>
            </a:r>
            <a:r>
              <a:rPr lang="en-US" sz="2000" dirty="0" err="1"/>
              <a:t>kilingan</a:t>
            </a:r>
            <a:r>
              <a:rPr lang="en-US" sz="2000" dirty="0"/>
              <a:t> </a:t>
            </a:r>
            <a:r>
              <a:rPr lang="en-US" sz="2000" dirty="0" err="1"/>
              <a:t>Evropa</a:t>
            </a:r>
            <a:r>
              <a:rPr lang="en-US" sz="2000" dirty="0"/>
              <a:t> </a:t>
            </a:r>
            <a:r>
              <a:rPr lang="en-US" sz="2000" dirty="0" err="1"/>
              <a:t>bitimi</a:t>
            </a:r>
            <a:r>
              <a:rPr lang="en-US" sz="2000" dirty="0"/>
              <a:t> </a:t>
            </a:r>
            <a:r>
              <a:rPr lang="en-US" sz="2000" dirty="0" err="1"/>
              <a:t>mavjud</a:t>
            </a:r>
            <a:r>
              <a:rPr lang="en-US" sz="2000" dirty="0"/>
              <a:t> («SMA»).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30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628800"/>
            <a:ext cx="8136904" cy="3450696"/>
          </a:xfrm>
        </p:spPr>
        <p:txBody>
          <a:bodyPr>
            <a:noAutofit/>
          </a:bodyPr>
          <a:lstStyle/>
          <a:p>
            <a:r>
              <a:rPr lang="ru-RU" dirty="0"/>
              <a:t>Х</a:t>
            </a:r>
            <a:r>
              <a:rPr lang="en-US" dirty="0" err="1"/>
              <a:t>alkaro</a:t>
            </a:r>
            <a:r>
              <a:rPr lang="en-US" dirty="0"/>
              <a:t> </a:t>
            </a:r>
            <a:r>
              <a:rPr lang="en-US" dirty="0" err="1"/>
              <a:t>yo‘llar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toifalarga</a:t>
            </a:r>
            <a:r>
              <a:rPr lang="en-US" dirty="0"/>
              <a:t> </a:t>
            </a:r>
            <a:r>
              <a:rPr lang="en-US" dirty="0" err="1"/>
              <a:t>bulinadi</a:t>
            </a:r>
            <a:r>
              <a:rPr lang="en-US" dirty="0"/>
              <a:t>:</a:t>
            </a:r>
          </a:p>
          <a:p>
            <a:r>
              <a:rPr lang="en-US" dirty="0"/>
              <a:t>1. </a:t>
            </a:r>
            <a:r>
              <a:rPr lang="en-US" dirty="0" err="1"/>
              <a:t>Avtomagistrallar</a:t>
            </a:r>
            <a:r>
              <a:rPr lang="en-US" dirty="0"/>
              <a:t>.</a:t>
            </a:r>
          </a:p>
          <a:p>
            <a:r>
              <a:rPr lang="en-US" dirty="0"/>
              <a:t>2. </a:t>
            </a:r>
            <a:r>
              <a:rPr lang="en-US" dirty="0" err="1"/>
              <a:t>Tezyurar</a:t>
            </a:r>
            <a:r>
              <a:rPr lang="en-US" dirty="0"/>
              <a:t> </a:t>
            </a:r>
            <a:r>
              <a:rPr lang="en-US" dirty="0" err="1"/>
              <a:t>yo‘llar</a:t>
            </a:r>
            <a:r>
              <a:rPr lang="en-US" dirty="0"/>
              <a:t>.</a:t>
            </a:r>
          </a:p>
          <a:p>
            <a:r>
              <a:rPr lang="en-US" dirty="0"/>
              <a:t>3.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yo‘llar</a:t>
            </a:r>
            <a:r>
              <a:rPr lang="en-US" dirty="0"/>
              <a:t>.</a:t>
            </a:r>
          </a:p>
          <a:p>
            <a:r>
              <a:rPr lang="ru-RU" dirty="0"/>
              <a:t>Х</a:t>
            </a:r>
            <a:r>
              <a:rPr lang="en-US" dirty="0" err="1"/>
              <a:t>alkaro</a:t>
            </a:r>
            <a:r>
              <a:rPr lang="en-US" dirty="0"/>
              <a:t>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 </a:t>
            </a:r>
            <a:r>
              <a:rPr lang="en-US" dirty="0" err="1"/>
              <a:t>avtomagistral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- </a:t>
            </a:r>
            <a:r>
              <a:rPr lang="en-US" dirty="0" err="1"/>
              <a:t>tezyurar</a:t>
            </a:r>
            <a:r>
              <a:rPr lang="en-US" dirty="0"/>
              <a:t> </a:t>
            </a:r>
            <a:r>
              <a:rPr lang="en-US" dirty="0" err="1"/>
              <a:t>yo‘llarni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 smtClean="0"/>
              <a:t>ettirishlari</a:t>
            </a:r>
            <a:r>
              <a:rPr lang="en-US" dirty="0" smtClean="0"/>
              <a:t> </a:t>
            </a:r>
            <a:r>
              <a:rPr lang="en-US" dirty="0" err="1" smtClean="0"/>
              <a:t>shart</a:t>
            </a:r>
            <a:r>
              <a:rPr lang="en-US" dirty="0"/>
              <a:t>.</a:t>
            </a:r>
          </a:p>
          <a:p>
            <a:r>
              <a:rPr lang="en-US" dirty="0" err="1"/>
              <a:t>Qatnovqismining</a:t>
            </a:r>
            <a:r>
              <a:rPr lang="en-US" dirty="0"/>
              <a:t> </a:t>
            </a:r>
            <a:r>
              <a:rPr lang="en-US" dirty="0" err="1"/>
              <a:t>hisobiy</a:t>
            </a:r>
            <a:r>
              <a:rPr lang="en-US" dirty="0"/>
              <a:t> </a:t>
            </a:r>
            <a:r>
              <a:rPr lang="en-US" dirty="0" err="1"/>
              <a:t>ko‘rsatkichlari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ulchamlari</a:t>
            </a:r>
            <a:r>
              <a:rPr lang="en-US" dirty="0"/>
              <a:t> </a:t>
            </a:r>
            <a:r>
              <a:rPr lang="en-US" dirty="0" err="1"/>
              <a:t>yo‘lni</a:t>
            </a:r>
            <a:r>
              <a:rPr lang="en-US" dirty="0"/>
              <a:t> </a:t>
            </a:r>
            <a:r>
              <a:rPr lang="en-US" dirty="0" err="1"/>
              <a:t>toifasiga</a:t>
            </a:r>
            <a:r>
              <a:rPr lang="en-US" dirty="0"/>
              <a:t> </a:t>
            </a:r>
            <a:r>
              <a:rPr lang="en-US" dirty="0" err="1"/>
              <a:t>botik</a:t>
            </a:r>
            <a:r>
              <a:rPr lang="en-US" dirty="0"/>
              <a:t> </a:t>
            </a:r>
            <a:r>
              <a:rPr lang="en-US" dirty="0" err="1" smtClean="0"/>
              <a:t>bulib</a:t>
            </a:r>
            <a:r>
              <a:rPr lang="en-US" dirty="0" smtClean="0"/>
              <a:t> </a:t>
            </a:r>
            <a:r>
              <a:rPr lang="en-US" dirty="0" err="1" smtClean="0"/>
              <a:t>uz</a:t>
            </a:r>
            <a:r>
              <a:rPr lang="en-US" dirty="0" smtClean="0"/>
              <a:t> </a:t>
            </a:r>
            <a:r>
              <a:rPr lang="en-US" dirty="0" err="1"/>
              <a:t>navbatida</a:t>
            </a:r>
            <a:r>
              <a:rPr lang="en-US" dirty="0"/>
              <a:t> </a:t>
            </a:r>
            <a:r>
              <a:rPr lang="en-US" dirty="0" err="1"/>
              <a:t>yo‘lni</a:t>
            </a:r>
            <a:r>
              <a:rPr lang="en-US" dirty="0"/>
              <a:t> </a:t>
            </a:r>
            <a:r>
              <a:rPr lang="en-US" dirty="0" err="1"/>
              <a:t>bajaradigan</a:t>
            </a:r>
            <a:r>
              <a:rPr lang="en-US" dirty="0"/>
              <a:t> </a:t>
            </a:r>
            <a:r>
              <a:rPr lang="en-US" dirty="0" err="1"/>
              <a:t>vazifasiga</a:t>
            </a:r>
            <a:r>
              <a:rPr lang="en-US" dirty="0"/>
              <a:t>, </a:t>
            </a:r>
            <a:r>
              <a:rPr lang="ru-RU" dirty="0"/>
              <a:t>х</a:t>
            </a:r>
            <a:r>
              <a:rPr lang="en-US" dirty="0" err="1"/>
              <a:t>udud</a:t>
            </a:r>
            <a:r>
              <a:rPr lang="en-US" dirty="0"/>
              <a:t> </a:t>
            </a:r>
            <a:r>
              <a:rPr lang="en-US" dirty="0" err="1"/>
              <a:t>sharoitlariga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ru-RU" dirty="0"/>
              <a:t>х</a:t>
            </a:r>
            <a:r>
              <a:rPr lang="en-US" dirty="0" err="1"/>
              <a:t>nikiktisodiy</a:t>
            </a:r>
            <a:r>
              <a:rPr lang="en-US" dirty="0"/>
              <a:t> </a:t>
            </a:r>
            <a:r>
              <a:rPr lang="en-US" dirty="0" err="1"/>
              <a:t>kursatkichlariga</a:t>
            </a:r>
            <a:r>
              <a:rPr lang="en-US" dirty="0"/>
              <a:t> </a:t>
            </a:r>
            <a:r>
              <a:rPr lang="en-US" dirty="0" err="1" smtClean="0"/>
              <a:t>bog`liq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44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449507"/>
            <a:ext cx="8136904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Har</a:t>
            </a:r>
            <a:r>
              <a:rPr lang="en-US" sz="1800" dirty="0"/>
              <a:t> </a:t>
            </a:r>
            <a:r>
              <a:rPr lang="en-US" sz="1800" dirty="0" err="1"/>
              <a:t>qaysi</a:t>
            </a:r>
            <a:r>
              <a:rPr lang="en-US" sz="1800" dirty="0"/>
              <a:t>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yo‘li</a:t>
            </a:r>
            <a:r>
              <a:rPr lang="en-US" sz="1800" dirty="0"/>
              <a:t> </a:t>
            </a:r>
            <a:r>
              <a:rPr lang="en-US" sz="1800" dirty="0" err="1"/>
              <a:t>toifasiga</a:t>
            </a:r>
            <a:r>
              <a:rPr lang="en-US" sz="1800" dirty="0"/>
              <a:t> </a:t>
            </a:r>
            <a:r>
              <a:rPr lang="en-US" sz="1800" dirty="0" err="1"/>
              <a:t>mos</a:t>
            </a:r>
            <a:r>
              <a:rPr lang="en-US" sz="1800" dirty="0"/>
              <a:t> </a:t>
            </a:r>
            <a:r>
              <a:rPr lang="en-US" sz="1800" dirty="0" err="1"/>
              <a:t>ravishda</a:t>
            </a:r>
            <a:r>
              <a:rPr lang="en-US" sz="1800" dirty="0"/>
              <a:t> </a:t>
            </a:r>
            <a:r>
              <a:rPr lang="en-US" sz="1800" dirty="0" err="1"/>
              <a:t>hisobiy</a:t>
            </a:r>
            <a:r>
              <a:rPr lang="en-US" sz="1800" dirty="0"/>
              <a:t> </a:t>
            </a:r>
            <a:r>
              <a:rPr lang="en-US" sz="1800" dirty="0" err="1"/>
              <a:t>tezlik</a:t>
            </a:r>
            <a:r>
              <a:rPr lang="en-US" sz="1800" dirty="0"/>
              <a:t> </a:t>
            </a:r>
            <a:r>
              <a:rPr lang="en-US" sz="1800" dirty="0" err="1" smtClean="0"/>
              <a:t>belgilanadi</a:t>
            </a:r>
            <a:r>
              <a:rPr lang="en-US" sz="1800" dirty="0" smtClean="0"/>
              <a:t>. </a:t>
            </a:r>
            <a:r>
              <a:rPr lang="en-US" sz="1800" dirty="0" err="1" smtClean="0"/>
              <a:t>Etarlikcha</a:t>
            </a:r>
            <a:r>
              <a:rPr lang="en-US" sz="1800" dirty="0" smtClean="0"/>
              <a:t> </a:t>
            </a:r>
            <a:r>
              <a:rPr lang="en-US" sz="1800" dirty="0" err="1"/>
              <a:t>uzunlikdagi</a:t>
            </a:r>
            <a:r>
              <a:rPr lang="en-US" sz="1800" dirty="0"/>
              <a:t> </a:t>
            </a:r>
            <a:r>
              <a:rPr lang="en-US" sz="1800" dirty="0" err="1"/>
              <a:t>uchastka</a:t>
            </a:r>
            <a:r>
              <a:rPr lang="en-US" sz="1800" dirty="0"/>
              <a:t> </a:t>
            </a:r>
            <a:r>
              <a:rPr lang="ru-RU" sz="1800" dirty="0"/>
              <a:t>х</a:t>
            </a:r>
            <a:r>
              <a:rPr lang="en-US" sz="1800" dirty="0" err="1"/>
              <a:t>alkaro</a:t>
            </a:r>
            <a:r>
              <a:rPr lang="en-US" sz="1800" dirty="0"/>
              <a:t>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magistrallari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ru-RU" sz="1800" dirty="0"/>
              <a:t>х</a:t>
            </a:r>
            <a:r>
              <a:rPr lang="en-US" sz="1800" dirty="0" err="1" smtClean="0"/>
              <a:t>il</a:t>
            </a:r>
            <a:r>
              <a:rPr lang="en-US" sz="1800" dirty="0" smtClean="0"/>
              <a:t> </a:t>
            </a:r>
            <a:r>
              <a:rPr lang="en-US" sz="1800" dirty="0" err="1" smtClean="0"/>
              <a:t>harakteristikalarga</a:t>
            </a:r>
            <a:r>
              <a:rPr lang="en-US" sz="1800" dirty="0" smtClean="0"/>
              <a:t> </a:t>
            </a:r>
            <a:r>
              <a:rPr lang="en-US" sz="1800" dirty="0" err="1"/>
              <a:t>ega</a:t>
            </a:r>
            <a:r>
              <a:rPr lang="en-US" sz="1800" dirty="0"/>
              <a:t> </a:t>
            </a:r>
            <a:r>
              <a:rPr lang="en-US" sz="1800" dirty="0" err="1"/>
              <a:t>bulishlari</a:t>
            </a:r>
            <a:r>
              <a:rPr lang="en-US" sz="1800" dirty="0"/>
              <a:t> </a:t>
            </a:r>
            <a:r>
              <a:rPr lang="en-US" sz="1800" dirty="0" err="1"/>
              <a:t>kerak</a:t>
            </a:r>
            <a:r>
              <a:rPr lang="en-US" sz="1800" dirty="0"/>
              <a:t>. </a:t>
            </a:r>
            <a:r>
              <a:rPr lang="en-US" sz="1800" dirty="0" err="1"/>
              <a:t>Yo‘lni</a:t>
            </a:r>
            <a:r>
              <a:rPr lang="en-US" sz="1800" dirty="0"/>
              <a:t> </a:t>
            </a:r>
            <a:r>
              <a:rPr lang="en-US" sz="1800" dirty="0" err="1"/>
              <a:t>plani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bo‘ylama</a:t>
            </a:r>
            <a:r>
              <a:rPr lang="en-US" sz="1800" dirty="0"/>
              <a:t> </a:t>
            </a:r>
            <a:r>
              <a:rPr lang="en-US" sz="1800" dirty="0" err="1"/>
              <a:t>profili</a:t>
            </a:r>
            <a:r>
              <a:rPr lang="en-US" sz="1800" dirty="0"/>
              <a:t> </a:t>
            </a:r>
            <a:r>
              <a:rPr lang="en-US" sz="1800" dirty="0" err="1" smtClean="0"/>
              <a:t>shunday</a:t>
            </a:r>
            <a:r>
              <a:rPr lang="en-US" sz="1800" dirty="0" smtClean="0"/>
              <a:t> </a:t>
            </a:r>
            <a:r>
              <a:rPr lang="en-US" sz="1800" dirty="0" err="1" smtClean="0"/>
              <a:t>uyguplikda</a:t>
            </a:r>
            <a:r>
              <a:rPr lang="en-US" sz="1800" dirty="0" smtClean="0"/>
              <a:t> </a:t>
            </a:r>
            <a:r>
              <a:rPr lang="en-US" sz="1800" dirty="0" err="1"/>
              <a:t>bulishi</a:t>
            </a:r>
            <a:r>
              <a:rPr lang="en-US" sz="1800" dirty="0"/>
              <a:t> </a:t>
            </a:r>
            <a:r>
              <a:rPr lang="en-US" sz="1800" dirty="0" err="1"/>
              <a:t>ksrakki</a:t>
            </a:r>
            <a:r>
              <a:rPr lang="en-US" sz="1800" dirty="0"/>
              <a:t>, </a:t>
            </a:r>
            <a:r>
              <a:rPr lang="en-US" sz="1800" dirty="0" err="1"/>
              <a:t>bunda</a:t>
            </a:r>
            <a:r>
              <a:rPr lang="en-US" sz="1800" dirty="0"/>
              <a:t> </a:t>
            </a:r>
            <a:r>
              <a:rPr lang="en-US" sz="1800" dirty="0" err="1"/>
              <a:t>yo‘l</a:t>
            </a:r>
            <a:r>
              <a:rPr lang="en-US" sz="1800" dirty="0"/>
              <a:t> </a:t>
            </a:r>
            <a:r>
              <a:rPr lang="en-US" sz="1800" dirty="0" err="1"/>
              <a:t>harakati</a:t>
            </a:r>
            <a:r>
              <a:rPr lang="en-US" sz="1800" dirty="0"/>
              <a:t> </a:t>
            </a:r>
            <a:r>
              <a:rPr lang="en-US" sz="1800" dirty="0" err="1"/>
              <a:t>vaktida</a:t>
            </a:r>
            <a:r>
              <a:rPr lang="en-US" sz="1800" dirty="0"/>
              <a:t> </a:t>
            </a:r>
            <a:r>
              <a:rPr lang="ru-RU" sz="1800" dirty="0"/>
              <a:t>х</a:t>
            </a:r>
            <a:r>
              <a:rPr lang="en-US" sz="1800" dirty="0" err="1"/>
              <a:t>aydovchi</a:t>
            </a:r>
            <a:r>
              <a:rPr lang="en-US" sz="1800" dirty="0"/>
              <a:t> </a:t>
            </a:r>
            <a:r>
              <a:rPr lang="en-US" sz="1800" dirty="0" err="1" smtClean="0"/>
              <a:t>trassami</a:t>
            </a:r>
            <a:r>
              <a:rPr lang="en-US" sz="1800" dirty="0" smtClean="0"/>
              <a:t> </a:t>
            </a:r>
            <a:r>
              <a:rPr lang="en-US" sz="1800" dirty="0" err="1" smtClean="0"/>
              <a:t>uzulishlarsie</a:t>
            </a:r>
            <a:r>
              <a:rPr lang="en-US" sz="1800" dirty="0" smtClean="0"/>
              <a:t> </a:t>
            </a:r>
            <a:r>
              <a:rPr lang="en-US" sz="1800" dirty="0" err="1"/>
              <a:t>kurishi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yo‘llagi</a:t>
            </a:r>
            <a:r>
              <a:rPr lang="en-US" sz="1800" dirty="0"/>
              <a:t> </a:t>
            </a:r>
            <a:r>
              <a:rPr lang="en-US" sz="1800" dirty="0" err="1"/>
              <a:t>vaziyatlarni</a:t>
            </a:r>
            <a:r>
              <a:rPr lang="en-US" sz="1800" dirty="0"/>
              <a:t> </a:t>
            </a:r>
            <a:r>
              <a:rPr lang="en-US" sz="1800" dirty="0" err="1"/>
              <a:t>oldindan</a:t>
            </a:r>
            <a:r>
              <a:rPr lang="en-US" sz="1800" dirty="0"/>
              <a:t> </a:t>
            </a:r>
            <a:r>
              <a:rPr lang="en-US" sz="1800" dirty="0" err="1"/>
              <a:t>kurib</a:t>
            </a:r>
            <a:r>
              <a:rPr lang="en-US" sz="1800" dirty="0"/>
              <a:t> </a:t>
            </a:r>
            <a:r>
              <a:rPr lang="en-US" sz="1800" dirty="0" err="1"/>
              <a:t>harakterli</a:t>
            </a:r>
            <a:r>
              <a:rPr lang="en-US" sz="1800" dirty="0"/>
              <a:t> </a:t>
            </a:r>
            <a:r>
              <a:rPr lang="en-US" sz="1800" dirty="0" err="1"/>
              <a:t>erlarini</a:t>
            </a:r>
            <a:r>
              <a:rPr lang="en-US" sz="1800" dirty="0"/>
              <a:t> </a:t>
            </a:r>
            <a:r>
              <a:rPr lang="en-US" sz="1800" dirty="0" err="1" smtClean="0"/>
              <a:t>aniq</a:t>
            </a:r>
            <a:r>
              <a:rPr lang="en-US" sz="1800" dirty="0" smtClean="0"/>
              <a:t> </a:t>
            </a:r>
            <a:r>
              <a:rPr lang="en-US" sz="1800" dirty="0" err="1" smtClean="0"/>
              <a:t>ajara</a:t>
            </a:r>
            <a:r>
              <a:rPr lang="en-US" sz="1800" dirty="0" smtClean="0"/>
              <a:t> </a:t>
            </a:r>
            <a:r>
              <a:rPr lang="en-US" sz="1800" dirty="0" err="1"/>
              <a:t>olishi</a:t>
            </a:r>
            <a:r>
              <a:rPr lang="en-US" sz="1800" dirty="0"/>
              <a:t>, </a:t>
            </a:r>
            <a:r>
              <a:rPr lang="en-US" sz="1800" dirty="0" err="1"/>
              <a:t>ayniksa</a:t>
            </a:r>
            <a:r>
              <a:rPr lang="en-US" sz="1800" dirty="0"/>
              <a:t> </a:t>
            </a:r>
            <a:r>
              <a:rPr lang="en-US" sz="1800" dirty="0" err="1"/>
              <a:t>chorra</a:t>
            </a:r>
            <a:r>
              <a:rPr lang="ru-RU" sz="1800" dirty="0"/>
              <a:t>х</a:t>
            </a:r>
            <a:r>
              <a:rPr lang="en-US" sz="1800" dirty="0" err="1"/>
              <a:t>alarni</a:t>
            </a:r>
            <a:r>
              <a:rPr lang="en-US" sz="1800" dirty="0"/>
              <a:t> </a:t>
            </a:r>
            <a:r>
              <a:rPr lang="en-US" sz="1800" dirty="0" err="1"/>
              <a:t>yo‘lga</a:t>
            </a:r>
            <a:r>
              <a:rPr lang="en-US" sz="1800" dirty="0"/>
              <a:t> </a:t>
            </a:r>
            <a:r>
              <a:rPr lang="en-US" sz="1800" dirty="0" err="1"/>
              <a:t>kiri</a:t>
            </a:r>
            <a:r>
              <a:rPr lang="en-US" sz="1800" dirty="0"/>
              <a:t> </a:t>
            </a:r>
            <a:r>
              <a:rPr lang="en-US" sz="1800" dirty="0" err="1"/>
              <a:t>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chikish</a:t>
            </a:r>
            <a:r>
              <a:rPr lang="en-US" sz="1800" dirty="0"/>
              <a:t> </a:t>
            </a:r>
            <a:r>
              <a:rPr lang="en-US" sz="1800" dirty="0" err="1"/>
              <a:t>joylarini</a:t>
            </a:r>
            <a:r>
              <a:rPr lang="en-US" sz="1800" dirty="0"/>
              <a:t> </a:t>
            </a:r>
            <a:r>
              <a:rPr lang="en-US" sz="1800" dirty="0" err="1"/>
              <a:t>ko‘ra</a:t>
            </a:r>
            <a:r>
              <a:rPr lang="en-US" sz="1800" dirty="0"/>
              <a:t> </a:t>
            </a:r>
            <a:r>
              <a:rPr lang="en-US" sz="1800" dirty="0" err="1"/>
              <a:t>olish</a:t>
            </a:r>
            <a:r>
              <a:rPr lang="en-US" sz="1800" dirty="0"/>
              <a:t> </a:t>
            </a:r>
            <a:r>
              <a:rPr lang="en-US" sz="1800" dirty="0" err="1" smtClean="0"/>
              <a:t>qobiliyatiga</a:t>
            </a:r>
            <a:r>
              <a:rPr lang="en-US" sz="1800" dirty="0" smtClean="0"/>
              <a:t>  </a:t>
            </a:r>
            <a:r>
              <a:rPr lang="en-US" sz="1800" dirty="0" err="1" smtClean="0"/>
              <a:t>ega</a:t>
            </a:r>
            <a:r>
              <a:rPr lang="en-US" sz="1800" dirty="0" smtClean="0"/>
              <a:t> </a:t>
            </a:r>
            <a:r>
              <a:rPr lang="en-US" sz="1800" dirty="0" err="1"/>
              <a:t>bo`lsin</a:t>
            </a:r>
            <a:r>
              <a:rPr lang="en-US" sz="1800" dirty="0"/>
              <a:t>. </a:t>
            </a:r>
            <a:r>
              <a:rPr lang="en-US" sz="1800" dirty="0" err="1"/>
              <a:t>Yo‘lni</a:t>
            </a:r>
            <a:r>
              <a:rPr lang="en-US" sz="1800" dirty="0"/>
              <a:t> </a:t>
            </a:r>
            <a:r>
              <a:rPr lang="en-US" sz="1800" dirty="0" err="1"/>
              <a:t>butun</a:t>
            </a:r>
            <a:r>
              <a:rPr lang="en-US" sz="1800" dirty="0"/>
              <a:t> </a:t>
            </a:r>
            <a:r>
              <a:rPr lang="en-US" sz="1800" dirty="0" err="1"/>
              <a:t>uzunligi</a:t>
            </a:r>
            <a:r>
              <a:rPr lang="en-US" sz="1800" dirty="0"/>
              <a:t> </a:t>
            </a:r>
            <a:r>
              <a:rPr lang="en-US" sz="1800" dirty="0" err="1"/>
              <a:t>buyicha</a:t>
            </a:r>
            <a:r>
              <a:rPr lang="en-US" sz="1800" dirty="0"/>
              <a:t> </a:t>
            </a:r>
            <a:r>
              <a:rPr lang="en-US" sz="1800" dirty="0" err="1"/>
              <a:t>kurish</a:t>
            </a:r>
            <a:r>
              <a:rPr lang="en-US" sz="1800" dirty="0"/>
              <a:t> </a:t>
            </a:r>
            <a:r>
              <a:rPr lang="en-US" sz="1800" dirty="0" err="1"/>
              <a:t>masofasi</a:t>
            </a:r>
            <a:r>
              <a:rPr lang="en-US" sz="1800" dirty="0"/>
              <a:t> </a:t>
            </a:r>
            <a:r>
              <a:rPr lang="en-US" sz="1800" dirty="0" err="1"/>
              <a:t>to‘siqgacha</a:t>
            </a:r>
            <a:r>
              <a:rPr lang="en-US" sz="1800" dirty="0"/>
              <a:t> </a:t>
            </a:r>
            <a:r>
              <a:rPr lang="en-US" sz="1800" dirty="0" err="1"/>
              <a:t>eng</a:t>
            </a:r>
            <a:r>
              <a:rPr lang="en-US" sz="1800" dirty="0"/>
              <a:t> </a:t>
            </a:r>
            <a:r>
              <a:rPr lang="en-US" sz="1800" dirty="0" err="1" smtClean="0"/>
              <a:t>kamida</a:t>
            </a:r>
            <a:r>
              <a:rPr lang="en-US" sz="1800" dirty="0" smtClean="0"/>
              <a:t> to‘</a:t>
            </a:r>
            <a:r>
              <a:rPr lang="ru-RU" sz="1800" dirty="0"/>
              <a:t>х</a:t>
            </a:r>
            <a:r>
              <a:rPr lang="en-US" sz="1800" dirty="0" err="1"/>
              <a:t>tash</a:t>
            </a:r>
            <a:r>
              <a:rPr lang="en-US" sz="1800" dirty="0"/>
              <a:t> </a:t>
            </a:r>
            <a:r>
              <a:rPr lang="en-US" sz="1800" dirty="0" err="1"/>
              <a:t>masofasiga</a:t>
            </a:r>
            <a:r>
              <a:rPr lang="en-US" sz="1800" dirty="0"/>
              <a:t> </a:t>
            </a:r>
            <a:r>
              <a:rPr lang="en-US" sz="1800" dirty="0" err="1"/>
              <a:t>teng</a:t>
            </a:r>
            <a:r>
              <a:rPr lang="en-US" sz="1800" dirty="0"/>
              <a:t> </a:t>
            </a:r>
            <a:r>
              <a:rPr lang="en-US" sz="1800" dirty="0" err="1"/>
              <a:t>bulishi</a:t>
            </a:r>
            <a:r>
              <a:rPr lang="en-US" sz="1800" dirty="0"/>
              <a:t> </a:t>
            </a:r>
            <a:r>
              <a:rPr lang="en-US" sz="1800" dirty="0" err="1"/>
              <a:t>ksrak</a:t>
            </a:r>
            <a:r>
              <a:rPr lang="en-US" sz="1800" dirty="0"/>
              <a:t>. </a:t>
            </a:r>
            <a:r>
              <a:rPr lang="ru-RU" sz="1800" dirty="0"/>
              <a:t>Х</a:t>
            </a:r>
            <a:r>
              <a:rPr lang="en-US" sz="1800" dirty="0" err="1"/>
              <a:t>alqaro</a:t>
            </a:r>
            <a:r>
              <a:rPr lang="en-US" sz="1800" dirty="0"/>
              <a:t>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yo‘llarini</a:t>
            </a:r>
            <a:r>
              <a:rPr lang="en-US" sz="1800" dirty="0"/>
              <a:t> </a:t>
            </a:r>
            <a:r>
              <a:rPr lang="en-US" sz="1800" dirty="0" smtClean="0"/>
              <a:t>tushamalari108 </a:t>
            </a:r>
            <a:r>
              <a:rPr lang="en-US" sz="1800" dirty="0" err="1" smtClean="0"/>
              <a:t>majmuiga</a:t>
            </a:r>
            <a:r>
              <a:rPr lang="en-US" sz="1800" dirty="0" smtClean="0"/>
              <a:t> </a:t>
            </a:r>
            <a:r>
              <a:rPr lang="en-US" sz="1800" dirty="0" err="1"/>
              <a:t>qatnov</a:t>
            </a:r>
            <a:r>
              <a:rPr lang="en-US" sz="1800" dirty="0"/>
              <a:t> </a:t>
            </a:r>
            <a:r>
              <a:rPr lang="en-US" sz="1800" dirty="0" err="1"/>
              <a:t>qismidan</a:t>
            </a:r>
            <a:r>
              <a:rPr lang="en-US" sz="1800" dirty="0"/>
              <a:t> </a:t>
            </a:r>
            <a:r>
              <a:rPr lang="en-US" sz="1800" dirty="0" err="1"/>
              <a:t>tashkari</a:t>
            </a:r>
            <a:r>
              <a:rPr lang="en-US" sz="1800" dirty="0"/>
              <a:t> </a:t>
            </a:r>
            <a:r>
              <a:rPr lang="en-US" sz="1800" dirty="0" err="1"/>
              <a:t>yo‘l</a:t>
            </a:r>
            <a:r>
              <a:rPr lang="en-US" sz="1800" dirty="0"/>
              <a:t> </a:t>
            </a:r>
            <a:r>
              <a:rPr lang="en-US" sz="1800" dirty="0" err="1"/>
              <a:t>qirg‘og‘i</a:t>
            </a:r>
            <a:r>
              <a:rPr lang="en-US" sz="1800" dirty="0"/>
              <a:t>, ma</a:t>
            </a:r>
            <a:r>
              <a:rPr lang="ru-RU" sz="1800" dirty="0"/>
              <a:t>х</a:t>
            </a:r>
            <a:r>
              <a:rPr lang="en-US" sz="1800" dirty="0" err="1"/>
              <a:t>sus</a:t>
            </a:r>
            <a:r>
              <a:rPr lang="en-US" sz="1800" dirty="0"/>
              <a:t> </a:t>
            </a:r>
            <a:r>
              <a:rPr lang="en-US" sz="1800" dirty="0" err="1"/>
              <a:t>ajratuvchi</a:t>
            </a:r>
            <a:r>
              <a:rPr lang="en-US" sz="1800" dirty="0"/>
              <a:t> </a:t>
            </a:r>
            <a:r>
              <a:rPr lang="en-US" sz="1800" dirty="0" err="1"/>
              <a:t>tasma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 smtClean="0"/>
              <a:t>velosiped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/>
              <a:t>pisdalar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ma</a:t>
            </a:r>
            <a:r>
              <a:rPr lang="ru-RU" sz="1800" dirty="0"/>
              <a:t>х</a:t>
            </a:r>
            <a:r>
              <a:rPr lang="en-US" sz="1800" dirty="0" err="1"/>
              <a:t>sus</a:t>
            </a:r>
            <a:r>
              <a:rPr lang="en-US" sz="1800" dirty="0"/>
              <a:t> </a:t>
            </a:r>
            <a:r>
              <a:rPr lang="en-US" sz="1800" dirty="0" err="1"/>
              <a:t>yo‘lakchalar</a:t>
            </a:r>
            <a:r>
              <a:rPr lang="en-US" sz="1800" dirty="0"/>
              <a:t> </a:t>
            </a:r>
            <a:r>
              <a:rPr lang="en-US" sz="1800" dirty="0" err="1"/>
              <a:t>kiradi</a:t>
            </a:r>
            <a:r>
              <a:rPr lang="en-US" sz="1800" dirty="0"/>
              <a:t>. </a:t>
            </a:r>
            <a:r>
              <a:rPr lang="en-US" sz="1800" dirty="0" err="1"/>
              <a:t>Bunday</a:t>
            </a:r>
            <a:r>
              <a:rPr lang="en-US" sz="1800" dirty="0"/>
              <a:t> ma</a:t>
            </a:r>
            <a:r>
              <a:rPr lang="ru-RU" sz="1800" dirty="0"/>
              <a:t>х</a:t>
            </a:r>
            <a:r>
              <a:rPr lang="en-US" sz="1800" dirty="0" err="1"/>
              <a:t>sus</a:t>
            </a:r>
            <a:r>
              <a:rPr lang="en-US" sz="1800" dirty="0"/>
              <a:t> </a:t>
            </a:r>
            <a:r>
              <a:rPr lang="en-US" sz="1800" dirty="0" err="1" smtClean="0"/>
              <a:t>yo‘lakchalarning</a:t>
            </a:r>
            <a:r>
              <a:rPr lang="en-US" sz="1800" dirty="0" smtClean="0"/>
              <a:t> </a:t>
            </a:r>
            <a:r>
              <a:rPr lang="en-US" sz="1800" dirty="0" err="1" smtClean="0"/>
              <a:t>avtomobil</a:t>
            </a:r>
            <a:r>
              <a:rPr lang="en-US" sz="1800" dirty="0" smtClean="0"/>
              <a:t> </a:t>
            </a:r>
            <a:r>
              <a:rPr lang="en-US" sz="1800" dirty="0" err="1"/>
              <a:t>magistrallari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tezyurar</a:t>
            </a:r>
            <a:r>
              <a:rPr lang="en-US" sz="1800" dirty="0"/>
              <a:t> </a:t>
            </a:r>
            <a:r>
              <a:rPr lang="en-US" sz="1800" dirty="0" err="1"/>
              <a:t>yo‘llarda</a:t>
            </a:r>
            <a:r>
              <a:rPr lang="en-US" sz="1800" dirty="0"/>
              <a:t> </a:t>
            </a:r>
            <a:r>
              <a:rPr lang="en-US" sz="1800" dirty="0" err="1"/>
              <a:t>bulishi</a:t>
            </a:r>
            <a:r>
              <a:rPr lang="en-US" sz="1800" dirty="0"/>
              <a:t> </a:t>
            </a:r>
            <a:r>
              <a:rPr lang="en-US" sz="1800" dirty="0" err="1"/>
              <a:t>ru</a:t>
            </a:r>
            <a:r>
              <a:rPr lang="ru-RU" sz="1800" dirty="0"/>
              <a:t>х</a:t>
            </a:r>
            <a:r>
              <a:rPr lang="en-US" sz="1800" dirty="0"/>
              <a:t>sat </a:t>
            </a:r>
            <a:r>
              <a:rPr lang="en-US" sz="1800" dirty="0" err="1"/>
              <a:t>etilmaydi</a:t>
            </a:r>
            <a:r>
              <a:rPr lang="en-US" sz="1800" dirty="0"/>
              <a:t>. </a:t>
            </a:r>
            <a:r>
              <a:rPr lang="en-US" sz="1800" dirty="0" err="1" smtClean="0"/>
              <a:t>Ikki</a:t>
            </a:r>
            <a:r>
              <a:rPr lang="en-US" sz="1800" dirty="0" smtClean="0"/>
              <a:t> </a:t>
            </a:r>
            <a:r>
              <a:rPr lang="en-US" sz="1800" dirty="0" err="1" smtClean="0"/>
              <a:t>tomonlama</a:t>
            </a:r>
            <a:r>
              <a:rPr lang="en-US" sz="1800" dirty="0" smtClean="0"/>
              <a:t> </a:t>
            </a:r>
            <a:r>
              <a:rPr lang="en-US" sz="1800" dirty="0" err="1"/>
              <a:t>harakatli</a:t>
            </a:r>
            <a:r>
              <a:rPr lang="en-US" sz="1800" dirty="0"/>
              <a:t> </a:t>
            </a:r>
            <a:r>
              <a:rPr lang="en-US" sz="1800" dirty="0" err="1"/>
              <a:t>yo‘llarda</a:t>
            </a:r>
            <a:r>
              <a:rPr lang="en-US" sz="1800" dirty="0"/>
              <a:t> </a:t>
            </a:r>
            <a:r>
              <a:rPr lang="en-US" sz="1800" dirty="0" err="1"/>
              <a:t>charra</a:t>
            </a:r>
            <a:r>
              <a:rPr lang="ru-RU" sz="1800" dirty="0"/>
              <a:t>х</a:t>
            </a:r>
            <a:r>
              <a:rPr lang="en-US" sz="1800" dirty="0"/>
              <a:t>alar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ru-RU" sz="1800" dirty="0"/>
              <a:t>х</a:t>
            </a:r>
            <a:r>
              <a:rPr lang="en-US" sz="1800" dirty="0" err="1"/>
              <a:t>il</a:t>
            </a:r>
            <a:r>
              <a:rPr lang="en-US" sz="1800" dirty="0"/>
              <a:t> sat</a:t>
            </a:r>
            <a:r>
              <a:rPr lang="ru-RU" sz="1800" dirty="0"/>
              <a:t>х</a:t>
            </a:r>
            <a:r>
              <a:rPr lang="en-US" sz="1800" dirty="0"/>
              <a:t>da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har</a:t>
            </a:r>
            <a:r>
              <a:rPr lang="en-US" sz="1800" dirty="0"/>
              <a:t> </a:t>
            </a:r>
            <a:r>
              <a:rPr lang="ru-RU" sz="1800" dirty="0"/>
              <a:t>х</a:t>
            </a:r>
            <a:r>
              <a:rPr lang="en-US" sz="1800" dirty="0" err="1"/>
              <a:t>il</a:t>
            </a:r>
            <a:r>
              <a:rPr lang="en-US" sz="1800" dirty="0"/>
              <a:t> sat</a:t>
            </a:r>
            <a:r>
              <a:rPr lang="ru-RU" sz="1800" dirty="0"/>
              <a:t>х</a:t>
            </a:r>
            <a:r>
              <a:rPr lang="en-US" sz="1800" dirty="0"/>
              <a:t>da </a:t>
            </a:r>
            <a:r>
              <a:rPr lang="en-US" sz="1800" dirty="0" err="1"/>
              <a:t>loyi</a:t>
            </a:r>
            <a:r>
              <a:rPr lang="ru-RU" sz="1800" dirty="0"/>
              <a:t>х</a:t>
            </a:r>
            <a:r>
              <a:rPr lang="en-US" sz="1800" dirty="0" err="1" smtClean="0"/>
              <a:t>alanadi</a:t>
            </a:r>
            <a:r>
              <a:rPr lang="en-US" sz="1800" dirty="0" smtClean="0"/>
              <a:t>. </a:t>
            </a:r>
            <a:r>
              <a:rPr lang="en-US" sz="1800" dirty="0" err="1" smtClean="0"/>
              <a:t>Harakat</a:t>
            </a:r>
            <a:r>
              <a:rPr lang="en-US" sz="1800" dirty="0" smtClean="0"/>
              <a:t> </a:t>
            </a:r>
            <a:r>
              <a:rPr lang="en-US" sz="1800" dirty="0" err="1"/>
              <a:t>jadalligi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bo‘lgan</a:t>
            </a:r>
            <a:r>
              <a:rPr lang="en-US" sz="1800" dirty="0"/>
              <a:t> </a:t>
            </a:r>
            <a:r>
              <a:rPr lang="en-US" sz="1800" dirty="0" err="1"/>
              <a:t>yo‘llarda</a:t>
            </a:r>
            <a:r>
              <a:rPr lang="en-US" sz="1800" dirty="0"/>
              <a:t> </a:t>
            </a:r>
            <a:r>
              <a:rPr lang="en-US" sz="1800" dirty="0" err="1"/>
              <a:t>iktisodiy</a:t>
            </a:r>
            <a:r>
              <a:rPr lang="en-US" sz="1800" dirty="0"/>
              <a:t> </a:t>
            </a:r>
            <a:r>
              <a:rPr lang="en-US" sz="1800" dirty="0" err="1"/>
              <a:t>muvofiklik</a:t>
            </a:r>
            <a:r>
              <a:rPr lang="en-US" sz="1800" dirty="0"/>
              <a:t> </a:t>
            </a:r>
            <a:r>
              <a:rPr lang="en-US" sz="1800" dirty="0" err="1"/>
              <a:t>maksadida</a:t>
            </a:r>
            <a:r>
              <a:rPr lang="en-US" sz="1800" dirty="0"/>
              <a:t> </a:t>
            </a:r>
            <a:r>
              <a:rPr lang="en-US" sz="1800" dirty="0" err="1"/>
              <a:t>chorrahalar</a:t>
            </a:r>
            <a:r>
              <a:rPr lang="en-US" sz="1800" dirty="0"/>
              <a:t> </a:t>
            </a:r>
            <a:r>
              <a:rPr lang="en-US" sz="1800" dirty="0" err="1" smtClean="0"/>
              <a:t>har</a:t>
            </a:r>
            <a:r>
              <a:rPr lang="en-US" sz="1800" dirty="0" smtClean="0"/>
              <a:t>  </a:t>
            </a:r>
            <a:r>
              <a:rPr lang="ru-RU" sz="1800" dirty="0" smtClean="0"/>
              <a:t>х</a:t>
            </a:r>
            <a:r>
              <a:rPr lang="en-US" sz="1800" dirty="0" err="1"/>
              <a:t>il</a:t>
            </a:r>
            <a:r>
              <a:rPr lang="en-US" sz="1800" dirty="0"/>
              <a:t> </a:t>
            </a:r>
            <a:r>
              <a:rPr lang="en-US" sz="1800" dirty="0" err="1"/>
              <a:t>sathda</a:t>
            </a:r>
            <a:r>
              <a:rPr lang="en-US" sz="1800" dirty="0"/>
              <a:t> </a:t>
            </a:r>
            <a:r>
              <a:rPr lang="en-US" sz="1800" dirty="0" err="1"/>
              <a:t>loyi</a:t>
            </a:r>
            <a:r>
              <a:rPr lang="ru-RU" sz="1800" dirty="0"/>
              <a:t>х</a:t>
            </a:r>
            <a:r>
              <a:rPr lang="en-US" sz="1800" dirty="0" err="1"/>
              <a:t>alanadi</a:t>
            </a:r>
            <a:r>
              <a:rPr lang="en-US" sz="1800" dirty="0"/>
              <a:t>. </a:t>
            </a:r>
            <a:r>
              <a:rPr lang="en-US" sz="1800" dirty="0" err="1"/>
              <a:t>Yo‘llarda</a:t>
            </a:r>
            <a:r>
              <a:rPr lang="en-US" sz="1800" dirty="0"/>
              <a:t> </a:t>
            </a:r>
            <a:r>
              <a:rPr lang="en-US" sz="1800" dirty="0" err="1"/>
              <a:t>harakatlanish</a:t>
            </a:r>
            <a:r>
              <a:rPr lang="en-US" sz="1800" dirty="0"/>
              <a:t> </a:t>
            </a:r>
            <a:r>
              <a:rPr lang="en-US" sz="1800" dirty="0" err="1"/>
              <a:t>koidalari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yo‘l</a:t>
            </a:r>
            <a:r>
              <a:rPr lang="en-US" sz="1800" dirty="0"/>
              <a:t> </a:t>
            </a:r>
            <a:r>
              <a:rPr lang="en-US" sz="1800" dirty="0" err="1"/>
              <a:t>belgilari</a:t>
            </a:r>
            <a:r>
              <a:rPr lang="en-US" sz="1800" dirty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chiziqlarini</a:t>
            </a:r>
            <a:r>
              <a:rPr lang="en-US" sz="1800" dirty="0" smtClean="0"/>
              <a:t> </a:t>
            </a:r>
            <a:r>
              <a:rPr lang="en-US" sz="1800" dirty="0" err="1"/>
              <a:t>o‘rnatish</a:t>
            </a:r>
            <a:r>
              <a:rPr lang="en-US" sz="1800" dirty="0"/>
              <a:t> </a:t>
            </a:r>
            <a:r>
              <a:rPr lang="ru-RU" sz="1800" dirty="0"/>
              <a:t>х</a:t>
            </a:r>
            <a:r>
              <a:rPr lang="en-US" sz="1800" dirty="0" err="1"/>
              <a:t>alkaro</a:t>
            </a:r>
            <a:r>
              <a:rPr lang="en-US" sz="1800" dirty="0"/>
              <a:t> </a:t>
            </a:r>
            <a:r>
              <a:rPr lang="en-US" sz="1800" dirty="0" err="1"/>
              <a:t>konventsiyalarda</a:t>
            </a:r>
            <a:r>
              <a:rPr lang="en-US" sz="1800" dirty="0"/>
              <a:t> </a:t>
            </a:r>
            <a:r>
              <a:rPr lang="en-US" sz="1800" dirty="0" err="1"/>
              <a:t>keltirilgan</a:t>
            </a:r>
            <a:r>
              <a:rPr lang="en-US" sz="1800" dirty="0"/>
              <a:t>. </a:t>
            </a:r>
            <a:r>
              <a:rPr lang="en-US" sz="1800" dirty="0" err="1"/>
              <a:t>Boj</a:t>
            </a:r>
            <a:r>
              <a:rPr lang="ru-RU" sz="1800" dirty="0"/>
              <a:t>х</a:t>
            </a:r>
            <a:r>
              <a:rPr lang="en-US" sz="1800" dirty="0" err="1"/>
              <a:t>ona</a:t>
            </a:r>
            <a:r>
              <a:rPr lang="en-US" sz="1800" dirty="0"/>
              <a:t> </a:t>
            </a:r>
            <a:r>
              <a:rPr lang="en-US" sz="1800" dirty="0" err="1"/>
              <a:t>nazorat</a:t>
            </a:r>
            <a:r>
              <a:rPr lang="en-US" sz="1800" dirty="0"/>
              <a:t> </a:t>
            </a:r>
            <a:r>
              <a:rPr lang="en-US" sz="1800" dirty="0" err="1" smtClean="0"/>
              <a:t>punktlari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/>
              <a:t>birlashtiruvchi</a:t>
            </a:r>
            <a:r>
              <a:rPr lang="en-US" sz="1800" dirty="0"/>
              <a:t> </a:t>
            </a:r>
            <a:r>
              <a:rPr lang="en-US" sz="1800" dirty="0" err="1"/>
              <a:t>yo‘l</a:t>
            </a:r>
            <a:r>
              <a:rPr lang="en-US" sz="1800" dirty="0"/>
              <a:t> </a:t>
            </a:r>
            <a:r>
              <a:rPr lang="en-US" sz="1800" dirty="0" err="1"/>
              <a:t>uchastkalarining</a:t>
            </a:r>
            <a:r>
              <a:rPr lang="en-US" sz="1800" dirty="0"/>
              <a:t> </a:t>
            </a:r>
            <a:r>
              <a:rPr lang="en-US" sz="1800" dirty="0" err="1"/>
              <a:t>qatnov</a:t>
            </a:r>
            <a:r>
              <a:rPr lang="en-US" sz="1800" dirty="0"/>
              <a:t> </a:t>
            </a:r>
            <a:r>
              <a:rPr lang="en-US" sz="1800" dirty="0" err="1"/>
              <a:t>qismlari</a:t>
            </a:r>
            <a:r>
              <a:rPr lang="en-US" sz="1800" dirty="0"/>
              <a:t> </a:t>
            </a:r>
            <a:r>
              <a:rPr lang="en-US" sz="1800" dirty="0" err="1"/>
              <a:t>kengaytirilgan</a:t>
            </a:r>
            <a:r>
              <a:rPr lang="en-US" sz="1800" dirty="0"/>
              <a:t> </a:t>
            </a:r>
            <a:r>
              <a:rPr lang="en-US" sz="1800" dirty="0" err="1"/>
              <a:t>bulishi</a:t>
            </a:r>
            <a:r>
              <a:rPr lang="en-US" sz="1800" dirty="0"/>
              <a:t> </a:t>
            </a:r>
            <a:r>
              <a:rPr lang="en-US" sz="1800" dirty="0" err="1" smtClean="0"/>
              <a:t>kerak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/>
              <a:t>nazorat</a:t>
            </a:r>
            <a:r>
              <a:rPr lang="en-US" sz="1800" dirty="0"/>
              <a:t> </a:t>
            </a:r>
            <a:r>
              <a:rPr lang="en-US" sz="1800" dirty="0" err="1"/>
              <a:t>punktlari</a:t>
            </a:r>
            <a:r>
              <a:rPr lang="en-US" sz="1800" dirty="0"/>
              <a:t> ta</a:t>
            </a:r>
            <a:r>
              <a:rPr lang="ru-RU" sz="1800" dirty="0"/>
              <a:t>х</a:t>
            </a:r>
            <a:r>
              <a:rPr lang="en-US" sz="1800" dirty="0"/>
              <a:t>min </a:t>
            </a:r>
            <a:r>
              <a:rPr lang="en-US" sz="1800" dirty="0" err="1"/>
              <a:t>qilinayotgan</a:t>
            </a:r>
            <a:r>
              <a:rPr lang="en-US" sz="1800" dirty="0"/>
              <a:t> </a:t>
            </a:r>
            <a:r>
              <a:rPr lang="en-US" sz="1800" dirty="0" err="1"/>
              <a:t>harakat</a:t>
            </a:r>
            <a:r>
              <a:rPr lang="en-US" sz="1800" dirty="0"/>
              <a:t> </a:t>
            </a:r>
            <a:r>
              <a:rPr lang="en-US" sz="1800" dirty="0" err="1"/>
              <a:t>jadalligiga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/>
              <a:t>belgilanadi</a:t>
            </a:r>
            <a:r>
              <a:rPr lang="en-US" sz="18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85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238</TotalTime>
  <Words>1709</Words>
  <Application>Microsoft Office PowerPoint</Application>
  <PresentationFormat>Экран (4:3)</PresentationFormat>
  <Paragraphs>77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21</cp:revision>
  <dcterms:created xsi:type="dcterms:W3CDTF">2019-04-21T13:13:01Z</dcterms:created>
  <dcterms:modified xsi:type="dcterms:W3CDTF">2019-04-24T06:39:08Z</dcterms:modified>
</cp:coreProperties>
</file>