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custom-properties+xml" PartName="/docProps/custom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9.xml"/>
  <Override ContentType="application/vnd.openxmlformats-officedocument.presentationml.slideMaster+xml" PartName="/ppt/slideMasters/slideMaster18.xml"/>
  <Override ContentType="application/vnd.openxmlformats-officedocument.presentationml.slideMaster+xml" PartName="/ppt/slideMasters/slideMaster11.xml"/>
  <Override ContentType="application/vnd.openxmlformats-officedocument.presentationml.slideMaster+xml" PartName="/ppt/slideMasters/slideMaster13.xml"/>
  <Override ContentType="application/vnd.openxmlformats-officedocument.presentationml.slideMaster+xml" PartName="/ppt/slideMasters/slideMaster10.xml"/>
  <Override ContentType="application/vnd.openxmlformats-officedocument.presentationml.slideMaster+xml" PartName="/ppt/slideMasters/slideMaster15.xml"/>
  <Override ContentType="application/vnd.openxmlformats-officedocument.presentationml.slideMaster+xml" PartName="/ppt/slideMasters/slideMaster1.xml"/>
  <Override ContentType="application/vnd.openxmlformats-officedocument.presentationml.slideMaster+xml" PartName="/ppt/slideMasters/slideMaster7.xml"/>
  <Override ContentType="application/vnd.openxmlformats-officedocument.presentationml.slideMaster+xml" PartName="/ppt/slideMasters/slideMaster5.xml"/>
  <Override ContentType="application/vnd.openxmlformats-officedocument.presentationml.slideMaster+xml" PartName="/ppt/slideMasters/slideMaster8.xml"/>
  <Override ContentType="application/vnd.openxmlformats-officedocument.presentationml.slideMaster+xml" PartName="/ppt/slideMasters/slideMaster3.xml"/>
  <Override ContentType="application/vnd.openxmlformats-officedocument.presentationml.slideMaster+xml" PartName="/ppt/slideMasters/slideMaster14.xml"/>
  <Override ContentType="application/vnd.openxmlformats-officedocument.presentationml.slideMaster+xml" PartName="/ppt/slideMasters/slideMaster17.xml"/>
  <Override ContentType="application/vnd.openxmlformats-officedocument.presentationml.slideMaster+xml" PartName="/ppt/slideMasters/slideMaster12.xml"/>
  <Override ContentType="application/vnd.openxmlformats-officedocument.presentationml.slideMaster+xml" PartName="/ppt/slideMasters/slideMaster16.xml"/>
  <Override ContentType="application/vnd.openxmlformats-officedocument.presentationml.slideMaster+xml" PartName="/ppt/slideMasters/slideMaster4.xml"/>
  <Override ContentType="application/vnd.openxmlformats-officedocument.presentationml.slideMaster+xml" PartName="/ppt/slideMasters/slideMaster6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14.xml"/>
  <Override ContentType="application/vnd.openxmlformats-officedocument.theme+xml" PartName="/ppt/theme/theme6.xml"/>
  <Override ContentType="application/vnd.openxmlformats-officedocument.theme+xml" PartName="/ppt/theme/theme19.xml"/>
  <Override ContentType="application/vnd.openxmlformats-officedocument.theme+xml" PartName="/ppt/theme/theme3.xml"/>
  <Override ContentType="application/vnd.openxmlformats-officedocument.theme+xml" PartName="/ppt/theme/theme17.xml"/>
  <Override ContentType="application/vnd.openxmlformats-officedocument.theme+xml" PartName="/ppt/theme/theme11.xml"/>
  <Override ContentType="application/vnd.openxmlformats-officedocument.theme+xml" PartName="/ppt/theme/theme5.xml"/>
  <Override ContentType="application/vnd.openxmlformats-officedocument.theme+xml" PartName="/ppt/theme/theme15.xml"/>
  <Override ContentType="application/vnd.openxmlformats-officedocument.theme+xml" PartName="/ppt/theme/theme9.xml"/>
  <Override ContentType="application/vnd.openxmlformats-officedocument.theme+xml" PartName="/ppt/theme/theme13.xml"/>
  <Override ContentType="application/vnd.openxmlformats-officedocument.theme+xml" PartName="/ppt/theme/theme7.xml"/>
  <Override ContentType="application/vnd.openxmlformats-officedocument.theme+xml" PartName="/ppt/theme/theme2.xml"/>
  <Override ContentType="application/vnd.openxmlformats-officedocument.theme+xml" PartName="/ppt/theme/theme4.xml"/>
  <Override ContentType="application/vnd.openxmlformats-officedocument.theme+xml" PartName="/ppt/theme/theme18.xml"/>
  <Override ContentType="application/vnd.openxmlformats-officedocument.theme+xml" PartName="/ppt/theme/theme8.xml"/>
  <Override ContentType="application/vnd.openxmlformats-officedocument.theme+xml" PartName="/ppt/theme/theme10.xml"/>
  <Override ContentType="application/vnd.openxmlformats-officedocument.theme+xml" PartName="/ppt/theme/theme16.xml"/>
  <Override ContentType="application/vnd.openxmlformats-officedocument.theme+xml" PartName="/ppt/theme/theme1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custom-properties" Target="docProps/custom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  <p:sldMasterId id="2147483650" r:id="rId5"/>
    <p:sldMasterId id="2147483651" r:id="rId6"/>
    <p:sldMasterId id="2147483653" r:id="rId7"/>
    <p:sldMasterId id="2147483655" r:id="rId8"/>
    <p:sldMasterId id="2147483657" r:id="rId9"/>
    <p:sldMasterId id="2147483659" r:id="rId10"/>
    <p:sldMasterId id="2147483661" r:id="rId11"/>
    <p:sldMasterId id="2147483663" r:id="rId12"/>
    <p:sldMasterId id="2147483665" r:id="rId13"/>
    <p:sldMasterId id="2147483667" r:id="rId14"/>
    <p:sldMasterId id="2147483669" r:id="rId15"/>
    <p:sldMasterId id="2147483671" r:id="rId16"/>
    <p:sldMasterId id="2147483673" r:id="rId17"/>
    <p:sldMasterId id="2147483675" r:id="rId18"/>
    <p:sldMasterId id="2147483677" r:id="rId19"/>
    <p:sldMasterId id="2147483679" r:id="rId20"/>
    <p:sldMasterId id="2147483681" r:id="rId21"/>
  </p:sldMasterIdLst>
  <p:notesMasterIdLst>
    <p:notesMasterId r:id="rId22"/>
  </p:notesMasterIdLst>
  <p:sldIdLst>
    <p:sldId id="256" r:id="rId23"/>
    <p:sldId id="257" r:id="rId24"/>
    <p:sldId id="258" r:id="rId25"/>
    <p:sldId id="259" r:id="rId26"/>
    <p:sldId id="260" r:id="rId27"/>
    <p:sldId id="261" r:id="rId28"/>
    <p:sldId id="262" r:id="rId29"/>
    <p:sldId id="263" r:id="rId30"/>
    <p:sldId id="264" r:id="rId31"/>
    <p:sldId id="265" r:id="rId32"/>
    <p:sldId id="266" r:id="rId33"/>
    <p:sldId id="267" r:id="rId34"/>
    <p:sldId id="268" r:id="rId35"/>
    <p:sldId id="269" r:id="rId36"/>
    <p:sldId id="270" r:id="rId37"/>
    <p:sldId id="271" r:id="rId38"/>
    <p:sldId id="272" r:id="rId39"/>
    <p:sldId id="273" r:id="rId40"/>
    <p:sldId id="274" r:id="rId41"/>
    <p:sldId id="275" r:id="rId42"/>
    <p:sldId id="276" r:id="rId43"/>
    <p:sldId id="277" r:id="rId44"/>
    <p:sldId id="278" r:id="rId45"/>
    <p:sldId id="279" r:id="rId46"/>
    <p:sldId id="280" r:id="rId47"/>
    <p:sldId id="281" r:id="rId48"/>
    <p:sldId id="282" r:id="rId49"/>
    <p:sldId id="283" r:id="rId50"/>
    <p:sldId id="284" r:id="rId51"/>
    <p:sldId id="285" r:id="rId52"/>
    <p:sldId id="286" r:id="rId53"/>
    <p:sldId id="287" r:id="rId54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GoogleSlidesCustomDataVersion2">
      <go:slidesCustomData xmlns:go="http://customooxmlschemas.google.com/" r:id="rId55" roundtripDataSignature="AMtx7mgMaCm1s5t8pbt0ZUC/tWNH/FEEQ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18.xml"/><Relationship Id="rId42" Type="http://schemas.openxmlformats.org/officeDocument/2006/relationships/slide" Target="slides/slide20.xml"/><Relationship Id="rId41" Type="http://schemas.openxmlformats.org/officeDocument/2006/relationships/slide" Target="slides/slide19.xml"/><Relationship Id="rId44" Type="http://schemas.openxmlformats.org/officeDocument/2006/relationships/slide" Target="slides/slide22.xml"/><Relationship Id="rId43" Type="http://schemas.openxmlformats.org/officeDocument/2006/relationships/slide" Target="slides/slide21.xml"/><Relationship Id="rId46" Type="http://schemas.openxmlformats.org/officeDocument/2006/relationships/slide" Target="slides/slide24.xml"/><Relationship Id="rId45" Type="http://schemas.openxmlformats.org/officeDocument/2006/relationships/slide" Target="slides/slide23.xml"/><Relationship Id="rId1" Type="http://schemas.openxmlformats.org/officeDocument/2006/relationships/theme" Target="theme/theme15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48" Type="http://schemas.openxmlformats.org/officeDocument/2006/relationships/slide" Target="slides/slide26.xml"/><Relationship Id="rId47" Type="http://schemas.openxmlformats.org/officeDocument/2006/relationships/slide" Target="slides/slide25.xml"/><Relationship Id="rId49" Type="http://schemas.openxmlformats.org/officeDocument/2006/relationships/slide" Target="slides/slide27.xml"/><Relationship Id="rId5" Type="http://schemas.openxmlformats.org/officeDocument/2006/relationships/slideMaster" Target="slideMasters/slideMaster2.xml"/><Relationship Id="rId6" Type="http://schemas.openxmlformats.org/officeDocument/2006/relationships/slideMaster" Target="slideMasters/slideMaster3.xml"/><Relationship Id="rId7" Type="http://schemas.openxmlformats.org/officeDocument/2006/relationships/slideMaster" Target="slideMasters/slideMaster4.xml"/><Relationship Id="rId8" Type="http://schemas.openxmlformats.org/officeDocument/2006/relationships/slideMaster" Target="slideMasters/slideMaster5.xml"/><Relationship Id="rId31" Type="http://schemas.openxmlformats.org/officeDocument/2006/relationships/slide" Target="slides/slide9.xml"/><Relationship Id="rId30" Type="http://schemas.openxmlformats.org/officeDocument/2006/relationships/slide" Target="slides/slide8.xml"/><Relationship Id="rId33" Type="http://schemas.openxmlformats.org/officeDocument/2006/relationships/slide" Target="slides/slide11.xml"/><Relationship Id="rId32" Type="http://schemas.openxmlformats.org/officeDocument/2006/relationships/slide" Target="slides/slide10.xml"/><Relationship Id="rId35" Type="http://schemas.openxmlformats.org/officeDocument/2006/relationships/slide" Target="slides/slide13.xml"/><Relationship Id="rId34" Type="http://schemas.openxmlformats.org/officeDocument/2006/relationships/slide" Target="slides/slide12.xml"/><Relationship Id="rId37" Type="http://schemas.openxmlformats.org/officeDocument/2006/relationships/slide" Target="slides/slide15.xml"/><Relationship Id="rId36" Type="http://schemas.openxmlformats.org/officeDocument/2006/relationships/slide" Target="slides/slide14.xml"/><Relationship Id="rId39" Type="http://schemas.openxmlformats.org/officeDocument/2006/relationships/slide" Target="slides/slide17.xml"/><Relationship Id="rId38" Type="http://schemas.openxmlformats.org/officeDocument/2006/relationships/slide" Target="slides/slide16.xml"/><Relationship Id="rId20" Type="http://schemas.openxmlformats.org/officeDocument/2006/relationships/slideMaster" Target="slideMasters/slideMaster17.xml"/><Relationship Id="rId22" Type="http://schemas.openxmlformats.org/officeDocument/2006/relationships/notesMaster" Target="notesMasters/notesMaster1.xml"/><Relationship Id="rId21" Type="http://schemas.openxmlformats.org/officeDocument/2006/relationships/slideMaster" Target="slideMasters/slideMaster18.xml"/><Relationship Id="rId24" Type="http://schemas.openxmlformats.org/officeDocument/2006/relationships/slide" Target="slides/slide2.xml"/><Relationship Id="rId23" Type="http://schemas.openxmlformats.org/officeDocument/2006/relationships/slide" Target="slides/slide1.xml"/><Relationship Id="rId26" Type="http://schemas.openxmlformats.org/officeDocument/2006/relationships/slide" Target="slides/slide4.xml"/><Relationship Id="rId25" Type="http://schemas.openxmlformats.org/officeDocument/2006/relationships/slide" Target="slides/slide3.xml"/><Relationship Id="rId28" Type="http://schemas.openxmlformats.org/officeDocument/2006/relationships/slide" Target="slides/slide6.xml"/><Relationship Id="rId27" Type="http://schemas.openxmlformats.org/officeDocument/2006/relationships/slide" Target="slides/slide5.xml"/><Relationship Id="rId29" Type="http://schemas.openxmlformats.org/officeDocument/2006/relationships/slide" Target="slides/slide7.xml"/><Relationship Id="rId51" Type="http://schemas.openxmlformats.org/officeDocument/2006/relationships/slide" Target="slides/slide29.xml"/><Relationship Id="rId50" Type="http://schemas.openxmlformats.org/officeDocument/2006/relationships/slide" Target="slides/slide28.xml"/><Relationship Id="rId53" Type="http://schemas.openxmlformats.org/officeDocument/2006/relationships/slide" Target="slides/slide31.xml"/><Relationship Id="rId52" Type="http://schemas.openxmlformats.org/officeDocument/2006/relationships/slide" Target="slides/slide30.xml"/><Relationship Id="rId11" Type="http://schemas.openxmlformats.org/officeDocument/2006/relationships/slideMaster" Target="slideMasters/slideMaster8.xml"/><Relationship Id="rId55" Type="http://customschemas.google.com/relationships/presentationmetadata" Target="metadata"/><Relationship Id="rId10" Type="http://schemas.openxmlformats.org/officeDocument/2006/relationships/slideMaster" Target="slideMasters/slideMaster7.xml"/><Relationship Id="rId54" Type="http://schemas.openxmlformats.org/officeDocument/2006/relationships/slide" Target="slides/slide32.xml"/><Relationship Id="rId13" Type="http://schemas.openxmlformats.org/officeDocument/2006/relationships/slideMaster" Target="slideMasters/slideMaster10.xml"/><Relationship Id="rId12" Type="http://schemas.openxmlformats.org/officeDocument/2006/relationships/slideMaster" Target="slideMasters/slideMaster9.xml"/><Relationship Id="rId15" Type="http://schemas.openxmlformats.org/officeDocument/2006/relationships/slideMaster" Target="slideMasters/slideMaster12.xml"/><Relationship Id="rId14" Type="http://schemas.openxmlformats.org/officeDocument/2006/relationships/slideMaster" Target="slideMasters/slideMaster11.xml"/><Relationship Id="rId17" Type="http://schemas.openxmlformats.org/officeDocument/2006/relationships/slideMaster" Target="slideMasters/slideMaster14.xml"/><Relationship Id="rId16" Type="http://schemas.openxmlformats.org/officeDocument/2006/relationships/slideMaster" Target="slideMasters/slideMaster13.xml"/><Relationship Id="rId19" Type="http://schemas.openxmlformats.org/officeDocument/2006/relationships/slideMaster" Target="slideMasters/slideMaster16.xml"/><Relationship Id="rId18" Type="http://schemas.openxmlformats.org/officeDocument/2006/relationships/slideMaster" Target="slideMasters/slideMaster15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2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4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6" name="Google Shape;276;p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1" name="Google Shape;281;p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4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6" name="Google Shape;286;p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2" name="Google Shape;292;p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5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7" name="Google Shape;297;p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3" name="Google Shape;303;p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7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9" name="Google Shape;309;p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2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4" name="Google Shape;314;p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7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9" name="Google Shape;319;p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2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4" name="Google Shape;324;p1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7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9" name="Google Shape;329;p1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2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4" name="Google Shape;334;p1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8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0" name="Google Shape;340;p1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3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5" name="Google Shape;345;p1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8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0" name="Google Shape;350;p1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3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Google Shape;354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5" name="Google Shape;355;p1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8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0" name="Google Shape;360;p1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3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5" name="Google Shape;365;p1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8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0" name="Google Shape;370;p1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3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5" name="Google Shape;375;p2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9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Google Shape;380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1" name="Google Shape;381;p2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5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Google Shape;386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7" name="Google Shape;387;p2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Google Shape;392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3" name="Google Shape;393;p2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7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" name="Google Shape;398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9" name="Google Shape;399;p2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3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Google Shape;404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5" name="Google Shape;405;p2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9" name="Shape 4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" name="Google Shape;410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1" name="Google Shape;411;p2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5" name="Shape 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" name="Google Shape;416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7" name="Google Shape;417;p2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0" name="Shape 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" name="Google Shape;421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2" name="Google Shape;422;p2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5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" name="Google Shape;426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7" name="Google Shape;427;p2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0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2" name="Google Shape;432;p3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5" name="Shape 4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6" name="Google Shape;436;p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7" name="Google Shape;437;p3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0" name="Shape 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" name="Google Shape;441;p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2" name="Google Shape;442;p3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устой слайд" type="blank">
  <p:cSld name="BLANK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4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4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4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ый слайд" type="title">
  <p:cSld name="TITLE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37"/>
          <p:cNvSpPr txBox="1"/>
          <p:nvPr>
            <p:ph type="ctrTitle"/>
          </p:nvPr>
        </p:nvSpPr>
        <p:spPr>
          <a:xfrm>
            <a:off x="1313259" y="1300786"/>
            <a:ext cx="6517482" cy="250921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800"/>
            </a:lvl1pPr>
            <a:lvl2pPr lv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37"/>
          <p:cNvSpPr txBox="1"/>
          <p:nvPr>
            <p:ph idx="1" type="subTitle"/>
          </p:nvPr>
        </p:nvSpPr>
        <p:spPr>
          <a:xfrm>
            <a:off x="1313259" y="3886201"/>
            <a:ext cx="6517482" cy="13715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2200"/>
              <a:buNone/>
              <a:defRPr sz="2200">
                <a:solidFill>
                  <a:srgbClr val="7F7F7F"/>
                </a:solidFill>
              </a:defRPr>
            </a:lvl1pPr>
            <a:lvl2pPr lvl="1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/>
            </a:lvl2pPr>
            <a:lvl3pPr lvl="2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39" name="Google Shape;39;p37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37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37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объект" type="obj">
  <p:cSld name="OBJECT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39"/>
          <p:cNvSpPr txBox="1"/>
          <p:nvPr>
            <p:ph type="title"/>
          </p:nvPr>
        </p:nvSpPr>
        <p:spPr>
          <a:xfrm>
            <a:off x="685800" y="619125"/>
            <a:ext cx="7772400" cy="15954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39"/>
          <p:cNvSpPr txBox="1"/>
          <p:nvPr>
            <p:ph idx="1" type="body"/>
          </p:nvPr>
        </p:nvSpPr>
        <p:spPr>
          <a:xfrm>
            <a:off x="685330" y="2367093"/>
            <a:ext cx="7772870" cy="342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indent="-3429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53" name="Google Shape;53;p39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39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39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раздела" type="secHead">
  <p:cSld name="SECTION_HEADER"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41"/>
          <p:cNvSpPr txBox="1"/>
          <p:nvPr>
            <p:ph type="title"/>
          </p:nvPr>
        </p:nvSpPr>
        <p:spPr>
          <a:xfrm>
            <a:off x="685331" y="828564"/>
            <a:ext cx="7763814" cy="2736819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/>
            </a:lvl1pPr>
            <a:lvl2pPr lv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41"/>
          <p:cNvSpPr txBox="1"/>
          <p:nvPr>
            <p:ph idx="1" type="body"/>
          </p:nvPr>
        </p:nvSpPr>
        <p:spPr>
          <a:xfrm>
            <a:off x="685331" y="3657458"/>
            <a:ext cx="7763814" cy="136818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7F7F7F"/>
                </a:solidFill>
              </a:defRPr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67" name="Google Shape;67;p41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8" name="Google Shape;68;p41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41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Два объекта" type="twoObj">
  <p:cSld name="TWO_OBJECTS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43"/>
          <p:cNvSpPr txBox="1"/>
          <p:nvPr>
            <p:ph type="title"/>
          </p:nvPr>
        </p:nvSpPr>
        <p:spPr>
          <a:xfrm>
            <a:off x="685332" y="618518"/>
            <a:ext cx="7773338" cy="159617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43"/>
          <p:cNvSpPr txBox="1"/>
          <p:nvPr>
            <p:ph idx="1" type="body"/>
          </p:nvPr>
        </p:nvSpPr>
        <p:spPr>
          <a:xfrm>
            <a:off x="685330" y="2367093"/>
            <a:ext cx="3829520" cy="342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indent="-3429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81" name="Google Shape;81;p43"/>
          <p:cNvSpPr txBox="1"/>
          <p:nvPr>
            <p:ph idx="2" type="body"/>
          </p:nvPr>
        </p:nvSpPr>
        <p:spPr>
          <a:xfrm>
            <a:off x="4629150" y="2367093"/>
            <a:ext cx="3829050" cy="342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indent="-3429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82" name="Google Shape;82;p43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43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43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Сравнение" type="twoTxTwoObj">
  <p:cSld name="TWO_OBJECTS_WITH_TEXT"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45"/>
          <p:cNvSpPr txBox="1"/>
          <p:nvPr>
            <p:ph type="title"/>
          </p:nvPr>
        </p:nvSpPr>
        <p:spPr>
          <a:xfrm>
            <a:off x="685332" y="618518"/>
            <a:ext cx="7773338" cy="159617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5" name="Google Shape;95;p45"/>
          <p:cNvSpPr txBox="1"/>
          <p:nvPr>
            <p:ph idx="1" type="body"/>
          </p:nvPr>
        </p:nvSpPr>
        <p:spPr>
          <a:xfrm>
            <a:off x="859746" y="2371018"/>
            <a:ext cx="3655106" cy="67999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75000"/>
              </a:lnSpc>
              <a:spcBef>
                <a:spcPts val="1000"/>
              </a:spcBef>
              <a:spcAft>
                <a:spcPts val="0"/>
              </a:spcAft>
              <a:buSzPts val="2600"/>
              <a:buNone/>
              <a:defRPr b="0" sz="26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96" name="Google Shape;96;p45"/>
          <p:cNvSpPr txBox="1"/>
          <p:nvPr>
            <p:ph idx="2" type="body"/>
          </p:nvPr>
        </p:nvSpPr>
        <p:spPr>
          <a:xfrm>
            <a:off x="685331" y="3051013"/>
            <a:ext cx="3829520" cy="274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indent="-3429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97" name="Google Shape;97;p45"/>
          <p:cNvSpPr txBox="1"/>
          <p:nvPr>
            <p:ph idx="3" type="body"/>
          </p:nvPr>
        </p:nvSpPr>
        <p:spPr>
          <a:xfrm>
            <a:off x="4797317" y="2371018"/>
            <a:ext cx="3661353" cy="67999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75000"/>
              </a:lnSpc>
              <a:spcBef>
                <a:spcPts val="1000"/>
              </a:spcBef>
              <a:spcAft>
                <a:spcPts val="0"/>
              </a:spcAft>
              <a:buSzPts val="2600"/>
              <a:buNone/>
              <a:defRPr b="0" sz="26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98" name="Google Shape;98;p45"/>
          <p:cNvSpPr txBox="1"/>
          <p:nvPr>
            <p:ph idx="4" type="body"/>
          </p:nvPr>
        </p:nvSpPr>
        <p:spPr>
          <a:xfrm>
            <a:off x="4629150" y="3051013"/>
            <a:ext cx="3829051" cy="274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indent="-3429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99" name="Google Shape;99;p45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0" name="Google Shape;100;p45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1" name="Google Shape;101;p45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олько заголовок" type="titleOnly">
  <p:cSld name="TITLE_ONLY"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47"/>
          <p:cNvSpPr txBox="1"/>
          <p:nvPr>
            <p:ph type="title"/>
          </p:nvPr>
        </p:nvSpPr>
        <p:spPr>
          <a:xfrm>
            <a:off x="685800" y="619125"/>
            <a:ext cx="7772400" cy="15954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2" name="Google Shape;112;p47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3" name="Google Shape;113;p47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4" name="Google Shape;114;p47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Объект с подписью" type="objTx">
  <p:cSld name="OBJECT_WITH_CAPTION_TEXT"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49"/>
          <p:cNvSpPr txBox="1"/>
          <p:nvPr>
            <p:ph type="title"/>
          </p:nvPr>
        </p:nvSpPr>
        <p:spPr>
          <a:xfrm>
            <a:off x="685331" y="609600"/>
            <a:ext cx="2951766" cy="202325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200"/>
            </a:lvl1pPr>
            <a:lvl2pPr lv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5" name="Google Shape;125;p49"/>
          <p:cNvSpPr txBox="1"/>
          <p:nvPr>
            <p:ph idx="1" type="body"/>
          </p:nvPr>
        </p:nvSpPr>
        <p:spPr>
          <a:xfrm>
            <a:off x="3808547" y="609601"/>
            <a:ext cx="4650122" cy="51815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indent="-3429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126" name="Google Shape;126;p49"/>
          <p:cNvSpPr txBox="1"/>
          <p:nvPr>
            <p:ph idx="2" type="body"/>
          </p:nvPr>
        </p:nvSpPr>
        <p:spPr>
          <a:xfrm>
            <a:off x="685331" y="2632852"/>
            <a:ext cx="2951767" cy="315834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/>
        </p:txBody>
      </p:sp>
      <p:sp>
        <p:nvSpPr>
          <p:cNvPr id="127" name="Google Shape;127;p49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8" name="Google Shape;128;p49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9" name="Google Shape;129;p49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Рисунок с подписью" type="picTx">
  <p:cSld name="PICTURE_WITH_CAPTION_TEXT"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51"/>
          <p:cNvSpPr txBox="1"/>
          <p:nvPr>
            <p:ph type="title"/>
          </p:nvPr>
        </p:nvSpPr>
        <p:spPr>
          <a:xfrm>
            <a:off x="685332" y="609600"/>
            <a:ext cx="4129618" cy="202325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200"/>
            </a:lvl1pPr>
            <a:lvl2pPr lv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0" name="Google Shape;140;p51"/>
          <p:cNvSpPr/>
          <p:nvPr>
            <p:ph idx="2" type="pic"/>
          </p:nvPr>
        </p:nvSpPr>
        <p:spPr>
          <a:xfrm>
            <a:off x="5004270" y="609601"/>
            <a:ext cx="3005851" cy="5181600"/>
          </a:xfrm>
          <a:prstGeom prst="roundRect">
            <a:avLst>
              <a:gd fmla="val 4943" name="adj"/>
            </a:avLst>
          </a:prstGeom>
          <a:noFill/>
          <a:ln cap="sq" cmpd="sng" w="82550">
            <a:solidFill>
              <a:srgbClr val="EAEAEA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141" name="Google Shape;141;p51"/>
          <p:cNvSpPr txBox="1"/>
          <p:nvPr>
            <p:ph idx="1" type="body"/>
          </p:nvPr>
        </p:nvSpPr>
        <p:spPr>
          <a:xfrm>
            <a:off x="685346" y="2632853"/>
            <a:ext cx="4129604" cy="315834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/>
        </p:txBody>
      </p:sp>
      <p:sp>
        <p:nvSpPr>
          <p:cNvPr id="142" name="Google Shape;142;p51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3" name="Google Shape;143;p51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4" name="Google Shape;144;p51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анорамная фотография с подписью">
  <p:cSld name="Панорамная фотография с подписью"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53"/>
          <p:cNvSpPr txBox="1"/>
          <p:nvPr>
            <p:ph type="title"/>
          </p:nvPr>
        </p:nvSpPr>
        <p:spPr>
          <a:xfrm>
            <a:off x="685346" y="4289374"/>
            <a:ext cx="7773324" cy="81161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200"/>
            </a:lvl1pPr>
            <a:lvl2pPr lv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5" name="Google Shape;155;p53"/>
          <p:cNvSpPr/>
          <p:nvPr>
            <p:ph idx="2" type="pic"/>
          </p:nvPr>
        </p:nvSpPr>
        <p:spPr>
          <a:xfrm>
            <a:off x="888558" y="698261"/>
            <a:ext cx="7366899" cy="3214136"/>
          </a:xfrm>
          <a:prstGeom prst="roundRect">
            <a:avLst>
              <a:gd fmla="val 4944" name="adj"/>
            </a:avLst>
          </a:prstGeom>
          <a:noFill/>
          <a:ln cap="sq" cmpd="sng" w="82550">
            <a:solidFill>
              <a:srgbClr val="EAEAEA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156" name="Google Shape;156;p53"/>
          <p:cNvSpPr txBox="1"/>
          <p:nvPr>
            <p:ph idx="1" type="body"/>
          </p:nvPr>
        </p:nvSpPr>
        <p:spPr>
          <a:xfrm>
            <a:off x="685331" y="5108728"/>
            <a:ext cx="7773339" cy="6824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/>
        </p:txBody>
      </p:sp>
      <p:sp>
        <p:nvSpPr>
          <p:cNvPr id="157" name="Google Shape;157;p53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8" name="Google Shape;158;p53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9" name="Google Shape;159;p53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подпись">
  <p:cSld name="Заголовок и подпись"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55"/>
          <p:cNvSpPr txBox="1"/>
          <p:nvPr>
            <p:ph type="title"/>
          </p:nvPr>
        </p:nvSpPr>
        <p:spPr>
          <a:xfrm>
            <a:off x="685331" y="609600"/>
            <a:ext cx="7773339" cy="342724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200"/>
            </a:lvl1pPr>
            <a:lvl2pPr lv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0" name="Google Shape;170;p55"/>
          <p:cNvSpPr txBox="1"/>
          <p:nvPr>
            <p:ph idx="1" type="body"/>
          </p:nvPr>
        </p:nvSpPr>
        <p:spPr>
          <a:xfrm>
            <a:off x="685331" y="4204821"/>
            <a:ext cx="7773339" cy="15863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/>
        </p:txBody>
      </p:sp>
      <p:sp>
        <p:nvSpPr>
          <p:cNvPr id="171" name="Google Shape;171;p55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2" name="Google Shape;172;p55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3" name="Google Shape;173;p55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Цитата с подписью">
  <p:cSld name="Цитата с подписью"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57"/>
          <p:cNvSpPr txBox="1"/>
          <p:nvPr>
            <p:ph type="title"/>
          </p:nvPr>
        </p:nvSpPr>
        <p:spPr>
          <a:xfrm>
            <a:off x="1084659" y="872588"/>
            <a:ext cx="6977064" cy="272991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200"/>
            </a:lvl1pPr>
            <a:lvl2pPr lv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6" name="Google Shape;186;p57"/>
          <p:cNvSpPr txBox="1"/>
          <p:nvPr>
            <p:ph idx="1" type="body"/>
          </p:nvPr>
        </p:nvSpPr>
        <p:spPr>
          <a:xfrm>
            <a:off x="1290484" y="3610032"/>
            <a:ext cx="6564224" cy="594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/>
        </p:txBody>
      </p:sp>
      <p:sp>
        <p:nvSpPr>
          <p:cNvPr id="187" name="Google Shape;187;p57"/>
          <p:cNvSpPr txBox="1"/>
          <p:nvPr>
            <p:ph idx="2" type="body"/>
          </p:nvPr>
        </p:nvSpPr>
        <p:spPr>
          <a:xfrm>
            <a:off x="685331" y="4372797"/>
            <a:ext cx="7773339" cy="142105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/>
        </p:txBody>
      </p:sp>
      <p:sp>
        <p:nvSpPr>
          <p:cNvPr id="188" name="Google Shape;188;p57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9" name="Google Shape;189;p57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0" name="Google Shape;190;p57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Карточка имени">
  <p:cSld name="Карточка имени"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59"/>
          <p:cNvSpPr txBox="1"/>
          <p:nvPr>
            <p:ph type="title"/>
          </p:nvPr>
        </p:nvSpPr>
        <p:spPr>
          <a:xfrm>
            <a:off x="685331" y="2138722"/>
            <a:ext cx="7773339" cy="251183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200"/>
            </a:lvl1pPr>
            <a:lvl2pPr lv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1" name="Google Shape;201;p59"/>
          <p:cNvSpPr txBox="1"/>
          <p:nvPr>
            <p:ph idx="1" type="body"/>
          </p:nvPr>
        </p:nvSpPr>
        <p:spPr>
          <a:xfrm>
            <a:off x="685331" y="4662335"/>
            <a:ext cx="7773339" cy="11406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/>
        </p:txBody>
      </p:sp>
      <p:sp>
        <p:nvSpPr>
          <p:cNvPr id="202" name="Google Shape;202;p59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3" name="Google Shape;203;p59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4" name="Google Shape;204;p59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ри колонки">
  <p:cSld name="Три колонки"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61"/>
          <p:cNvSpPr txBox="1"/>
          <p:nvPr>
            <p:ph type="title"/>
          </p:nvPr>
        </p:nvSpPr>
        <p:spPr>
          <a:xfrm>
            <a:off x="685331" y="609600"/>
            <a:ext cx="7773339" cy="160509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5" name="Google Shape;215;p61"/>
          <p:cNvSpPr txBox="1"/>
          <p:nvPr>
            <p:ph idx="1" type="body"/>
          </p:nvPr>
        </p:nvSpPr>
        <p:spPr>
          <a:xfrm>
            <a:off x="685331" y="2367093"/>
            <a:ext cx="2474232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ctr">
              <a:lnSpc>
                <a:spcPct val="75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  <a:defRPr b="0" sz="24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216" name="Google Shape;216;p61"/>
          <p:cNvSpPr txBox="1"/>
          <p:nvPr>
            <p:ph idx="2" type="body"/>
          </p:nvPr>
        </p:nvSpPr>
        <p:spPr>
          <a:xfrm>
            <a:off x="685331" y="2943356"/>
            <a:ext cx="2474232" cy="28478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217" name="Google Shape;217;p61"/>
          <p:cNvSpPr txBox="1"/>
          <p:nvPr>
            <p:ph idx="3" type="body"/>
          </p:nvPr>
        </p:nvSpPr>
        <p:spPr>
          <a:xfrm>
            <a:off x="3339292" y="2367093"/>
            <a:ext cx="2468641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ctr">
              <a:lnSpc>
                <a:spcPct val="75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  <a:defRPr b="0" sz="24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218" name="Google Shape;218;p61"/>
          <p:cNvSpPr txBox="1"/>
          <p:nvPr>
            <p:ph idx="4" type="body"/>
          </p:nvPr>
        </p:nvSpPr>
        <p:spPr>
          <a:xfrm>
            <a:off x="3331012" y="2943356"/>
            <a:ext cx="2477513" cy="28478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219" name="Google Shape;219;p61"/>
          <p:cNvSpPr txBox="1"/>
          <p:nvPr>
            <p:ph idx="5" type="body"/>
          </p:nvPr>
        </p:nvSpPr>
        <p:spPr>
          <a:xfrm>
            <a:off x="5979974" y="2367093"/>
            <a:ext cx="2478696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ctr">
              <a:lnSpc>
                <a:spcPct val="75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  <a:defRPr b="0" sz="24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220" name="Google Shape;220;p61"/>
          <p:cNvSpPr txBox="1"/>
          <p:nvPr>
            <p:ph idx="6" type="body"/>
          </p:nvPr>
        </p:nvSpPr>
        <p:spPr>
          <a:xfrm>
            <a:off x="5979974" y="2943356"/>
            <a:ext cx="2478696" cy="28478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221" name="Google Shape;221;p61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2" name="Google Shape;222;p61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3" name="Google Shape;223;p61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Столбец с тремя рисунками">
  <p:cSld name="Столбец с тремя рисунками"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63"/>
          <p:cNvSpPr txBox="1"/>
          <p:nvPr>
            <p:ph type="title"/>
          </p:nvPr>
        </p:nvSpPr>
        <p:spPr>
          <a:xfrm>
            <a:off x="685331" y="610772"/>
            <a:ext cx="7773339" cy="160392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4" name="Google Shape;234;p63"/>
          <p:cNvSpPr txBox="1"/>
          <p:nvPr>
            <p:ph idx="1" type="body"/>
          </p:nvPr>
        </p:nvSpPr>
        <p:spPr>
          <a:xfrm>
            <a:off x="685331" y="4204820"/>
            <a:ext cx="2472307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ctr">
              <a:lnSpc>
                <a:spcPct val="75000"/>
              </a:lnSpc>
              <a:spcBef>
                <a:spcPts val="1000"/>
              </a:spcBef>
              <a:spcAft>
                <a:spcPts val="0"/>
              </a:spcAft>
              <a:buSzPts val="2200"/>
              <a:buNone/>
              <a:defRPr b="0" sz="22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235" name="Google Shape;235;p63"/>
          <p:cNvSpPr/>
          <p:nvPr>
            <p:ph idx="2" type="pic"/>
          </p:nvPr>
        </p:nvSpPr>
        <p:spPr>
          <a:xfrm>
            <a:off x="685331" y="2367093"/>
            <a:ext cx="2472307" cy="1524000"/>
          </a:xfrm>
          <a:prstGeom prst="roundRect">
            <a:avLst>
              <a:gd fmla="val 9363" name="adj"/>
            </a:avLst>
          </a:prstGeom>
          <a:noFill/>
          <a:ln cap="sq" cmpd="sng" w="82550">
            <a:solidFill>
              <a:srgbClr val="EAEAEA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236" name="Google Shape;236;p63"/>
          <p:cNvSpPr txBox="1"/>
          <p:nvPr>
            <p:ph idx="3" type="body"/>
          </p:nvPr>
        </p:nvSpPr>
        <p:spPr>
          <a:xfrm>
            <a:off x="685331" y="4781082"/>
            <a:ext cx="2472307" cy="101011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237" name="Google Shape;237;p63"/>
          <p:cNvSpPr txBox="1"/>
          <p:nvPr>
            <p:ph idx="4" type="body"/>
          </p:nvPr>
        </p:nvSpPr>
        <p:spPr>
          <a:xfrm>
            <a:off x="3332069" y="4204820"/>
            <a:ext cx="2476371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ctr">
              <a:lnSpc>
                <a:spcPct val="75000"/>
              </a:lnSpc>
              <a:spcBef>
                <a:spcPts val="1000"/>
              </a:spcBef>
              <a:spcAft>
                <a:spcPts val="0"/>
              </a:spcAft>
              <a:buSzPts val="2200"/>
              <a:buNone/>
              <a:defRPr b="0" sz="22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238" name="Google Shape;238;p63"/>
          <p:cNvSpPr/>
          <p:nvPr>
            <p:ph idx="5" type="pic"/>
          </p:nvPr>
        </p:nvSpPr>
        <p:spPr>
          <a:xfrm>
            <a:off x="3331011" y="2367093"/>
            <a:ext cx="2477514" cy="1524000"/>
          </a:xfrm>
          <a:prstGeom prst="roundRect">
            <a:avLst>
              <a:gd fmla="val 8841" name="adj"/>
            </a:avLst>
          </a:prstGeom>
          <a:noFill/>
          <a:ln cap="sq" cmpd="sng" w="82550">
            <a:solidFill>
              <a:srgbClr val="EAEAEA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239" name="Google Shape;239;p63"/>
          <p:cNvSpPr txBox="1"/>
          <p:nvPr>
            <p:ph idx="6" type="body"/>
          </p:nvPr>
        </p:nvSpPr>
        <p:spPr>
          <a:xfrm>
            <a:off x="3331011" y="4781081"/>
            <a:ext cx="2477514" cy="101011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240" name="Google Shape;240;p63"/>
          <p:cNvSpPr txBox="1"/>
          <p:nvPr>
            <p:ph idx="7" type="body"/>
          </p:nvPr>
        </p:nvSpPr>
        <p:spPr>
          <a:xfrm>
            <a:off x="5979974" y="4204820"/>
            <a:ext cx="2475511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ctr">
              <a:lnSpc>
                <a:spcPct val="75000"/>
              </a:lnSpc>
              <a:spcBef>
                <a:spcPts val="1000"/>
              </a:spcBef>
              <a:spcAft>
                <a:spcPts val="0"/>
              </a:spcAft>
              <a:buSzPts val="2200"/>
              <a:buNone/>
              <a:defRPr b="0" sz="22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241" name="Google Shape;241;p63"/>
          <p:cNvSpPr/>
          <p:nvPr>
            <p:ph idx="8" type="pic"/>
          </p:nvPr>
        </p:nvSpPr>
        <p:spPr>
          <a:xfrm>
            <a:off x="5979974" y="2367093"/>
            <a:ext cx="2478696" cy="1524000"/>
          </a:xfrm>
          <a:prstGeom prst="roundRect">
            <a:avLst>
              <a:gd fmla="val 8841" name="adj"/>
            </a:avLst>
          </a:prstGeom>
          <a:noFill/>
          <a:ln cap="sq" cmpd="sng" w="82550">
            <a:solidFill>
              <a:srgbClr val="EAEAEA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242" name="Google Shape;242;p63"/>
          <p:cNvSpPr txBox="1"/>
          <p:nvPr>
            <p:ph idx="9" type="body"/>
          </p:nvPr>
        </p:nvSpPr>
        <p:spPr>
          <a:xfrm>
            <a:off x="5979880" y="4781079"/>
            <a:ext cx="2478790" cy="10101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243" name="Google Shape;243;p63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4" name="Google Shape;244;p63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5" name="Google Shape;245;p63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вертикальный текст" type="vertTx">
  <p:cSld name="VERTICAL_TEXT">
    <p:spTree>
      <p:nvGrpSpPr>
        <p:cNvPr id="254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65"/>
          <p:cNvSpPr txBox="1"/>
          <p:nvPr>
            <p:ph type="title"/>
          </p:nvPr>
        </p:nvSpPr>
        <p:spPr>
          <a:xfrm>
            <a:off x="685800" y="619125"/>
            <a:ext cx="7772400" cy="15954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6" name="Google Shape;256;p65"/>
          <p:cNvSpPr txBox="1"/>
          <p:nvPr>
            <p:ph idx="1" type="body"/>
          </p:nvPr>
        </p:nvSpPr>
        <p:spPr>
          <a:xfrm rot="5400000">
            <a:off x="2859947" y="192478"/>
            <a:ext cx="3424107" cy="77733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indent="-3429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257" name="Google Shape;257;p65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8" name="Google Shape;258;p65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9" name="Google Shape;259;p65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ертикальный заголовок и текст" type="vertTitleAndTx">
  <p:cSld name="VERTICAL_TITLE_AND_VERTICAL_TEXT"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67"/>
          <p:cNvSpPr txBox="1"/>
          <p:nvPr>
            <p:ph type="title"/>
          </p:nvPr>
        </p:nvSpPr>
        <p:spPr>
          <a:xfrm rot="5400000">
            <a:off x="4910373" y="2242904"/>
            <a:ext cx="5181599" cy="191499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0" name="Google Shape;270;p67"/>
          <p:cNvSpPr txBox="1"/>
          <p:nvPr>
            <p:ph idx="1" type="body"/>
          </p:nvPr>
        </p:nvSpPr>
        <p:spPr>
          <a:xfrm rot="5400000">
            <a:off x="966553" y="328380"/>
            <a:ext cx="5181599" cy="574404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indent="-3429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271" name="Google Shape;271;p67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2" name="Google Shape;272;p67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3" name="Google Shape;273;p67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.xml"/><Relationship Id="rId4" Type="http://schemas.openxmlformats.org/officeDocument/2006/relationships/theme" Target="../theme/theme15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theme" Target="../theme/theme3.xml"/></Relationships>
</file>

<file path=ppt/slideMasters/_rels/slideMaster3.xml.rels><?xml version="1.0" encoding="UTF-8" standalone="yes"?>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image" Target="../media/image5.png"/><Relationship Id="rId3" Type="http://schemas.openxmlformats.org/officeDocument/2006/relationships/slideLayout" Target="../slideLayouts/slideLayout2.xml"/><Relationship Id="rId4" Type="http://schemas.openxmlformats.org/officeDocument/2006/relationships/theme" Target="../theme/theme4.xml"/></Relationships>
</file>

<file path=ppt/slideMasters/_rels/slideMaster4.xml.rels><?xml version="1.0" encoding="UTF-8" standalone="yes"?>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4" Type="http://schemas.openxmlformats.org/officeDocument/2006/relationships/theme" Target="../theme/theme19.xml"/></Relationships>
</file>

<file path=ppt/slideMasters/_rels/slideMaster5.xml.rels><?xml version="1.0" encoding="UTF-8" standalone="yes"?>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4.xml"/><Relationship Id="rId4" Type="http://schemas.openxmlformats.org/officeDocument/2006/relationships/theme" Target="../theme/theme10.xml"/></Relationships>
</file>

<file path=ppt/slideMasters/_rels/slideMaster6.xml.rels><?xml version="1.0" encoding="UTF-8" standalone="yes"?>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5.xml"/><Relationship Id="rId4" Type="http://schemas.openxmlformats.org/officeDocument/2006/relationships/theme" Target="../theme/theme6.xml"/></Relationships>
</file>

<file path=ppt/slideMasters/_rels/slideMaster7.xml.rels><?xml version="1.0" encoding="UTF-8" standalone="yes"?>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6.xml"/><Relationship Id="rId4" Type="http://schemas.openxmlformats.org/officeDocument/2006/relationships/theme" Target="../theme/theme16.xml"/></Relationships>
</file>

<file path=ppt/slideMasters/_rels/slideMaster8.xml.rels><?xml version="1.0" encoding="UTF-8" standalone="yes"?>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7.xml"/><Relationship Id="rId4" Type="http://schemas.openxmlformats.org/officeDocument/2006/relationships/theme" Target="../theme/theme1.xml"/></Relationships>
</file>

<file path=ppt/slideMasters/_rels/slideMaster9.xml.rels><?xml version="1.0" encoding="UTF-8" standalone="yes"?>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8.xml"/><Relationship Id="rId4" Type="http://schemas.openxmlformats.org/officeDocument/2006/relationships/theme" Target="../theme/theme5.xml"/></Relationships>
</file>

<file path=ppt/slideMasters/_rels/slideMaster10.xml.rels><?xml version="1.0" encoding="UTF-8" standalone="yes"?>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9.xml"/><Relationship Id="rId4" Type="http://schemas.openxmlformats.org/officeDocument/2006/relationships/theme" Target="../theme/theme11.xml"/></Relationships>
</file>

<file path=ppt/slideMasters/_rels/slideMaster11.xml.rels><?xml version="1.0" encoding="UTF-8" standalone="yes"?>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0.xml"/><Relationship Id="rId4" Type="http://schemas.openxmlformats.org/officeDocument/2006/relationships/theme" Target="../theme/theme13.xml"/></Relationships>
</file>

<file path=ppt/slideMasters/_rels/slideMaster12.xml.rels><?xml version="1.0" encoding="UTF-8" standalone="yes"?>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1.xml"/><Relationship Id="rId4" Type="http://schemas.openxmlformats.org/officeDocument/2006/relationships/theme" Target="../theme/theme12.xml"/></Relationships>
</file>

<file path=ppt/slideMasters/_rels/slideMaster13.xml.rels><?xml version="1.0" encoding="UTF-8" standalone="yes"?>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2.xml"/><Relationship Id="rId4" Type="http://schemas.openxmlformats.org/officeDocument/2006/relationships/theme" Target="../theme/theme17.xml"/></Relationships>
</file>

<file path=ppt/slideMasters/_rels/slideMaster14.xml.rels><?xml version="1.0" encoding="UTF-8" standalone="yes"?>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3.xml"/><Relationship Id="rId4" Type="http://schemas.openxmlformats.org/officeDocument/2006/relationships/theme" Target="../theme/theme2.xml"/></Relationships>
</file>

<file path=ppt/slideMasters/_rels/slideMaster15.xml.rels><?xml version="1.0" encoding="UTF-8" standalone="yes"?>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4" Type="http://schemas.openxmlformats.org/officeDocument/2006/relationships/theme" Target="../theme/theme7.xml"/></Relationships>
</file>

<file path=ppt/slideMasters/_rels/slideMaster16.xml.rels><?xml version="1.0" encoding="UTF-8" standalone="yes"?>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5.xml"/><Relationship Id="rId4" Type="http://schemas.openxmlformats.org/officeDocument/2006/relationships/theme" Target="../theme/theme14.xml"/></Relationships>
</file>

<file path=ppt/slideMasters/_rels/slideMaster17.xml.rels><?xml version="1.0" encoding="UTF-8" standalone="yes"?>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6.xml"/><Relationship Id="rId4" Type="http://schemas.openxmlformats.org/officeDocument/2006/relationships/theme" Target="../theme/theme8.xml"/></Relationships>
</file>

<file path=ppt/slideMasters/_rels/slideMaster18.xml.rels><?xml version="1.0" encoding="UTF-8" standalone="yes"?>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7.xml"/><Relationship Id="rId4" Type="http://schemas.openxmlformats.org/officeDocument/2006/relationships/theme" Target="../theme/theme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FFFFF"/>
            </a:gs>
            <a:gs pos="100000">
              <a:srgbClr val="B8B8B8"/>
            </a:gs>
          </a:gsLst>
          <a:lin ang="5400000" scaled="0"/>
        </a:gra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\\DROBO-FS\QuickDrops\JB\PPTX NG\Droplets\LightingOverlay.png" id="10" name="Google Shape;10;p33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roplets-SD-Content-R1d.png" id="11" name="Google Shape;11;p3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Google Shape;12;p33"/>
          <p:cNvSpPr txBox="1"/>
          <p:nvPr>
            <p:ph type="title"/>
          </p:nvPr>
        </p:nvSpPr>
        <p:spPr>
          <a:xfrm>
            <a:off x="685800" y="619125"/>
            <a:ext cx="7772400" cy="15954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lvl="2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lvl="3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lvl="4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lvl="5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lvl="6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lvl="7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lvl="8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13" name="Google Shape;13;p33"/>
          <p:cNvSpPr txBox="1"/>
          <p:nvPr>
            <p:ph idx="1" type="body"/>
          </p:nvPr>
        </p:nvSpPr>
        <p:spPr>
          <a:xfrm>
            <a:off x="685800" y="2366962"/>
            <a:ext cx="7772400" cy="34242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-342900" lvl="1" marL="914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indent="-330200" lvl="2" marL="1371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indent="-317500" lvl="3" marL="1828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indent="-317500" lvl="4" marL="22860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indent="-317500" lvl="5" marL="27432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indent="-317500" lvl="6" marL="3200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indent="-317500" lvl="7" marL="3657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indent="-317500" lvl="8" marL="4114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14" name="Google Shape;14;p33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5" name="Google Shape;15;p33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6" name="Google Shape;16;p33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FFFFF"/>
            </a:gs>
            <a:gs pos="100000">
              <a:srgbClr val="B8B8B8"/>
            </a:gs>
          </a:gsLst>
          <a:lin ang="5400000" scaled="0"/>
        </a:gradFill>
      </p:bgPr>
    </p:bg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\\DROBO-FS\QuickDrops\JB\PPTX NG\Droplets\LightingOverlay.png" id="22" name="Google Shape;22;p35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3" name="Google Shape;23;p35"/>
          <p:cNvSpPr txBox="1"/>
          <p:nvPr>
            <p:ph type="title"/>
          </p:nvPr>
        </p:nvSpPr>
        <p:spPr>
          <a:xfrm>
            <a:off x="685800" y="619125"/>
            <a:ext cx="7772400" cy="15954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lvl="2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lvl="3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lvl="4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lvl="5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lvl="6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lvl="7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lvl="8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24" name="Google Shape;24;p35"/>
          <p:cNvSpPr txBox="1"/>
          <p:nvPr>
            <p:ph idx="1" type="body"/>
          </p:nvPr>
        </p:nvSpPr>
        <p:spPr>
          <a:xfrm>
            <a:off x="685800" y="2366962"/>
            <a:ext cx="7772400" cy="34242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-342900" lvl="1" marL="914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indent="-330200" lvl="2" marL="1371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indent="-317500" lvl="3" marL="1828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indent="-317500" lvl="4" marL="22860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indent="-317500" lvl="5" marL="27432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indent="-317500" lvl="6" marL="3200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indent="-317500" lvl="7" marL="3657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indent="-317500" lvl="8" marL="4114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25" name="Google Shape;25;p35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6" name="Google Shape;26;p35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7" name="Google Shape;27;p35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/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FFFFF"/>
            </a:gs>
            <a:gs pos="100000">
              <a:srgbClr val="B8B8B8"/>
            </a:gs>
          </a:gsLst>
          <a:lin ang="5400000" scaled="0"/>
        </a:gradFill>
      </p:bgPr>
    </p:bg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\\DROBO-FS\QuickDrops\JB\PPTX NG\Droplets\LightingOverlay.png" id="29" name="Google Shape;29;p36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roplets-SD-Title-R1d.png" id="30" name="Google Shape;30;p3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1" name="Google Shape;31;p36"/>
          <p:cNvSpPr txBox="1"/>
          <p:nvPr>
            <p:ph type="title"/>
          </p:nvPr>
        </p:nvSpPr>
        <p:spPr>
          <a:xfrm>
            <a:off x="685800" y="619125"/>
            <a:ext cx="7772400" cy="15954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lvl="2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lvl="3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lvl="4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lvl="5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lvl="6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lvl="7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lvl="8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32" name="Google Shape;32;p36"/>
          <p:cNvSpPr txBox="1"/>
          <p:nvPr>
            <p:ph idx="1" type="body"/>
          </p:nvPr>
        </p:nvSpPr>
        <p:spPr>
          <a:xfrm>
            <a:off x="685800" y="2366962"/>
            <a:ext cx="7772400" cy="34242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-342900" lvl="1" marL="914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indent="-330200" lvl="2" marL="1371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indent="-317500" lvl="3" marL="1828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indent="-317500" lvl="4" marL="22860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indent="-317500" lvl="5" marL="27432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indent="-317500" lvl="6" marL="3200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indent="-317500" lvl="7" marL="3657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indent="-317500" lvl="8" marL="4114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33" name="Google Shape;33;p36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4" name="Google Shape;34;p36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5" name="Google Shape;35;p36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2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FFFFF"/>
            </a:gs>
            <a:gs pos="100000">
              <a:srgbClr val="B8B8B8"/>
            </a:gs>
          </a:gsLst>
          <a:lin ang="5400000" scaled="0"/>
        </a:gradFill>
      </p:bgPr>
    </p:bg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\\DROBO-FS\QuickDrops\JB\PPTX NG\Droplets\LightingOverlay.png" id="43" name="Google Shape;43;p38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roplets-SD-Content-R1d.png" id="44" name="Google Shape;44;p3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5" name="Google Shape;45;p38"/>
          <p:cNvSpPr txBox="1"/>
          <p:nvPr>
            <p:ph type="title"/>
          </p:nvPr>
        </p:nvSpPr>
        <p:spPr>
          <a:xfrm>
            <a:off x="685800" y="619125"/>
            <a:ext cx="7772400" cy="15954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lvl="2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lvl="3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lvl="4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lvl="5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lvl="6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lvl="7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lvl="8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46" name="Google Shape;46;p38"/>
          <p:cNvSpPr txBox="1"/>
          <p:nvPr>
            <p:ph idx="1" type="body"/>
          </p:nvPr>
        </p:nvSpPr>
        <p:spPr>
          <a:xfrm>
            <a:off x="685800" y="2366962"/>
            <a:ext cx="7772400" cy="34242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-342900" lvl="1" marL="914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indent="-330200" lvl="2" marL="1371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indent="-317500" lvl="3" marL="1828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indent="-317500" lvl="4" marL="22860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indent="-317500" lvl="5" marL="27432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indent="-317500" lvl="6" marL="3200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indent="-317500" lvl="7" marL="3657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indent="-317500" lvl="8" marL="4114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47" name="Google Shape;47;p38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8" name="Google Shape;48;p38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9" name="Google Shape;49;p38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4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FFFFF"/>
            </a:gs>
            <a:gs pos="100000">
              <a:srgbClr val="B8B8B8"/>
            </a:gs>
          </a:gsLst>
          <a:lin ang="5400000" scaled="0"/>
        </a:gradFill>
      </p:bgPr>
    </p:bg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\\DROBO-FS\QuickDrops\JB\PPTX NG\Droplets\LightingOverlay.png" id="57" name="Google Shape;57;p40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roplets-SD-Content-R1d.png" id="58" name="Google Shape;58;p40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9" name="Google Shape;59;p40"/>
          <p:cNvSpPr txBox="1"/>
          <p:nvPr>
            <p:ph type="title"/>
          </p:nvPr>
        </p:nvSpPr>
        <p:spPr>
          <a:xfrm>
            <a:off x="685800" y="619125"/>
            <a:ext cx="7772400" cy="15954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lvl="2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lvl="3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lvl="4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lvl="5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lvl="6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lvl="7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lvl="8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60" name="Google Shape;60;p40"/>
          <p:cNvSpPr txBox="1"/>
          <p:nvPr>
            <p:ph idx="1" type="body"/>
          </p:nvPr>
        </p:nvSpPr>
        <p:spPr>
          <a:xfrm>
            <a:off x="685800" y="2366962"/>
            <a:ext cx="7772400" cy="34242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-342900" lvl="1" marL="914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indent="-330200" lvl="2" marL="1371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indent="-317500" lvl="3" marL="1828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indent="-317500" lvl="4" marL="22860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indent="-317500" lvl="5" marL="27432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indent="-317500" lvl="6" marL="3200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indent="-317500" lvl="7" marL="3657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indent="-317500" lvl="8" marL="4114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61" name="Google Shape;61;p40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2" name="Google Shape;62;p40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3" name="Google Shape;63;p40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6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FFFFF"/>
            </a:gs>
            <a:gs pos="100000">
              <a:srgbClr val="B8B8B8"/>
            </a:gs>
          </a:gsLst>
          <a:lin ang="5400000" scaled="0"/>
        </a:gradFill>
      </p:bgPr>
    </p:bg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\\DROBO-FS\QuickDrops\JB\PPTX NG\Droplets\LightingOverlay.png" id="71" name="Google Shape;71;p42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roplets-SD-Content-R1d.png" id="72" name="Google Shape;72;p4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3" name="Google Shape;73;p42"/>
          <p:cNvSpPr txBox="1"/>
          <p:nvPr>
            <p:ph type="title"/>
          </p:nvPr>
        </p:nvSpPr>
        <p:spPr>
          <a:xfrm>
            <a:off x="685800" y="619125"/>
            <a:ext cx="7772400" cy="15954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lvl="2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lvl="3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lvl="4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lvl="5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lvl="6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lvl="7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lvl="8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74" name="Google Shape;74;p42"/>
          <p:cNvSpPr txBox="1"/>
          <p:nvPr>
            <p:ph idx="1" type="body"/>
          </p:nvPr>
        </p:nvSpPr>
        <p:spPr>
          <a:xfrm>
            <a:off x="685800" y="2366962"/>
            <a:ext cx="7772400" cy="34242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-342900" lvl="1" marL="914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indent="-330200" lvl="2" marL="1371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indent="-317500" lvl="3" marL="1828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indent="-317500" lvl="4" marL="22860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indent="-317500" lvl="5" marL="27432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indent="-317500" lvl="6" marL="3200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indent="-317500" lvl="7" marL="3657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indent="-317500" lvl="8" marL="4114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75" name="Google Shape;75;p42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6" name="Google Shape;76;p42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7" name="Google Shape;77;p42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8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FFFFF"/>
            </a:gs>
            <a:gs pos="100000">
              <a:srgbClr val="B8B8B8"/>
            </a:gs>
          </a:gsLst>
          <a:lin ang="5400000" scaled="0"/>
        </a:gradFill>
      </p:bgPr>
    </p:bg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\\DROBO-FS\QuickDrops\JB\PPTX NG\Droplets\LightingOverlay.png" id="86" name="Google Shape;86;p44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roplets-SD-Content-R1d.png" id="87" name="Google Shape;87;p4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8" name="Google Shape;88;p44"/>
          <p:cNvSpPr txBox="1"/>
          <p:nvPr>
            <p:ph type="title"/>
          </p:nvPr>
        </p:nvSpPr>
        <p:spPr>
          <a:xfrm>
            <a:off x="685800" y="619125"/>
            <a:ext cx="7772400" cy="15954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lvl="2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lvl="3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lvl="4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lvl="5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lvl="6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lvl="7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lvl="8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89" name="Google Shape;89;p44"/>
          <p:cNvSpPr txBox="1"/>
          <p:nvPr>
            <p:ph idx="1" type="body"/>
          </p:nvPr>
        </p:nvSpPr>
        <p:spPr>
          <a:xfrm>
            <a:off x="685800" y="2366962"/>
            <a:ext cx="7772400" cy="34242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-342900" lvl="1" marL="914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indent="-330200" lvl="2" marL="1371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indent="-317500" lvl="3" marL="1828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indent="-317500" lvl="4" marL="22860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indent="-317500" lvl="5" marL="27432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indent="-317500" lvl="6" marL="3200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indent="-317500" lvl="7" marL="3657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indent="-317500" lvl="8" marL="4114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90" name="Google Shape;90;p44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1" name="Google Shape;91;p44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2" name="Google Shape;92;p44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0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FFFFF"/>
            </a:gs>
            <a:gs pos="100000">
              <a:srgbClr val="B8B8B8"/>
            </a:gs>
          </a:gsLst>
          <a:lin ang="5400000" scaled="0"/>
        </a:gradFill>
      </p:bgPr>
    </p:bg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\\DROBO-FS\QuickDrops\JB\PPTX NG\Droplets\LightingOverlay.png" id="103" name="Google Shape;103;p46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roplets-SD-Content-R1d.png" id="104" name="Google Shape;104;p4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46"/>
          <p:cNvSpPr txBox="1"/>
          <p:nvPr>
            <p:ph type="title"/>
          </p:nvPr>
        </p:nvSpPr>
        <p:spPr>
          <a:xfrm>
            <a:off x="685800" y="619125"/>
            <a:ext cx="7772400" cy="15954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lvl="2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lvl="3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lvl="4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lvl="5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lvl="6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lvl="7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lvl="8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106" name="Google Shape;106;p46"/>
          <p:cNvSpPr txBox="1"/>
          <p:nvPr>
            <p:ph idx="1" type="body"/>
          </p:nvPr>
        </p:nvSpPr>
        <p:spPr>
          <a:xfrm>
            <a:off x="685800" y="2366962"/>
            <a:ext cx="7772400" cy="34242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-342900" lvl="1" marL="914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indent="-330200" lvl="2" marL="1371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indent="-317500" lvl="3" marL="1828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indent="-317500" lvl="4" marL="22860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indent="-317500" lvl="5" marL="27432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indent="-317500" lvl="6" marL="3200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indent="-317500" lvl="7" marL="3657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indent="-317500" lvl="8" marL="4114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107" name="Google Shape;107;p46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8" name="Google Shape;108;p46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9" name="Google Shape;109;p46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2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FFFFF"/>
            </a:gs>
            <a:gs pos="100000">
              <a:srgbClr val="B8B8B8"/>
            </a:gs>
          </a:gsLst>
          <a:lin ang="5400000" scaled="0"/>
        </a:gradFill>
      </p:bgPr>
    </p:bg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\\DROBO-FS\QuickDrops\JB\PPTX NG\Droplets\LightingOverlay.png" id="116" name="Google Shape;116;p48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roplets-SD-Content-R1d.png" id="117" name="Google Shape;117;p4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8" name="Google Shape;118;p48"/>
          <p:cNvSpPr txBox="1"/>
          <p:nvPr>
            <p:ph type="title"/>
          </p:nvPr>
        </p:nvSpPr>
        <p:spPr>
          <a:xfrm>
            <a:off x="685800" y="619125"/>
            <a:ext cx="7772400" cy="15954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lvl="2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lvl="3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lvl="4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lvl="5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lvl="6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lvl="7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lvl="8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119" name="Google Shape;119;p48"/>
          <p:cNvSpPr txBox="1"/>
          <p:nvPr>
            <p:ph idx="1" type="body"/>
          </p:nvPr>
        </p:nvSpPr>
        <p:spPr>
          <a:xfrm>
            <a:off x="685800" y="2366962"/>
            <a:ext cx="7772400" cy="34242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-342900" lvl="1" marL="914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indent="-330200" lvl="2" marL="1371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indent="-317500" lvl="3" marL="1828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indent="-317500" lvl="4" marL="22860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indent="-317500" lvl="5" marL="27432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indent="-317500" lvl="6" marL="3200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indent="-317500" lvl="7" marL="3657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indent="-317500" lvl="8" marL="4114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120" name="Google Shape;120;p48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1" name="Google Shape;121;p48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2" name="Google Shape;122;p48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4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FFFFF"/>
            </a:gs>
            <a:gs pos="100000">
              <a:srgbClr val="B8B8B8"/>
            </a:gs>
          </a:gsLst>
          <a:lin ang="5400000" scaled="0"/>
        </a:gradFill>
      </p:bgPr>
    </p:bg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\\DROBO-FS\QuickDrops\JB\PPTX NG\Droplets\LightingOverlay.png" id="131" name="Google Shape;131;p50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roplets-SD-Content-R1d.png" id="132" name="Google Shape;132;p50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50"/>
          <p:cNvSpPr txBox="1"/>
          <p:nvPr>
            <p:ph type="title"/>
          </p:nvPr>
        </p:nvSpPr>
        <p:spPr>
          <a:xfrm>
            <a:off x="685800" y="619125"/>
            <a:ext cx="7772400" cy="15954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lvl="2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lvl="3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lvl="4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lvl="5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lvl="6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lvl="7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lvl="8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134" name="Google Shape;134;p50"/>
          <p:cNvSpPr txBox="1"/>
          <p:nvPr>
            <p:ph idx="1" type="body"/>
          </p:nvPr>
        </p:nvSpPr>
        <p:spPr>
          <a:xfrm>
            <a:off x="685800" y="2366962"/>
            <a:ext cx="7772400" cy="34242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-342900" lvl="1" marL="914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indent="-330200" lvl="2" marL="1371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indent="-317500" lvl="3" marL="1828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indent="-317500" lvl="4" marL="22860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indent="-317500" lvl="5" marL="27432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indent="-317500" lvl="6" marL="3200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indent="-317500" lvl="7" marL="3657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indent="-317500" lvl="8" marL="4114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135" name="Google Shape;135;p50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6" name="Google Shape;136;p50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7" name="Google Shape;137;p50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6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FFFFF"/>
            </a:gs>
            <a:gs pos="100000">
              <a:srgbClr val="B8B8B8"/>
            </a:gs>
          </a:gsLst>
          <a:lin ang="5400000" scaled="0"/>
        </a:gradFill>
      </p:bgPr>
    </p:bg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\\DROBO-FS\QuickDrops\JB\PPTX NG\Droplets\LightingOverlay.png" id="146" name="Google Shape;146;p52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roplets-SD-Content-R1d.png" id="147" name="Google Shape;147;p5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8" name="Google Shape;148;p52"/>
          <p:cNvSpPr txBox="1"/>
          <p:nvPr>
            <p:ph type="title"/>
          </p:nvPr>
        </p:nvSpPr>
        <p:spPr>
          <a:xfrm>
            <a:off x="685800" y="619125"/>
            <a:ext cx="7772400" cy="15954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lvl="2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lvl="3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lvl="4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lvl="5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lvl="6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lvl="7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lvl="8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149" name="Google Shape;149;p52"/>
          <p:cNvSpPr txBox="1"/>
          <p:nvPr>
            <p:ph idx="1" type="body"/>
          </p:nvPr>
        </p:nvSpPr>
        <p:spPr>
          <a:xfrm>
            <a:off x="685800" y="2366962"/>
            <a:ext cx="7772400" cy="34242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-342900" lvl="1" marL="914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indent="-330200" lvl="2" marL="1371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indent="-317500" lvl="3" marL="1828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indent="-317500" lvl="4" marL="22860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indent="-317500" lvl="5" marL="27432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indent="-317500" lvl="6" marL="3200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indent="-317500" lvl="7" marL="3657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indent="-317500" lvl="8" marL="4114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150" name="Google Shape;150;p52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51" name="Google Shape;151;p52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52" name="Google Shape;152;p52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8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FFFFF"/>
            </a:gs>
            <a:gs pos="100000">
              <a:srgbClr val="B8B8B8"/>
            </a:gs>
          </a:gsLst>
          <a:lin ang="5400000" scaled="0"/>
        </a:gradFill>
      </p:bgPr>
    </p:bg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\\DROBO-FS\QuickDrops\JB\PPTX NG\Droplets\LightingOverlay.png" id="161" name="Google Shape;161;p54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roplets-SD-Content-R1d.png" id="162" name="Google Shape;162;p5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63" name="Google Shape;163;p54"/>
          <p:cNvSpPr txBox="1"/>
          <p:nvPr>
            <p:ph type="title"/>
          </p:nvPr>
        </p:nvSpPr>
        <p:spPr>
          <a:xfrm>
            <a:off x="685800" y="619125"/>
            <a:ext cx="7772400" cy="15954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lvl="2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lvl="3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lvl="4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lvl="5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lvl="6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lvl="7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lvl="8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164" name="Google Shape;164;p54"/>
          <p:cNvSpPr txBox="1"/>
          <p:nvPr>
            <p:ph idx="1" type="body"/>
          </p:nvPr>
        </p:nvSpPr>
        <p:spPr>
          <a:xfrm>
            <a:off x="685800" y="2366962"/>
            <a:ext cx="7772400" cy="34242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-342900" lvl="1" marL="914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indent="-330200" lvl="2" marL="1371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indent="-317500" lvl="3" marL="1828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indent="-317500" lvl="4" marL="22860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indent="-317500" lvl="5" marL="27432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indent="-317500" lvl="6" marL="3200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indent="-317500" lvl="7" marL="3657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indent="-317500" lvl="8" marL="4114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165" name="Google Shape;165;p54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66" name="Google Shape;166;p54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67" name="Google Shape;167;p54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70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FFFFF"/>
            </a:gs>
            <a:gs pos="100000">
              <a:srgbClr val="B8B8B8"/>
            </a:gs>
          </a:gsLst>
          <a:lin ang="5400000" scaled="0"/>
        </a:gradFill>
      </p:bgPr>
    </p:bg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\\DROBO-FS\QuickDrops\JB\PPTX NG\Droplets\LightingOverlay.png" id="175" name="Google Shape;175;p56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roplets-SD-Content-R1d.png" id="176" name="Google Shape;176;p5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77" name="Google Shape;177;p56"/>
          <p:cNvSpPr txBox="1"/>
          <p:nvPr/>
        </p:nvSpPr>
        <p:spPr>
          <a:xfrm>
            <a:off x="738187" y="887412"/>
            <a:ext cx="546100" cy="5857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Calibri"/>
              <a:buNone/>
            </a:pPr>
            <a:r>
              <a:rPr b="0" i="0" lang="en-US" sz="8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“</a:t>
            </a:r>
            <a:endParaRPr/>
          </a:p>
        </p:txBody>
      </p:sp>
      <p:sp>
        <p:nvSpPr>
          <p:cNvPr id="178" name="Google Shape;178;p56"/>
          <p:cNvSpPr txBox="1"/>
          <p:nvPr/>
        </p:nvSpPr>
        <p:spPr>
          <a:xfrm>
            <a:off x="7850187" y="3119437"/>
            <a:ext cx="554037" cy="5857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Calibri"/>
              <a:buNone/>
            </a:pPr>
            <a:r>
              <a:rPr b="0" i="0" lang="en-US" sz="8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”</a:t>
            </a:r>
            <a:endParaRPr/>
          </a:p>
        </p:txBody>
      </p:sp>
      <p:sp>
        <p:nvSpPr>
          <p:cNvPr id="179" name="Google Shape;179;p56"/>
          <p:cNvSpPr txBox="1"/>
          <p:nvPr>
            <p:ph type="title"/>
          </p:nvPr>
        </p:nvSpPr>
        <p:spPr>
          <a:xfrm>
            <a:off x="685800" y="619125"/>
            <a:ext cx="7772400" cy="15954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lvl="2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lvl="3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lvl="4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lvl="5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lvl="6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lvl="7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lvl="8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180" name="Google Shape;180;p56"/>
          <p:cNvSpPr txBox="1"/>
          <p:nvPr>
            <p:ph idx="1" type="body"/>
          </p:nvPr>
        </p:nvSpPr>
        <p:spPr>
          <a:xfrm>
            <a:off x="685800" y="2366962"/>
            <a:ext cx="7772400" cy="34242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-342900" lvl="1" marL="914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indent="-330200" lvl="2" marL="1371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indent="-317500" lvl="3" marL="1828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indent="-317500" lvl="4" marL="22860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indent="-317500" lvl="5" marL="27432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indent="-317500" lvl="6" marL="3200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indent="-317500" lvl="7" marL="3657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indent="-317500" lvl="8" marL="4114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181" name="Google Shape;181;p56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82" name="Google Shape;182;p56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83" name="Google Shape;183;p56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72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FFFFF"/>
            </a:gs>
            <a:gs pos="100000">
              <a:srgbClr val="B8B8B8"/>
            </a:gs>
          </a:gsLst>
          <a:lin ang="5400000" scaled="0"/>
        </a:gradFill>
      </p:bgPr>
    </p:bg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\\DROBO-FS\QuickDrops\JB\PPTX NG\Droplets\LightingOverlay.png" id="192" name="Google Shape;192;p58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roplets-SD-Content-R1d.png" id="193" name="Google Shape;193;p5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94" name="Google Shape;194;p58"/>
          <p:cNvSpPr txBox="1"/>
          <p:nvPr>
            <p:ph type="title"/>
          </p:nvPr>
        </p:nvSpPr>
        <p:spPr>
          <a:xfrm>
            <a:off x="685800" y="619125"/>
            <a:ext cx="7772400" cy="15954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lvl="2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lvl="3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lvl="4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lvl="5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lvl="6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lvl="7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lvl="8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195" name="Google Shape;195;p58"/>
          <p:cNvSpPr txBox="1"/>
          <p:nvPr>
            <p:ph idx="1" type="body"/>
          </p:nvPr>
        </p:nvSpPr>
        <p:spPr>
          <a:xfrm>
            <a:off x="685800" y="2366962"/>
            <a:ext cx="7772400" cy="34242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-342900" lvl="1" marL="914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indent="-330200" lvl="2" marL="1371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indent="-317500" lvl="3" marL="1828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indent="-317500" lvl="4" marL="22860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indent="-317500" lvl="5" marL="27432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indent="-317500" lvl="6" marL="3200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indent="-317500" lvl="7" marL="3657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indent="-317500" lvl="8" marL="4114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196" name="Google Shape;196;p58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97" name="Google Shape;197;p58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98" name="Google Shape;198;p58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74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FFFFF"/>
            </a:gs>
            <a:gs pos="100000">
              <a:srgbClr val="B8B8B8"/>
            </a:gs>
          </a:gsLst>
          <a:lin ang="5400000" scaled="0"/>
        </a:gradFill>
      </p:bgPr>
    </p:bg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\\DROBO-FS\QuickDrops\JB\PPTX NG\Droplets\LightingOverlay.png" id="206" name="Google Shape;206;p60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roplets-SD-Content-R1d.png" id="207" name="Google Shape;207;p60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08" name="Google Shape;208;p60"/>
          <p:cNvSpPr txBox="1"/>
          <p:nvPr>
            <p:ph type="title"/>
          </p:nvPr>
        </p:nvSpPr>
        <p:spPr>
          <a:xfrm>
            <a:off x="685800" y="619125"/>
            <a:ext cx="7772400" cy="15954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lvl="2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lvl="3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lvl="4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lvl="5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lvl="6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lvl="7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lvl="8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209" name="Google Shape;209;p60"/>
          <p:cNvSpPr txBox="1"/>
          <p:nvPr>
            <p:ph idx="1" type="body"/>
          </p:nvPr>
        </p:nvSpPr>
        <p:spPr>
          <a:xfrm>
            <a:off x="685800" y="2366962"/>
            <a:ext cx="7772400" cy="34242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-342900" lvl="1" marL="914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indent="-330200" lvl="2" marL="1371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indent="-317500" lvl="3" marL="1828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indent="-317500" lvl="4" marL="22860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indent="-317500" lvl="5" marL="27432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indent="-317500" lvl="6" marL="3200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indent="-317500" lvl="7" marL="3657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indent="-317500" lvl="8" marL="4114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210" name="Google Shape;210;p60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11" name="Google Shape;211;p60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12" name="Google Shape;212;p60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76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FFFFF"/>
            </a:gs>
            <a:gs pos="100000">
              <a:srgbClr val="B8B8B8"/>
            </a:gs>
          </a:gsLst>
          <a:lin ang="5400000" scaled="0"/>
        </a:gradFill>
      </p:bgPr>
    </p:bg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\\DROBO-FS\QuickDrops\JB\PPTX NG\Droplets\LightingOverlay.png" id="225" name="Google Shape;225;p62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roplets-SD-Content-R1d.png" id="226" name="Google Shape;226;p6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27" name="Google Shape;227;p62"/>
          <p:cNvSpPr txBox="1"/>
          <p:nvPr>
            <p:ph type="title"/>
          </p:nvPr>
        </p:nvSpPr>
        <p:spPr>
          <a:xfrm>
            <a:off x="685800" y="619125"/>
            <a:ext cx="7772400" cy="15954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lvl="2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lvl="3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lvl="4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lvl="5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lvl="6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lvl="7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lvl="8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228" name="Google Shape;228;p62"/>
          <p:cNvSpPr txBox="1"/>
          <p:nvPr>
            <p:ph idx="1" type="body"/>
          </p:nvPr>
        </p:nvSpPr>
        <p:spPr>
          <a:xfrm>
            <a:off x="685800" y="2366962"/>
            <a:ext cx="7772400" cy="34242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-342900" lvl="1" marL="914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indent="-330200" lvl="2" marL="1371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indent="-317500" lvl="3" marL="1828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indent="-317500" lvl="4" marL="22860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indent="-317500" lvl="5" marL="27432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indent="-317500" lvl="6" marL="3200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indent="-317500" lvl="7" marL="3657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indent="-317500" lvl="8" marL="4114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229" name="Google Shape;229;p62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30" name="Google Shape;230;p62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31" name="Google Shape;231;p62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78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FFFFF"/>
            </a:gs>
            <a:gs pos="100000">
              <a:srgbClr val="B8B8B8"/>
            </a:gs>
          </a:gsLst>
          <a:lin ang="5400000" scaled="0"/>
        </a:gradFill>
      </p:bgPr>
    </p:bg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\\DROBO-FS\QuickDrops\JB\PPTX NG\Droplets\LightingOverlay.png" id="247" name="Google Shape;247;p64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roplets-SD-Content-R1d.png" id="248" name="Google Shape;248;p6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49" name="Google Shape;249;p64"/>
          <p:cNvSpPr txBox="1"/>
          <p:nvPr>
            <p:ph type="title"/>
          </p:nvPr>
        </p:nvSpPr>
        <p:spPr>
          <a:xfrm>
            <a:off x="685800" y="619125"/>
            <a:ext cx="7772400" cy="15954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lvl="2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lvl="3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lvl="4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lvl="5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lvl="6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lvl="7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lvl="8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250" name="Google Shape;250;p64"/>
          <p:cNvSpPr txBox="1"/>
          <p:nvPr>
            <p:ph idx="1" type="body"/>
          </p:nvPr>
        </p:nvSpPr>
        <p:spPr>
          <a:xfrm>
            <a:off x="685800" y="2366962"/>
            <a:ext cx="7772400" cy="34242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-342900" lvl="1" marL="914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indent="-330200" lvl="2" marL="1371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indent="-317500" lvl="3" marL="1828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indent="-317500" lvl="4" marL="22860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indent="-317500" lvl="5" marL="27432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indent="-317500" lvl="6" marL="3200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indent="-317500" lvl="7" marL="3657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indent="-317500" lvl="8" marL="4114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251" name="Google Shape;251;p64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52" name="Google Shape;252;p64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53" name="Google Shape;253;p64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80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FFFFF"/>
            </a:gs>
            <a:gs pos="100000">
              <a:srgbClr val="B8B8B8"/>
            </a:gs>
          </a:gsLst>
          <a:lin ang="5400000" scaled="0"/>
        </a:gradFill>
      </p:bgPr>
    </p:bg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\\DROBO-FS\QuickDrops\JB\PPTX NG\Droplets\LightingOverlay.png" id="261" name="Google Shape;261;p66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Droplets-SD-Content-R1d.png" id="262" name="Google Shape;262;p6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63" name="Google Shape;263;p66"/>
          <p:cNvSpPr txBox="1"/>
          <p:nvPr>
            <p:ph type="title"/>
          </p:nvPr>
        </p:nvSpPr>
        <p:spPr>
          <a:xfrm>
            <a:off x="685800" y="619125"/>
            <a:ext cx="7772400" cy="15954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lvl="2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lvl="3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lvl="4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lvl="5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lvl="6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lvl="7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lvl="8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264" name="Google Shape;264;p66"/>
          <p:cNvSpPr txBox="1"/>
          <p:nvPr>
            <p:ph idx="1" type="body"/>
          </p:nvPr>
        </p:nvSpPr>
        <p:spPr>
          <a:xfrm>
            <a:off x="685800" y="2366962"/>
            <a:ext cx="7772400" cy="34242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-342900" lvl="1" marL="914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indent="-330200" lvl="2" marL="1371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indent="-317500" lvl="3" marL="1828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indent="-317500" lvl="4" marL="22860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indent="-317500" lvl="5" marL="27432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indent="-317500" lvl="6" marL="3200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indent="-317500" lvl="7" marL="3657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indent="-317500" lvl="8" marL="4114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265" name="Google Shape;265;p66"/>
          <p:cNvSpPr txBox="1"/>
          <p:nvPr>
            <p:ph idx="10" type="dt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66" name="Google Shape;266;p66"/>
          <p:cNvSpPr txBox="1"/>
          <p:nvPr>
            <p:ph idx="11" type="ftr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67" name="Google Shape;267;p66"/>
          <p:cNvSpPr txBox="1"/>
          <p:nvPr>
            <p:ph idx="12" type="sldNum"/>
          </p:nvPr>
        </p:nvSpPr>
        <p:spPr>
          <a:xfrm>
            <a:off x="7885112" y="5883275"/>
            <a:ext cx="5730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82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2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8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7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1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0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9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34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8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9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22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0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37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6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3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9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4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5.jp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7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6.jp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35.jp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3.jp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27.jp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21.jp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28.jp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32.jp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26.jp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36.jp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30.jp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25.jp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24.jp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33.jp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31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7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8" name="Google Shape;278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3" name="Google Shape;283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8" name="Google Shape;288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89" name="Google Shape;289;p3"/>
          <p:cNvSpPr txBox="1"/>
          <p:nvPr/>
        </p:nvSpPr>
        <p:spPr>
          <a:xfrm>
            <a:off x="4495837" y="6211512"/>
            <a:ext cx="45720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r>
              <a:rPr b="0" i="0" lang="en-US" sz="1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Image 1: https://revita.bg/blog/zdrave-i-krasota/limfnite-vazli-kakvo-znaem-za-tyah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3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4" name="Google Shape;294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8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9" name="Google Shape;299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00" name="Google Shape;300;p5"/>
          <p:cNvSpPr txBox="1"/>
          <p:nvPr/>
        </p:nvSpPr>
        <p:spPr>
          <a:xfrm>
            <a:off x="1403350" y="6597650"/>
            <a:ext cx="7740650" cy="2762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r>
              <a:rPr b="1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Rasm 2:Mamataliev A.R., Magrupov B.А., Don A.N. / ONKOMORFOLOGIYA O’quv qo’llanma Toshkent -2022y.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4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5" name="Google Shape;305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06" name="Google Shape;306;p6"/>
          <p:cNvSpPr txBox="1"/>
          <p:nvPr/>
        </p:nvSpPr>
        <p:spPr>
          <a:xfrm>
            <a:off x="1403350" y="6597650"/>
            <a:ext cx="7740650" cy="2762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r>
              <a:rPr b="1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Rasm 3:Mamataliev A.R., Magrupov B.А., Don A.N. / ONKOMORFOLOGIYA O’quv qo’llanma Toshkent -2022y.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0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1" name="Google Shape;311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6" name="Google Shape;316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0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1" name="Google Shape;321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5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6" name="Google Shape;326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0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1" name="Google Shape;331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5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6" name="Google Shape;336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37" name="Google Shape;337;p12"/>
          <p:cNvSpPr txBox="1"/>
          <p:nvPr/>
        </p:nvSpPr>
        <p:spPr>
          <a:xfrm>
            <a:off x="1403350" y="6597650"/>
            <a:ext cx="7740650" cy="2762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r>
              <a:rPr b="1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Rasm 4:Mamataliev A.R., Magrupov B.А., Don A.N. / ONKOMORFOLOGIYA O’quv qo’llanma Toshkent -2022y.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2" name="Google Shape;342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6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7" name="Google Shape;347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2" name="Google Shape;352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6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7" name="Google Shape;357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2" name="Google Shape;362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6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7" name="Google Shape;367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2" name="Google Shape;372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6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7" name="Google Shape;377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78" name="Google Shape;378;p20"/>
          <p:cNvSpPr txBox="1"/>
          <p:nvPr/>
        </p:nvSpPr>
        <p:spPr>
          <a:xfrm>
            <a:off x="1403350" y="6597650"/>
            <a:ext cx="7740650" cy="2762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r>
              <a:rPr b="1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Rasm 5:Mamataliev A.R., Magrupov B.А., Don A.N. / ONKOMORFOLOGIYA O’quv qo’llanma Toshkent -2022y.</a:t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2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3" name="Google Shape;383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84" name="Google Shape;384;p21"/>
          <p:cNvSpPr txBox="1"/>
          <p:nvPr/>
        </p:nvSpPr>
        <p:spPr>
          <a:xfrm>
            <a:off x="1403350" y="6597650"/>
            <a:ext cx="7740650" cy="2762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r>
              <a:rPr b="1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Rasm 6:Mamataliev A.R., Magrupov B.А., Don A.N. / ONKOMORFOLOGIYA O’quv qo’llanma Toshkent -2022y.</a:t>
            </a:r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8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" name="Google Shape;389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90" name="Google Shape;390;p22"/>
          <p:cNvSpPr txBox="1"/>
          <p:nvPr/>
        </p:nvSpPr>
        <p:spPr>
          <a:xfrm>
            <a:off x="1403350" y="6597650"/>
            <a:ext cx="7740650" cy="2762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r>
              <a:rPr b="1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Rasm 7:Mamataliev A.R., Magrupov B.А., Don A.N. / ONKOMORFOLOGIYA O’quv qo’llanma Toshkent -2022y.</a:t>
            </a:r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4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5" name="Google Shape;395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96" name="Google Shape;396;p23"/>
          <p:cNvSpPr txBox="1"/>
          <p:nvPr/>
        </p:nvSpPr>
        <p:spPr>
          <a:xfrm>
            <a:off x="1403350" y="6597650"/>
            <a:ext cx="7740650" cy="2762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r>
              <a:rPr b="1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Rasm 8:Mamataliev A.R., Magrupov B.А., Don A.N. / ONKOMORFOLOGIYA O’quv qo’llanma Toshkent -2022y.</a:t>
            </a:r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0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1" name="Google Shape;401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02" name="Google Shape;402;p24"/>
          <p:cNvSpPr txBox="1"/>
          <p:nvPr/>
        </p:nvSpPr>
        <p:spPr>
          <a:xfrm>
            <a:off x="1403350" y="6597650"/>
            <a:ext cx="7740650" cy="2762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r>
              <a:rPr b="1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Rasm 9:Mamataliev A.R., Magrupov B.А., Don A.N. / ONKOMORFOLOGIYA O’quv qo’llanma Toshkent -2022y.</a:t>
            </a:r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6" name="Shape 4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7" name="Google Shape;407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08" name="Google Shape;408;p25"/>
          <p:cNvSpPr txBox="1"/>
          <p:nvPr/>
        </p:nvSpPr>
        <p:spPr>
          <a:xfrm>
            <a:off x="1403350" y="6597650"/>
            <a:ext cx="7740650" cy="2762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r>
              <a:rPr b="1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Rasm 10:Mamataliev A.R., Magrupov B.А., Don A.N. / ONKOMORFOLOGIYA O’quv qo’llanma Toshkent -2022y.</a:t>
            </a:r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2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3" name="Google Shape;413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14" name="Google Shape;414;p26"/>
          <p:cNvSpPr txBox="1"/>
          <p:nvPr/>
        </p:nvSpPr>
        <p:spPr>
          <a:xfrm>
            <a:off x="1403350" y="6597650"/>
            <a:ext cx="7740650" cy="2762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r>
              <a:rPr b="1" i="0" lang="en-US" sz="1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Rasm 11:Mamataliev A.R., Magrupov B.А., Don A.N. / ONKOMORFOLOGIYA O’quv qo’llanma Toshkent -2022y.</a:t>
            </a:r>
            <a:endParaRPr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8" name="Shape 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" name="Google Shape;419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3" name="Shape 4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4" name="Google Shape;424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8" name="Shape 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9" name="Google Shape;429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3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4" name="Google Shape;434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8" name="Shape 4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9" name="Google Shape;439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3" name="Shape 4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4" name="Google Shape;444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6_Капля">
  <a:themeElements>
    <a:clrScheme name="Капля">
      <a:dk1>
        <a:srgbClr val="000000"/>
      </a:dk1>
      <a:lt1>
        <a:srgbClr val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13_Капля">
  <a:themeElements>
    <a:clrScheme name="Капля">
      <a:dk1>
        <a:srgbClr val="000000"/>
      </a:dk1>
      <a:lt1>
        <a:srgbClr val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Капля">
  <a:themeElements>
    <a:clrScheme name="Капля">
      <a:dk1>
        <a:srgbClr val="000000"/>
      </a:dk1>
      <a:lt1>
        <a:srgbClr val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xmlns:r="http://schemas.openxmlformats.org/officeDocument/2006/relationships" name="1_Капля">
  <a:themeElements>
    <a:clrScheme name="Капля">
      <a:dk1>
        <a:srgbClr val="000000"/>
      </a:dk1>
      <a:lt1>
        <a:srgbClr val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5.xml><?xml version="1.0" encoding="utf-8"?>
<a:theme xmlns:a="http://schemas.openxmlformats.org/drawingml/2006/main" xmlns:r="http://schemas.openxmlformats.org/officeDocument/2006/relationships" name="8_Капля">
  <a:themeElements>
    <a:clrScheme name="Капля">
      <a:dk1>
        <a:srgbClr val="000000"/>
      </a:dk1>
      <a:lt1>
        <a:srgbClr val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6.xml><?xml version="1.0" encoding="utf-8"?>
<a:theme xmlns:a="http://schemas.openxmlformats.org/drawingml/2006/main" xmlns:r="http://schemas.openxmlformats.org/officeDocument/2006/relationships" name="4_Капля">
  <a:themeElements>
    <a:clrScheme name="Капля">
      <a:dk1>
        <a:srgbClr val="000000"/>
      </a:dk1>
      <a:lt1>
        <a:srgbClr val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7.xml><?xml version="1.0" encoding="utf-8"?>
<a:theme xmlns:a="http://schemas.openxmlformats.org/drawingml/2006/main" xmlns:r="http://schemas.openxmlformats.org/officeDocument/2006/relationships" name="14_Капля">
  <a:themeElements>
    <a:clrScheme name="Капля">
      <a:dk1>
        <a:srgbClr val="000000"/>
      </a:dk1>
      <a:lt1>
        <a:srgbClr val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8.xml><?xml version="1.0" encoding="utf-8"?>
<a:theme xmlns:a="http://schemas.openxmlformats.org/drawingml/2006/main" xmlns:r="http://schemas.openxmlformats.org/officeDocument/2006/relationships" name="16_Капля">
  <a:themeElements>
    <a:clrScheme name="Капля">
      <a:dk1>
        <a:srgbClr val="000000"/>
      </a:dk1>
      <a:lt1>
        <a:srgbClr val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9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10.xml><?xml version="1.0" encoding="utf-8"?>
<a:theme xmlns:a="http://schemas.openxmlformats.org/drawingml/2006/main" xmlns:r="http://schemas.openxmlformats.org/officeDocument/2006/relationships" name="3_Капля">
  <a:themeElements>
    <a:clrScheme name="Капля">
      <a:dk1>
        <a:srgbClr val="000000"/>
      </a:dk1>
      <a:lt1>
        <a:srgbClr val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11.xml><?xml version="1.0" encoding="utf-8"?>
<a:theme xmlns:a="http://schemas.openxmlformats.org/drawingml/2006/main" xmlns:r="http://schemas.openxmlformats.org/officeDocument/2006/relationships" name="9_Капля">
  <a:themeElements>
    <a:clrScheme name="Капля">
      <a:dk1>
        <a:srgbClr val="000000"/>
      </a:dk1>
      <a:lt1>
        <a:srgbClr val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12.xml><?xml version="1.0" encoding="utf-8"?>
<a:theme xmlns:a="http://schemas.openxmlformats.org/drawingml/2006/main" xmlns:r="http://schemas.openxmlformats.org/officeDocument/2006/relationships" name="11_Капля">
  <a:themeElements>
    <a:clrScheme name="Капля">
      <a:dk1>
        <a:srgbClr val="000000"/>
      </a:dk1>
      <a:lt1>
        <a:srgbClr val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13.xml><?xml version="1.0" encoding="utf-8"?>
<a:theme xmlns:a="http://schemas.openxmlformats.org/drawingml/2006/main" xmlns:r="http://schemas.openxmlformats.org/officeDocument/2006/relationships" name="10_Капля">
  <a:themeElements>
    <a:clrScheme name="Капля">
      <a:dk1>
        <a:srgbClr val="000000"/>
      </a:dk1>
      <a:lt1>
        <a:srgbClr val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14.xml><?xml version="1.0" encoding="utf-8"?>
<a:theme xmlns:a="http://schemas.openxmlformats.org/drawingml/2006/main" xmlns:r="http://schemas.openxmlformats.org/officeDocument/2006/relationships" name="15_Капля">
  <a:themeElements>
    <a:clrScheme name="Капля">
      <a:dk1>
        <a:srgbClr val="000000"/>
      </a:dk1>
      <a:lt1>
        <a:srgbClr val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15.xml><?xml version="1.0" encoding="utf-8"?>
<a:theme xmlns:a="http://schemas.openxmlformats.org/drawingml/2006/main" xmlns:r="http://schemas.openxmlformats.org/officeDocument/2006/relationships" name="7_Капля">
  <a:themeElements>
    <a:clrScheme name="Капля">
      <a:dk1>
        <a:srgbClr val="000000"/>
      </a:dk1>
      <a:lt1>
        <a:srgbClr val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16.xml><?xml version="1.0" encoding="utf-8"?>
<a:theme xmlns:a="http://schemas.openxmlformats.org/drawingml/2006/main" xmlns:r="http://schemas.openxmlformats.org/officeDocument/2006/relationships" name="5_Капля">
  <a:themeElements>
    <a:clrScheme name="Капля">
      <a:dk1>
        <a:srgbClr val="000000"/>
      </a:dk1>
      <a:lt1>
        <a:srgbClr val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17.xml><?xml version="1.0" encoding="utf-8"?>
<a:theme xmlns:a="http://schemas.openxmlformats.org/drawingml/2006/main" xmlns:r="http://schemas.openxmlformats.org/officeDocument/2006/relationships" name="12_Капля">
  <a:themeElements>
    <a:clrScheme name="Капля">
      <a:dk1>
        <a:srgbClr val="000000"/>
      </a:dk1>
      <a:lt1>
        <a:srgbClr val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18.xml><?xml version="1.0" encoding="utf-8"?>
<a:theme xmlns:a="http://schemas.openxmlformats.org/drawingml/2006/main" xmlns:r="http://schemas.openxmlformats.org/officeDocument/2006/relationships" name="17_Капля">
  <a:themeElements>
    <a:clrScheme name="Капля">
      <a:dk1>
        <a:srgbClr val="000000"/>
      </a:dk1>
      <a:lt1>
        <a:srgbClr val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19.xml><?xml version="1.0" encoding="utf-8"?>
<a:theme xmlns:a="http://schemas.openxmlformats.org/drawingml/2006/main" xmlns:r="http://schemas.openxmlformats.org/officeDocument/2006/relationships" name="2_Капля">
  <a:themeElements>
    <a:clrScheme name="Капля">
      <a:dk1>
        <a:srgbClr val="000000"/>
      </a:dk1>
      <a:lt1>
        <a:srgbClr val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2022-03-15T05:10:19Z</dcterms:created>
  <dc:creator>User</dc:creato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str>0x010100BB2780C3CC07BD4BAA623FF9571645580400D1570604EA743043A2641365C0E91715</vt:lpstr>
  </property>
  <property fmtid="{D5CDD505-2E9C-101B-9397-08002B2CF9AE}" pid="3" name="TPExecutable">
    <vt:lpstr/>
  </property>
  <property fmtid="{D5CDD505-2E9C-101B-9397-08002B2CF9AE}" pid="4" name="DirectSourceMarket">
    <vt:lpstr>english</vt:lpstr>
  </property>
  <property fmtid="{D5CDD505-2E9C-101B-9397-08002B2CF9AE}" pid="5" name="ThumbnailAssetId">
    <vt:lpstr/>
  </property>
  <property fmtid="{D5CDD505-2E9C-101B-9397-08002B2CF9AE}" pid="6" name="AssetType">
    <vt:lpstr/>
  </property>
  <property fmtid="{D5CDD505-2E9C-101B-9397-08002B2CF9AE}" pid="7" name="Milestone">
    <vt:lpstr/>
  </property>
  <property fmtid="{D5CDD505-2E9C-101B-9397-08002B2CF9AE}" pid="8" name="OriginAsset">
    <vt:lpstr/>
  </property>
  <property fmtid="{D5CDD505-2E9C-101B-9397-08002B2CF9AE}" pid="9" name="TPComponent">
    <vt:lpstr/>
  </property>
  <property fmtid="{D5CDD505-2E9C-101B-9397-08002B2CF9AE}" pid="10" name="AssetId">
    <vt:lpstr>TP102011615</vt:lpstr>
  </property>
  <property fmtid="{D5CDD505-2E9C-101B-9397-08002B2CF9AE}" pid="11" name="TPFriendlyName">
    <vt:lpstr/>
  </property>
  <property fmtid="{D5CDD505-2E9C-101B-9397-08002B2CF9AE}" pid="12" name="SourceTitle">
    <vt:lpstr/>
  </property>
  <property fmtid="{D5CDD505-2E9C-101B-9397-08002B2CF9AE}" pid="13" name="TPApplication">
    <vt:lpstr/>
  </property>
  <property fmtid="{D5CDD505-2E9C-101B-9397-08002B2CF9AE}" pid="14" name="TPLaunchHelpLink">
    <vt:lpstr/>
  </property>
  <property fmtid="{D5CDD505-2E9C-101B-9397-08002B2CF9AE}" pid="15" name="OpenTemplate">
    <vt:lpstr>1</vt:lpstr>
  </property>
  <property fmtid="{D5CDD505-2E9C-101B-9397-08002B2CF9AE}" pid="16" name="CrawlForDependencies">
    <vt:lpstr>0</vt:lpstr>
  </property>
  <property fmtid="{D5CDD505-2E9C-101B-9397-08002B2CF9AE}" pid="17" name="TrustLevel">
    <vt:lpstr>1 Microsoft Managed Content</vt:lpstr>
  </property>
  <property fmtid="{D5CDD505-2E9C-101B-9397-08002B2CF9AE}" pid="18" name="PublishStatusLookup">
    <vt:lpstr>360527;#;#385857;#</vt:lpstr>
  </property>
  <property fmtid="{D5CDD505-2E9C-101B-9397-08002B2CF9AE}" pid="19" name="LocLastLocAttemptVersionLookup">
    <vt:lpstr>158203</vt:lpstr>
  </property>
  <property fmtid="{D5CDD505-2E9C-101B-9397-08002B2CF9AE}" pid="20" name="TemplateTemplateType">
    <vt:lpstr>PowerPoint Presentation Template</vt:lpstr>
  </property>
  <property fmtid="{D5CDD505-2E9C-101B-9397-08002B2CF9AE}" pid="21" name="TPNamespace">
    <vt:lpstr/>
  </property>
  <property fmtid="{D5CDD505-2E9C-101B-9397-08002B2CF9AE}" pid="22" name="Markets">
    <vt:lpstr/>
  </property>
  <property fmtid="{D5CDD505-2E9C-101B-9397-08002B2CF9AE}" pid="23" name="OriginalSourceMarket">
    <vt:lpstr>english</vt:lpstr>
  </property>
  <property fmtid="{D5CDD505-2E9C-101B-9397-08002B2CF9AE}" pid="24" name="TPInstallLocation">
    <vt:lpstr/>
  </property>
  <property fmtid="{D5CDD505-2E9C-101B-9397-08002B2CF9AE}" pid="25" name="TPAppVersion">
    <vt:lpstr/>
  </property>
  <property fmtid="{D5CDD505-2E9C-101B-9397-08002B2CF9AE}" pid="26" name="TPCommandLine">
    <vt:lpstr/>
  </property>
  <property fmtid="{D5CDD505-2E9C-101B-9397-08002B2CF9AE}" pid="27" name="APAuthor">
    <vt:lpstr>1073741823</vt:lpstr>
  </property>
  <property fmtid="{D5CDD505-2E9C-101B-9397-08002B2CF9AE}" pid="28" name="EditorialStatus">
    <vt:lpstr/>
  </property>
  <property fmtid="{D5CDD505-2E9C-101B-9397-08002B2CF9AE}" pid="29" name="PublishTargets">
    <vt:lpstr>OfficeOnline</vt:lpstr>
  </property>
  <property fmtid="{D5CDD505-2E9C-101B-9397-08002B2CF9AE}" pid="30" name="TPLaunchHelpLinkType">
    <vt:lpstr>Template</vt:lpstr>
  </property>
  <property fmtid="{D5CDD505-2E9C-101B-9397-08002B2CF9AE}" pid="31" name="OriginalRelease">
    <vt:lpstr/>
  </property>
  <property fmtid="{D5CDD505-2E9C-101B-9397-08002B2CF9AE}" pid="32" name="TPClientViewer">
    <vt:lpstr/>
  </property>
  <property fmtid="{D5CDD505-2E9C-101B-9397-08002B2CF9AE}" pid="33" name="CSXHash">
    <vt:lpstr/>
  </property>
  <property fmtid="{D5CDD505-2E9C-101B-9397-08002B2CF9AE}" pid="34" name="IsDeleted">
    <vt:lpstr>0</vt:lpstr>
  </property>
  <property fmtid="{D5CDD505-2E9C-101B-9397-08002B2CF9AE}" pid="35" name="UANotes">
    <vt:lpstr/>
  </property>
  <property fmtid="{D5CDD505-2E9C-101B-9397-08002B2CF9AE}" pid="36" name="TemplateStatus">
    <vt:lpstr/>
  </property>
  <property fmtid="{D5CDD505-2E9C-101B-9397-08002B2CF9AE}" pid="37" name="Downloads">
    <vt:lpstr>0</vt:lpstr>
  </property>
  <property fmtid="{D5CDD505-2E9C-101B-9397-08002B2CF9AE}" pid="38" name="ApprovalStatus">
    <vt:lpstr>InProgress</vt:lpstr>
  </property>
  <property fmtid="{D5CDD505-2E9C-101B-9397-08002B2CF9AE}" pid="39" name="BlockPublish">
    <vt:lpstr>0</vt:lpstr>
  </property>
  <property fmtid="{D5CDD505-2E9C-101B-9397-08002B2CF9AE}" pid="40" name="EditorialTags">
    <vt:lpstr/>
  </property>
  <property fmtid="{D5CDD505-2E9C-101B-9397-08002B2CF9AE}" pid="41" name="InternalTagsTaxHTField0">
    <vt:lpstr/>
  </property>
  <property fmtid="{D5CDD505-2E9C-101B-9397-08002B2CF9AE}" pid="42" name="MarketSpecific">
    <vt:lpstr>0</vt:lpstr>
  </property>
  <property fmtid="{D5CDD505-2E9C-101B-9397-08002B2CF9AE}" pid="43" name="LocComments">
    <vt:lpstr/>
  </property>
  <property fmtid="{D5CDD505-2E9C-101B-9397-08002B2CF9AE}" pid="44" name="VoteCount">
    <vt:lpstr/>
  </property>
  <property fmtid="{D5CDD505-2E9C-101B-9397-08002B2CF9AE}" pid="45" name="HandoffToMSDN">
    <vt:lpstr/>
  </property>
  <property fmtid="{D5CDD505-2E9C-101B-9397-08002B2CF9AE}" pid="46" name="IntlLangReview">
    <vt:lpstr>0</vt:lpstr>
  </property>
  <property fmtid="{D5CDD505-2E9C-101B-9397-08002B2CF9AE}" pid="47" name="NumericId">
    <vt:lpstr/>
  </property>
  <property fmtid="{D5CDD505-2E9C-101B-9397-08002B2CF9AE}" pid="48" name="OOCacheId">
    <vt:lpstr/>
  </property>
  <property fmtid="{D5CDD505-2E9C-101B-9397-08002B2CF9AE}" pid="49" name="ClipArtFilename">
    <vt:lpstr/>
  </property>
  <property fmtid="{D5CDD505-2E9C-101B-9397-08002B2CF9AE}" pid="50" name="LastHandOff">
    <vt:lpstr/>
  </property>
  <property fmtid="{D5CDD505-2E9C-101B-9397-08002B2CF9AE}" pid="51" name="Providers">
    <vt:lpstr/>
  </property>
  <property fmtid="{D5CDD505-2E9C-101B-9397-08002B2CF9AE}" pid="52" name="IsSearchable">
    <vt:lpstr>0</vt:lpstr>
  </property>
  <property fmtid="{D5CDD505-2E9C-101B-9397-08002B2CF9AE}" pid="53" name="UALocComments">
    <vt:lpstr/>
  </property>
  <property fmtid="{D5CDD505-2E9C-101B-9397-08002B2CF9AE}" pid="54" name="CampaignTagsTaxHTField0">
    <vt:lpstr/>
  </property>
  <property fmtid="{D5CDD505-2E9C-101B-9397-08002B2CF9AE}" pid="55" name="DSATActionTaken">
    <vt:lpstr/>
  </property>
  <property fmtid="{D5CDD505-2E9C-101B-9397-08002B2CF9AE}" pid="56" name="PolicheckWords">
    <vt:lpstr/>
  </property>
  <property fmtid="{D5CDD505-2E9C-101B-9397-08002B2CF9AE}" pid="57" name="TaxCatchAll">
    <vt:lpstr/>
  </property>
  <property fmtid="{D5CDD505-2E9C-101B-9397-08002B2CF9AE}" pid="58" name="BugNumber">
    <vt:lpstr/>
  </property>
  <property fmtid="{D5CDD505-2E9C-101B-9397-08002B2CF9AE}" pid="59" name="LocRecommendedHandoff">
    <vt:lpstr/>
  </property>
  <property fmtid="{D5CDD505-2E9C-101B-9397-08002B2CF9AE}" pid="60" name="LocalizationTagsTaxHTField0">
    <vt:lpstr/>
  </property>
  <property fmtid="{D5CDD505-2E9C-101B-9397-08002B2CF9AE}" pid="61" name="UALocRecommendation">
    <vt:lpstr>Localize</vt:lpstr>
  </property>
  <property fmtid="{D5CDD505-2E9C-101B-9397-08002B2CF9AE}" pid="62" name="APEditor">
    <vt:lpstr/>
  </property>
  <property fmtid="{D5CDD505-2E9C-101B-9397-08002B2CF9AE}" pid="63" name="PrimaryImageGen">
    <vt:lpstr>0</vt:lpstr>
  </property>
  <property fmtid="{D5CDD505-2E9C-101B-9397-08002B2CF9AE}" pid="64" name="Manager">
    <vt:lpstr/>
  </property>
  <property fmtid="{D5CDD505-2E9C-101B-9397-08002B2CF9AE}" pid="65" name="ParentAssetId">
    <vt:lpstr/>
  </property>
  <property fmtid="{D5CDD505-2E9C-101B-9397-08002B2CF9AE}" pid="66" name="SubmitterId">
    <vt:lpstr/>
  </property>
  <property fmtid="{D5CDD505-2E9C-101B-9397-08002B2CF9AE}" pid="67" name="APDescription">
    <vt:lpstr/>
  </property>
  <property fmtid="{D5CDD505-2E9C-101B-9397-08002B2CF9AE}" pid="68" name="UAProjectedTotalWords">
    <vt:lpstr/>
  </property>
  <property fmtid="{D5CDD505-2E9C-101B-9397-08002B2CF9AE}" pid="69" name="Provider">
    <vt:lpstr/>
  </property>
  <property fmtid="{D5CDD505-2E9C-101B-9397-08002B2CF9AE}" pid="70" name="ApprovalLog">
    <vt:lpstr/>
  </property>
  <property fmtid="{D5CDD505-2E9C-101B-9397-08002B2CF9AE}" pid="71" name="BusinessGroup">
    <vt:lpstr/>
  </property>
  <property fmtid="{D5CDD505-2E9C-101B-9397-08002B2CF9AE}" pid="72" name="RecommendationsModifier">
    <vt:lpstr/>
  </property>
  <property fmtid="{D5CDD505-2E9C-101B-9397-08002B2CF9AE}" pid="73" name="Component">
    <vt:lpstr/>
  </property>
  <property fmtid="{D5CDD505-2E9C-101B-9397-08002B2CF9AE}" pid="74" name="AcquiredFrom">
    <vt:lpstr>Internal MS</vt:lpstr>
  </property>
  <property fmtid="{D5CDD505-2E9C-101B-9397-08002B2CF9AE}" pid="75" name="CSXSubmissionMarket">
    <vt:lpstr/>
  </property>
  <property fmtid="{D5CDD505-2E9C-101B-9397-08002B2CF9AE}" pid="76" name="ArtSampleDocs">
    <vt:lpstr/>
  </property>
  <property fmtid="{D5CDD505-2E9C-101B-9397-08002B2CF9AE}" pid="77" name="ShowIn">
    <vt:lpstr>Show everywhere</vt:lpstr>
  </property>
  <property fmtid="{D5CDD505-2E9C-101B-9397-08002B2CF9AE}" pid="78" name="IntlLangReviewDate">
    <vt:lpstr/>
  </property>
  <property fmtid="{D5CDD505-2E9C-101B-9397-08002B2CF9AE}" pid="79" name="AverageRating">
    <vt:lpstr/>
  </property>
  <property fmtid="{D5CDD505-2E9C-101B-9397-08002B2CF9AE}" pid="80" name="FriendlyTitle">
    <vt:lpstr/>
  </property>
  <property fmtid="{D5CDD505-2E9C-101B-9397-08002B2CF9AE}" pid="81" name="LastModifiedDateTime">
    <vt:lpstr/>
  </property>
  <property fmtid="{D5CDD505-2E9C-101B-9397-08002B2CF9AE}" pid="82" name="LegacyData">
    <vt:lpstr/>
  </property>
  <property fmtid="{D5CDD505-2E9C-101B-9397-08002B2CF9AE}" pid="83" name="LocManualTestRequired">
    <vt:lpstr>0</vt:lpstr>
  </property>
  <property fmtid="{D5CDD505-2E9C-101B-9397-08002B2CF9AE}" pid="84" name="ScenarioTagsTaxHTField0">
    <vt:lpstr/>
  </property>
  <property fmtid="{D5CDD505-2E9C-101B-9397-08002B2CF9AE}" pid="85" name="TimesCloned">
    <vt:lpstr/>
  </property>
  <property fmtid="{D5CDD505-2E9C-101B-9397-08002B2CF9AE}" pid="86" name="ContentItem">
    <vt:lpstr/>
  </property>
  <property fmtid="{D5CDD505-2E9C-101B-9397-08002B2CF9AE}" pid="87" name="UACurrentWords">
    <vt:lpstr/>
  </property>
  <property fmtid="{D5CDD505-2E9C-101B-9397-08002B2CF9AE}" pid="88" name="MachineTranslated">
    <vt:lpstr>0</vt:lpstr>
  </property>
  <property fmtid="{D5CDD505-2E9C-101B-9397-08002B2CF9AE}" pid="89" name="OutputCachingOn">
    <vt:lpstr>0</vt:lpstr>
  </property>
  <property fmtid="{D5CDD505-2E9C-101B-9397-08002B2CF9AE}" pid="90" name="Description0">
    <vt:lpstr/>
  </property>
  <property fmtid="{D5CDD505-2E9C-101B-9397-08002B2CF9AE}" pid="91" name="CSXUpdate">
    <vt:lpstr>0</vt:lpstr>
  </property>
  <property fmtid="{D5CDD505-2E9C-101B-9397-08002B2CF9AE}" pid="92" name="FeatureTagsTaxHTField0">
    <vt:lpstr/>
  </property>
  <property fmtid="{D5CDD505-2E9C-101B-9397-08002B2CF9AE}" pid="93" name="IntlLangReviewer">
    <vt:lpstr/>
  </property>
  <property fmtid="{D5CDD505-2E9C-101B-9397-08002B2CF9AE}" pid="94" name="IntlLocPriority">
    <vt:lpstr/>
  </property>
  <property fmtid="{D5CDD505-2E9C-101B-9397-08002B2CF9AE}" pid="95" name="CSXSubmissionDate">
    <vt:lpstr/>
  </property>
  <property fmtid="{D5CDD505-2E9C-101B-9397-08002B2CF9AE}" pid="96" name="LocMarketGroupTiers2">
    <vt:lpstr/>
  </property>
  <property fmtid="{D5CDD505-2E9C-101B-9397-08002B2CF9AE}" pid="97" name="PlannedPubDate">
    <vt:lpstr/>
  </property>
  <property fmtid="{D5CDD505-2E9C-101B-9397-08002B2CF9AE}" pid="98" name="AssetStart">
    <vt:lpstr>2022-04-14T07:18:15Z</vt:lpstr>
  </property>
  <property fmtid="{D5CDD505-2E9C-101B-9397-08002B2CF9AE}" pid="99" name="AssetExpire">
    <vt:lpstr>2029-01-01T05:00:00Z</vt:lpstr>
  </property>
</Properties>
</file>