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11" r:id="rId53"/>
    <p:sldId id="308" r:id="rId5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0E212-DD0F-4358-9284-8417C02903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C24396-ADB9-41B2-BC26-847B7DA88E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9A62D-5338-4453-ABAD-54F106387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6E39-A66F-42B3-BC16-E4E132F2F982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FE1E29-2D2C-448B-9991-63B31896F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1394-092C-446F-B8DF-D612E1B75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DB95-8547-4E6D-9F81-0807B97A3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016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DC65C-1A99-4D87-B6F0-9927DB16B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BC8F60-0520-4E39-9651-9E4CB1B087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20E004-4578-456E-8EB1-DDB291443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6E39-A66F-42B3-BC16-E4E132F2F982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F15B42-0388-4085-AB06-353C4A3AC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A39E5-A653-4AA0-A490-A470DC910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DB95-8547-4E6D-9F81-0807B97A3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259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2F9B1-A176-498E-B4AE-23E516620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EB9885-5877-472E-AFB3-22791EFAF8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783BF9-F160-4C27-A0F3-17EA8463B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6E39-A66F-42B3-BC16-E4E132F2F982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DF9A7D-28D0-4F5A-B8FE-E170F62A4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AFED7-72EB-43CD-8322-073FBF5EC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DB95-8547-4E6D-9F81-0807B97A3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995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7C200-0BFF-4E68-B46E-1352974C3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3A89CF-5D9B-4E53-B53A-9268A9E67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222997-8C5C-4B0A-B52B-970E2AB00C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1E5F85-B2D3-4684-B5BA-107B125FB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6E39-A66F-42B3-BC16-E4E132F2F982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53CDA8-4185-4CD2-BA70-90DD8BBAA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82CEF6-522B-48B7-8E24-497F13C10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DB95-8547-4E6D-9F81-0807B97A3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402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1E869-C9D5-43B7-B806-42D864776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6EF01-D35F-4299-A227-2A92C2C427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4D422C-0809-451D-88F3-BF1F173BF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41699D-A228-4724-B7AC-7224C6C02E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3A0707-521B-4371-96C4-F251603454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C7B488-DB22-4DF5-BEC3-420D35062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6E39-A66F-42B3-BC16-E4E132F2F982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E8125C-BC09-4115-AA37-D8ACA99C8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47D8B0-32FC-4B19-A355-50FD2340F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DB95-8547-4E6D-9F81-0807B97A3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105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C605A-BC49-4AC7-9BAF-D432EE344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15EAEA-D984-4069-AF24-912F1D176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6E39-A66F-42B3-BC16-E4E132F2F982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9AC89D-0BEA-4F4E-B2E3-F4383A6E0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5DB836-471A-446C-A6BD-C7088243E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DB95-8547-4E6D-9F81-0807B97A3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439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B29982-1056-49B1-9639-5BABB062C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6E39-A66F-42B3-BC16-E4E132F2F982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384CB0-BAC1-49D5-AF8E-9C449B78C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02191F-92CE-4351-8CE1-442A15798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DB95-8547-4E6D-9F81-0807B97A3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913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69E78-84F5-4087-85D8-6431899E4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74EAA4-1415-4619-987B-03FE86A09B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F1B46D-89EA-4D16-AA30-053AB63F91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F67DDF-B771-4122-BF5B-84949B181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6E39-A66F-42B3-BC16-E4E132F2F982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37067F-072A-452A-A3F3-09D502EBB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7CA817-0E45-4D43-AECE-A63374670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DB95-8547-4E6D-9F81-0807B97A3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319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A0C43-591B-4B62-8358-674D65B08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1D83ED-D306-4E07-8154-E54A0B35F5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7DD041-F07D-40CB-A84E-5CE073CF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465BC2-55BC-4CCD-B23E-B85F62260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6E39-A66F-42B3-BC16-E4E132F2F982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00C7D5-DE7C-403F-9D4A-33193F2A5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7CC16E-567D-479B-98AC-1EBB09F90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DB95-8547-4E6D-9F81-0807B97A3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691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99C69B-3698-4B27-BC62-976A40B6E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BAB6F5-F645-4536-B6B8-72BCD84F40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27B750-191D-4DCB-8C20-0C6D04C85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6E39-A66F-42B3-BC16-E4E132F2F982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8BB65-241F-4AC8-AA62-0AAAAC998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8CDC89-A14B-4EB8-A0CE-9507A2566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DB95-8547-4E6D-9F81-0807B97A3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865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E22E2C-1F19-4FB9-B53E-CFA03AA1BD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D26E7B-445F-4461-9287-139A7528AD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CB7A4-5D3F-4C2B-9A39-EE40048C7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6E39-A66F-42B3-BC16-E4E132F2F982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3345B2-D080-4C71-A19B-346CC4ECA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A959B8-DE11-4E16-8AEC-3415957A8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DB95-8547-4E6D-9F81-0807B97A3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662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93B907-C196-4E32-B563-632A30701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D421AB-9D3E-4A26-8D11-C94B1CF61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318053-E6C4-4376-A380-969E675648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96E39-A66F-42B3-BC16-E4E132F2F982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BF6EC-6639-447C-B3E0-C090441CED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418A62-6E91-4C58-9E32-AE2D32BF1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6DB95-8547-4E6D-9F81-0807B97A3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5323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information_formula.php?information_id=45" TargetMode="External"/><Relationship Id="rId2" Type="http://schemas.openxmlformats.org/officeDocument/2006/relationships/hyperlink" Target="https://lncci.la/publication/?lang=lo" TargetMode="Externa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1">
            <a:extLst>
              <a:ext uri="{FF2B5EF4-FFF2-40B4-BE49-F238E27FC236}">
                <a16:creationId xmlns:a16="http://schemas.microsoft.com/office/drawing/2014/main" id="{B02DA32C-5DAF-4F30-AAEB-23F67280CE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890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2">
            <a:extLst>
              <a:ext uri="{FF2B5EF4-FFF2-40B4-BE49-F238E27FC236}">
                <a16:creationId xmlns:a16="http://schemas.microsoft.com/office/drawing/2014/main" id="{A8EA3A1D-0621-4080-AAC2-08AAEC249E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76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45A617D-4458-418D-84F9-ADFF0E3081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322" t="24286" r="13928" b="28413"/>
          <a:stretch/>
        </p:blipFill>
        <p:spPr>
          <a:xfrm>
            <a:off x="0" y="0"/>
            <a:ext cx="122262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299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4">
            <a:extLst>
              <a:ext uri="{FF2B5EF4-FFF2-40B4-BE49-F238E27FC236}">
                <a16:creationId xmlns:a16="http://schemas.microsoft.com/office/drawing/2014/main" id="{BF295757-6C71-4F2C-BF67-3ECE6C38E7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931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5">
            <a:extLst>
              <a:ext uri="{FF2B5EF4-FFF2-40B4-BE49-F238E27FC236}">
                <a16:creationId xmlns:a16="http://schemas.microsoft.com/office/drawing/2014/main" id="{B4645DD7-46AB-46BF-9040-E5A1CBB6CF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516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6">
            <a:extLst>
              <a:ext uri="{FF2B5EF4-FFF2-40B4-BE49-F238E27FC236}">
                <a16:creationId xmlns:a16="http://schemas.microsoft.com/office/drawing/2014/main" id="{9B39251F-2380-46B9-A046-02D0C95D07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493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7">
            <a:extLst>
              <a:ext uri="{FF2B5EF4-FFF2-40B4-BE49-F238E27FC236}">
                <a16:creationId xmlns:a16="http://schemas.microsoft.com/office/drawing/2014/main" id="{7F84BE8D-2DD8-4318-8856-FCE5C8A467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453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8">
            <a:extLst>
              <a:ext uri="{FF2B5EF4-FFF2-40B4-BE49-F238E27FC236}">
                <a16:creationId xmlns:a16="http://schemas.microsoft.com/office/drawing/2014/main" id="{057DFDDA-BC13-4086-9BF0-486C3B698F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23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9">
            <a:extLst>
              <a:ext uri="{FF2B5EF4-FFF2-40B4-BE49-F238E27FC236}">
                <a16:creationId xmlns:a16="http://schemas.microsoft.com/office/drawing/2014/main" id="{8872D4EC-7535-4690-A53E-AAD711E518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990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E0E04A2B-5137-4DC3-BD50-4B0FF11B95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567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7CC22E1F-4BC3-4856-A537-6B05B405D8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935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940184F6-80A9-4BBD-A8D1-2E5DAD1AC0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85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8A4109B3-54D0-4E0D-9BC6-3A3D0ADA69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389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D6851C9F-88AC-4487-AF05-DF9BB6458F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19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CF612775-D18E-4F03-9930-D996772C0E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161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0C01A577-64C7-45CA-B041-556FE7C1B2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090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493E0685-ABB7-4BC6-8AB7-73A1468442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189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4913B11E-B82E-4E75-BF14-D1958F71F1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939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C215384B-E16D-48D1-AED2-E7BC246829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377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0DFD64D0-C864-47B8-9749-12F1B3001C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415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474C1DD6-067C-44C5-A5E4-AFD96F7447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708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3FBEB07E-CF01-4655-B6C6-0DBC7BF091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1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CA29C7BD-BD6F-4133-98C4-56FF278F75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826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7C9A9A70-BA08-4C4E-AE58-276462DEB3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118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CF8F8FD8-D321-4C7D-88EB-53CA1C2478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106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3C4ACB39-5FB5-41FB-A2DE-2358D1399B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574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9202FCA7-BC8E-4421-8FA4-17B59953FB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79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6225F291-1779-4D39-930B-2B38354929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032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EDA8994C-90CC-4FBE-97C5-FEEEC6DCE8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253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E2A02911-E902-4DBF-9A37-1F3433A2CC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418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D014BCCC-CC6C-4142-A029-8A0422BFB1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437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E3C4E2FF-94AD-4EA7-9937-6139CFB7AE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738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C141EDFD-E924-4BA2-923D-D29798927A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237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">
            <a:extLst>
              <a:ext uri="{FF2B5EF4-FFF2-40B4-BE49-F238E27FC236}">
                <a16:creationId xmlns:a16="http://schemas.microsoft.com/office/drawing/2014/main" id="{BA5A04BE-8038-4D1A-BEB3-079B598855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199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5">
            <a:extLst>
              <a:ext uri="{FF2B5EF4-FFF2-40B4-BE49-F238E27FC236}">
                <a16:creationId xmlns:a16="http://schemas.microsoft.com/office/drawing/2014/main" id="{62FA3BFB-A4BA-4C2F-8E29-4C8CF9A8BD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871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6">
            <a:extLst>
              <a:ext uri="{FF2B5EF4-FFF2-40B4-BE49-F238E27FC236}">
                <a16:creationId xmlns:a16="http://schemas.microsoft.com/office/drawing/2014/main" id="{30053879-D9A2-4ACB-8D40-FA2ABD8DBB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355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7">
            <a:extLst>
              <a:ext uri="{FF2B5EF4-FFF2-40B4-BE49-F238E27FC236}">
                <a16:creationId xmlns:a16="http://schemas.microsoft.com/office/drawing/2014/main" id="{F7DE2127-421D-4A58-A76A-5F3B454ECD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338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8">
            <a:extLst>
              <a:ext uri="{FF2B5EF4-FFF2-40B4-BE49-F238E27FC236}">
                <a16:creationId xmlns:a16="http://schemas.microsoft.com/office/drawing/2014/main" id="{0D18FF03-8C18-4133-9E42-38F7BE97C4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607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9">
            <a:extLst>
              <a:ext uri="{FF2B5EF4-FFF2-40B4-BE49-F238E27FC236}">
                <a16:creationId xmlns:a16="http://schemas.microsoft.com/office/drawing/2014/main" id="{2B0177BC-32A8-4AE7-9105-64168882E5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57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0">
            <a:extLst>
              <a:ext uri="{FF2B5EF4-FFF2-40B4-BE49-F238E27FC236}">
                <a16:creationId xmlns:a16="http://schemas.microsoft.com/office/drawing/2014/main" id="{C7C4042C-1F45-494F-9E4F-83DDA09805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95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1">
            <a:extLst>
              <a:ext uri="{FF2B5EF4-FFF2-40B4-BE49-F238E27FC236}">
                <a16:creationId xmlns:a16="http://schemas.microsoft.com/office/drawing/2014/main" id="{D9D05820-448F-40F5-B7B2-6A4571D761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61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2">
            <a:extLst>
              <a:ext uri="{FF2B5EF4-FFF2-40B4-BE49-F238E27FC236}">
                <a16:creationId xmlns:a16="http://schemas.microsoft.com/office/drawing/2014/main" id="{CF19134B-A1C5-469A-B41D-E9E8780C7A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432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3">
            <a:extLst>
              <a:ext uri="{FF2B5EF4-FFF2-40B4-BE49-F238E27FC236}">
                <a16:creationId xmlns:a16="http://schemas.microsoft.com/office/drawing/2014/main" id="{7A6BF790-267F-4415-BB39-01BEB99815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984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4">
            <a:extLst>
              <a:ext uri="{FF2B5EF4-FFF2-40B4-BE49-F238E27FC236}">
                <a16:creationId xmlns:a16="http://schemas.microsoft.com/office/drawing/2014/main" id="{92E808BE-A546-480E-A63A-C948F9001B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616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5">
            <a:extLst>
              <a:ext uri="{FF2B5EF4-FFF2-40B4-BE49-F238E27FC236}">
                <a16:creationId xmlns:a16="http://schemas.microsoft.com/office/drawing/2014/main" id="{FA8BADE4-C8A1-4884-8669-9FF813934A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496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6">
            <a:extLst>
              <a:ext uri="{FF2B5EF4-FFF2-40B4-BE49-F238E27FC236}">
                <a16:creationId xmlns:a16="http://schemas.microsoft.com/office/drawing/2014/main" id="{3ABAB2AB-AD57-43AD-8554-D9FF1D9DAF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054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7">
            <a:extLst>
              <a:ext uri="{FF2B5EF4-FFF2-40B4-BE49-F238E27FC236}">
                <a16:creationId xmlns:a16="http://schemas.microsoft.com/office/drawing/2014/main" id="{DFBD7CFB-7C1F-4EE5-9408-6E7786E477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94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8">
            <a:extLst>
              <a:ext uri="{FF2B5EF4-FFF2-40B4-BE49-F238E27FC236}">
                <a16:creationId xmlns:a16="http://schemas.microsoft.com/office/drawing/2014/main" id="{DE08C3FA-BE3E-43AC-821D-FD97C2E375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611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">
            <a:extLst>
              <a:ext uri="{FF2B5EF4-FFF2-40B4-BE49-F238E27FC236}">
                <a16:creationId xmlns:a16="http://schemas.microsoft.com/office/drawing/2014/main" id="{43943BF1-AEE1-4E62-A800-C627698A0B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390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0">
            <a:extLst>
              <a:ext uri="{FF2B5EF4-FFF2-40B4-BE49-F238E27FC236}">
                <a16:creationId xmlns:a16="http://schemas.microsoft.com/office/drawing/2014/main" id="{B1BB1A0F-715C-4915-BB95-8AD63A0054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588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1">
            <a:extLst>
              <a:ext uri="{FF2B5EF4-FFF2-40B4-BE49-F238E27FC236}">
                <a16:creationId xmlns:a16="http://schemas.microsoft.com/office/drawing/2014/main" id="{D7A606E0-127C-4D24-B7D0-FF4481214C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52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0D5F351-D53E-459A-9B4B-D72C1D3AA836}"/>
              </a:ext>
            </a:extLst>
          </p:cNvPr>
          <p:cNvSpPr/>
          <p:nvPr/>
        </p:nvSpPr>
        <p:spPr>
          <a:xfrm>
            <a:off x="5599786" y="849476"/>
            <a:ext cx="2258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5CE67A-EC6E-4C76-B6AA-1CF1C4410661}"/>
              </a:ext>
            </a:extLst>
          </p:cNvPr>
          <p:cNvSpPr/>
          <p:nvPr/>
        </p:nvSpPr>
        <p:spPr>
          <a:xfrm>
            <a:off x="1654629" y="1747429"/>
            <a:ext cx="10167256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ປື້ມຄູ່ມືການແກ້ໄຂຂໍ້ຂັດແຍ່ງທາງດ້ານເສດຖະກິດ ປີ 2017 (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Economic Dispute Resolution 2017),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27/2/2023: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2"/>
              </a:rPr>
              <a:t>https://lncci.la/publication/?lang=lo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CF7B54-6D62-4424-BD3E-7520B9910730}"/>
              </a:ext>
            </a:extLst>
          </p:cNvPr>
          <p:cNvSpPr/>
          <p:nvPr/>
        </p:nvSpPr>
        <p:spPr>
          <a:xfrm>
            <a:off x="1741714" y="2635907"/>
            <a:ext cx="10080171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ປະມວນເອກະສານຝຶກອົບຮົມທັກສະການແກ້ໄຂຂໍ້ຂັດແຍ່ງທາງດ້ານເສດຖະກິດດ້ວຍການໄກ່ເກ່ຍ, ການຕັດສິນໂດຍກຳມະການ, ເຂົ້າເຖິງວັນທີ 27/2/2023: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/>
              </a:rPr>
              <a:t>https://www.nij.edu.la/information_formula.php?information_id=45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65142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2">
            <a:extLst>
              <a:ext uri="{FF2B5EF4-FFF2-40B4-BE49-F238E27FC236}">
                <a16:creationId xmlns:a16="http://schemas.microsoft.com/office/drawing/2014/main" id="{0A83D0A1-DC68-4E6C-ACBB-CA82EAC11C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28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98</Words>
  <Application>Microsoft Office PowerPoint</Application>
  <PresentationFormat>Widescreen</PresentationFormat>
  <Paragraphs>3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9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2023-05-25T15:59:04Z</dcterms:created>
  <dcterms:modified xsi:type="dcterms:W3CDTF">2023-05-29T11:30:10Z</dcterms:modified>
</cp:coreProperties>
</file>