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7" r:id="rId13"/>
    <p:sldId id="278" r:id="rId14"/>
    <p:sldId id="279" r:id="rId15"/>
    <p:sldId id="27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>
                <a:solidFill>
                  <a:schemeClr val="bg1"/>
                </a:solidFill>
                <a:latin typeface="Edwardian Script ITC" pitchFamily="66" charset="0"/>
              </a:rPr>
              <a:t>5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Avtomobil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yo'llarining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funktsional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va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strukturaviy</a:t>
            </a:r>
            <a:r>
              <a:rPr lang="en-US" sz="4000" dirty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en-US" sz="4000" dirty="0" err="1">
                <a:solidFill>
                  <a:schemeClr val="bg1"/>
                </a:solidFill>
                <a:latin typeface="Edwardian Script ITC" pitchFamily="66" charset="0"/>
              </a:rPr>
              <a:t>tuzilishi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	</a:t>
            </a:r>
            <a:r>
              <a:rPr lang="en-US" dirty="0" err="1"/>
              <a:t>Trassani</a:t>
            </a:r>
            <a:r>
              <a:rPr lang="en-US" dirty="0"/>
              <a:t> </a:t>
            </a:r>
            <a:r>
              <a:rPr lang="en-US" dirty="0" err="1"/>
              <a:t>joyida</a:t>
            </a:r>
            <a:r>
              <a:rPr lang="en-US" dirty="0"/>
              <a:t> </a:t>
            </a:r>
            <a:r>
              <a:rPr lang="en-US" dirty="0" err="1"/>
              <a:t>o’tkazishda</a:t>
            </a:r>
            <a:r>
              <a:rPr lang="en-US" dirty="0"/>
              <a:t> </a:t>
            </a:r>
            <a:r>
              <a:rPr lang="en-US" dirty="0" err="1"/>
              <a:t>to’siqlarni</a:t>
            </a:r>
            <a:r>
              <a:rPr lang="en-US" dirty="0"/>
              <a:t> </a:t>
            </a:r>
            <a:r>
              <a:rPr lang="en-US" dirty="0" err="1"/>
              <a:t>aylanib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.</a:t>
            </a:r>
          </a:p>
          <a:p>
            <a:r>
              <a:rPr lang="en-US" dirty="0"/>
              <a:t>2.	</a:t>
            </a:r>
            <a:r>
              <a:rPr lang="en-US" dirty="0" err="1"/>
              <a:t>Piketaj</a:t>
            </a:r>
            <a:r>
              <a:rPr lang="en-US" dirty="0"/>
              <a:t> </a:t>
            </a:r>
            <a:r>
              <a:rPr lang="en-US" dirty="0" err="1"/>
              <a:t>jurnali</a:t>
            </a:r>
            <a:r>
              <a:rPr lang="en-US" dirty="0"/>
              <a:t>.</a:t>
            </a:r>
          </a:p>
          <a:p>
            <a:r>
              <a:rPr lang="en-US" dirty="0"/>
              <a:t>3.	</a:t>
            </a:r>
            <a:r>
              <a:rPr lang="en-US" dirty="0" err="1"/>
              <a:t>Trassani</a:t>
            </a:r>
            <a:r>
              <a:rPr lang="en-US" dirty="0"/>
              <a:t> </a:t>
            </a:r>
            <a:r>
              <a:rPr lang="en-US" dirty="0" err="1"/>
              <a:t>joyida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.</a:t>
            </a:r>
          </a:p>
          <a:p>
            <a:r>
              <a:rPr lang="en-US" dirty="0"/>
              <a:t>4.	</a:t>
            </a:r>
            <a:r>
              <a:rPr lang="en-US" dirty="0" err="1"/>
              <a:t>Geodezik</a:t>
            </a:r>
            <a:r>
              <a:rPr lang="en-US" dirty="0"/>
              <a:t> </a:t>
            </a:r>
            <a:r>
              <a:rPr lang="en-US" dirty="0" err="1"/>
              <a:t>qidiruvlardagi</a:t>
            </a:r>
            <a:r>
              <a:rPr lang="en-US" dirty="0"/>
              <a:t> </a:t>
            </a:r>
            <a:r>
              <a:rPr lang="en-US" dirty="0" err="1"/>
              <a:t>s’emkalar</a:t>
            </a:r>
            <a:r>
              <a:rPr lang="en-US" dirty="0"/>
              <a:t>. 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Algerian" pitchFamily="82" charset="0"/>
              </a:rPr>
              <a:t>5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Avtomobil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yo'llarining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funktsional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strukturaviy</a:t>
            </a:r>
            <a:r>
              <a:rPr lang="en-US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lgerian" pitchFamily="82" charset="0"/>
              </a:rPr>
              <a:t>tuzilishi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geodezik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qidiruvlar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piketaj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jurnali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bazis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nivelirlash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teodolit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yo’li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taxeometrik</a:t>
            </a:r>
            <a:r>
              <a:rPr lang="en-US" sz="2400" i="1" dirty="0">
                <a:solidFill>
                  <a:schemeClr val="tx2"/>
                </a:solidFill>
              </a:rPr>
              <a:t>  </a:t>
            </a:r>
            <a:r>
              <a:rPr lang="en-US" sz="2400" i="1" dirty="0" err="1">
                <a:solidFill>
                  <a:schemeClr val="tx2"/>
                </a:solidFill>
              </a:rPr>
              <a:t>s’yomka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menzulali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s’yomka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stereofotogrammetrik</a:t>
            </a:r>
            <a:r>
              <a:rPr lang="en-US" sz="2400" i="1" dirty="0">
                <a:solidFill>
                  <a:schemeClr val="tx2"/>
                </a:solidFill>
              </a:rPr>
              <a:t>  </a:t>
            </a:r>
            <a:r>
              <a:rPr lang="en-US" sz="2400" i="1" dirty="0" err="1">
                <a:solidFill>
                  <a:schemeClr val="tx2"/>
                </a:solidFill>
              </a:rPr>
              <a:t>s’yomka</a:t>
            </a:r>
            <a:r>
              <a:rPr lang="en-US" sz="2400" i="1" dirty="0">
                <a:solidFill>
                  <a:schemeClr val="tx2"/>
                </a:solidFill>
              </a:rPr>
              <a:t>. 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389" y="2492896"/>
            <a:ext cx="2814529" cy="3522704"/>
          </a:xfrm>
        </p:spPr>
        <p:txBody>
          <a:bodyPr>
            <a:noAutofit/>
          </a:bodyPr>
          <a:lstStyle/>
          <a:p>
            <a:r>
              <a:rPr lang="en-US" dirty="0" err="1"/>
              <a:t>Qidiruvlar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trassani</a:t>
            </a:r>
            <a:r>
              <a:rPr lang="en-US" dirty="0"/>
              <a:t> </a:t>
            </a:r>
            <a:r>
              <a:rPr lang="en-US" dirty="0" err="1"/>
              <a:t>naturaga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jarayonlarida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geodezik</a:t>
            </a:r>
            <a:r>
              <a:rPr lang="en-US" dirty="0"/>
              <a:t> </a:t>
            </a:r>
            <a:r>
              <a:rPr lang="en-US" dirty="0" err="1"/>
              <a:t>ishlar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texnikasi</a:t>
            </a:r>
            <a:r>
              <a:rPr lang="en-US" dirty="0"/>
              <a:t> </a:t>
            </a:r>
            <a:r>
              <a:rPr lang="en-US" dirty="0" err="1"/>
              <a:t>geodeziya</a:t>
            </a:r>
            <a:r>
              <a:rPr lang="en-US" dirty="0"/>
              <a:t> </a:t>
            </a:r>
            <a:r>
              <a:rPr lang="en-US" dirty="0" err="1"/>
              <a:t>kursida</a:t>
            </a:r>
            <a:r>
              <a:rPr lang="en-US" dirty="0"/>
              <a:t> </a:t>
            </a:r>
            <a:r>
              <a:rPr lang="en-US" dirty="0" err="1"/>
              <a:t>batafsil</a:t>
            </a:r>
            <a:r>
              <a:rPr lang="en-US" dirty="0"/>
              <a:t> </a:t>
            </a:r>
            <a:r>
              <a:rPr lang="en-US" dirty="0" err="1"/>
              <a:t>yoritilgan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  <a:p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8165"/>
            <a:ext cx="5796136" cy="446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772816"/>
            <a:ext cx="7927097" cy="3450696"/>
          </a:xfrm>
        </p:spPr>
        <p:txBody>
          <a:bodyPr>
            <a:noAutofit/>
          </a:bodyPr>
          <a:lstStyle/>
          <a:p>
            <a:r>
              <a:rPr lang="en-US" dirty="0" err="1"/>
              <a:t>Magistral</a:t>
            </a:r>
            <a:r>
              <a:rPr lang="en-US" dirty="0"/>
              <a:t> </a:t>
            </a:r>
            <a:r>
              <a:rPr lang="en-US" dirty="0" err="1"/>
              <a:t>yo’lni</a:t>
            </a:r>
            <a:r>
              <a:rPr lang="en-US" dirty="0"/>
              <a:t> </a:t>
            </a:r>
            <a:r>
              <a:rPr lang="en-US" dirty="0" err="1"/>
              <a:t>o’tkazishda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trassani</a:t>
            </a:r>
            <a:r>
              <a:rPr lang="en-US" dirty="0"/>
              <a:t> </a:t>
            </a:r>
            <a:r>
              <a:rPr lang="en-US" dirty="0" err="1"/>
              <a:t>joyda</a:t>
            </a:r>
            <a:r>
              <a:rPr lang="en-US" dirty="0"/>
              <a:t> </a:t>
            </a:r>
            <a:r>
              <a:rPr lang="en-US" dirty="0" err="1"/>
              <a:t>uzil-kesil</a:t>
            </a:r>
            <a:r>
              <a:rPr lang="en-US" dirty="0"/>
              <a:t> </a:t>
            </a:r>
            <a:r>
              <a:rPr lang="en-US" dirty="0" err="1"/>
              <a:t>rejalashda</a:t>
            </a:r>
            <a:r>
              <a:rPr lang="en-US" dirty="0"/>
              <a:t> </a:t>
            </a:r>
            <a:r>
              <a:rPr lang="en-US" dirty="0" err="1"/>
              <a:t>trassaning</a:t>
            </a:r>
            <a:r>
              <a:rPr lang="en-US" dirty="0"/>
              <a:t> </a:t>
            </a:r>
            <a:r>
              <a:rPr lang="en-US" dirty="0" err="1"/>
              <a:t>burilish</a:t>
            </a:r>
            <a:r>
              <a:rPr lang="en-US" dirty="0"/>
              <a:t> </a:t>
            </a:r>
            <a:r>
              <a:rPr lang="en-US" dirty="0" err="1"/>
              <a:t>burchaklari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burchak</a:t>
            </a:r>
            <a:r>
              <a:rPr lang="en-US" dirty="0"/>
              <a:t> </a:t>
            </a:r>
            <a:r>
              <a:rPr lang="en-US" dirty="0" err="1"/>
              <a:t>o’lchanadi</a:t>
            </a:r>
            <a:r>
              <a:rPr lang="en-US" dirty="0"/>
              <a:t>. </a:t>
            </a:r>
            <a:r>
              <a:rPr lang="en-US" dirty="0" err="1"/>
              <a:t>Burchakni</a:t>
            </a:r>
            <a:r>
              <a:rPr lang="en-US" dirty="0"/>
              <a:t> </a:t>
            </a:r>
            <a:r>
              <a:rPr lang="en-US" dirty="0" err="1"/>
              <a:t>ketma-ket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o’lchash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2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oshmasligi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Chiziqning</a:t>
            </a:r>
            <a:r>
              <a:rPr lang="en-US" dirty="0"/>
              <a:t> </a:t>
            </a:r>
            <a:r>
              <a:rPr lang="en-US" dirty="0" err="1"/>
              <a:t>yo’nalishi</a:t>
            </a:r>
            <a:r>
              <a:rPr lang="en-US" dirty="0"/>
              <a:t> </a:t>
            </a:r>
            <a:r>
              <a:rPr lang="en-US" dirty="0" err="1"/>
              <a:t>partiya</a:t>
            </a:r>
            <a:r>
              <a:rPr lang="en-US" dirty="0"/>
              <a:t> </a:t>
            </a:r>
            <a:r>
              <a:rPr lang="en-US" dirty="0" err="1"/>
              <a:t>boshlig’i</a:t>
            </a:r>
            <a:r>
              <a:rPr lang="en-US" dirty="0"/>
              <a:t> </a:t>
            </a:r>
            <a:r>
              <a:rPr lang="en-US" dirty="0" err="1"/>
              <a:t>yordamchisi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beriladi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joyda</a:t>
            </a:r>
            <a:r>
              <a:rPr lang="en-US" dirty="0"/>
              <a:t> </a:t>
            </a:r>
            <a:r>
              <a:rPr lang="en-US" dirty="0" err="1"/>
              <a:t>teodolit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nishon</a:t>
            </a:r>
            <a:r>
              <a:rPr lang="en-US" dirty="0"/>
              <a:t> </a:t>
            </a:r>
            <a:r>
              <a:rPr lang="en-US" dirty="0" err="1"/>
              <a:t>qoziqlar</a:t>
            </a:r>
            <a:r>
              <a:rPr lang="en-US" dirty="0"/>
              <a:t> </a:t>
            </a:r>
            <a:r>
              <a:rPr lang="en-US" dirty="0" err="1"/>
              <a:t>o’rnatish</a:t>
            </a:r>
            <a:r>
              <a:rPr lang="en-US" dirty="0"/>
              <a:t> </a:t>
            </a:r>
            <a:r>
              <a:rPr lang="en-US" dirty="0" err="1"/>
              <a:t>yo’li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belgilab</a:t>
            </a:r>
            <a:r>
              <a:rPr lang="en-US" dirty="0"/>
              <a:t> </a:t>
            </a:r>
            <a:r>
              <a:rPr lang="en-US" dirty="0" err="1"/>
              <a:t>qo’yiladi</a:t>
            </a:r>
            <a:r>
              <a:rPr lang="en-US" dirty="0"/>
              <a:t>.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shunchalik</a:t>
            </a:r>
            <a:r>
              <a:rPr lang="en-US" dirty="0"/>
              <a:t> </a:t>
            </a:r>
            <a:r>
              <a:rPr lang="en-US" dirty="0" err="1"/>
              <a:t>yaqin</a:t>
            </a:r>
            <a:r>
              <a:rPr lang="en-US" dirty="0"/>
              <a:t> </a:t>
            </a:r>
            <a:r>
              <a:rPr lang="en-US" dirty="0" err="1"/>
              <a:t>o’rnatiladiki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/>
              <a:t>oraliqda</a:t>
            </a:r>
            <a:r>
              <a:rPr lang="en-US" dirty="0"/>
              <a:t> </a:t>
            </a:r>
            <a:r>
              <a:rPr lang="en-US" dirty="0" err="1"/>
              <a:t>kamida</a:t>
            </a:r>
            <a:r>
              <a:rPr lang="en-US" dirty="0"/>
              <a:t> </a:t>
            </a:r>
            <a:r>
              <a:rPr lang="en-US" dirty="0" err="1"/>
              <a:t>uchta</a:t>
            </a:r>
            <a:r>
              <a:rPr lang="en-US" dirty="0"/>
              <a:t> </a:t>
            </a:r>
            <a:r>
              <a:rPr lang="en-US" dirty="0" err="1"/>
              <a:t>nishon</a:t>
            </a:r>
            <a:r>
              <a:rPr lang="en-US" dirty="0"/>
              <a:t> </a:t>
            </a:r>
            <a:r>
              <a:rPr lang="en-US" dirty="0" err="1"/>
              <a:t>qoziq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, </a:t>
            </a:r>
            <a:r>
              <a:rPr lang="en-US" dirty="0" err="1"/>
              <a:t>uzun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</a:t>
            </a:r>
            <a:r>
              <a:rPr lang="en-US" dirty="0" err="1"/>
              <a:t>chiziqlarda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oraliq</a:t>
            </a:r>
            <a:r>
              <a:rPr lang="en-US" dirty="0"/>
              <a:t> </a:t>
            </a:r>
            <a:r>
              <a:rPr lang="en-US" dirty="0" err="1"/>
              <a:t>nuqtadan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qaysi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kamida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nishon</a:t>
            </a:r>
            <a:r>
              <a:rPr lang="en-US" dirty="0"/>
              <a:t> </a:t>
            </a:r>
            <a:r>
              <a:rPr lang="en-US" dirty="0" err="1"/>
              <a:t>qoziq</a:t>
            </a:r>
            <a:r>
              <a:rPr lang="en-US" dirty="0"/>
              <a:t> </a:t>
            </a:r>
            <a:r>
              <a:rPr lang="en-US" dirty="0" err="1"/>
              <a:t>ko’rinib</a:t>
            </a:r>
            <a:r>
              <a:rPr lang="en-US" dirty="0"/>
              <a:t> </a:t>
            </a:r>
            <a:r>
              <a:rPr lang="en-US" dirty="0" err="1"/>
              <a:t>turishi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dirty="0" err="1"/>
              <a:t>Trassani</a:t>
            </a:r>
            <a:r>
              <a:rPr lang="en-US" dirty="0"/>
              <a:t> </a:t>
            </a:r>
            <a:r>
              <a:rPr lang="en-US" dirty="0" err="1"/>
              <a:t>o’tkazishga</a:t>
            </a:r>
            <a:r>
              <a:rPr lang="en-US" dirty="0"/>
              <a:t> </a:t>
            </a:r>
            <a:r>
              <a:rPr lang="en-US" dirty="0" err="1"/>
              <a:t>halaqit</a:t>
            </a:r>
            <a:r>
              <a:rPr lang="en-US" dirty="0"/>
              <a:t> </a:t>
            </a:r>
            <a:r>
              <a:rPr lang="en-US" dirty="0" err="1"/>
              <a:t>beruvchi</a:t>
            </a:r>
            <a:r>
              <a:rPr lang="en-US" dirty="0"/>
              <a:t> </a:t>
            </a:r>
            <a:r>
              <a:rPr lang="en-US" dirty="0" err="1"/>
              <a:t>to’siqlar</a:t>
            </a:r>
            <a:r>
              <a:rPr lang="en-US" dirty="0"/>
              <a:t> </a:t>
            </a:r>
            <a:r>
              <a:rPr lang="en-US" dirty="0" err="1"/>
              <a:t>uchraganida</a:t>
            </a:r>
            <a:r>
              <a:rPr lang="en-US" dirty="0"/>
              <a:t>, </a:t>
            </a:r>
            <a:r>
              <a:rPr lang="en-US" dirty="0" err="1"/>
              <a:t>burchaklarni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rejalash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teodolitdan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,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chetga</a:t>
            </a:r>
            <a:r>
              <a:rPr lang="en-US" dirty="0"/>
              <a:t> </a:t>
            </a:r>
            <a:r>
              <a:rPr lang="en-US" dirty="0" err="1"/>
              <a:t>chiqarib</a:t>
            </a:r>
            <a:r>
              <a:rPr lang="en-US" dirty="0"/>
              <a:t> </a:t>
            </a:r>
            <a:r>
              <a:rPr lang="en-US" dirty="0" err="1"/>
              <a:t>chiziladi</a:t>
            </a:r>
            <a:r>
              <a:rPr lang="en-US" dirty="0"/>
              <a:t> (1-rasm). 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uz-Cyrl-UZ" sz="2000" b="1" dirty="0"/>
              <a:t>1</a:t>
            </a:r>
            <a:r>
              <a:rPr lang="ru-RU" sz="2000" b="1" dirty="0"/>
              <a:t>-</a:t>
            </a:r>
            <a:r>
              <a:rPr lang="ru-RU" sz="2000" b="1" dirty="0" err="1"/>
              <a:t>rasm</a:t>
            </a:r>
            <a:r>
              <a:rPr lang="ru-RU" sz="2000" b="1" dirty="0"/>
              <a:t>. </a:t>
            </a:r>
            <a:r>
              <a:rPr lang="ru-RU" sz="2000" b="1" dirty="0" err="1"/>
              <a:t>Qoziq</a:t>
            </a:r>
            <a:r>
              <a:rPr lang="ru-RU" sz="2000" b="1" dirty="0"/>
              <a:t> </a:t>
            </a:r>
            <a:r>
              <a:rPr lang="ru-RU" sz="2000" b="1" dirty="0" err="1"/>
              <a:t>qoqishda</a:t>
            </a:r>
            <a:r>
              <a:rPr lang="ru-RU" sz="2000" b="1" dirty="0"/>
              <a:t> </a:t>
            </a:r>
            <a:r>
              <a:rPr lang="ru-RU" sz="2000" b="1" dirty="0" err="1"/>
              <a:t>to’siqlarni</a:t>
            </a:r>
            <a:r>
              <a:rPr lang="ru-RU" sz="2000" b="1" dirty="0"/>
              <a:t> </a:t>
            </a:r>
            <a:r>
              <a:rPr lang="ru-RU" sz="2000" b="1" dirty="0" err="1"/>
              <a:t>aylanib</a:t>
            </a:r>
            <a:r>
              <a:rPr lang="ru-RU" sz="2000" b="1" dirty="0"/>
              <a:t> </a:t>
            </a:r>
            <a:r>
              <a:rPr lang="ru-RU" sz="2000" b="1" dirty="0" err="1"/>
              <a:t>o’tish</a:t>
            </a:r>
            <a:r>
              <a:rPr lang="ru-RU" sz="2000" b="1" dirty="0"/>
              <a:t>: 1-15-aylanib </a:t>
            </a:r>
            <a:r>
              <a:rPr lang="ru-RU" sz="2000" b="1" dirty="0" err="1"/>
              <a:t>o’tishda</a:t>
            </a:r>
            <a:r>
              <a:rPr lang="ru-RU" sz="2000" b="1" dirty="0"/>
              <a:t> </a:t>
            </a:r>
            <a:r>
              <a:rPr lang="ru-RU" sz="2000" b="1" dirty="0" err="1"/>
              <a:t>chiziqlarni</a:t>
            </a:r>
            <a:r>
              <a:rPr lang="ru-RU" sz="2000" b="1" dirty="0"/>
              <a:t> </a:t>
            </a:r>
            <a:r>
              <a:rPr lang="ru-RU" sz="2000" b="1" dirty="0" err="1"/>
              <a:t>o’lchash</a:t>
            </a:r>
            <a:r>
              <a:rPr lang="ru-RU" sz="2000" b="1" dirty="0"/>
              <a:t> </a:t>
            </a:r>
            <a:r>
              <a:rPr lang="ru-RU" sz="2000" b="1" dirty="0" err="1" smtClean="0"/>
              <a:t>ketma-ketligi</a:t>
            </a:r>
            <a:endParaRPr lang="ru-RU" sz="2000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76" y="3517068"/>
            <a:ext cx="7994745" cy="2420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844824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Daryolarning</a:t>
            </a:r>
            <a:r>
              <a:rPr lang="en-US" sz="2000" dirty="0"/>
              <a:t> </a:t>
            </a:r>
            <a:r>
              <a:rPr lang="en-US" sz="2000" dirty="0" err="1"/>
              <a:t>kengligi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etib</a:t>
            </a:r>
            <a:r>
              <a:rPr lang="en-US" sz="2000" dirty="0"/>
              <a:t> </a:t>
            </a:r>
            <a:r>
              <a:rPr lang="en-US" sz="2000" dirty="0" err="1"/>
              <a:t>bo’lmaydigan</a:t>
            </a:r>
            <a:r>
              <a:rPr lang="en-US" sz="2000" dirty="0"/>
              <a:t> </a:t>
            </a:r>
            <a:r>
              <a:rPr lang="en-US" sz="2000" dirty="0" err="1"/>
              <a:t>masofalar</a:t>
            </a:r>
            <a:r>
              <a:rPr lang="en-US" sz="2000" dirty="0"/>
              <a:t> </a:t>
            </a:r>
            <a:r>
              <a:rPr lang="en-US" sz="2000" dirty="0" err="1"/>
              <a:t>burchaklar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hisoblab</a:t>
            </a:r>
            <a:r>
              <a:rPr lang="en-US" sz="2000" dirty="0"/>
              <a:t> </a:t>
            </a:r>
            <a:r>
              <a:rPr lang="en-US" sz="2000" dirty="0" err="1"/>
              <a:t>aniqlanadi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burchaklar</a:t>
            </a:r>
            <a:r>
              <a:rPr lang="en-US" sz="2000" dirty="0"/>
              <a:t> </a:t>
            </a:r>
            <a:r>
              <a:rPr lang="en-US" sz="2000" dirty="0" err="1"/>
              <a:t>trassaga</a:t>
            </a:r>
            <a:r>
              <a:rPr lang="en-US" sz="2000" dirty="0"/>
              <a:t> </a:t>
            </a:r>
            <a:r>
              <a:rPr lang="en-US" sz="2000" dirty="0" err="1"/>
              <a:t>perpendikulyar</a:t>
            </a:r>
            <a:r>
              <a:rPr lang="en-US" sz="2000" dirty="0"/>
              <a:t> </a:t>
            </a:r>
            <a:r>
              <a:rPr lang="en-US" sz="2000" dirty="0" err="1"/>
              <a:t>tarzda</a:t>
            </a:r>
            <a:r>
              <a:rPr lang="en-US" sz="2000" dirty="0"/>
              <a:t> </a:t>
            </a:r>
            <a:r>
              <a:rPr lang="en-US" sz="2000" dirty="0" err="1"/>
              <a:t>barpo</a:t>
            </a:r>
            <a:r>
              <a:rPr lang="en-US" sz="2000" dirty="0"/>
              <a:t> </a:t>
            </a:r>
            <a:r>
              <a:rPr lang="en-US" sz="2000" dirty="0" err="1"/>
              <a:t>qilingan</a:t>
            </a:r>
            <a:r>
              <a:rPr lang="en-US" sz="2000" dirty="0"/>
              <a:t> </a:t>
            </a:r>
            <a:r>
              <a:rPr lang="en-US" sz="2000" dirty="0" err="1"/>
              <a:t>bazisdan</a:t>
            </a:r>
            <a:r>
              <a:rPr lang="en-US" sz="2000" dirty="0"/>
              <a:t> </a:t>
            </a:r>
            <a:r>
              <a:rPr lang="en-US" sz="2000" dirty="0" err="1"/>
              <a:t>boshlab</a:t>
            </a:r>
            <a:r>
              <a:rPr lang="en-US" sz="2000" dirty="0"/>
              <a:t> </a:t>
            </a:r>
            <a:r>
              <a:rPr lang="en-US" sz="2000" dirty="0" err="1"/>
              <a:t>o’lchanadi</a:t>
            </a:r>
            <a:r>
              <a:rPr lang="en-US" sz="2000" dirty="0"/>
              <a:t>. </a:t>
            </a:r>
            <a:r>
              <a:rPr lang="en-US" sz="2000" dirty="0" err="1"/>
              <a:t>Bazis-o’lchami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ma’lum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uzun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qisqa</a:t>
            </a:r>
            <a:r>
              <a:rPr lang="en-US" sz="2000" dirty="0"/>
              <a:t> </a:t>
            </a:r>
            <a:r>
              <a:rPr lang="en-US" sz="2000" dirty="0" err="1"/>
              <a:t>masofa</a:t>
            </a:r>
            <a:r>
              <a:rPr lang="en-US" sz="2000" dirty="0"/>
              <a:t>, </a:t>
            </a:r>
            <a:r>
              <a:rPr lang="en-US" sz="2000" dirty="0" err="1"/>
              <a:t>joydagi</a:t>
            </a:r>
            <a:r>
              <a:rPr lang="en-US" sz="2000" dirty="0"/>
              <a:t> </a:t>
            </a:r>
            <a:r>
              <a:rPr lang="en-US" sz="2000" dirty="0" err="1"/>
              <a:t>bazis</a:t>
            </a:r>
            <a:r>
              <a:rPr lang="en-US" sz="2000" dirty="0"/>
              <a:t> </a:t>
            </a:r>
            <a:r>
              <a:rPr lang="en-US" sz="2000" dirty="0" err="1"/>
              <a:t>uzunligi</a:t>
            </a:r>
            <a:r>
              <a:rPr lang="en-US" sz="2000" dirty="0"/>
              <a:t> </a:t>
            </a:r>
            <a:r>
              <a:rPr lang="en-US" sz="2000" dirty="0" err="1"/>
              <a:t>bevosita</a:t>
            </a:r>
            <a:r>
              <a:rPr lang="en-US" sz="2000" dirty="0"/>
              <a:t>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aniqlik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o’lchanadigan</a:t>
            </a:r>
            <a:r>
              <a:rPr lang="en-US" sz="2000" dirty="0"/>
              <a:t> </a:t>
            </a:r>
            <a:r>
              <a:rPr lang="en-US" sz="2000" dirty="0" err="1"/>
              <a:t>chiziq</a:t>
            </a:r>
            <a:r>
              <a:rPr lang="en-US" sz="2000" dirty="0"/>
              <a:t> </a:t>
            </a:r>
            <a:r>
              <a:rPr lang="en-US" sz="2000" dirty="0" err="1"/>
              <a:t>bo’lib</a:t>
            </a:r>
            <a:r>
              <a:rPr lang="en-US" sz="2000" dirty="0"/>
              <a:t>, </a:t>
            </a:r>
            <a:r>
              <a:rPr lang="en-US" sz="2000" dirty="0" err="1"/>
              <a:t>geodezik</a:t>
            </a:r>
            <a:r>
              <a:rPr lang="en-US" sz="2000" dirty="0"/>
              <a:t> </a:t>
            </a:r>
            <a:r>
              <a:rPr lang="en-US" sz="2000" dirty="0" err="1"/>
              <a:t>tarmoqlarining</a:t>
            </a:r>
            <a:r>
              <a:rPr lang="en-US" sz="2000" dirty="0"/>
              <a:t> </a:t>
            </a:r>
            <a:r>
              <a:rPr lang="en-US" sz="2000" dirty="0" err="1"/>
              <a:t>tomon</a:t>
            </a:r>
            <a:r>
              <a:rPr lang="en-US" sz="2000" dirty="0"/>
              <a:t> </a:t>
            </a:r>
            <a:r>
              <a:rPr lang="en-US" sz="2000" dirty="0" err="1"/>
              <a:t>uzunliklari</a:t>
            </a:r>
            <a:r>
              <a:rPr lang="en-US" sz="2000" dirty="0"/>
              <a:t> </a:t>
            </a:r>
            <a:r>
              <a:rPr lang="en-US" sz="2000" dirty="0" err="1"/>
              <a:t>bazis</a:t>
            </a:r>
            <a:r>
              <a:rPr lang="en-US" sz="2000" dirty="0"/>
              <a:t> </a:t>
            </a:r>
            <a:r>
              <a:rPr lang="en-US" sz="2000" dirty="0" err="1"/>
              <a:t>uzunligiga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r>
              <a:rPr lang="en-US" sz="2000" dirty="0"/>
              <a:t> </a:t>
            </a:r>
            <a:r>
              <a:rPr lang="en-US" sz="2000" dirty="0" err="1"/>
              <a:t>hisoblab</a:t>
            </a:r>
            <a:r>
              <a:rPr lang="en-US" sz="2000" dirty="0"/>
              <a:t> </a:t>
            </a:r>
            <a:r>
              <a:rPr lang="en-US" sz="2000" dirty="0" err="1"/>
              <a:t>topiladi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r>
              <a:rPr lang="ru-RU" sz="2000" dirty="0" err="1"/>
              <a:t>S’yomkalar</a:t>
            </a:r>
            <a:r>
              <a:rPr lang="ru-RU" sz="2000" dirty="0"/>
              <a:t> </a:t>
            </a:r>
            <a:r>
              <a:rPr lang="ru-RU" sz="2000" dirty="0" err="1"/>
              <a:t>davrida</a:t>
            </a:r>
            <a:r>
              <a:rPr lang="ru-RU" sz="2000" dirty="0"/>
              <a:t> </a:t>
            </a:r>
            <a:r>
              <a:rPr lang="ru-RU" sz="2000" dirty="0" err="1"/>
              <a:t>trassani</a:t>
            </a:r>
            <a:r>
              <a:rPr lang="ru-RU" sz="2000" dirty="0"/>
              <a:t> </a:t>
            </a:r>
            <a:r>
              <a:rPr lang="ru-RU" sz="2000" dirty="0" err="1"/>
              <a:t>vaqtincha</a:t>
            </a:r>
            <a:r>
              <a:rPr lang="ru-RU" sz="2000" dirty="0"/>
              <a:t> </a:t>
            </a:r>
            <a:r>
              <a:rPr lang="ru-RU" sz="2000" dirty="0" err="1"/>
              <a:t>bog’lash</a:t>
            </a:r>
            <a:r>
              <a:rPr lang="ru-RU" sz="2000" dirty="0"/>
              <a:t> </a:t>
            </a:r>
            <a:r>
              <a:rPr lang="ru-RU" sz="2000" dirty="0" err="1"/>
              <a:t>uchun</a:t>
            </a:r>
            <a:r>
              <a:rPr lang="ru-RU" sz="2000" dirty="0"/>
              <a:t> </a:t>
            </a:r>
            <a:r>
              <a:rPr lang="ru-RU" sz="2000" dirty="0" err="1"/>
              <a:t>olib</a:t>
            </a:r>
            <a:r>
              <a:rPr lang="ru-RU" sz="2000" dirty="0"/>
              <a:t> </a:t>
            </a:r>
            <a:r>
              <a:rPr lang="ru-RU" sz="2000" dirty="0" err="1"/>
              <a:t>tashlangan</a:t>
            </a:r>
            <a:r>
              <a:rPr lang="ru-RU" sz="2000" dirty="0"/>
              <a:t> </a:t>
            </a:r>
            <a:r>
              <a:rPr lang="ru-RU" sz="2000" dirty="0" err="1"/>
              <a:t>nishon</a:t>
            </a:r>
            <a:r>
              <a:rPr lang="ru-RU" sz="2000" dirty="0"/>
              <a:t> </a:t>
            </a:r>
            <a:r>
              <a:rPr lang="ru-RU" sz="2000" dirty="0" err="1"/>
              <a:t>qoziqlar</a:t>
            </a:r>
            <a:r>
              <a:rPr lang="ru-RU" sz="2000" dirty="0"/>
              <a:t> </a:t>
            </a:r>
            <a:r>
              <a:rPr lang="ru-RU" sz="2000" dirty="0" err="1"/>
              <a:t>o’rniga</a:t>
            </a:r>
            <a:r>
              <a:rPr lang="ru-RU" sz="2000" dirty="0"/>
              <a:t>, </a:t>
            </a:r>
            <a:r>
              <a:rPr lang="ru-RU" sz="2000" dirty="0" err="1"/>
              <a:t>bir-ikkita</a:t>
            </a:r>
            <a:r>
              <a:rPr lang="ru-RU" sz="2000" dirty="0"/>
              <a:t> </a:t>
            </a:r>
            <a:r>
              <a:rPr lang="ru-RU" sz="2000" dirty="0" err="1"/>
              <a:t>oralatib</a:t>
            </a:r>
            <a:r>
              <a:rPr lang="ru-RU" sz="2000" dirty="0"/>
              <a:t>, </a:t>
            </a:r>
            <a:r>
              <a:rPr lang="ru-RU" sz="2000" dirty="0" err="1"/>
              <a:t>balandligi</a:t>
            </a:r>
            <a:r>
              <a:rPr lang="ru-RU" sz="2000" dirty="0"/>
              <a:t> 1,5…2 m </a:t>
            </a:r>
            <a:r>
              <a:rPr lang="ru-RU" sz="2000" dirty="0" err="1"/>
              <a:t>bo’lgan</a:t>
            </a:r>
            <a:r>
              <a:rPr lang="ru-RU" sz="2000" dirty="0"/>
              <a:t> </a:t>
            </a:r>
            <a:r>
              <a:rPr lang="ru-RU" sz="2000" dirty="0" err="1"/>
              <a:t>qoziqlar</a:t>
            </a:r>
            <a:r>
              <a:rPr lang="ru-RU" sz="2000" dirty="0"/>
              <a:t> </a:t>
            </a:r>
            <a:r>
              <a:rPr lang="ru-RU" sz="2000" dirty="0" err="1"/>
              <a:t>qoqiladi</a:t>
            </a:r>
            <a:r>
              <a:rPr lang="ru-RU" sz="2000" dirty="0"/>
              <a:t>. </a:t>
            </a:r>
            <a:r>
              <a:rPr lang="ru-RU" sz="2000" dirty="0" err="1"/>
              <a:t>Burilish</a:t>
            </a:r>
            <a:r>
              <a:rPr lang="ru-RU" sz="2000" dirty="0"/>
              <a:t> </a:t>
            </a:r>
            <a:r>
              <a:rPr lang="ru-RU" sz="2000" dirty="0" err="1"/>
              <a:t>burchaklari</a:t>
            </a:r>
            <a:r>
              <a:rPr lang="ru-RU" sz="2000" dirty="0"/>
              <a:t> </a:t>
            </a:r>
            <a:r>
              <a:rPr lang="ru-RU" sz="2000" dirty="0" err="1"/>
              <a:t>uchlarida</a:t>
            </a:r>
            <a:r>
              <a:rPr lang="ru-RU" sz="2000" dirty="0"/>
              <a:t> </a:t>
            </a:r>
            <a:r>
              <a:rPr lang="ru-RU" sz="2000" dirty="0" err="1"/>
              <a:t>qalinligi</a:t>
            </a:r>
            <a:r>
              <a:rPr lang="ru-RU" sz="2000" dirty="0"/>
              <a:t> 4…5 </a:t>
            </a:r>
            <a:r>
              <a:rPr lang="ru-RU" sz="2000" dirty="0" err="1"/>
              <a:t>sm</a:t>
            </a:r>
            <a:r>
              <a:rPr lang="ru-RU" sz="2000" dirty="0"/>
              <a:t> </a:t>
            </a:r>
            <a:r>
              <a:rPr lang="ru-RU" sz="2000" dirty="0" err="1"/>
              <a:t>va</a:t>
            </a:r>
            <a:r>
              <a:rPr lang="ru-RU" sz="2000" dirty="0"/>
              <a:t> </a:t>
            </a:r>
            <a:r>
              <a:rPr lang="ru-RU" sz="2000" dirty="0" err="1"/>
              <a:t>uzunligi</a:t>
            </a:r>
            <a:r>
              <a:rPr lang="ru-RU" sz="2000" dirty="0"/>
              <a:t> 20…25 </a:t>
            </a:r>
            <a:r>
              <a:rPr lang="ru-RU" sz="2000" dirty="0" err="1"/>
              <a:t>sm</a:t>
            </a:r>
            <a:r>
              <a:rPr lang="ru-RU" sz="2000" dirty="0"/>
              <a:t> </a:t>
            </a:r>
            <a:r>
              <a:rPr lang="ru-RU" sz="2000" dirty="0" err="1"/>
              <a:t>bo’lgan</a:t>
            </a:r>
            <a:r>
              <a:rPr lang="ru-RU" sz="2000" dirty="0"/>
              <a:t> </a:t>
            </a:r>
            <a:r>
              <a:rPr lang="ru-RU" sz="2000" dirty="0" err="1"/>
              <a:t>qoziqchalar</a:t>
            </a:r>
            <a:r>
              <a:rPr lang="ru-RU" sz="2000" dirty="0"/>
              <a:t> </a:t>
            </a:r>
            <a:r>
              <a:rPr lang="ru-RU" sz="2000" dirty="0" err="1"/>
              <a:t>qoqilib</a:t>
            </a:r>
            <a:r>
              <a:rPr lang="ru-RU" sz="2000" dirty="0"/>
              <a:t>, </a:t>
            </a:r>
            <a:r>
              <a:rPr lang="ru-RU" sz="2000" dirty="0" err="1"/>
              <a:t>ularning</a:t>
            </a:r>
            <a:r>
              <a:rPr lang="ru-RU" sz="2000" dirty="0"/>
              <a:t> </a:t>
            </a:r>
            <a:r>
              <a:rPr lang="ru-RU" sz="2000" dirty="0" err="1"/>
              <a:t>ustida</a:t>
            </a:r>
            <a:r>
              <a:rPr lang="ru-RU" sz="2000" dirty="0"/>
              <a:t> </a:t>
            </a:r>
            <a:r>
              <a:rPr lang="ru-RU" sz="2000" dirty="0" err="1"/>
              <a:t>asbobni</a:t>
            </a:r>
            <a:r>
              <a:rPr lang="ru-RU" sz="2000" dirty="0"/>
              <a:t> </a:t>
            </a:r>
            <a:r>
              <a:rPr lang="ru-RU" sz="2000" dirty="0" err="1"/>
              <a:t>markazlanadi</a:t>
            </a:r>
            <a:r>
              <a:rPr lang="ru-RU" sz="2000" dirty="0"/>
              <a:t>.</a:t>
            </a:r>
          </a:p>
          <a:p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772816"/>
            <a:ext cx="7927097" cy="3450696"/>
          </a:xfrm>
        </p:spPr>
        <p:txBody>
          <a:bodyPr>
            <a:noAutofit/>
          </a:bodyPr>
          <a:lstStyle/>
          <a:p>
            <a:r>
              <a:rPr lang="en-US" dirty="0" err="1"/>
              <a:t>Trassani</a:t>
            </a:r>
            <a:r>
              <a:rPr lang="en-US" dirty="0"/>
              <a:t> </a:t>
            </a:r>
            <a:r>
              <a:rPr lang="en-US" dirty="0" err="1"/>
              <a:t>o’tkazayotgan</a:t>
            </a:r>
            <a:r>
              <a:rPr lang="en-US" dirty="0"/>
              <a:t> </a:t>
            </a:r>
            <a:r>
              <a:rPr lang="en-US" dirty="0" err="1"/>
              <a:t>guruh</a:t>
            </a:r>
            <a:r>
              <a:rPr lang="en-US" dirty="0"/>
              <a:t> </a:t>
            </a:r>
            <a:r>
              <a:rPr lang="en-US" dirty="0" err="1"/>
              <a:t>ortidan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to’rt-beshta</a:t>
            </a:r>
            <a:r>
              <a:rPr lang="en-US" dirty="0"/>
              <a:t> </a:t>
            </a:r>
            <a:r>
              <a:rPr lang="en-US" dirty="0" err="1"/>
              <a:t>ishchidan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piketchilar</a:t>
            </a:r>
            <a:r>
              <a:rPr lang="en-US" dirty="0"/>
              <a:t> </a:t>
            </a:r>
            <a:r>
              <a:rPr lang="en-US" dirty="0" err="1"/>
              <a:t>guruhi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.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vazifasiga</a:t>
            </a:r>
            <a:r>
              <a:rPr lang="en-US" dirty="0"/>
              <a:t> </a:t>
            </a:r>
            <a:r>
              <a:rPr lang="en-US" dirty="0" err="1"/>
              <a:t>trassa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</a:t>
            </a:r>
            <a:r>
              <a:rPr lang="en-US" dirty="0" err="1"/>
              <a:t>o’lchash</a:t>
            </a:r>
            <a:r>
              <a:rPr lang="en-US" dirty="0"/>
              <a:t>, </a:t>
            </a:r>
            <a:r>
              <a:rPr lang="en-US" dirty="0" err="1"/>
              <a:t>uni</a:t>
            </a:r>
            <a:r>
              <a:rPr lang="en-US" dirty="0"/>
              <a:t> 100 m li </a:t>
            </a:r>
            <a:r>
              <a:rPr lang="en-US" dirty="0" err="1"/>
              <a:t>qismlar-piketlarga</a:t>
            </a:r>
            <a:r>
              <a:rPr lang="en-US" dirty="0"/>
              <a:t> </a:t>
            </a:r>
            <a:r>
              <a:rPr lang="en-US" dirty="0" err="1"/>
              <a:t>bo’lish</a:t>
            </a:r>
            <a:r>
              <a:rPr lang="en-US" dirty="0"/>
              <a:t>, </a:t>
            </a:r>
            <a:r>
              <a:rPr lang="en-US" dirty="0" err="1"/>
              <a:t>oraliq</a:t>
            </a:r>
            <a:r>
              <a:rPr lang="en-US" dirty="0"/>
              <a:t> </a:t>
            </a:r>
            <a:r>
              <a:rPr lang="en-US" dirty="0" err="1"/>
              <a:t>nuqtalarni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(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belgilarini</a:t>
            </a:r>
            <a:r>
              <a:rPr lang="en-US" dirty="0"/>
              <a:t> </a:t>
            </a:r>
            <a:r>
              <a:rPr lang="en-US" dirty="0" err="1"/>
              <a:t>relefning</a:t>
            </a:r>
            <a:r>
              <a:rPr lang="en-US" dirty="0"/>
              <a:t> </a:t>
            </a:r>
            <a:r>
              <a:rPr lang="en-US" dirty="0" err="1"/>
              <a:t>o’zgarishi</a:t>
            </a:r>
            <a:r>
              <a:rPr lang="en-US" dirty="0"/>
              <a:t> </a:t>
            </a:r>
            <a:r>
              <a:rPr lang="en-US" dirty="0" err="1"/>
              <a:t>sababli</a:t>
            </a:r>
            <a:r>
              <a:rPr lang="en-US" dirty="0"/>
              <a:t> </a:t>
            </a:r>
            <a:r>
              <a:rPr lang="en-US" dirty="0" err="1"/>
              <a:t>nivelirlashda</a:t>
            </a:r>
            <a:r>
              <a:rPr lang="en-US" dirty="0"/>
              <a:t> </a:t>
            </a:r>
            <a:r>
              <a:rPr lang="en-US" dirty="0" err="1"/>
              <a:t>aniqlab</a:t>
            </a:r>
            <a:r>
              <a:rPr lang="en-US" dirty="0"/>
              <a:t> </a:t>
            </a:r>
            <a:r>
              <a:rPr lang="en-US" dirty="0" err="1"/>
              <a:t>bo’lmaydi</a:t>
            </a:r>
            <a:r>
              <a:rPr lang="en-US" dirty="0"/>
              <a:t>), </a:t>
            </a:r>
            <a:r>
              <a:rPr lang="en-US" dirty="0" err="1"/>
              <a:t>yo’l</a:t>
            </a:r>
            <a:r>
              <a:rPr lang="en-US" dirty="0"/>
              <a:t> </a:t>
            </a:r>
            <a:r>
              <a:rPr lang="en-US" dirty="0" err="1"/>
              <a:t>oldi</a:t>
            </a:r>
            <a:r>
              <a:rPr lang="en-US" dirty="0"/>
              <a:t> </a:t>
            </a:r>
            <a:r>
              <a:rPr lang="en-US" dirty="0" err="1"/>
              <a:t>polosasining</a:t>
            </a:r>
            <a:r>
              <a:rPr lang="en-US" dirty="0"/>
              <a:t> </a:t>
            </a:r>
            <a:r>
              <a:rPr lang="en-US" dirty="0" err="1"/>
              <a:t>tafsilotli</a:t>
            </a:r>
            <a:r>
              <a:rPr lang="en-US" dirty="0"/>
              <a:t> </a:t>
            </a:r>
            <a:r>
              <a:rPr lang="en-US" dirty="0" err="1"/>
              <a:t>planini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 smtClean="0"/>
              <a:t>.</a:t>
            </a:r>
            <a:endParaRPr lang="ru-RU" dirty="0" smtClean="0"/>
          </a:p>
          <a:p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077073"/>
            <a:ext cx="2555774" cy="2555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75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dirty="0" err="1"/>
              <a:t>Trassa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20 </a:t>
            </a:r>
            <a:r>
              <a:rPr lang="en-US" dirty="0" err="1"/>
              <a:t>metrli</a:t>
            </a:r>
            <a:r>
              <a:rPr lang="en-US" dirty="0"/>
              <a:t> </a:t>
            </a:r>
            <a:r>
              <a:rPr lang="en-US" dirty="0" err="1"/>
              <a:t>po’lat</a:t>
            </a:r>
            <a:r>
              <a:rPr lang="en-US" dirty="0"/>
              <a:t> </a:t>
            </a:r>
            <a:r>
              <a:rPr lang="en-US" dirty="0" err="1"/>
              <a:t>lentalar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o’lchanadi</a:t>
            </a:r>
            <a:r>
              <a:rPr lang="en-US" dirty="0"/>
              <a:t>.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o’lchovlari</a:t>
            </a:r>
            <a:r>
              <a:rPr lang="en-US" dirty="0"/>
              <a:t> </a:t>
            </a:r>
            <a:r>
              <a:rPr lang="en-US" dirty="0" err="1"/>
              <a:t>o’rtasidagi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1/500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oshmasligi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. </a:t>
            </a:r>
            <a:r>
              <a:rPr lang="en-US" dirty="0" err="1"/>
              <a:t>Piketlar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plyus</a:t>
            </a:r>
            <a:r>
              <a:rPr lang="en-US" dirty="0"/>
              <a:t> </a:t>
            </a:r>
            <a:r>
              <a:rPr lang="en-US" dirty="0" err="1"/>
              <a:t>nuqta</a:t>
            </a:r>
            <a:r>
              <a:rPr lang="en-US" dirty="0"/>
              <a:t> </a:t>
            </a:r>
            <a:r>
              <a:rPr lang="en-US" dirty="0" err="1"/>
              <a:t>piketlashda</a:t>
            </a:r>
            <a:r>
              <a:rPr lang="en-US" dirty="0"/>
              <a:t> </a:t>
            </a:r>
            <a:r>
              <a:rPr lang="en-US" dirty="0" err="1"/>
              <a:t>ketma-ket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piket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relefning</a:t>
            </a:r>
            <a:r>
              <a:rPr lang="en-US" dirty="0"/>
              <a:t> </a:t>
            </a:r>
            <a:r>
              <a:rPr lang="en-US" dirty="0" err="1"/>
              <a:t>o’zgarishini</a:t>
            </a:r>
            <a:r>
              <a:rPr lang="en-US" dirty="0"/>
              <a:t> (</a:t>
            </a:r>
            <a:r>
              <a:rPr lang="en-US" dirty="0" err="1"/>
              <a:t>baland</a:t>
            </a:r>
            <a:r>
              <a:rPr lang="en-US" dirty="0"/>
              <a:t>-past </a:t>
            </a:r>
            <a:r>
              <a:rPr lang="en-US" dirty="0" err="1"/>
              <a:t>bo’lishini</a:t>
            </a:r>
            <a:r>
              <a:rPr lang="en-US" dirty="0"/>
              <a:t>) </a:t>
            </a:r>
            <a:r>
              <a:rPr lang="en-US" dirty="0" err="1"/>
              <a:t>ko’rsatuvchi</a:t>
            </a:r>
            <a:r>
              <a:rPr lang="en-US" dirty="0"/>
              <a:t> </a:t>
            </a:r>
            <a:r>
              <a:rPr lang="en-US" dirty="0" err="1"/>
              <a:t>xarakterli</a:t>
            </a:r>
            <a:r>
              <a:rPr lang="en-US" dirty="0"/>
              <a:t> </a:t>
            </a:r>
            <a:r>
              <a:rPr lang="en-US" dirty="0" err="1"/>
              <a:t>nuqta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piketdan</a:t>
            </a:r>
            <a:r>
              <a:rPr lang="en-US" dirty="0"/>
              <a:t> </a:t>
            </a:r>
            <a:r>
              <a:rPr lang="en-US" dirty="0" err="1"/>
              <a:t>uzoqligi</a:t>
            </a:r>
            <a:r>
              <a:rPr lang="en-US" dirty="0"/>
              <a:t> </a:t>
            </a:r>
            <a:r>
              <a:rPr lang="en-US" dirty="0" err="1"/>
              <a:t>o’lchanadi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son </a:t>
            </a:r>
            <a:r>
              <a:rPr lang="en-US" dirty="0" err="1"/>
              <a:t>piket</a:t>
            </a:r>
            <a:r>
              <a:rPr lang="en-US" dirty="0"/>
              <a:t> </a:t>
            </a:r>
            <a:r>
              <a:rPr lang="en-US" dirty="0" err="1"/>
              <a:t>nomeri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plyus</a:t>
            </a:r>
            <a:r>
              <a:rPr lang="en-US" dirty="0"/>
              <a:t> </a:t>
            </a:r>
            <a:r>
              <a:rPr lang="en-US" dirty="0" err="1"/>
              <a:t>ishorasi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yoziladi</a:t>
            </a:r>
            <a:r>
              <a:rPr lang="en-US" dirty="0"/>
              <a:t>] </a:t>
            </a:r>
            <a:r>
              <a:rPr lang="en-US" dirty="0" err="1"/>
              <a:t>nuqtalar</a:t>
            </a:r>
            <a:r>
              <a:rPr lang="en-US" dirty="0"/>
              <a:t> grunt </a:t>
            </a:r>
            <a:r>
              <a:rPr lang="en-US" dirty="0" err="1"/>
              <a:t>sirti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tekis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qoqiladigan</a:t>
            </a:r>
            <a:r>
              <a:rPr lang="en-US" dirty="0"/>
              <a:t> </a:t>
            </a:r>
            <a:r>
              <a:rPr lang="en-US" dirty="0" err="1"/>
              <a:t>qoziqchalar</a:t>
            </a:r>
            <a:r>
              <a:rPr lang="en-US" dirty="0"/>
              <a:t> (“</a:t>
            </a:r>
            <a:r>
              <a:rPr lang="en-US" dirty="0" err="1"/>
              <a:t>nuqtalar</a:t>
            </a:r>
            <a:r>
              <a:rPr lang="en-US" dirty="0"/>
              <a:t>”)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bildiruvchi</a:t>
            </a:r>
            <a:r>
              <a:rPr lang="en-US" dirty="0"/>
              <a:t> </a:t>
            </a:r>
            <a:r>
              <a:rPr lang="en-US" dirty="0" err="1"/>
              <a:t>baland</a:t>
            </a:r>
            <a:r>
              <a:rPr lang="en-US" dirty="0"/>
              <a:t> </a:t>
            </a:r>
            <a:r>
              <a:rPr lang="en-US" dirty="0" err="1"/>
              <a:t>qoziqchalar</a:t>
            </a:r>
            <a:r>
              <a:rPr lang="en-US" dirty="0"/>
              <a:t> (“</a:t>
            </a:r>
            <a:r>
              <a:rPr lang="en-US" dirty="0" err="1"/>
              <a:t>qorovullar</a:t>
            </a:r>
            <a:r>
              <a:rPr lang="en-US" dirty="0"/>
              <a:t>”)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belgilab</a:t>
            </a:r>
            <a:r>
              <a:rPr lang="en-US" dirty="0"/>
              <a:t> </a:t>
            </a:r>
            <a:r>
              <a:rPr lang="en-US" dirty="0" err="1"/>
              <a:t>qo’yiladi</a:t>
            </a:r>
            <a:r>
              <a:rPr lang="en-US" dirty="0"/>
              <a:t>, </a:t>
            </a:r>
            <a:r>
              <a:rPr lang="en-US" dirty="0" err="1"/>
              <a:t>ularga</a:t>
            </a:r>
            <a:r>
              <a:rPr lang="en-US" dirty="0"/>
              <a:t> </a:t>
            </a:r>
            <a:r>
              <a:rPr lang="en-US" dirty="0" err="1"/>
              <a:t>piket</a:t>
            </a:r>
            <a:r>
              <a:rPr lang="en-US" dirty="0"/>
              <a:t> </a:t>
            </a:r>
            <a:r>
              <a:rPr lang="en-US" dirty="0" err="1"/>
              <a:t>nomeri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piketlar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nuqtagacha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masofa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metrlargacha</a:t>
            </a:r>
            <a:r>
              <a:rPr lang="en-US" dirty="0"/>
              <a:t> </a:t>
            </a:r>
            <a:r>
              <a:rPr lang="en-US" dirty="0" err="1"/>
              <a:t>yaxlitlab</a:t>
            </a:r>
            <a:r>
              <a:rPr lang="en-US" dirty="0"/>
              <a:t> </a:t>
            </a:r>
            <a:r>
              <a:rPr lang="en-US" dirty="0" err="1"/>
              <a:t>yozib</a:t>
            </a:r>
            <a:r>
              <a:rPr lang="en-US" dirty="0"/>
              <a:t> </a:t>
            </a:r>
            <a:r>
              <a:rPr lang="en-US" dirty="0" err="1"/>
              <a:t>qo’yiladi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96195" y="1772816"/>
            <a:ext cx="7408333" cy="3450696"/>
          </a:xfrm>
        </p:spPr>
        <p:txBody>
          <a:bodyPr>
            <a:normAutofit/>
          </a:bodyPr>
          <a:lstStyle/>
          <a:p>
            <a:r>
              <a:rPr lang="en-US" dirty="0"/>
              <a:t>Joy </a:t>
            </a:r>
            <a:r>
              <a:rPr lang="en-US" dirty="0" err="1"/>
              <a:t>relefi</a:t>
            </a:r>
            <a:r>
              <a:rPr lang="en-US" dirty="0"/>
              <a:t> </a:t>
            </a:r>
            <a:r>
              <a:rPr lang="en-US" dirty="0" err="1"/>
              <a:t>ko’ndalang</a:t>
            </a:r>
            <a:r>
              <a:rPr lang="en-US" dirty="0"/>
              <a:t> </a:t>
            </a:r>
            <a:r>
              <a:rPr lang="en-US" dirty="0" err="1"/>
              <a:t>yo’nalishda</a:t>
            </a:r>
            <a:r>
              <a:rPr lang="en-US" dirty="0"/>
              <a:t> </a:t>
            </a:r>
            <a:r>
              <a:rPr lang="en-US" dirty="0" err="1"/>
              <a:t>o’zgaradigan</a:t>
            </a:r>
            <a:r>
              <a:rPr lang="en-US" dirty="0"/>
              <a:t> </a:t>
            </a:r>
            <a:r>
              <a:rPr lang="en-US" dirty="0" err="1"/>
              <a:t>joylarda</a:t>
            </a:r>
            <a:r>
              <a:rPr lang="en-US" dirty="0"/>
              <a:t> </a:t>
            </a:r>
            <a:r>
              <a:rPr lang="en-US" dirty="0" err="1"/>
              <a:t>piketchi</a:t>
            </a:r>
            <a:r>
              <a:rPr lang="en-US" dirty="0"/>
              <a:t> </a:t>
            </a:r>
            <a:r>
              <a:rPr lang="en-US" dirty="0" err="1"/>
              <a:t>ko’ndalang</a:t>
            </a:r>
            <a:r>
              <a:rPr lang="en-US" dirty="0"/>
              <a:t> </a:t>
            </a:r>
            <a:r>
              <a:rPr lang="en-US" dirty="0" err="1"/>
              <a:t>profillarni</a:t>
            </a:r>
            <a:r>
              <a:rPr lang="en-US" dirty="0"/>
              <a:t> </a:t>
            </a:r>
            <a:r>
              <a:rPr lang="en-US" dirty="0" err="1"/>
              <a:t>planga</a:t>
            </a:r>
            <a:r>
              <a:rPr lang="en-US" dirty="0"/>
              <a:t> </a:t>
            </a:r>
            <a:r>
              <a:rPr lang="en-US" dirty="0" err="1"/>
              <a:t>tushiradi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joylarga</a:t>
            </a:r>
            <a:r>
              <a:rPr lang="en-US" dirty="0"/>
              <a:t> </a:t>
            </a:r>
            <a:r>
              <a:rPr lang="en-US" dirty="0" err="1"/>
              <a:t>trassa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yo’ldan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to’g’ondan</a:t>
            </a:r>
            <a:r>
              <a:rPr lang="en-US" dirty="0"/>
              <a:t> </a:t>
            </a:r>
            <a:r>
              <a:rPr lang="en-US" dirty="0" err="1"/>
              <a:t>o’tadigan</a:t>
            </a:r>
            <a:r>
              <a:rPr lang="en-US" dirty="0"/>
              <a:t> </a:t>
            </a:r>
            <a:r>
              <a:rPr lang="en-US" dirty="0" err="1"/>
              <a:t>uchastkalar</a:t>
            </a:r>
            <a:r>
              <a:rPr lang="en-US" dirty="0"/>
              <a:t>, </a:t>
            </a:r>
            <a:r>
              <a:rPr lang="en-US" dirty="0" err="1"/>
              <a:t>ko’ndalang</a:t>
            </a:r>
            <a:r>
              <a:rPr lang="en-US" dirty="0"/>
              <a:t> </a:t>
            </a:r>
            <a:r>
              <a:rPr lang="en-US" dirty="0" err="1"/>
              <a:t>qiyaligi</a:t>
            </a:r>
            <a:r>
              <a:rPr lang="en-US" dirty="0"/>
              <a:t> 1:5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tik</a:t>
            </a:r>
            <a:r>
              <a:rPr lang="en-US" dirty="0"/>
              <a:t> </a:t>
            </a:r>
            <a:r>
              <a:rPr lang="en-US" dirty="0" err="1"/>
              <a:t>qiyalamalar</a:t>
            </a:r>
            <a:r>
              <a:rPr lang="en-US" dirty="0"/>
              <a:t>,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oqimlari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 </a:t>
            </a:r>
            <a:r>
              <a:rPr lang="en-US" dirty="0" err="1"/>
              <a:t>yo’llarga</a:t>
            </a:r>
            <a:r>
              <a:rPr lang="en-US" dirty="0"/>
              <a:t>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yaqin</a:t>
            </a:r>
            <a:r>
              <a:rPr lang="en-US" dirty="0"/>
              <a:t> </a:t>
            </a:r>
            <a:r>
              <a:rPr lang="en-US" dirty="0" err="1"/>
              <a:t>joylar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</a:p>
          <a:p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yozuvlarni</a:t>
            </a:r>
            <a:r>
              <a:rPr lang="en-US" dirty="0"/>
              <a:t> </a:t>
            </a:r>
            <a:r>
              <a:rPr lang="en-US" dirty="0" err="1"/>
              <a:t>piketchi</a:t>
            </a:r>
            <a:r>
              <a:rPr lang="en-US" dirty="0"/>
              <a:t> </a:t>
            </a:r>
            <a:r>
              <a:rPr lang="en-US" dirty="0" err="1"/>
              <a:t>millimetrli</a:t>
            </a:r>
            <a:r>
              <a:rPr lang="en-US" dirty="0"/>
              <a:t> </a:t>
            </a:r>
            <a:r>
              <a:rPr lang="en-US" dirty="0" err="1"/>
              <a:t>qog’ozli</a:t>
            </a:r>
            <a:r>
              <a:rPr lang="en-US" dirty="0"/>
              <a:t> </a:t>
            </a:r>
            <a:r>
              <a:rPr lang="en-US" dirty="0" err="1"/>
              <a:t>jurnalda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 (2-rasm).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0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788024" y="2924943"/>
            <a:ext cx="3492376" cy="3201219"/>
          </a:xfrm>
        </p:spPr>
        <p:txBody>
          <a:bodyPr/>
          <a:lstStyle/>
          <a:p>
            <a:r>
              <a:rPr lang="en-US" dirty="0"/>
              <a:t>2-rasm. </a:t>
            </a:r>
            <a:r>
              <a:rPr lang="en-US" dirty="0" err="1"/>
              <a:t>Piketaj</a:t>
            </a:r>
            <a:r>
              <a:rPr lang="en-US" dirty="0"/>
              <a:t> </a:t>
            </a:r>
            <a:r>
              <a:rPr lang="en-US" dirty="0" err="1"/>
              <a:t>jurnalidagi</a:t>
            </a:r>
            <a:r>
              <a:rPr lang="en-US" dirty="0"/>
              <a:t> </a:t>
            </a:r>
            <a:r>
              <a:rPr lang="en-US" dirty="0" err="1"/>
              <a:t>yozuvlarga</a:t>
            </a:r>
            <a:r>
              <a:rPr lang="en-US" dirty="0"/>
              <a:t> </a:t>
            </a:r>
            <a:r>
              <a:rPr lang="en-US" dirty="0" err="1"/>
              <a:t>misol</a:t>
            </a:r>
            <a:endParaRPr lang="ru-RU" dirty="0"/>
          </a:p>
        </p:txBody>
      </p:sp>
      <p:pic>
        <p:nvPicPr>
          <p:cNvPr id="3074" name="Рисунок 2" descr="Описание: C:\Мои документы\Ойнура\Китоб расмлари\Rasmlar to'g'ri\23 bob\23.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3980519" cy="6016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223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844824"/>
            <a:ext cx="8424936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Unda</a:t>
            </a:r>
            <a:r>
              <a:rPr lang="en-US" sz="2000" dirty="0"/>
              <a:t> </a:t>
            </a:r>
            <a:r>
              <a:rPr lang="en-US" sz="2000" dirty="0" err="1"/>
              <a:t>burilish</a:t>
            </a:r>
            <a:r>
              <a:rPr lang="en-US" sz="2000" dirty="0"/>
              <a:t> </a:t>
            </a:r>
            <a:r>
              <a:rPr lang="en-US" sz="2000" dirty="0" err="1"/>
              <a:t>burchaklari</a:t>
            </a:r>
            <a:r>
              <a:rPr lang="en-US" sz="2000" dirty="0"/>
              <a:t>, </a:t>
            </a:r>
            <a:r>
              <a:rPr lang="en-US" sz="2000" dirty="0" err="1"/>
              <a:t>piketlar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oraliq</a:t>
            </a:r>
            <a:r>
              <a:rPr lang="en-US" sz="2000" dirty="0"/>
              <a:t> </a:t>
            </a:r>
            <a:r>
              <a:rPr lang="en-US" sz="2000" dirty="0" err="1"/>
              <a:t>nuqtalar</a:t>
            </a:r>
            <a:r>
              <a:rPr lang="en-US" sz="2000" dirty="0"/>
              <a:t>, </a:t>
            </a:r>
            <a:r>
              <a:rPr lang="en-US" sz="2000" dirty="0" err="1"/>
              <a:t>reperlar</a:t>
            </a:r>
            <a:r>
              <a:rPr lang="en-US" sz="2000" dirty="0"/>
              <a:t> </a:t>
            </a:r>
            <a:r>
              <a:rPr lang="en-US" sz="2000" dirty="0" err="1"/>
              <a:t>sxematik</a:t>
            </a:r>
            <a:r>
              <a:rPr lang="en-US" sz="2000" dirty="0"/>
              <a:t> </a:t>
            </a:r>
            <a:r>
              <a:rPr lang="en-US" sz="2000" dirty="0" err="1"/>
              <a:t>tasviri</a:t>
            </a:r>
            <a:r>
              <a:rPr lang="en-US" sz="2000" dirty="0"/>
              <a:t>, </a:t>
            </a:r>
            <a:r>
              <a:rPr lang="en-US" sz="2000" dirty="0" err="1"/>
              <a:t>joylashuv</a:t>
            </a:r>
            <a:r>
              <a:rPr lang="en-US" sz="2000" dirty="0"/>
              <a:t> </a:t>
            </a:r>
            <a:r>
              <a:rPr lang="en-US" sz="2000" dirty="0" err="1"/>
              <a:t>plani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bog’lash</a:t>
            </a:r>
            <a:r>
              <a:rPr lang="en-US" sz="2000" dirty="0"/>
              <a:t> </a:t>
            </a:r>
            <a:r>
              <a:rPr lang="en-US" sz="2000" dirty="0" err="1"/>
              <a:t>sxemalari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belgilanadi</a:t>
            </a:r>
            <a:r>
              <a:rPr lang="en-US" sz="2000" dirty="0"/>
              <a:t>.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tomoni</a:t>
            </a:r>
            <a:r>
              <a:rPr lang="en-US" sz="2000" dirty="0"/>
              <a:t> 50 m </a:t>
            </a:r>
            <a:r>
              <a:rPr lang="en-US" sz="2000" dirty="0" err="1"/>
              <a:t>bo’lgan</a:t>
            </a:r>
            <a:r>
              <a:rPr lang="en-US" sz="2000" dirty="0"/>
              <a:t> joy </a:t>
            </a:r>
            <a:r>
              <a:rPr lang="en-US" sz="2000" dirty="0" err="1"/>
              <a:t>polosasiga</a:t>
            </a:r>
            <a:r>
              <a:rPr lang="en-US" sz="2000" dirty="0"/>
              <a:t> </a:t>
            </a:r>
            <a:r>
              <a:rPr lang="en-US" sz="2000" dirty="0" err="1"/>
              <a:t>tafsilotning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elementlarining</a:t>
            </a:r>
            <a:r>
              <a:rPr lang="en-US" sz="2000" dirty="0"/>
              <a:t> </a:t>
            </a:r>
            <a:r>
              <a:rPr lang="en-US" sz="2000" dirty="0" err="1"/>
              <a:t>rasmi</a:t>
            </a:r>
            <a:r>
              <a:rPr lang="en-US" sz="2000" dirty="0"/>
              <a:t> </a:t>
            </a:r>
            <a:r>
              <a:rPr lang="en-US" sz="2000" dirty="0" err="1"/>
              <a:t>chiziladi</a:t>
            </a:r>
            <a:r>
              <a:rPr lang="en-US" sz="2000" dirty="0"/>
              <a:t>. </a:t>
            </a:r>
            <a:r>
              <a:rPr lang="en-US" sz="2000" dirty="0" err="1"/>
              <a:t>Trassa</a:t>
            </a:r>
            <a:r>
              <a:rPr lang="en-US" sz="2000" dirty="0"/>
              <a:t> </a:t>
            </a:r>
            <a:r>
              <a:rPr lang="en-US" sz="2000" dirty="0" err="1"/>
              <a:t>o’qidan</a:t>
            </a:r>
            <a:r>
              <a:rPr lang="en-US" sz="2000" dirty="0"/>
              <a:t> 25 m </a:t>
            </a:r>
            <a:r>
              <a:rPr lang="en-US" sz="2000" dirty="0" err="1"/>
              <a:t>chegaralarida</a:t>
            </a:r>
            <a:r>
              <a:rPr lang="en-US" sz="2000" dirty="0"/>
              <a:t> </a:t>
            </a:r>
            <a:r>
              <a:rPr lang="en-US" sz="2000" dirty="0" err="1"/>
              <a:t>tafsilot</a:t>
            </a:r>
            <a:r>
              <a:rPr lang="en-US" sz="2000" dirty="0"/>
              <a:t> </a:t>
            </a:r>
            <a:r>
              <a:rPr lang="en-US" sz="2000" dirty="0" err="1"/>
              <a:t>elementlarigacha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masofa</a:t>
            </a:r>
            <a:r>
              <a:rPr lang="en-US" sz="2000" dirty="0"/>
              <a:t> </a:t>
            </a:r>
            <a:r>
              <a:rPr lang="en-US" sz="2000" dirty="0" err="1"/>
              <a:t>ruletka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o’lchanadi</a:t>
            </a:r>
            <a:r>
              <a:rPr lang="en-US" sz="2000" dirty="0"/>
              <a:t>, </a:t>
            </a:r>
            <a:r>
              <a:rPr lang="en-US" sz="2000" dirty="0" err="1"/>
              <a:t>undan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masofalar</a:t>
            </a:r>
            <a:r>
              <a:rPr lang="en-US" sz="2000" dirty="0"/>
              <a:t> </a:t>
            </a:r>
            <a:r>
              <a:rPr lang="en-US" sz="2000" dirty="0" err="1"/>
              <a:t>ko’zda</a:t>
            </a:r>
            <a:r>
              <a:rPr lang="en-US" sz="2000" dirty="0"/>
              <a:t> </a:t>
            </a:r>
            <a:r>
              <a:rPr lang="en-US" sz="2000" dirty="0" err="1"/>
              <a:t>chamalab</a:t>
            </a:r>
            <a:r>
              <a:rPr lang="en-US" sz="2000" dirty="0"/>
              <a:t> </a:t>
            </a:r>
            <a:r>
              <a:rPr lang="en-US" sz="2000" dirty="0" err="1"/>
              <a:t>baholanadi</a:t>
            </a:r>
            <a:r>
              <a:rPr lang="en-US" sz="2000" dirty="0"/>
              <a:t>. </a:t>
            </a:r>
            <a:r>
              <a:rPr lang="en-US" sz="2000" dirty="0" err="1"/>
              <a:t>Piketaj</a:t>
            </a:r>
            <a:r>
              <a:rPr lang="en-US" sz="2000" dirty="0"/>
              <a:t> </a:t>
            </a:r>
            <a:r>
              <a:rPr lang="en-US" sz="2000" dirty="0" err="1"/>
              <a:t>jurnalida</a:t>
            </a:r>
            <a:r>
              <a:rPr lang="en-US" sz="2000" dirty="0"/>
              <a:t> </a:t>
            </a:r>
            <a:r>
              <a:rPr lang="en-US" sz="2000" dirty="0" err="1"/>
              <a:t>inshootlar</a:t>
            </a:r>
            <a:r>
              <a:rPr lang="en-US" sz="2000" dirty="0"/>
              <a:t> </a:t>
            </a:r>
            <a:r>
              <a:rPr lang="en-US" sz="2000" dirty="0" err="1"/>
              <a:t>joylashgan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,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yakka</a:t>
            </a:r>
            <a:r>
              <a:rPr lang="en-US" sz="2000" dirty="0"/>
              <a:t> </a:t>
            </a:r>
            <a:r>
              <a:rPr lang="en-US" sz="2000" dirty="0" err="1"/>
              <a:t>daraxtlar</a:t>
            </a:r>
            <a:r>
              <a:rPr lang="en-US" sz="2000" dirty="0"/>
              <a:t> </a:t>
            </a:r>
            <a:r>
              <a:rPr lang="en-US" sz="2000" dirty="0" err="1"/>
              <a:t>turgan</a:t>
            </a:r>
            <a:r>
              <a:rPr lang="en-US" sz="2000" dirty="0"/>
              <a:t> joy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qoyalarning</a:t>
            </a:r>
            <a:r>
              <a:rPr lang="en-US" sz="2000" dirty="0"/>
              <a:t> </a:t>
            </a:r>
            <a:r>
              <a:rPr lang="en-US" sz="2000" dirty="0" err="1"/>
              <a:t>chiqqan</a:t>
            </a:r>
            <a:r>
              <a:rPr lang="en-US" sz="2000" dirty="0"/>
              <a:t> </a:t>
            </a:r>
            <a:r>
              <a:rPr lang="en-US" sz="2000" dirty="0" err="1"/>
              <a:t>joylari</a:t>
            </a:r>
            <a:r>
              <a:rPr lang="en-US" sz="2000" dirty="0"/>
              <a:t>  </a:t>
            </a:r>
            <a:r>
              <a:rPr lang="en-US" sz="2000" dirty="0" err="1"/>
              <a:t>shuningdek</a:t>
            </a:r>
            <a:r>
              <a:rPr lang="en-US" sz="2000" dirty="0"/>
              <a:t>, </a:t>
            </a:r>
            <a:r>
              <a:rPr lang="en-US" sz="2000" dirty="0" err="1"/>
              <a:t>jarliklarning</a:t>
            </a:r>
            <a:r>
              <a:rPr lang="en-US" sz="2000" dirty="0"/>
              <a:t> </a:t>
            </a:r>
            <a:r>
              <a:rPr lang="en-US" sz="2000" dirty="0" err="1"/>
              <a:t>boshini</a:t>
            </a:r>
            <a:r>
              <a:rPr lang="en-US" sz="2000" dirty="0"/>
              <a:t>, </a:t>
            </a:r>
            <a:r>
              <a:rPr lang="en-US" sz="2000" dirty="0" err="1"/>
              <a:t>daryolarning</a:t>
            </a:r>
            <a:r>
              <a:rPr lang="en-US" sz="2000" dirty="0"/>
              <a:t> </a:t>
            </a:r>
            <a:r>
              <a:rPr lang="en-US" sz="2000" dirty="0" err="1"/>
              <a:t>yuviladigan</a:t>
            </a:r>
            <a:r>
              <a:rPr lang="en-US" sz="2000" dirty="0"/>
              <a:t> </a:t>
            </a:r>
            <a:r>
              <a:rPr lang="en-US" sz="2000" dirty="0" err="1"/>
              <a:t>qirg’oqlarini</a:t>
            </a:r>
            <a:r>
              <a:rPr lang="en-US" sz="2000" dirty="0"/>
              <a:t>, </a:t>
            </a:r>
            <a:r>
              <a:rPr lang="en-US" sz="2000" dirty="0" err="1"/>
              <a:t>to’kilmalarning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noturg’un</a:t>
            </a:r>
            <a:r>
              <a:rPr lang="en-US" sz="2000" dirty="0"/>
              <a:t> </a:t>
            </a:r>
            <a:r>
              <a:rPr lang="en-US" sz="2000" dirty="0" err="1"/>
              <a:t>uchastkalarning</a:t>
            </a:r>
            <a:r>
              <a:rPr lang="en-US" sz="2000" dirty="0"/>
              <a:t> </a:t>
            </a:r>
            <a:r>
              <a:rPr lang="en-US" sz="2000" dirty="0" err="1"/>
              <a:t>chegaralarini</a:t>
            </a:r>
            <a:r>
              <a:rPr lang="en-US" sz="2000" dirty="0"/>
              <a:t> </a:t>
            </a:r>
            <a:r>
              <a:rPr lang="en-US" sz="2000" dirty="0" err="1"/>
              <a:t>ayniqsa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belgilanadi</a:t>
            </a:r>
            <a:r>
              <a:rPr lang="en-US" sz="2000" dirty="0"/>
              <a:t>. </a:t>
            </a:r>
            <a:r>
              <a:rPr lang="en-US" sz="2000" dirty="0" err="1"/>
              <a:t>Qidiruvlar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qurilish</a:t>
            </a:r>
            <a:r>
              <a:rPr lang="en-US" sz="2000" dirty="0"/>
              <a:t> </a:t>
            </a:r>
            <a:r>
              <a:rPr lang="en-US" sz="2000" dirty="0" err="1"/>
              <a:t>ishlari</a:t>
            </a:r>
            <a:r>
              <a:rPr lang="en-US" sz="2000" dirty="0"/>
              <a:t> </a:t>
            </a:r>
            <a:r>
              <a:rPr lang="en-US" sz="2000" dirty="0" err="1"/>
              <a:t>boshlanishi</a:t>
            </a:r>
            <a:r>
              <a:rPr lang="en-US" sz="2000" dirty="0"/>
              <a:t> </a:t>
            </a:r>
            <a:r>
              <a:rPr lang="en-US" sz="2000" dirty="0" err="1"/>
              <a:t>o’rtasida</a:t>
            </a:r>
            <a:r>
              <a:rPr lang="en-US" sz="2000" dirty="0"/>
              <a:t> </a:t>
            </a:r>
            <a:r>
              <a:rPr lang="en-US" sz="2000" dirty="0" err="1"/>
              <a:t>odatda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necha</a:t>
            </a:r>
            <a:r>
              <a:rPr lang="en-US" sz="2000" dirty="0"/>
              <a:t> </a:t>
            </a:r>
            <a:r>
              <a:rPr lang="en-US" sz="2000" dirty="0" err="1"/>
              <a:t>yil</a:t>
            </a:r>
            <a:r>
              <a:rPr lang="en-US" sz="2000" dirty="0"/>
              <a:t> </a:t>
            </a:r>
            <a:r>
              <a:rPr lang="en-US" sz="2000" dirty="0" err="1"/>
              <a:t>o’tadi</a:t>
            </a:r>
            <a:r>
              <a:rPr lang="en-US" sz="2000" dirty="0"/>
              <a:t>. Bu </a:t>
            </a:r>
            <a:r>
              <a:rPr lang="en-US" sz="2000" dirty="0" err="1"/>
              <a:t>davr</a:t>
            </a:r>
            <a:r>
              <a:rPr lang="en-US" sz="2000" dirty="0"/>
              <a:t> </a:t>
            </a:r>
            <a:r>
              <a:rPr lang="en-US" sz="2000" dirty="0" err="1"/>
              <a:t>ichida</a:t>
            </a:r>
            <a:r>
              <a:rPr lang="en-US" sz="2000" dirty="0"/>
              <a:t> </a:t>
            </a:r>
            <a:r>
              <a:rPr lang="en-US" sz="2000" dirty="0" err="1"/>
              <a:t>qoziqchalar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“</a:t>
            </a:r>
            <a:r>
              <a:rPr lang="en-US" sz="2000" dirty="0" err="1"/>
              <a:t>qorovul”lar</a:t>
            </a:r>
            <a:r>
              <a:rPr lang="en-US" sz="2000" dirty="0"/>
              <a:t> </a:t>
            </a:r>
            <a:r>
              <a:rPr lang="en-US" sz="2000" dirty="0" err="1"/>
              <a:t>yo’qolib</a:t>
            </a:r>
            <a:r>
              <a:rPr lang="en-US" sz="2000" dirty="0"/>
              <a:t> </a:t>
            </a:r>
            <a:r>
              <a:rPr lang="en-US" sz="2000" dirty="0" err="1"/>
              <a:t>ketadi</a:t>
            </a:r>
            <a:r>
              <a:rPr lang="en-US" sz="2000" dirty="0"/>
              <a:t>.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trassa</a:t>
            </a:r>
            <a:r>
              <a:rPr lang="en-US" sz="2000" dirty="0"/>
              <a:t> </a:t>
            </a:r>
            <a:r>
              <a:rPr lang="en-US" sz="2000" dirty="0" err="1"/>
              <a:t>mustahkam</a:t>
            </a:r>
            <a:r>
              <a:rPr lang="en-US" sz="2000" dirty="0"/>
              <a:t> </a:t>
            </a:r>
            <a:r>
              <a:rPr lang="en-US" sz="2000" dirty="0" err="1"/>
              <a:t>ustunlar</a:t>
            </a:r>
            <a:r>
              <a:rPr lang="en-US" sz="2000" dirty="0"/>
              <a:t>, </a:t>
            </a:r>
            <a:r>
              <a:rPr lang="en-US" sz="2000" dirty="0" err="1"/>
              <a:t>yashirin</a:t>
            </a:r>
            <a:r>
              <a:rPr lang="en-US" sz="2000" dirty="0"/>
              <a:t> </a:t>
            </a:r>
            <a:r>
              <a:rPr lang="en-US" sz="2000" dirty="0" err="1"/>
              <a:t>nuqtalar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reperlar</a:t>
            </a:r>
            <a:r>
              <a:rPr lang="en-US" sz="2000" dirty="0"/>
              <a:t> (</a:t>
            </a:r>
            <a:r>
              <a:rPr lang="en-US" sz="2000" dirty="0" err="1"/>
              <a:t>absolyut</a:t>
            </a:r>
            <a:r>
              <a:rPr lang="en-US" sz="2000" dirty="0"/>
              <a:t> </a:t>
            </a:r>
            <a:r>
              <a:rPr lang="en-US" sz="2000" dirty="0" err="1"/>
              <a:t>balandligi</a:t>
            </a:r>
            <a:r>
              <a:rPr lang="en-US" sz="2000" dirty="0"/>
              <a:t> </a:t>
            </a:r>
            <a:r>
              <a:rPr lang="en-US" sz="2000" dirty="0" err="1"/>
              <a:t>ma’lum</a:t>
            </a:r>
            <a:r>
              <a:rPr lang="en-US" sz="2000" dirty="0"/>
              <a:t> </a:t>
            </a:r>
            <a:r>
              <a:rPr lang="en-US" sz="2000" dirty="0" err="1"/>
              <a:t>bo’lib</a:t>
            </a:r>
            <a:r>
              <a:rPr lang="en-US" sz="2000" dirty="0"/>
              <a:t>, </a:t>
            </a:r>
            <a:r>
              <a:rPr lang="en-US" sz="2000" dirty="0" err="1"/>
              <a:t>joyda</a:t>
            </a:r>
            <a:r>
              <a:rPr lang="en-US" sz="2000" dirty="0"/>
              <a:t> </a:t>
            </a:r>
            <a:r>
              <a:rPr lang="en-US" sz="2000" dirty="0" err="1"/>
              <a:t>beton</a:t>
            </a:r>
            <a:r>
              <a:rPr lang="en-US" sz="2000" dirty="0"/>
              <a:t>, </a:t>
            </a:r>
            <a:r>
              <a:rPr lang="en-US" sz="2000" dirty="0" err="1"/>
              <a:t>g’isht</a:t>
            </a:r>
            <a:r>
              <a:rPr lang="en-US" sz="2000" dirty="0"/>
              <a:t>,  tosh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boshqalar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mustahkam</a:t>
            </a:r>
            <a:r>
              <a:rPr lang="en-US" sz="2000" dirty="0"/>
              <a:t> </a:t>
            </a:r>
            <a:r>
              <a:rPr lang="en-US" sz="2000" dirty="0" err="1"/>
              <a:t>o’rnatilgan</a:t>
            </a:r>
            <a:r>
              <a:rPr lang="en-US" sz="2000" dirty="0"/>
              <a:t>, </a:t>
            </a:r>
            <a:r>
              <a:rPr lang="en-US" sz="2000" dirty="0" err="1"/>
              <a:t>nivelirlashda</a:t>
            </a:r>
            <a:r>
              <a:rPr lang="en-US" sz="2000" dirty="0"/>
              <a:t> </a:t>
            </a:r>
            <a:r>
              <a:rPr lang="en-US" sz="2000" dirty="0" err="1"/>
              <a:t>ustiga</a:t>
            </a:r>
            <a:r>
              <a:rPr lang="en-US" sz="2000" dirty="0"/>
              <a:t> </a:t>
            </a:r>
            <a:r>
              <a:rPr lang="en-US" sz="2000" dirty="0" err="1"/>
              <a:t>reyka</a:t>
            </a:r>
            <a:r>
              <a:rPr lang="en-US" sz="2000" dirty="0"/>
              <a:t> </a:t>
            </a:r>
            <a:r>
              <a:rPr lang="en-US" sz="2000" dirty="0" err="1"/>
              <a:t>qo’yiladigan</a:t>
            </a:r>
            <a:r>
              <a:rPr lang="en-US" sz="2000" dirty="0"/>
              <a:t> </a:t>
            </a:r>
            <a:r>
              <a:rPr lang="en-US" sz="2000" dirty="0" err="1"/>
              <a:t>nuqta</a:t>
            </a:r>
            <a:r>
              <a:rPr lang="en-US" sz="2000" dirty="0"/>
              <a:t>) </a:t>
            </a:r>
            <a:r>
              <a:rPr lang="en-US" sz="2000" dirty="0" err="1"/>
              <a:t>o’rnatish</a:t>
            </a:r>
            <a:r>
              <a:rPr lang="en-US" sz="2000" dirty="0"/>
              <a:t> </a:t>
            </a:r>
            <a:r>
              <a:rPr lang="en-US" sz="2000" dirty="0" err="1"/>
              <a:t>yo’li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planda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balandligi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ishonchli</a:t>
            </a:r>
            <a:r>
              <a:rPr lang="en-US" sz="2000" dirty="0"/>
              <a:t> </a:t>
            </a:r>
            <a:r>
              <a:rPr lang="en-US" sz="2000" dirty="0" err="1"/>
              <a:t>mustahkamlangan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 (3-rasm).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348880"/>
            <a:ext cx="6459189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2934" y="5661248"/>
            <a:ext cx="73448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chemeClr val="bg2">
                    <a:lumMod val="50000"/>
                  </a:schemeClr>
                </a:solidFill>
              </a:rPr>
              <a:t>3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-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rasm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Trassani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bo</a:t>
            </a:r>
            <a:r>
              <a:rPr lang="uz-Cyrl-UZ" sz="2000" dirty="0">
                <a:solidFill>
                  <a:schemeClr val="bg2">
                    <a:lumMod val="50000"/>
                  </a:schemeClr>
                </a:solidFill>
              </a:rPr>
              <a:t>g’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lash: a-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yashirin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nuqtalar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bilan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; b-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ustunlar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bilan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; 1-tuproq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tepacha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yoki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 tosh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uyumi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; 2-yozishlar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uchun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yo’nib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bg2">
                    <a:lumMod val="50000"/>
                  </a:schemeClr>
                </a:solidFill>
              </a:rPr>
              <a:t>silliqlangan</a:t>
            </a:r>
            <a:r>
              <a:rPr lang="en-US" sz="2000" dirty="0">
                <a:solidFill>
                  <a:schemeClr val="bg2">
                    <a:lumMod val="50000"/>
                  </a:schemeClr>
                </a:solidFill>
              </a:rPr>
              <a:t> joy</a:t>
            </a:r>
            <a:endParaRPr lang="ru-RU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63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dirty="0" err="1"/>
              <a:t>Nivelirlash</a:t>
            </a:r>
            <a:r>
              <a:rPr lang="en-US" dirty="0"/>
              <a:t>,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uchastkaning</a:t>
            </a:r>
            <a:r>
              <a:rPr lang="en-US" dirty="0"/>
              <a:t> </a:t>
            </a:r>
            <a:r>
              <a:rPr lang="en-US" dirty="0" err="1"/>
              <a:t>o’rtasidan</a:t>
            </a:r>
            <a:r>
              <a:rPr lang="en-US" dirty="0"/>
              <a:t> </a:t>
            </a:r>
            <a:r>
              <a:rPr lang="en-US" dirty="0" err="1"/>
              <a:t>boshlab</a:t>
            </a:r>
            <a:r>
              <a:rPr lang="en-US" dirty="0"/>
              <a:t> </a:t>
            </a:r>
            <a:r>
              <a:rPr lang="en-US" dirty="0" err="1"/>
              <a:t>asbobdan</a:t>
            </a:r>
            <a:r>
              <a:rPr lang="en-US" dirty="0"/>
              <a:t> </a:t>
            </a:r>
            <a:r>
              <a:rPr lang="en-US" dirty="0" err="1"/>
              <a:t>bog’lovchi</a:t>
            </a:r>
            <a:r>
              <a:rPr lang="en-US" dirty="0"/>
              <a:t> </a:t>
            </a:r>
            <a:r>
              <a:rPr lang="en-US" dirty="0" err="1"/>
              <a:t>nuqtalar</a:t>
            </a:r>
            <a:r>
              <a:rPr lang="en-US" dirty="0"/>
              <a:t> </a:t>
            </a:r>
            <a:r>
              <a:rPr lang="en-US" dirty="0" err="1"/>
              <a:t>reykasigacha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75…100 m  li normal </a:t>
            </a:r>
            <a:r>
              <a:rPr lang="en-US" dirty="0" err="1"/>
              <a:t>masofalarda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</a:t>
            </a:r>
            <a:r>
              <a:rPr lang="en-US" dirty="0" err="1"/>
              <a:t>Ochiq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havo</a:t>
            </a:r>
            <a:r>
              <a:rPr lang="en-US" dirty="0"/>
              <a:t> </a:t>
            </a:r>
            <a:r>
              <a:rPr lang="en-US" dirty="0" err="1"/>
              <a:t>bo’lganida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masofani</a:t>
            </a:r>
            <a:r>
              <a:rPr lang="en-US" dirty="0"/>
              <a:t> 150 m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Belgilar</a:t>
            </a:r>
            <a:r>
              <a:rPr lang="en-US" dirty="0"/>
              <a:t> </a:t>
            </a:r>
            <a:r>
              <a:rPr lang="en-US" dirty="0" err="1"/>
              <a:t>daryo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tomonidagi</a:t>
            </a:r>
            <a:r>
              <a:rPr lang="en-US" dirty="0"/>
              <a:t> </a:t>
            </a:r>
            <a:r>
              <a:rPr lang="en-US" dirty="0" err="1"/>
              <a:t>to’xtash</a:t>
            </a:r>
            <a:r>
              <a:rPr lang="en-US" dirty="0"/>
              <a:t> </a:t>
            </a:r>
            <a:r>
              <a:rPr lang="en-US" dirty="0" err="1"/>
              <a:t>joylaridan</a:t>
            </a:r>
            <a:r>
              <a:rPr lang="en-US" dirty="0"/>
              <a:t> </a:t>
            </a:r>
            <a:r>
              <a:rPr lang="en-US" dirty="0" err="1"/>
              <a:t>qo’sh</a:t>
            </a:r>
            <a:r>
              <a:rPr lang="en-US" dirty="0"/>
              <a:t> </a:t>
            </a:r>
            <a:r>
              <a:rPr lang="en-US" dirty="0" err="1"/>
              <a:t>nivelirlash</a:t>
            </a:r>
            <a:r>
              <a:rPr lang="en-US" dirty="0"/>
              <a:t> </a:t>
            </a:r>
            <a:r>
              <a:rPr lang="en-US" dirty="0" err="1"/>
              <a:t>yo’li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uzatiladi</a:t>
            </a:r>
            <a:r>
              <a:rPr lang="en-US" dirty="0"/>
              <a:t>. </a:t>
            </a:r>
            <a:r>
              <a:rPr lang="en-US" dirty="0" err="1"/>
              <a:t>Tog’li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past-</a:t>
            </a:r>
            <a:r>
              <a:rPr lang="en-US" dirty="0" err="1"/>
              <a:t>balandli</a:t>
            </a:r>
            <a:r>
              <a:rPr lang="en-US" dirty="0"/>
              <a:t>,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nivelirlash</a:t>
            </a:r>
            <a:r>
              <a:rPr lang="en-US" dirty="0"/>
              <a:t> </a:t>
            </a:r>
            <a:r>
              <a:rPr lang="en-US" dirty="0" err="1"/>
              <a:t>etarlicha</a:t>
            </a:r>
            <a:r>
              <a:rPr lang="en-US" dirty="0"/>
              <a:t> </a:t>
            </a:r>
            <a:r>
              <a:rPr lang="en-US" dirty="0" err="1"/>
              <a:t>unumli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 </a:t>
            </a:r>
            <a:r>
              <a:rPr lang="en-US" dirty="0" err="1"/>
              <a:t>joylarda</a:t>
            </a:r>
            <a:r>
              <a:rPr lang="en-US" dirty="0"/>
              <a:t> </a:t>
            </a:r>
            <a:r>
              <a:rPr lang="en-US" dirty="0" err="1"/>
              <a:t>aniqligi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optik</a:t>
            </a:r>
            <a:r>
              <a:rPr lang="en-US" dirty="0"/>
              <a:t> </a:t>
            </a:r>
            <a:r>
              <a:rPr lang="en-US" dirty="0" err="1"/>
              <a:t>dalnomerlardan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muvofiq</a:t>
            </a:r>
            <a:r>
              <a:rPr lang="en-US" dirty="0"/>
              <a:t>. </a:t>
            </a:r>
            <a:r>
              <a:rPr lang="en-US" dirty="0" err="1"/>
              <a:t>Bog’lovchi</a:t>
            </a:r>
            <a:r>
              <a:rPr lang="en-US" dirty="0"/>
              <a:t> </a:t>
            </a:r>
            <a:r>
              <a:rPr lang="en-US" dirty="0" err="1"/>
              <a:t>nuqtalar</a:t>
            </a:r>
            <a:r>
              <a:rPr lang="en-US" dirty="0"/>
              <a:t> </a:t>
            </a:r>
            <a:r>
              <a:rPr lang="en-US" dirty="0" err="1"/>
              <a:t>o’rtasidagi</a:t>
            </a:r>
            <a:r>
              <a:rPr lang="en-US" dirty="0"/>
              <a:t> </a:t>
            </a:r>
            <a:r>
              <a:rPr lang="en-US" dirty="0" err="1"/>
              <a:t>masofalarni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qiyalik</a:t>
            </a:r>
            <a:r>
              <a:rPr lang="en-US" dirty="0"/>
              <a:t> </a:t>
            </a:r>
            <a:r>
              <a:rPr lang="en-US" dirty="0" err="1"/>
              <a:t>burchaklari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teskari</a:t>
            </a:r>
            <a:r>
              <a:rPr lang="en-US" dirty="0"/>
              <a:t> </a:t>
            </a:r>
            <a:r>
              <a:rPr lang="en-US" dirty="0" err="1"/>
              <a:t>yo’nalishlarda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yarim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o’lchanib</a:t>
            </a:r>
            <a:r>
              <a:rPr lang="en-US" dirty="0"/>
              <a:t>, </a:t>
            </a:r>
            <a:r>
              <a:rPr lang="en-US" dirty="0" err="1"/>
              <a:t>reykadan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/>
              <a:t>sanoqlar</a:t>
            </a:r>
            <a:r>
              <a:rPr lang="en-US" dirty="0"/>
              <a:t> 1 </a:t>
            </a:r>
            <a:r>
              <a:rPr lang="en-US" dirty="0" err="1"/>
              <a:t>sm</a:t>
            </a:r>
            <a:r>
              <a:rPr lang="en-US" dirty="0"/>
              <a:t> 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yaxlitlanadi</a:t>
            </a:r>
            <a:r>
              <a:rPr lang="en-US" dirty="0"/>
              <a:t>. 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382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b="1" dirty="0" err="1"/>
              <a:t>Qidiruv</a:t>
            </a:r>
            <a:r>
              <a:rPr lang="en-US" b="1" dirty="0"/>
              <a:t> </a:t>
            </a:r>
            <a:r>
              <a:rPr lang="en-US" b="1" dirty="0" err="1"/>
              <a:t>ishlari</a:t>
            </a:r>
            <a:r>
              <a:rPr lang="en-US" b="1" dirty="0"/>
              <a:t> </a:t>
            </a:r>
            <a:r>
              <a:rPr lang="en-US" b="1" dirty="0" err="1"/>
              <a:t>amaliyotida</a:t>
            </a:r>
            <a:r>
              <a:rPr lang="en-US" b="1" dirty="0"/>
              <a:t> </a:t>
            </a:r>
            <a:r>
              <a:rPr lang="en-US" b="1" dirty="0" err="1"/>
              <a:t>quyidagilar</a:t>
            </a:r>
            <a:r>
              <a:rPr lang="en-US" b="1" dirty="0"/>
              <a:t> </a:t>
            </a:r>
            <a:r>
              <a:rPr lang="en-US" b="1" dirty="0" err="1"/>
              <a:t>qo’llanadi</a:t>
            </a:r>
            <a:r>
              <a:rPr lang="en-US" b="1" dirty="0"/>
              <a:t>:</a:t>
            </a:r>
          </a:p>
          <a:p>
            <a:r>
              <a:rPr lang="en-US" b="1" dirty="0"/>
              <a:t>	</a:t>
            </a:r>
            <a:r>
              <a:rPr lang="en-US" b="1" dirty="0" err="1"/>
              <a:t>kvadratlar</a:t>
            </a:r>
            <a:r>
              <a:rPr lang="en-US" b="1" dirty="0"/>
              <a:t> </a:t>
            </a:r>
            <a:r>
              <a:rPr lang="en-US" b="1" dirty="0" err="1"/>
              <a:t>bo’yicha</a:t>
            </a:r>
            <a:r>
              <a:rPr lang="en-US" b="1" dirty="0"/>
              <a:t> </a:t>
            </a:r>
            <a:r>
              <a:rPr lang="en-US" b="1" dirty="0" err="1"/>
              <a:t>nivelirlash</a:t>
            </a:r>
            <a:r>
              <a:rPr lang="en-US" b="1" dirty="0"/>
              <a:t>.	</a:t>
            </a:r>
            <a:r>
              <a:rPr lang="en-US" b="1" dirty="0" err="1" smtClean="0"/>
              <a:t>Ko’ndalang</a:t>
            </a:r>
            <a:r>
              <a:rPr lang="en-US" b="1" dirty="0" smtClean="0"/>
              <a:t> </a:t>
            </a:r>
            <a:r>
              <a:rPr lang="en-US" b="1" dirty="0" err="1" smtClean="0"/>
              <a:t>kesimli</a:t>
            </a:r>
            <a:r>
              <a:rPr lang="en-US" b="1" dirty="0" smtClean="0"/>
              <a:t> </a:t>
            </a:r>
            <a:r>
              <a:rPr lang="en-US" b="1" dirty="0" err="1"/>
              <a:t>teodolit</a:t>
            </a:r>
            <a:r>
              <a:rPr lang="en-US" b="1" dirty="0"/>
              <a:t> </a:t>
            </a:r>
            <a:r>
              <a:rPr lang="en-US" b="1" dirty="0" err="1"/>
              <a:t>yo’llari</a:t>
            </a:r>
            <a:r>
              <a:rPr lang="en-US" b="1" dirty="0"/>
              <a:t>. 	</a:t>
            </a:r>
            <a:r>
              <a:rPr lang="en-US" b="1" dirty="0" smtClean="0"/>
              <a:t>Past-</a:t>
            </a:r>
            <a:r>
              <a:rPr lang="en-US" b="1" dirty="0" err="1" smtClean="0"/>
              <a:t>baland</a:t>
            </a:r>
            <a:r>
              <a:rPr lang="en-US" b="1" dirty="0" smtClean="0"/>
              <a:t> </a:t>
            </a:r>
            <a:r>
              <a:rPr lang="en-US" b="1" dirty="0" err="1" smtClean="0"/>
              <a:t>ochiq</a:t>
            </a:r>
            <a:r>
              <a:rPr lang="en-US" b="1" dirty="0" smtClean="0"/>
              <a:t> </a:t>
            </a:r>
            <a:r>
              <a:rPr lang="en-US" b="1" dirty="0" err="1"/>
              <a:t>joylarda</a:t>
            </a:r>
            <a:r>
              <a:rPr lang="en-US" b="1" dirty="0"/>
              <a:t> </a:t>
            </a:r>
            <a:r>
              <a:rPr lang="en-US" b="1" dirty="0" err="1"/>
              <a:t>eng</a:t>
            </a:r>
            <a:r>
              <a:rPr lang="en-US" b="1" dirty="0"/>
              <a:t> </a:t>
            </a:r>
            <a:r>
              <a:rPr lang="en-US" b="1" dirty="0" err="1"/>
              <a:t>qulayi</a:t>
            </a:r>
            <a:r>
              <a:rPr lang="en-US" b="1" dirty="0"/>
              <a:t> </a:t>
            </a:r>
            <a:r>
              <a:rPr lang="en-US" b="1" dirty="0" err="1"/>
              <a:t>taxeometrik</a:t>
            </a:r>
            <a:r>
              <a:rPr lang="en-US" b="1" dirty="0"/>
              <a:t> </a:t>
            </a:r>
            <a:r>
              <a:rPr lang="en-US" b="1" dirty="0" err="1"/>
              <a:t>s’yomkadir</a:t>
            </a:r>
            <a:r>
              <a:rPr lang="en-US" b="1" dirty="0"/>
              <a:t>. 	</a:t>
            </a:r>
            <a:r>
              <a:rPr lang="en-US" b="1" dirty="0" err="1" smtClean="0"/>
              <a:t>Menzulali</a:t>
            </a:r>
            <a:r>
              <a:rPr lang="en-US" b="1" dirty="0" smtClean="0"/>
              <a:t> </a:t>
            </a:r>
            <a:r>
              <a:rPr lang="en-US" b="1" dirty="0" err="1" smtClean="0"/>
              <a:t>s’yomka</a:t>
            </a:r>
            <a:r>
              <a:rPr lang="en-US" b="1" dirty="0"/>
              <a:t>, u </a:t>
            </a:r>
            <a:r>
              <a:rPr lang="en-US" b="1" dirty="0" err="1"/>
              <a:t>planda</a:t>
            </a:r>
            <a:r>
              <a:rPr lang="en-US" b="1" dirty="0"/>
              <a:t> </a:t>
            </a:r>
            <a:r>
              <a:rPr lang="en-US" b="1" dirty="0" err="1"/>
              <a:t>relefni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tafsilotni</a:t>
            </a:r>
            <a:r>
              <a:rPr lang="en-US" b="1" dirty="0"/>
              <a:t> </a:t>
            </a:r>
            <a:r>
              <a:rPr lang="en-US" b="1" dirty="0" err="1"/>
              <a:t>aniq</a:t>
            </a:r>
            <a:r>
              <a:rPr lang="en-US" b="1" dirty="0"/>
              <a:t> </a:t>
            </a:r>
            <a:r>
              <a:rPr lang="en-US" b="1" dirty="0" err="1"/>
              <a:t>aks</a:t>
            </a:r>
            <a:r>
              <a:rPr lang="en-US" b="1" dirty="0"/>
              <a:t> </a:t>
            </a:r>
            <a:r>
              <a:rPr lang="en-US" b="1" dirty="0" err="1"/>
              <a:t>ettirishga</a:t>
            </a:r>
            <a:r>
              <a:rPr lang="en-US" b="1" dirty="0"/>
              <a:t> </a:t>
            </a:r>
            <a:r>
              <a:rPr lang="en-US" b="1" dirty="0" err="1"/>
              <a:t>imkon</a:t>
            </a:r>
            <a:r>
              <a:rPr lang="en-US" b="1" dirty="0"/>
              <a:t> </a:t>
            </a:r>
            <a:r>
              <a:rPr lang="en-US" b="1" dirty="0" err="1"/>
              <a:t>beradi</a:t>
            </a:r>
            <a:r>
              <a:rPr lang="en-US" b="1" dirty="0"/>
              <a:t>, </a:t>
            </a:r>
            <a:r>
              <a:rPr lang="en-US" b="1" dirty="0" err="1"/>
              <a:t>biroq</a:t>
            </a:r>
            <a:r>
              <a:rPr lang="en-US" b="1" dirty="0"/>
              <a:t> </a:t>
            </a:r>
            <a:r>
              <a:rPr lang="en-US" b="1" dirty="0" err="1"/>
              <a:t>juda</a:t>
            </a:r>
            <a:r>
              <a:rPr lang="en-US" b="1" dirty="0"/>
              <a:t> </a:t>
            </a:r>
            <a:r>
              <a:rPr lang="en-US" b="1" dirty="0" err="1"/>
              <a:t>sermehnat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hamma</a:t>
            </a:r>
            <a:r>
              <a:rPr lang="en-US" b="1" dirty="0"/>
              <a:t> </a:t>
            </a:r>
            <a:r>
              <a:rPr lang="en-US" b="1" dirty="0" err="1"/>
              <a:t>ish</a:t>
            </a:r>
            <a:r>
              <a:rPr lang="en-US" b="1" dirty="0"/>
              <a:t> </a:t>
            </a:r>
            <a:r>
              <a:rPr lang="en-US" b="1" dirty="0" err="1"/>
              <a:t>hajmini</a:t>
            </a:r>
            <a:r>
              <a:rPr lang="en-US" b="1" dirty="0"/>
              <a:t> </a:t>
            </a:r>
            <a:r>
              <a:rPr lang="en-US" b="1" dirty="0" err="1"/>
              <a:t>dalada</a:t>
            </a:r>
            <a:r>
              <a:rPr lang="en-US" b="1" dirty="0"/>
              <a:t> </a:t>
            </a:r>
            <a:r>
              <a:rPr lang="en-US" b="1" dirty="0" err="1"/>
              <a:t>bajarishni</a:t>
            </a:r>
            <a:r>
              <a:rPr lang="en-US" b="1" dirty="0"/>
              <a:t> </a:t>
            </a:r>
            <a:r>
              <a:rPr lang="en-US" b="1" dirty="0" err="1"/>
              <a:t>talab</a:t>
            </a:r>
            <a:r>
              <a:rPr lang="en-US" b="1" dirty="0"/>
              <a:t> </a:t>
            </a:r>
            <a:r>
              <a:rPr lang="en-US" b="1" dirty="0" err="1"/>
              <a:t>etadi</a:t>
            </a:r>
            <a:r>
              <a:rPr lang="en-US" b="1" dirty="0" smtClean="0"/>
              <a:t>;</a:t>
            </a:r>
            <a:r>
              <a:rPr lang="en-US" b="1" dirty="0"/>
              <a:t>	</a:t>
            </a:r>
            <a:r>
              <a:rPr lang="en-US" b="1" dirty="0" err="1"/>
              <a:t>Y</a:t>
            </a:r>
            <a:r>
              <a:rPr lang="en-US" b="1" dirty="0" err="1" smtClean="0"/>
              <a:t>erda</a:t>
            </a:r>
            <a:r>
              <a:rPr lang="en-US" b="1" dirty="0" smtClean="0"/>
              <a:t> </a:t>
            </a:r>
            <a:r>
              <a:rPr lang="en-US" b="1" dirty="0" err="1"/>
              <a:t>olib</a:t>
            </a:r>
            <a:r>
              <a:rPr lang="en-US" b="1" dirty="0"/>
              <a:t> </a:t>
            </a:r>
            <a:r>
              <a:rPr lang="en-US" b="1" dirty="0" err="1"/>
              <a:t>boriladigan</a:t>
            </a:r>
            <a:r>
              <a:rPr lang="en-US" b="1" dirty="0"/>
              <a:t> </a:t>
            </a:r>
            <a:r>
              <a:rPr lang="en-US" b="1" dirty="0" err="1"/>
              <a:t>stereofotogrammetrik</a:t>
            </a:r>
            <a:r>
              <a:rPr lang="en-US" b="1" dirty="0"/>
              <a:t> (</a:t>
            </a:r>
            <a:r>
              <a:rPr lang="en-US" b="1" dirty="0" err="1"/>
              <a:t>fototeodolitli</a:t>
            </a:r>
            <a:r>
              <a:rPr lang="en-US" b="1" dirty="0"/>
              <a:t>) </a:t>
            </a:r>
            <a:r>
              <a:rPr lang="en-US" b="1" dirty="0" err="1"/>
              <a:t>s’yomka</a:t>
            </a:r>
            <a:r>
              <a:rPr lang="en-US" b="1" dirty="0"/>
              <a:t>. </a:t>
            </a:r>
            <a:endParaRPr lang="en-US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91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248</TotalTime>
  <Words>901</Words>
  <Application>Microsoft Office PowerPoint</Application>
  <PresentationFormat>Экран (4:3)</PresentationFormat>
  <Paragraphs>50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23</cp:revision>
  <dcterms:created xsi:type="dcterms:W3CDTF">2019-04-21T13:13:01Z</dcterms:created>
  <dcterms:modified xsi:type="dcterms:W3CDTF">2019-04-24T07:12:50Z</dcterms:modified>
</cp:coreProperties>
</file>