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25"/>
  </p:notesMasterIdLst>
  <p:sldIdLst>
    <p:sldId id="302" r:id="rId2"/>
    <p:sldId id="299" r:id="rId3"/>
    <p:sldId id="352" r:id="rId4"/>
    <p:sldId id="408" r:id="rId5"/>
    <p:sldId id="556" r:id="rId6"/>
    <p:sldId id="557" r:id="rId7"/>
    <p:sldId id="555" r:id="rId8"/>
    <p:sldId id="542" r:id="rId9"/>
    <p:sldId id="543" r:id="rId10"/>
    <p:sldId id="544" r:id="rId11"/>
    <p:sldId id="545" r:id="rId12"/>
    <p:sldId id="546" r:id="rId13"/>
    <p:sldId id="547" r:id="rId14"/>
    <p:sldId id="548" r:id="rId15"/>
    <p:sldId id="549" r:id="rId16"/>
    <p:sldId id="551" r:id="rId17"/>
    <p:sldId id="552" r:id="rId18"/>
    <p:sldId id="553" r:id="rId19"/>
    <p:sldId id="554" r:id="rId20"/>
    <p:sldId id="469" r:id="rId21"/>
    <p:sldId id="467" r:id="rId22"/>
    <p:sldId id="415" r:id="rId23"/>
    <p:sldId id="29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3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0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50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194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54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84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61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30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672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7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3JPxzqlVfo" TargetMode="External"/><Relationship Id="rId2" Type="http://schemas.openxmlformats.org/officeDocument/2006/relationships/hyperlink" Target="https://lex.uz/uz/docs/-595388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o-k-nkjYvro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842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11</a:t>
            </a:r>
            <a:r>
              <a:rPr lang="en-US" sz="2800" b="1" dirty="0" smtClean="0"/>
              <a:t>. </a:t>
            </a:r>
            <a:r>
              <a:rPr lang="en-US" sz="2800" b="1" dirty="0" smtClean="0">
                <a:solidFill>
                  <a:schemeClr val="tx1"/>
                </a:solidFill>
              </a:rPr>
              <a:t>Traffic in residential areas. Movement on steep descents and ascents.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/>
            <a:r>
              <a:rPr lang="ru-RU" sz="2800" b="1" dirty="0" smtClean="0"/>
              <a:t>11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Turar</a:t>
            </a:r>
            <a:r>
              <a:rPr lang="en-US" sz="2800" b="1" dirty="0" smtClean="0"/>
              <a:t> joy </a:t>
            </a:r>
            <a:r>
              <a:rPr lang="en-US" sz="2800" b="1" dirty="0" err="1" smtClean="0"/>
              <a:t>dahalarida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harakatlanish</a:t>
            </a:r>
            <a:r>
              <a:rPr lang="en-US" sz="2800" b="1" dirty="0" smtClean="0"/>
              <a:t>.</a:t>
            </a:r>
            <a:r>
              <a:rPr lang="ru-RU" sz="2800" b="1" dirty="0" smtClean="0"/>
              <a:t> </a:t>
            </a:r>
            <a:r>
              <a:rPr lang="en-US" sz="2800" b="1" dirty="0" err="1" smtClean="0"/>
              <a:t>Tik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nishablik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balandliklarda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harakatlanish</a:t>
            </a:r>
            <a:r>
              <a:rPr lang="en-US" sz="2800" b="1" dirty="0" smtClean="0"/>
              <a:t>.</a:t>
            </a:r>
            <a:endParaRPr lang="ru-RU" sz="2800" b="1" dirty="0" smtClean="0"/>
          </a:p>
          <a:p>
            <a:pPr algn="ctr"/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15616" y="1052736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11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Turar</a:t>
            </a:r>
            <a:r>
              <a:rPr lang="en-US" sz="2000" b="1" dirty="0" smtClean="0"/>
              <a:t> joy </a:t>
            </a:r>
            <a:r>
              <a:rPr lang="en-US" sz="2000" b="1" dirty="0" err="1" smtClean="0"/>
              <a:t>dahalarida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</a:p>
          <a:p>
            <a:pPr algn="ctr"/>
            <a:r>
              <a:rPr lang="en-US" sz="2000" b="1" dirty="0" err="1" smtClean="0"/>
              <a:t>Tik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nishablik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balandliklarda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 </a:t>
            </a:r>
            <a:endParaRPr lang="ru-RU" sz="2000" b="1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4941168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ru-RU" sz="2000" dirty="0" smtClean="0"/>
              <a:t>3</a:t>
            </a:r>
            <a:r>
              <a:rPr lang="en-US" sz="2000" dirty="0" smtClean="0"/>
              <a:t>. </a:t>
            </a:r>
            <a:r>
              <a:rPr lang="en-US" sz="2000" b="1" dirty="0" err="1" smtClean="0"/>
              <a:t>Tik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nishablik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balandliklarda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15616" y="2060848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5616" y="3861048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ru-RU" sz="2000" dirty="0" smtClean="0"/>
              <a:t>2</a:t>
            </a:r>
            <a:r>
              <a:rPr lang="en-US" sz="2000" dirty="0" smtClean="0"/>
              <a:t>. </a:t>
            </a:r>
            <a:r>
              <a:rPr lang="en-US" sz="2000" b="1" dirty="0" err="1" smtClean="0"/>
              <a:t>Turar</a:t>
            </a:r>
            <a:r>
              <a:rPr lang="en-US" sz="2000" b="1" dirty="0" smtClean="0"/>
              <a:t> joy </a:t>
            </a:r>
            <a:r>
              <a:rPr lang="en-US" sz="2000" b="1" dirty="0" err="1" smtClean="0"/>
              <a:t>dahalarida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15616" y="2852936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en-US" sz="2000" dirty="0" smtClean="0"/>
              <a:t>1. </a:t>
            </a:r>
            <a:r>
              <a:rPr lang="en-US" sz="2000" b="1" dirty="0" err="1" smtClean="0"/>
              <a:t>Harakatlanishni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boshlash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yo‘nalishlarni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o‘zgartirish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6388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844824"/>
            <a:ext cx="8352464" cy="3420128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</a:t>
            </a:r>
            <a:r>
              <a:rPr lang="en-US" sz="2800" dirty="0" err="1" smtClean="0"/>
              <a:t>harakatlanishni</a:t>
            </a:r>
            <a:r>
              <a:rPr lang="en-US" sz="2800" dirty="0" smtClean="0"/>
              <a:t> </a:t>
            </a:r>
            <a:r>
              <a:rPr lang="en-US" sz="2800" dirty="0" err="1" smtClean="0"/>
              <a:t>boshlash</a:t>
            </a:r>
            <a:r>
              <a:rPr lang="en-US" sz="2800" dirty="0" smtClean="0"/>
              <a:t>, </a:t>
            </a:r>
            <a:r>
              <a:rPr lang="en-US" sz="2800" dirty="0" err="1" smtClean="0"/>
              <a:t>svetofor</a:t>
            </a:r>
            <a:r>
              <a:rPr lang="en-US" sz="2800" dirty="0" smtClean="0"/>
              <a:t>, </a:t>
            </a:r>
            <a:r>
              <a:rPr lang="en-US" sz="2800" dirty="0" err="1" smtClean="0"/>
              <a:t>piyoda</a:t>
            </a:r>
            <a:r>
              <a:rPr lang="ru-RU" sz="2800" dirty="0" smtClean="0"/>
              <a:t>, </a:t>
            </a:r>
            <a:r>
              <a:rPr lang="en-US" sz="2800" dirty="0" err="1" smtClean="0"/>
              <a:t>turar</a:t>
            </a:r>
            <a:r>
              <a:rPr lang="en-US" sz="2800" dirty="0" smtClean="0"/>
              <a:t> joy </a:t>
            </a:r>
            <a:r>
              <a:rPr lang="en-US" sz="2800" dirty="0" err="1" smtClean="0"/>
              <a:t>dahalari</a:t>
            </a:r>
            <a:r>
              <a:rPr lang="ru-RU" sz="2800" dirty="0" smtClean="0"/>
              <a:t>, </a:t>
            </a:r>
            <a:r>
              <a:rPr lang="en-US" sz="2800" dirty="0" err="1" smtClean="0"/>
              <a:t>tik</a:t>
            </a:r>
            <a:r>
              <a:rPr lang="en-US" sz="2800" dirty="0" smtClean="0"/>
              <a:t> </a:t>
            </a:r>
            <a:r>
              <a:rPr lang="en-US" sz="2800" dirty="0" err="1" smtClean="0"/>
              <a:t>nishablik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balandliklarda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harakatlanish</a:t>
            </a:r>
            <a:r>
              <a:rPr lang="uz-Cyrl-UZ" sz="2800" dirty="0" smtClean="0"/>
              <a:t>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74450" y="620689"/>
            <a:ext cx="53624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11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Turar</a:t>
            </a:r>
            <a:r>
              <a:rPr lang="en-US" sz="2000" b="1" dirty="0" smtClean="0"/>
              <a:t> joy </a:t>
            </a:r>
            <a:r>
              <a:rPr lang="en-US" sz="2000" b="1" dirty="0" err="1" smtClean="0"/>
              <a:t>dahalarida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</a:p>
          <a:p>
            <a:pPr algn="ctr"/>
            <a:r>
              <a:rPr lang="en-US" sz="2000" b="1" dirty="0" err="1" smtClean="0"/>
              <a:t>Tik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nishablik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balandliklarda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 </a:t>
            </a: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520280"/>
                <a:gridCol w="2520281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tug‘dirmasligi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980" t="12511" r="30568" b="24007"/>
          <a:stretch>
            <a:fillRect/>
          </a:stretch>
        </p:blipFill>
        <p:spPr bwMode="auto">
          <a:xfrm>
            <a:off x="6156176" y="1844824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 l="23410" t="27920" r="53180" b="40171"/>
          <a:stretch>
            <a:fillRect/>
          </a:stretch>
        </p:blipFill>
        <p:spPr bwMode="auto">
          <a:xfrm>
            <a:off x="3563888" y="1844824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 l="17477" t="28775" r="53787" b="38177"/>
          <a:stretch>
            <a:fillRect/>
          </a:stretch>
        </p:blipFill>
        <p:spPr bwMode="auto">
          <a:xfrm>
            <a:off x="899592" y="1844824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/>
              <a:t>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/>
              <a:t> </a:t>
            </a: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1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yondosh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chiqayotganda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17157" t="30199" r="52825" b="34188"/>
          <a:stretch>
            <a:fillRect/>
          </a:stretch>
        </p:blipFill>
        <p:spPr bwMode="auto">
          <a:xfrm>
            <a:off x="1187624" y="1772816"/>
            <a:ext cx="237626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16676" t="31102" r="53180" b="33516"/>
          <a:stretch>
            <a:fillRect/>
          </a:stretch>
        </p:blipFill>
        <p:spPr bwMode="auto">
          <a:xfrm>
            <a:off x="5364088" y="177281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5.38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bermasliklari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470" t="10544" r="21399" b="28926"/>
          <a:stretch/>
        </p:blipFill>
        <p:spPr bwMode="auto">
          <a:xfrm>
            <a:off x="2771800" y="1556792"/>
            <a:ext cx="3672408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5.38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bermasliklari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005" t="11371" r="21243" b="29752"/>
          <a:stretch/>
        </p:blipFill>
        <p:spPr bwMode="auto">
          <a:xfrm>
            <a:off x="2843808" y="1556792"/>
            <a:ext cx="3600400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boshqarishni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o‘rgatish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1695" t="11784" r="21708" b="29546"/>
          <a:stretch/>
        </p:blipFill>
        <p:spPr bwMode="auto">
          <a:xfrm>
            <a:off x="2699792" y="1556792"/>
            <a:ext cx="4104456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dvigateli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2" cstate="print"/>
          <a:srcRect l="21695" t="12134" r="22010" b="29752"/>
          <a:stretch/>
        </p:blipFill>
        <p:spPr bwMode="auto">
          <a:xfrm>
            <a:off x="2555776" y="1556792"/>
            <a:ext cx="4464496" cy="2808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94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315" t="10957" r="21709" b="29958"/>
          <a:stretch/>
        </p:blipFill>
        <p:spPr bwMode="auto">
          <a:xfrm>
            <a:off x="2339752" y="1556792"/>
            <a:ext cx="4752528" cy="2808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qurilma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o‘simliklarning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shikastlanmasligini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160" t="11371" r="21243" b="28926"/>
          <a:stretch/>
        </p:blipFill>
        <p:spPr bwMode="auto">
          <a:xfrm>
            <a:off x="2555776" y="1556792"/>
            <a:ext cx="4320480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160" t="11371" r="21864" b="29546"/>
          <a:stretch/>
        </p:blipFill>
        <p:spPr bwMode="auto">
          <a:xfrm>
            <a:off x="2267744" y="1556792"/>
            <a:ext cx="4680520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Turar</a:t>
            </a:r>
            <a:r>
              <a:rPr lang="en-US" sz="2000" b="1" dirty="0" smtClean="0">
                <a:latin typeface="+mn-lt"/>
              </a:rPr>
              <a:t> joy </a:t>
            </a:r>
            <a:r>
              <a:rPr lang="en-US" sz="2000" b="1" dirty="0" err="1" smtClean="0">
                <a:latin typeface="+mn-lt"/>
              </a:rPr>
              <a:t>dahalarida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hovli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uy-joy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binolari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orasidagi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uchastkasiga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tegishlidir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160" t="11371" r="21864" b="29546"/>
          <a:stretch/>
        </p:blipFill>
        <p:spPr bwMode="auto">
          <a:xfrm>
            <a:off x="2267744" y="1556792"/>
            <a:ext cx="4680520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nishablik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balandliklarda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639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1.14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qiyaliklarda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qiyinlashtiradigan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nishablikka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159" t="11578" r="21554" b="29752"/>
          <a:stretch/>
        </p:blipFill>
        <p:spPr bwMode="auto">
          <a:xfrm>
            <a:off x="2411760" y="1556792"/>
            <a:ext cx="4176464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nishablik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balandliklarda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639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1.14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qiyaliklarda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qiyinlashtiradigan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nishablikka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470" t="11577" r="21708" b="29132"/>
          <a:stretch/>
        </p:blipFill>
        <p:spPr bwMode="auto">
          <a:xfrm>
            <a:off x="2555776" y="1556792"/>
            <a:ext cx="4320480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nishablik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balandliklarda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94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nishablikda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dovonda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tormoz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5.40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780" t="12198" r="21708" b="29546"/>
          <a:stretch/>
        </p:blipFill>
        <p:spPr bwMode="auto">
          <a:xfrm>
            <a:off x="2555776" y="1628800"/>
            <a:ext cx="4320480" cy="2592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nishablik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balandliklarda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uzatma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ilashish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mexanizmi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ssepleniye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1850" t="11371" r="21863" b="29752"/>
          <a:stretch/>
        </p:blipFill>
        <p:spPr bwMode="auto">
          <a:xfrm>
            <a:off x="2555776" y="1556792"/>
            <a:ext cx="4464496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nishablik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balandliklarda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3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243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1251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uzatma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ilashish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mexanizmi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ssepleniye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1385" t="11726" r="21914" b="29338"/>
          <a:stretch/>
        </p:blipFill>
        <p:spPr bwMode="auto">
          <a:xfrm>
            <a:off x="2411760" y="1556792"/>
            <a:ext cx="4536504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628800"/>
            <a:ext cx="8352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1588" indent="12700" algn="just">
              <a:buAutoNum type="arabicPeriod"/>
            </a:pPr>
            <a:r>
              <a:rPr lang="en-US" u="sng" dirty="0" smtClean="0">
                <a:hlinkClick r:id="rId2"/>
              </a:rPr>
              <a:t>https://lex.uz/uz/docs/-5953883</a:t>
            </a:r>
            <a:r>
              <a:rPr lang="en-US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</a:t>
            </a:r>
            <a:r>
              <a:rPr lang="en-US" dirty="0" smtClean="0"/>
              <a:t>).</a:t>
            </a:r>
            <a:endParaRPr lang="ru-RU" dirty="0" smtClean="0"/>
          </a:p>
          <a:p>
            <a:pPr marL="1588" indent="12700" algn="just"/>
            <a:r>
              <a:rPr lang="en-US" dirty="0" smtClean="0"/>
              <a:t>2</a:t>
            </a:r>
            <a:r>
              <a:rPr lang="ru-RU" dirty="0" smtClean="0"/>
              <a:t>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3"/>
              </a:rPr>
              <a:t>https://www.youtube.com/watch?v=O3JPxzqlVfo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6 - </a:t>
            </a:r>
            <a:r>
              <a:rPr lang="en-US" dirty="0" err="1" smtClean="0"/>
              <a:t>Qism</a:t>
            </a:r>
            <a:r>
              <a:rPr lang="en-US" dirty="0" smtClean="0"/>
              <a:t> "YO‘L HARAKATINI TARTIBGA SOLISH");</a:t>
            </a:r>
          </a:p>
          <a:p>
            <a:pPr marL="1588" indent="12700" algn="just"/>
            <a:r>
              <a:rPr lang="ru-RU" dirty="0" smtClean="0"/>
              <a:t>3</a:t>
            </a:r>
            <a:r>
              <a:rPr lang="en-US" dirty="0" smtClean="0"/>
              <a:t>.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4"/>
              </a:rPr>
              <a:t>https://www.youtube.com/watch?v=o-k-nkjYvro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</a:t>
            </a:r>
            <a:r>
              <a:rPr lang="ru-RU" dirty="0" smtClean="0"/>
              <a:t>9</a:t>
            </a:r>
            <a:r>
              <a:rPr lang="en-US" dirty="0" smtClean="0"/>
              <a:t> - </a:t>
            </a:r>
            <a:r>
              <a:rPr lang="en-US" dirty="0" err="1" smtClean="0"/>
              <a:t>Qism</a:t>
            </a:r>
            <a:r>
              <a:rPr lang="en-US" dirty="0" smtClean="0"/>
              <a:t> “HARAKATLANISHNING ALOHIDA SHARTLARI”);</a:t>
            </a:r>
          </a:p>
          <a:p>
            <a:pPr marL="1588" indent="12700" algn="just"/>
            <a:endParaRPr lang="en-US" dirty="0" smtClean="0"/>
          </a:p>
          <a:p>
            <a:pPr marL="1588" lvl="0" indent="12700" algn="just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268760"/>
            <a:ext cx="7886700" cy="2880320"/>
          </a:xfrm>
        </p:spPr>
        <p:txBody>
          <a:bodyPr/>
          <a:lstStyle/>
          <a:p>
            <a:pPr marL="457200" lvl="0" indent="-457200" algn="just">
              <a:buNone/>
            </a:pPr>
            <a:endParaRPr lang="en-US" sz="2000" dirty="0" smtClean="0"/>
          </a:p>
          <a:p>
            <a:pPr marL="457200" lvl="0" indent="-457200" algn="just"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Turar</a:t>
            </a:r>
            <a:r>
              <a:rPr lang="en-US" sz="2000" dirty="0" smtClean="0"/>
              <a:t> joy </a:t>
            </a:r>
            <a:r>
              <a:rPr lang="en-US" sz="2000" dirty="0" err="1" smtClean="0"/>
              <a:t>dahalarida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.</a:t>
            </a:r>
          </a:p>
          <a:p>
            <a:pPr marL="457200" indent="-457200" algn="just">
              <a:buNone/>
            </a:pPr>
            <a:r>
              <a:rPr lang="en-US" sz="2000" dirty="0" smtClean="0"/>
              <a:t>2. </a:t>
            </a:r>
            <a:r>
              <a:rPr lang="en-US" sz="2000" dirty="0" err="1" smtClean="0"/>
              <a:t>Tik</a:t>
            </a:r>
            <a:r>
              <a:rPr lang="en-US" sz="2000" dirty="0" smtClean="0"/>
              <a:t> </a:t>
            </a:r>
            <a:r>
              <a:rPr lang="en-US" sz="2000" dirty="0" err="1" smtClean="0"/>
              <a:t>nishabliklarda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.</a:t>
            </a:r>
          </a:p>
          <a:p>
            <a:pPr marL="457200" indent="-457200" algn="just">
              <a:buNone/>
            </a:pPr>
            <a:r>
              <a:rPr lang="en-US" sz="2000" dirty="0" smtClean="0"/>
              <a:t>3. </a:t>
            </a:r>
            <a:r>
              <a:rPr lang="en-US" sz="2000" dirty="0" err="1" smtClean="0"/>
              <a:t>Tik</a:t>
            </a:r>
            <a:r>
              <a:rPr lang="en-US" sz="2000" b="1" dirty="0" smtClean="0"/>
              <a:t> </a:t>
            </a:r>
            <a:r>
              <a:rPr lang="en-US" sz="2000" dirty="0" err="1" smtClean="0"/>
              <a:t>balandliklarda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.</a:t>
            </a:r>
            <a:endParaRPr lang="ru-RU" sz="20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82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10669</TotalTime>
  <Words>781</Words>
  <Application>Microsoft Office PowerPoint</Application>
  <PresentationFormat>Экран (4:3)</PresentationFormat>
  <Paragraphs>110</Paragraphs>
  <Slides>23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Тема49</vt:lpstr>
      <vt:lpstr>Слайд 1</vt:lpstr>
      <vt:lpstr>Слайд 2</vt:lpstr>
      <vt:lpstr>                                            </vt:lpstr>
      <vt:lpstr>Слайд 4</vt:lpstr>
      <vt:lpstr>   1. Harakatlanishni boshlash, yo‘nalishlarni o‘zgartirish.   </vt:lpstr>
      <vt:lpstr>   1. Harakatlanishni boshlash, yo‘nalishlarni o‘zgartirish.    </vt:lpstr>
      <vt:lpstr>     2. Turar joy dahalarida harakatlanish.    </vt:lpstr>
      <vt:lpstr>     2. Turar joy dahalarida harakatlanish.    </vt:lpstr>
      <vt:lpstr>     2. Turar joy dahalarida harakatlanish.    </vt:lpstr>
      <vt:lpstr>     2. Turar joy dahalarida harakatlanish.    </vt:lpstr>
      <vt:lpstr>     2. Turar joy dahalarida harakatlanish.    </vt:lpstr>
      <vt:lpstr>     2. Turar joy dahalarida harakatlanish.    </vt:lpstr>
      <vt:lpstr>     2. Turar joy dahalarida harakatlanish.    </vt:lpstr>
      <vt:lpstr>     2. Turar joy dahalarida harakatlanish.    </vt:lpstr>
      <vt:lpstr>     3. Tik nishablik va balandliklarda harakatlanish.    </vt:lpstr>
      <vt:lpstr>     3. Tik nishablik va balandliklarda harakatlanish.    </vt:lpstr>
      <vt:lpstr>     3. Tik nishablik va balandliklarda harakatlanish.    </vt:lpstr>
      <vt:lpstr>     3. Tik nishablik va balandliklarda harakatlanish.    </vt:lpstr>
      <vt:lpstr>     3. Tik nishablik va balandliklarda harakatlanish.   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23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1052</cp:revision>
  <dcterms:created xsi:type="dcterms:W3CDTF">2017-02-16T18:20:43Z</dcterms:created>
  <dcterms:modified xsi:type="dcterms:W3CDTF">2023-05-11T10:16:08Z</dcterms:modified>
</cp:coreProperties>
</file>