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301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03" r:id="rId23"/>
    <p:sldId id="302" r:id="rId24"/>
    <p:sldId id="315" r:id="rId25"/>
    <p:sldId id="316" r:id="rId26"/>
    <p:sldId id="297" r:id="rId27"/>
    <p:sldId id="298" r:id="rId28"/>
    <p:sldId id="299" r:id="rId29"/>
    <p:sldId id="300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rin Primkulova" initials="SP" lastIdx="1" clrIdx="0">
    <p:extLst>
      <p:ext uri="{19B8F6BF-5375-455C-9EA6-DF929625EA0E}">
        <p15:presenceInfo xmlns:p15="http://schemas.microsoft.com/office/powerpoint/2012/main" userId="S-1-5-21-2818245935-2175833411-3614128155-128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9576" autoAdjust="0"/>
  </p:normalViewPr>
  <p:slideViewPr>
    <p:cSldViewPr snapToGrid="0">
      <p:cViewPr varScale="1">
        <p:scale>
          <a:sx n="102" d="100"/>
          <a:sy n="102" d="100"/>
        </p:scale>
        <p:origin x="8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7BAA1-224A-4B66-9E18-0E39F23DD1AB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038F745-6B70-473F-8B2E-A54E4526164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Without it you will not be able to hear sounds playing.</a:t>
          </a:r>
        </a:p>
      </dgm:t>
    </dgm:pt>
    <dgm:pt modelId="{BAD9DA82-8817-43A9-8A48-F568AC899576}" type="parTrans" cxnId="{5E0B8377-0EB3-4CA1-B8F4-11FED3BD95B6}">
      <dgm:prSet/>
      <dgm:spPr/>
      <dgm:t>
        <a:bodyPr/>
        <a:lstStyle/>
        <a:p>
          <a:endParaRPr lang="en-US"/>
        </a:p>
      </dgm:t>
    </dgm:pt>
    <dgm:pt modelId="{2B42072A-1542-40E8-ABBA-D3AC4E193AF3}" type="sibTrans" cxnId="{5E0B8377-0EB3-4CA1-B8F4-11FED3BD95B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7173748-C527-4B74-9C81-FBC2490567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Default Listener is Main Camera</a:t>
          </a:r>
        </a:p>
      </dgm:t>
    </dgm:pt>
    <dgm:pt modelId="{0A184321-394F-4133-BD28-6016CD863E40}" type="parTrans" cxnId="{970ABDC7-A69F-4075-B4FB-F11A3685212C}">
      <dgm:prSet/>
      <dgm:spPr/>
      <dgm:t>
        <a:bodyPr/>
        <a:lstStyle/>
        <a:p>
          <a:endParaRPr lang="en-US"/>
        </a:p>
      </dgm:t>
    </dgm:pt>
    <dgm:pt modelId="{54A91BFB-F1C2-4435-8E47-DF1A30558DA9}" type="sibTrans" cxnId="{970ABDC7-A69F-4075-B4FB-F11A3685212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BA2D249-E431-4C10-A444-637230F49C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can change default listener</a:t>
          </a:r>
        </a:p>
      </dgm:t>
    </dgm:pt>
    <dgm:pt modelId="{AB84A54F-9641-439D-9B56-5CAF3201AC53}" type="parTrans" cxnId="{076EA998-3EDB-4578-A382-25284901881C}">
      <dgm:prSet/>
      <dgm:spPr/>
      <dgm:t>
        <a:bodyPr/>
        <a:lstStyle/>
        <a:p>
          <a:endParaRPr lang="en-US"/>
        </a:p>
      </dgm:t>
    </dgm:pt>
    <dgm:pt modelId="{53E6E89D-4D9B-49F6-A029-38CC568257D5}" type="sibTrans" cxnId="{076EA998-3EDB-4578-A382-25284901881C}">
      <dgm:prSet/>
      <dgm:spPr/>
      <dgm:t>
        <a:bodyPr/>
        <a:lstStyle/>
        <a:p>
          <a:endParaRPr lang="en-US"/>
        </a:p>
      </dgm:t>
    </dgm:pt>
    <dgm:pt modelId="{7A9B5615-FEF5-4ACF-85DA-C025A56A6823}" type="pres">
      <dgm:prSet presAssocID="{9C17BAA1-224A-4B66-9E18-0E39F23DD1AB}" presName="root" presStyleCnt="0">
        <dgm:presLayoutVars>
          <dgm:dir/>
          <dgm:resizeHandles val="exact"/>
        </dgm:presLayoutVars>
      </dgm:prSet>
      <dgm:spPr/>
    </dgm:pt>
    <dgm:pt modelId="{C755B286-0674-4435-991B-1C366A4E52E3}" type="pres">
      <dgm:prSet presAssocID="{9C17BAA1-224A-4B66-9E18-0E39F23DD1AB}" presName="container" presStyleCnt="0">
        <dgm:presLayoutVars>
          <dgm:dir/>
          <dgm:resizeHandles val="exact"/>
        </dgm:presLayoutVars>
      </dgm:prSet>
      <dgm:spPr/>
    </dgm:pt>
    <dgm:pt modelId="{49C49EC4-EB21-4841-9A24-23F6A391017C}" type="pres">
      <dgm:prSet presAssocID="{8038F745-6B70-473F-8B2E-A54E45261649}" presName="compNode" presStyleCnt="0"/>
      <dgm:spPr/>
    </dgm:pt>
    <dgm:pt modelId="{6E648F18-B85D-4869-B36D-8A75A3E94A59}" type="pres">
      <dgm:prSet presAssocID="{8038F745-6B70-473F-8B2E-A54E45261649}" presName="iconBgRect" presStyleLbl="bgShp" presStyleIdx="0" presStyleCnt="3"/>
      <dgm:spPr/>
    </dgm:pt>
    <dgm:pt modelId="{5EEDB7DA-1CE1-469E-BA6A-10E885979BC6}" type="pres">
      <dgm:prSet presAssocID="{8038F745-6B70-473F-8B2E-A54E4526164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umpet"/>
        </a:ext>
      </dgm:extLst>
    </dgm:pt>
    <dgm:pt modelId="{68CE5BA0-A8E3-473B-89CA-BC37D1F75F28}" type="pres">
      <dgm:prSet presAssocID="{8038F745-6B70-473F-8B2E-A54E45261649}" presName="spaceRect" presStyleCnt="0"/>
      <dgm:spPr/>
    </dgm:pt>
    <dgm:pt modelId="{EE6F9368-B1A0-4D06-BA9B-B853C833AB13}" type="pres">
      <dgm:prSet presAssocID="{8038F745-6B70-473F-8B2E-A54E45261649}" presName="textRect" presStyleLbl="revTx" presStyleIdx="0" presStyleCnt="3">
        <dgm:presLayoutVars>
          <dgm:chMax val="1"/>
          <dgm:chPref val="1"/>
        </dgm:presLayoutVars>
      </dgm:prSet>
      <dgm:spPr/>
    </dgm:pt>
    <dgm:pt modelId="{B015FFD2-BE1F-4F16-B50B-46FE13007ACB}" type="pres">
      <dgm:prSet presAssocID="{2B42072A-1542-40E8-ABBA-D3AC4E193AF3}" presName="sibTrans" presStyleLbl="sibTrans2D1" presStyleIdx="0" presStyleCnt="0"/>
      <dgm:spPr/>
    </dgm:pt>
    <dgm:pt modelId="{E5D724D2-D0A1-4DCE-9297-D583FDFD2E01}" type="pres">
      <dgm:prSet presAssocID="{57173748-C527-4B74-9C81-FBC2490567E9}" presName="compNode" presStyleCnt="0"/>
      <dgm:spPr/>
    </dgm:pt>
    <dgm:pt modelId="{7BFDED44-6F30-44E9-8219-6755E3D26783}" type="pres">
      <dgm:prSet presAssocID="{57173748-C527-4B74-9C81-FBC2490567E9}" presName="iconBgRect" presStyleLbl="bgShp" presStyleIdx="1" presStyleCnt="3"/>
      <dgm:spPr/>
    </dgm:pt>
    <dgm:pt modelId="{03F8C745-7F80-476C-B581-B163F25984C9}" type="pres">
      <dgm:prSet presAssocID="{57173748-C527-4B74-9C81-FBC2490567E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B37EB4C3-E02D-4BD7-829A-CA4E823FB9D5}" type="pres">
      <dgm:prSet presAssocID="{57173748-C527-4B74-9C81-FBC2490567E9}" presName="spaceRect" presStyleCnt="0"/>
      <dgm:spPr/>
    </dgm:pt>
    <dgm:pt modelId="{F056105F-E940-4219-AA21-DC49143B5503}" type="pres">
      <dgm:prSet presAssocID="{57173748-C527-4B74-9C81-FBC2490567E9}" presName="textRect" presStyleLbl="revTx" presStyleIdx="1" presStyleCnt="3">
        <dgm:presLayoutVars>
          <dgm:chMax val="1"/>
          <dgm:chPref val="1"/>
        </dgm:presLayoutVars>
      </dgm:prSet>
      <dgm:spPr/>
    </dgm:pt>
    <dgm:pt modelId="{2D13EDEB-C97E-4148-8801-519C6428CAAA}" type="pres">
      <dgm:prSet presAssocID="{54A91BFB-F1C2-4435-8E47-DF1A30558DA9}" presName="sibTrans" presStyleLbl="sibTrans2D1" presStyleIdx="0" presStyleCnt="0"/>
      <dgm:spPr/>
    </dgm:pt>
    <dgm:pt modelId="{FBB5BDCC-EA06-4C96-A9CB-1D3E24D55269}" type="pres">
      <dgm:prSet presAssocID="{6BA2D249-E431-4C10-A444-637230F49C27}" presName="compNode" presStyleCnt="0"/>
      <dgm:spPr/>
    </dgm:pt>
    <dgm:pt modelId="{0E6E04FB-0663-495B-90CC-C973AA9072DC}" type="pres">
      <dgm:prSet presAssocID="{6BA2D249-E431-4C10-A444-637230F49C27}" presName="iconBgRect" presStyleLbl="bgShp" presStyleIdx="2" presStyleCnt="3"/>
      <dgm:spPr/>
    </dgm:pt>
    <dgm:pt modelId="{9D952161-84CB-4B11-A3AD-529A03981576}" type="pres">
      <dgm:prSet presAssocID="{6BA2D249-E431-4C10-A444-637230F49C2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phones"/>
        </a:ext>
      </dgm:extLst>
    </dgm:pt>
    <dgm:pt modelId="{52A4C7C3-2C41-4BB3-B4D6-454FF6988610}" type="pres">
      <dgm:prSet presAssocID="{6BA2D249-E431-4C10-A444-637230F49C27}" presName="spaceRect" presStyleCnt="0"/>
      <dgm:spPr/>
    </dgm:pt>
    <dgm:pt modelId="{F9B7E208-A8E3-4012-800D-8A72D4589EAE}" type="pres">
      <dgm:prSet presAssocID="{6BA2D249-E431-4C10-A444-637230F49C2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1BAA725-CA74-4E36-9170-815851D44028}" type="presOf" srcId="{54A91BFB-F1C2-4435-8E47-DF1A30558DA9}" destId="{2D13EDEB-C97E-4148-8801-519C6428CAAA}" srcOrd="0" destOrd="0" presId="urn:microsoft.com/office/officeart/2018/2/layout/IconCircleList"/>
    <dgm:cxn modelId="{23E42342-A7C8-4744-AE2C-52652DB43868}" type="presOf" srcId="{8038F745-6B70-473F-8B2E-A54E45261649}" destId="{EE6F9368-B1A0-4D06-BA9B-B853C833AB13}" srcOrd="0" destOrd="0" presId="urn:microsoft.com/office/officeart/2018/2/layout/IconCircleList"/>
    <dgm:cxn modelId="{1B5D9372-D984-4270-A736-CFE3130ED696}" type="presOf" srcId="{9C17BAA1-224A-4B66-9E18-0E39F23DD1AB}" destId="{7A9B5615-FEF5-4ACF-85DA-C025A56A6823}" srcOrd="0" destOrd="0" presId="urn:microsoft.com/office/officeart/2018/2/layout/IconCircleList"/>
    <dgm:cxn modelId="{5E0B8377-0EB3-4CA1-B8F4-11FED3BD95B6}" srcId="{9C17BAA1-224A-4B66-9E18-0E39F23DD1AB}" destId="{8038F745-6B70-473F-8B2E-A54E45261649}" srcOrd="0" destOrd="0" parTransId="{BAD9DA82-8817-43A9-8A48-F568AC899576}" sibTransId="{2B42072A-1542-40E8-ABBA-D3AC4E193AF3}"/>
    <dgm:cxn modelId="{076EA998-3EDB-4578-A382-25284901881C}" srcId="{9C17BAA1-224A-4B66-9E18-0E39F23DD1AB}" destId="{6BA2D249-E431-4C10-A444-637230F49C27}" srcOrd="2" destOrd="0" parTransId="{AB84A54F-9641-439D-9B56-5CAF3201AC53}" sibTransId="{53E6E89D-4D9B-49F6-A029-38CC568257D5}"/>
    <dgm:cxn modelId="{2B4633A0-81A5-4441-A838-A19533FF618D}" type="presOf" srcId="{2B42072A-1542-40E8-ABBA-D3AC4E193AF3}" destId="{B015FFD2-BE1F-4F16-B50B-46FE13007ACB}" srcOrd="0" destOrd="0" presId="urn:microsoft.com/office/officeart/2018/2/layout/IconCircleList"/>
    <dgm:cxn modelId="{B32789BE-FB4A-4DF7-9396-19686281D2A4}" type="presOf" srcId="{57173748-C527-4B74-9C81-FBC2490567E9}" destId="{F056105F-E940-4219-AA21-DC49143B5503}" srcOrd="0" destOrd="0" presId="urn:microsoft.com/office/officeart/2018/2/layout/IconCircleList"/>
    <dgm:cxn modelId="{970ABDC7-A69F-4075-B4FB-F11A3685212C}" srcId="{9C17BAA1-224A-4B66-9E18-0E39F23DD1AB}" destId="{57173748-C527-4B74-9C81-FBC2490567E9}" srcOrd="1" destOrd="0" parTransId="{0A184321-394F-4133-BD28-6016CD863E40}" sibTransId="{54A91BFB-F1C2-4435-8E47-DF1A30558DA9}"/>
    <dgm:cxn modelId="{CF6E16D1-2DF7-4109-8041-8822CDE7BA2A}" type="presOf" srcId="{6BA2D249-E431-4C10-A444-637230F49C27}" destId="{F9B7E208-A8E3-4012-800D-8A72D4589EAE}" srcOrd="0" destOrd="0" presId="urn:microsoft.com/office/officeart/2018/2/layout/IconCircleList"/>
    <dgm:cxn modelId="{F4B719A1-DB0E-4351-B3E4-FC9444961663}" type="presParOf" srcId="{7A9B5615-FEF5-4ACF-85DA-C025A56A6823}" destId="{C755B286-0674-4435-991B-1C366A4E52E3}" srcOrd="0" destOrd="0" presId="urn:microsoft.com/office/officeart/2018/2/layout/IconCircleList"/>
    <dgm:cxn modelId="{51CF0AC7-3981-4B28-B41F-B043726666B5}" type="presParOf" srcId="{C755B286-0674-4435-991B-1C366A4E52E3}" destId="{49C49EC4-EB21-4841-9A24-23F6A391017C}" srcOrd="0" destOrd="0" presId="urn:microsoft.com/office/officeart/2018/2/layout/IconCircleList"/>
    <dgm:cxn modelId="{30BA4DAA-B4B9-4719-8B19-A8EC69BF2749}" type="presParOf" srcId="{49C49EC4-EB21-4841-9A24-23F6A391017C}" destId="{6E648F18-B85D-4869-B36D-8A75A3E94A59}" srcOrd="0" destOrd="0" presId="urn:microsoft.com/office/officeart/2018/2/layout/IconCircleList"/>
    <dgm:cxn modelId="{95D33C65-B2F0-4EFB-80F6-90E48BBE674B}" type="presParOf" srcId="{49C49EC4-EB21-4841-9A24-23F6A391017C}" destId="{5EEDB7DA-1CE1-469E-BA6A-10E885979BC6}" srcOrd="1" destOrd="0" presId="urn:microsoft.com/office/officeart/2018/2/layout/IconCircleList"/>
    <dgm:cxn modelId="{C648A1CA-94D8-4ACD-A7E8-3C16154C9E0F}" type="presParOf" srcId="{49C49EC4-EB21-4841-9A24-23F6A391017C}" destId="{68CE5BA0-A8E3-473B-89CA-BC37D1F75F28}" srcOrd="2" destOrd="0" presId="urn:microsoft.com/office/officeart/2018/2/layout/IconCircleList"/>
    <dgm:cxn modelId="{AE5880DA-C732-46FD-A56F-67E0A70A1EAD}" type="presParOf" srcId="{49C49EC4-EB21-4841-9A24-23F6A391017C}" destId="{EE6F9368-B1A0-4D06-BA9B-B853C833AB13}" srcOrd="3" destOrd="0" presId="urn:microsoft.com/office/officeart/2018/2/layout/IconCircleList"/>
    <dgm:cxn modelId="{5C65F168-80B5-4437-BE58-5E1EDA9083BE}" type="presParOf" srcId="{C755B286-0674-4435-991B-1C366A4E52E3}" destId="{B015FFD2-BE1F-4F16-B50B-46FE13007ACB}" srcOrd="1" destOrd="0" presId="urn:microsoft.com/office/officeart/2018/2/layout/IconCircleList"/>
    <dgm:cxn modelId="{5D23BC45-D7C8-45C2-B961-08E534C96CA9}" type="presParOf" srcId="{C755B286-0674-4435-991B-1C366A4E52E3}" destId="{E5D724D2-D0A1-4DCE-9297-D583FDFD2E01}" srcOrd="2" destOrd="0" presId="urn:microsoft.com/office/officeart/2018/2/layout/IconCircleList"/>
    <dgm:cxn modelId="{A782BF0E-7623-448B-BD4D-2E946E3C0727}" type="presParOf" srcId="{E5D724D2-D0A1-4DCE-9297-D583FDFD2E01}" destId="{7BFDED44-6F30-44E9-8219-6755E3D26783}" srcOrd="0" destOrd="0" presId="urn:microsoft.com/office/officeart/2018/2/layout/IconCircleList"/>
    <dgm:cxn modelId="{84ABE344-706E-42F6-8B54-A19895C0243D}" type="presParOf" srcId="{E5D724D2-D0A1-4DCE-9297-D583FDFD2E01}" destId="{03F8C745-7F80-476C-B581-B163F25984C9}" srcOrd="1" destOrd="0" presId="urn:microsoft.com/office/officeart/2018/2/layout/IconCircleList"/>
    <dgm:cxn modelId="{065AC5B0-0F40-4D04-8A23-E6C3E47CFF2E}" type="presParOf" srcId="{E5D724D2-D0A1-4DCE-9297-D583FDFD2E01}" destId="{B37EB4C3-E02D-4BD7-829A-CA4E823FB9D5}" srcOrd="2" destOrd="0" presId="urn:microsoft.com/office/officeart/2018/2/layout/IconCircleList"/>
    <dgm:cxn modelId="{8EFE2FFE-A6A6-4E81-BFAE-EEB8BA24EB1F}" type="presParOf" srcId="{E5D724D2-D0A1-4DCE-9297-D583FDFD2E01}" destId="{F056105F-E940-4219-AA21-DC49143B5503}" srcOrd="3" destOrd="0" presId="urn:microsoft.com/office/officeart/2018/2/layout/IconCircleList"/>
    <dgm:cxn modelId="{41CD853B-2325-4E51-BCD7-68207D1CCD6D}" type="presParOf" srcId="{C755B286-0674-4435-991B-1C366A4E52E3}" destId="{2D13EDEB-C97E-4148-8801-519C6428CAAA}" srcOrd="3" destOrd="0" presId="urn:microsoft.com/office/officeart/2018/2/layout/IconCircleList"/>
    <dgm:cxn modelId="{2CC9CC65-54EF-4B52-B3CE-8529129CB023}" type="presParOf" srcId="{C755B286-0674-4435-991B-1C366A4E52E3}" destId="{FBB5BDCC-EA06-4C96-A9CB-1D3E24D55269}" srcOrd="4" destOrd="0" presId="urn:microsoft.com/office/officeart/2018/2/layout/IconCircleList"/>
    <dgm:cxn modelId="{83E0BB38-3C80-43C0-8B79-A89957E593E1}" type="presParOf" srcId="{FBB5BDCC-EA06-4C96-A9CB-1D3E24D55269}" destId="{0E6E04FB-0663-495B-90CC-C973AA9072DC}" srcOrd="0" destOrd="0" presId="urn:microsoft.com/office/officeart/2018/2/layout/IconCircleList"/>
    <dgm:cxn modelId="{0890EBA2-E5C8-4FFC-8929-76341E263C37}" type="presParOf" srcId="{FBB5BDCC-EA06-4C96-A9CB-1D3E24D55269}" destId="{9D952161-84CB-4B11-A3AD-529A03981576}" srcOrd="1" destOrd="0" presId="urn:microsoft.com/office/officeart/2018/2/layout/IconCircleList"/>
    <dgm:cxn modelId="{54BA77B0-F5E9-4DF8-891B-648F761F566A}" type="presParOf" srcId="{FBB5BDCC-EA06-4C96-A9CB-1D3E24D55269}" destId="{52A4C7C3-2C41-4BB3-B4D6-454FF6988610}" srcOrd="2" destOrd="0" presId="urn:microsoft.com/office/officeart/2018/2/layout/IconCircleList"/>
    <dgm:cxn modelId="{BD527C66-89A2-4B1B-9C55-4C27DABAC2F1}" type="presParOf" srcId="{FBB5BDCC-EA06-4C96-A9CB-1D3E24D55269}" destId="{F9B7E208-A8E3-4012-800D-8A72D4589EA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0F329B-2CA1-4CD6-AC9F-DA0E330F759C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B187062-917B-4C2C-9666-58356EC2B08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Clip is any audio file (for any purpose: background or sound effect), which you can add to Assets </a:t>
          </a:r>
        </a:p>
      </dgm:t>
    </dgm:pt>
    <dgm:pt modelId="{CE61C4E2-C2FD-4D85-A9FE-4C0FB080F16B}" type="parTrans" cxnId="{58D27E0E-540E-41E7-83E7-84723ECEF2BA}">
      <dgm:prSet/>
      <dgm:spPr/>
      <dgm:t>
        <a:bodyPr/>
        <a:lstStyle/>
        <a:p>
          <a:endParaRPr lang="en-US"/>
        </a:p>
      </dgm:t>
    </dgm:pt>
    <dgm:pt modelId="{99919E59-3EC7-45A7-A375-D9B6B1C80E51}" type="sibTrans" cxnId="{58D27E0E-540E-41E7-83E7-84723ECEF2BA}">
      <dgm:prSet/>
      <dgm:spPr/>
      <dgm:t>
        <a:bodyPr/>
        <a:lstStyle/>
        <a:p>
          <a:endParaRPr lang="en-US"/>
        </a:p>
      </dgm:t>
    </dgm:pt>
    <dgm:pt modelId="{0DD9E74B-4720-4FC1-BF7D-F605414D4E8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Supported file formats: </a:t>
          </a:r>
          <a:r>
            <a:rPr lang="en-US" dirty="0" err="1"/>
            <a:t>aif</a:t>
          </a:r>
          <a:r>
            <a:rPr lang="en-US" dirty="0"/>
            <a:t>, .wav, .mp3, and .</a:t>
          </a:r>
          <a:r>
            <a:rPr lang="en-US" dirty="0" err="1"/>
            <a:t>ogg</a:t>
          </a:r>
          <a:r>
            <a:rPr lang="en-US" dirty="0"/>
            <a:t>. </a:t>
          </a:r>
        </a:p>
      </dgm:t>
    </dgm:pt>
    <dgm:pt modelId="{EA77F9FD-1955-4CA4-8B2A-AE3BA27576A4}" type="parTrans" cxnId="{04A2EDDE-2F37-4855-9DC0-997394F51258}">
      <dgm:prSet/>
      <dgm:spPr/>
      <dgm:t>
        <a:bodyPr/>
        <a:lstStyle/>
        <a:p>
          <a:endParaRPr lang="en-US"/>
        </a:p>
      </dgm:t>
    </dgm:pt>
    <dgm:pt modelId="{097A5564-BC52-45E1-864D-67B7A020A2E1}" type="sibTrans" cxnId="{04A2EDDE-2F37-4855-9DC0-997394F51258}">
      <dgm:prSet/>
      <dgm:spPr/>
      <dgm:t>
        <a:bodyPr/>
        <a:lstStyle/>
        <a:p>
          <a:endParaRPr lang="en-US"/>
        </a:p>
      </dgm:t>
    </dgm:pt>
    <dgm:pt modelId="{597AF1BC-EFA1-41B2-A006-41DCC2E514F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Tracker modules: .</a:t>
          </a:r>
          <a:r>
            <a:rPr lang="en-US" dirty="0" err="1"/>
            <a:t>xm</a:t>
          </a:r>
          <a:r>
            <a:rPr lang="en-US" dirty="0"/>
            <a:t>, .mod, .it, and .s3m</a:t>
          </a:r>
        </a:p>
      </dgm:t>
    </dgm:pt>
    <dgm:pt modelId="{6E66C319-0007-47E3-9949-3A30E0659094}" type="parTrans" cxnId="{33025703-C2FE-4AEC-AFF1-BC83A0CD0651}">
      <dgm:prSet/>
      <dgm:spPr/>
      <dgm:t>
        <a:bodyPr/>
        <a:lstStyle/>
        <a:p>
          <a:endParaRPr lang="en-US"/>
        </a:p>
      </dgm:t>
    </dgm:pt>
    <dgm:pt modelId="{166079A3-8EE4-4E48-8A18-C1D0E79FC7FE}" type="sibTrans" cxnId="{33025703-C2FE-4AEC-AFF1-BC83A0CD0651}">
      <dgm:prSet/>
      <dgm:spPr/>
      <dgm:t>
        <a:bodyPr/>
        <a:lstStyle/>
        <a:p>
          <a:endParaRPr lang="en-US"/>
        </a:p>
      </dgm:t>
    </dgm:pt>
    <dgm:pt modelId="{45A9D908-F377-45B2-B987-20D778864A0C}" type="pres">
      <dgm:prSet presAssocID="{A00F329B-2CA1-4CD6-AC9F-DA0E330F759C}" presName="root" presStyleCnt="0">
        <dgm:presLayoutVars>
          <dgm:dir/>
          <dgm:resizeHandles val="exact"/>
        </dgm:presLayoutVars>
      </dgm:prSet>
      <dgm:spPr/>
    </dgm:pt>
    <dgm:pt modelId="{055339B9-1085-41A4-826A-DB51B1F71EAE}" type="pres">
      <dgm:prSet presAssocID="{8B187062-917B-4C2C-9666-58356EC2B086}" presName="compNode" presStyleCnt="0"/>
      <dgm:spPr/>
    </dgm:pt>
    <dgm:pt modelId="{EFB438F2-17B7-48D9-A77C-B7B31C179C15}" type="pres">
      <dgm:prSet presAssocID="{8B187062-917B-4C2C-9666-58356EC2B086}" presName="iconBgRect" presStyleLbl="bgShp" presStyleIdx="0" presStyleCnt="3" custScaleX="103364"/>
      <dgm:spPr/>
    </dgm:pt>
    <dgm:pt modelId="{3406E0C1-7BD6-45F7-A2B1-E785A24D92FA}" type="pres">
      <dgm:prSet presAssocID="{8B187062-917B-4C2C-9666-58356EC2B08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odcast"/>
        </a:ext>
      </dgm:extLst>
    </dgm:pt>
    <dgm:pt modelId="{583CC854-C227-42EA-AC58-D9BBAF814DA1}" type="pres">
      <dgm:prSet presAssocID="{8B187062-917B-4C2C-9666-58356EC2B086}" presName="spaceRect" presStyleCnt="0"/>
      <dgm:spPr/>
    </dgm:pt>
    <dgm:pt modelId="{557B0E99-126B-4753-AD66-21245E9618CA}" type="pres">
      <dgm:prSet presAssocID="{8B187062-917B-4C2C-9666-58356EC2B086}" presName="textRect" presStyleLbl="revTx" presStyleIdx="0" presStyleCnt="3" custScaleX="263742" custScaleY="151447" custLinFactNeighborX="-3427" custLinFactNeighborY="-1917">
        <dgm:presLayoutVars>
          <dgm:chMax val="1"/>
          <dgm:chPref val="1"/>
        </dgm:presLayoutVars>
      </dgm:prSet>
      <dgm:spPr/>
    </dgm:pt>
    <dgm:pt modelId="{D0024774-0DB2-4202-A0B5-A69C79DA3014}" type="pres">
      <dgm:prSet presAssocID="{99919E59-3EC7-45A7-A375-D9B6B1C80E51}" presName="sibTrans" presStyleCnt="0"/>
      <dgm:spPr/>
    </dgm:pt>
    <dgm:pt modelId="{C12FF71F-411F-43E6-B411-8C611BEB3D32}" type="pres">
      <dgm:prSet presAssocID="{0DD9E74B-4720-4FC1-BF7D-F605414D4E80}" presName="compNode" presStyleCnt="0"/>
      <dgm:spPr/>
    </dgm:pt>
    <dgm:pt modelId="{EBC271E6-F842-4F76-9069-88DE686B7D5D}" type="pres">
      <dgm:prSet presAssocID="{0DD9E74B-4720-4FC1-BF7D-F605414D4E80}" presName="iconBgRect" presStyleLbl="bgShp" presStyleIdx="1" presStyleCnt="3"/>
      <dgm:spPr/>
    </dgm:pt>
    <dgm:pt modelId="{4E2261A3-C81F-4F48-BC8A-1982D2A84ABC}" type="pres">
      <dgm:prSet presAssocID="{0DD9E74B-4720-4FC1-BF7D-F605414D4E8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C5F8770-8F30-4194-A07F-F4FE59444F21}" type="pres">
      <dgm:prSet presAssocID="{0DD9E74B-4720-4FC1-BF7D-F605414D4E80}" presName="spaceRect" presStyleCnt="0"/>
      <dgm:spPr/>
    </dgm:pt>
    <dgm:pt modelId="{337E223E-7C45-475F-928B-D94B0BE03728}" type="pres">
      <dgm:prSet presAssocID="{0DD9E74B-4720-4FC1-BF7D-F605414D4E80}" presName="textRect" presStyleLbl="revTx" presStyleIdx="1" presStyleCnt="3" custScaleX="119216" custScaleY="151982">
        <dgm:presLayoutVars>
          <dgm:chMax val="1"/>
          <dgm:chPref val="1"/>
        </dgm:presLayoutVars>
      </dgm:prSet>
      <dgm:spPr/>
    </dgm:pt>
    <dgm:pt modelId="{340AAA85-732E-40B4-A365-811D3E243C5A}" type="pres">
      <dgm:prSet presAssocID="{097A5564-BC52-45E1-864D-67B7A020A2E1}" presName="sibTrans" presStyleCnt="0"/>
      <dgm:spPr/>
    </dgm:pt>
    <dgm:pt modelId="{8F618BEC-0EC2-4C5E-AF10-52FFFC2E1F91}" type="pres">
      <dgm:prSet presAssocID="{597AF1BC-EFA1-41B2-A006-41DCC2E514F6}" presName="compNode" presStyleCnt="0"/>
      <dgm:spPr/>
    </dgm:pt>
    <dgm:pt modelId="{A1C29810-67B9-472E-A70E-8561F78A8514}" type="pres">
      <dgm:prSet presAssocID="{597AF1BC-EFA1-41B2-A006-41DCC2E514F6}" presName="iconBgRect" presStyleLbl="bgShp" presStyleIdx="2" presStyleCnt="3"/>
      <dgm:spPr/>
    </dgm:pt>
    <dgm:pt modelId="{AAC40BDE-FA2B-429E-8240-E63B1E342E3A}" type="pres">
      <dgm:prSet presAssocID="{597AF1BC-EFA1-41B2-A006-41DCC2E514F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2333DC5A-5DB3-456A-9616-4A152D1E620C}" type="pres">
      <dgm:prSet presAssocID="{597AF1BC-EFA1-41B2-A006-41DCC2E514F6}" presName="spaceRect" presStyleCnt="0"/>
      <dgm:spPr/>
    </dgm:pt>
    <dgm:pt modelId="{DA9985A6-4D44-4971-8E03-F1757AEB06AB}" type="pres">
      <dgm:prSet presAssocID="{597AF1BC-EFA1-41B2-A006-41DCC2E514F6}" presName="textRect" presStyleLbl="revTx" presStyleIdx="2" presStyleCnt="3" custScaleX="148785" custScaleY="157239">
        <dgm:presLayoutVars>
          <dgm:chMax val="1"/>
          <dgm:chPref val="1"/>
        </dgm:presLayoutVars>
      </dgm:prSet>
      <dgm:spPr/>
    </dgm:pt>
  </dgm:ptLst>
  <dgm:cxnLst>
    <dgm:cxn modelId="{33025703-C2FE-4AEC-AFF1-BC83A0CD0651}" srcId="{A00F329B-2CA1-4CD6-AC9F-DA0E330F759C}" destId="{597AF1BC-EFA1-41B2-A006-41DCC2E514F6}" srcOrd="2" destOrd="0" parTransId="{6E66C319-0007-47E3-9949-3A30E0659094}" sibTransId="{166079A3-8EE4-4E48-8A18-C1D0E79FC7FE}"/>
    <dgm:cxn modelId="{95B21E07-6440-4D44-912D-39F172F826B8}" type="presOf" srcId="{A00F329B-2CA1-4CD6-AC9F-DA0E330F759C}" destId="{45A9D908-F377-45B2-B987-20D778864A0C}" srcOrd="0" destOrd="0" presId="urn:microsoft.com/office/officeart/2018/5/layout/IconCircleLabelList"/>
    <dgm:cxn modelId="{58D27E0E-540E-41E7-83E7-84723ECEF2BA}" srcId="{A00F329B-2CA1-4CD6-AC9F-DA0E330F759C}" destId="{8B187062-917B-4C2C-9666-58356EC2B086}" srcOrd="0" destOrd="0" parTransId="{CE61C4E2-C2FD-4D85-A9FE-4C0FB080F16B}" sibTransId="{99919E59-3EC7-45A7-A375-D9B6B1C80E51}"/>
    <dgm:cxn modelId="{54D88A44-4FF6-43C9-BBF1-3B12717A71C7}" type="presOf" srcId="{0DD9E74B-4720-4FC1-BF7D-F605414D4E80}" destId="{337E223E-7C45-475F-928B-D94B0BE03728}" srcOrd="0" destOrd="0" presId="urn:microsoft.com/office/officeart/2018/5/layout/IconCircleLabelList"/>
    <dgm:cxn modelId="{C297039C-A083-4348-A254-0A115FC383A5}" type="presOf" srcId="{597AF1BC-EFA1-41B2-A006-41DCC2E514F6}" destId="{DA9985A6-4D44-4971-8E03-F1757AEB06AB}" srcOrd="0" destOrd="0" presId="urn:microsoft.com/office/officeart/2018/5/layout/IconCircleLabelList"/>
    <dgm:cxn modelId="{0D2D37BD-738E-4D69-8B2E-C377337B74CE}" type="presOf" srcId="{8B187062-917B-4C2C-9666-58356EC2B086}" destId="{557B0E99-126B-4753-AD66-21245E9618CA}" srcOrd="0" destOrd="0" presId="urn:microsoft.com/office/officeart/2018/5/layout/IconCircleLabelList"/>
    <dgm:cxn modelId="{04A2EDDE-2F37-4855-9DC0-997394F51258}" srcId="{A00F329B-2CA1-4CD6-AC9F-DA0E330F759C}" destId="{0DD9E74B-4720-4FC1-BF7D-F605414D4E80}" srcOrd="1" destOrd="0" parTransId="{EA77F9FD-1955-4CA4-8B2A-AE3BA27576A4}" sibTransId="{097A5564-BC52-45E1-864D-67B7A020A2E1}"/>
    <dgm:cxn modelId="{6181DF19-EDA3-43F7-88D8-05BAD0E6214D}" type="presParOf" srcId="{45A9D908-F377-45B2-B987-20D778864A0C}" destId="{055339B9-1085-41A4-826A-DB51B1F71EAE}" srcOrd="0" destOrd="0" presId="urn:microsoft.com/office/officeart/2018/5/layout/IconCircleLabelList"/>
    <dgm:cxn modelId="{CA03636A-E969-4E58-8A9C-ACD96EEAE52C}" type="presParOf" srcId="{055339B9-1085-41A4-826A-DB51B1F71EAE}" destId="{EFB438F2-17B7-48D9-A77C-B7B31C179C15}" srcOrd="0" destOrd="0" presId="urn:microsoft.com/office/officeart/2018/5/layout/IconCircleLabelList"/>
    <dgm:cxn modelId="{931A72DD-D0BF-4D0A-9F69-B45994FD18F6}" type="presParOf" srcId="{055339B9-1085-41A4-826A-DB51B1F71EAE}" destId="{3406E0C1-7BD6-45F7-A2B1-E785A24D92FA}" srcOrd="1" destOrd="0" presId="urn:microsoft.com/office/officeart/2018/5/layout/IconCircleLabelList"/>
    <dgm:cxn modelId="{3F51FFD6-9B35-40BE-B333-F7960BAF11EB}" type="presParOf" srcId="{055339B9-1085-41A4-826A-DB51B1F71EAE}" destId="{583CC854-C227-42EA-AC58-D9BBAF814DA1}" srcOrd="2" destOrd="0" presId="urn:microsoft.com/office/officeart/2018/5/layout/IconCircleLabelList"/>
    <dgm:cxn modelId="{B8066272-AC0B-4712-BA00-D98C25E70763}" type="presParOf" srcId="{055339B9-1085-41A4-826A-DB51B1F71EAE}" destId="{557B0E99-126B-4753-AD66-21245E9618CA}" srcOrd="3" destOrd="0" presId="urn:microsoft.com/office/officeart/2018/5/layout/IconCircleLabelList"/>
    <dgm:cxn modelId="{D8AE2C12-F860-4C9C-B3C7-6E4482E95FBA}" type="presParOf" srcId="{45A9D908-F377-45B2-B987-20D778864A0C}" destId="{D0024774-0DB2-4202-A0B5-A69C79DA3014}" srcOrd="1" destOrd="0" presId="urn:microsoft.com/office/officeart/2018/5/layout/IconCircleLabelList"/>
    <dgm:cxn modelId="{E5C1EF4F-B24A-4FF2-88C1-FE84979AB794}" type="presParOf" srcId="{45A9D908-F377-45B2-B987-20D778864A0C}" destId="{C12FF71F-411F-43E6-B411-8C611BEB3D32}" srcOrd="2" destOrd="0" presId="urn:microsoft.com/office/officeart/2018/5/layout/IconCircleLabelList"/>
    <dgm:cxn modelId="{9824878D-0EF2-4E9A-B3A6-1A521BC28C12}" type="presParOf" srcId="{C12FF71F-411F-43E6-B411-8C611BEB3D32}" destId="{EBC271E6-F842-4F76-9069-88DE686B7D5D}" srcOrd="0" destOrd="0" presId="urn:microsoft.com/office/officeart/2018/5/layout/IconCircleLabelList"/>
    <dgm:cxn modelId="{67464C2F-6E22-4B50-8B0E-1ACE80FC8141}" type="presParOf" srcId="{C12FF71F-411F-43E6-B411-8C611BEB3D32}" destId="{4E2261A3-C81F-4F48-BC8A-1982D2A84ABC}" srcOrd="1" destOrd="0" presId="urn:microsoft.com/office/officeart/2018/5/layout/IconCircleLabelList"/>
    <dgm:cxn modelId="{A44ED44A-33BD-4165-B5C7-6BABDC20D189}" type="presParOf" srcId="{C12FF71F-411F-43E6-B411-8C611BEB3D32}" destId="{5C5F8770-8F30-4194-A07F-F4FE59444F21}" srcOrd="2" destOrd="0" presId="urn:microsoft.com/office/officeart/2018/5/layout/IconCircleLabelList"/>
    <dgm:cxn modelId="{ADC053E6-96E9-45BF-9245-4E68EFDA45E2}" type="presParOf" srcId="{C12FF71F-411F-43E6-B411-8C611BEB3D32}" destId="{337E223E-7C45-475F-928B-D94B0BE03728}" srcOrd="3" destOrd="0" presId="urn:microsoft.com/office/officeart/2018/5/layout/IconCircleLabelList"/>
    <dgm:cxn modelId="{1365BB44-0095-400F-B867-E9915CB48ED0}" type="presParOf" srcId="{45A9D908-F377-45B2-B987-20D778864A0C}" destId="{340AAA85-732E-40B4-A365-811D3E243C5A}" srcOrd="3" destOrd="0" presId="urn:microsoft.com/office/officeart/2018/5/layout/IconCircleLabelList"/>
    <dgm:cxn modelId="{10A93E92-EF58-4062-9E17-578CB7733FC2}" type="presParOf" srcId="{45A9D908-F377-45B2-B987-20D778864A0C}" destId="{8F618BEC-0EC2-4C5E-AF10-52FFFC2E1F91}" srcOrd="4" destOrd="0" presId="urn:microsoft.com/office/officeart/2018/5/layout/IconCircleLabelList"/>
    <dgm:cxn modelId="{516AFE57-A5A3-4AA2-9033-C9AD9662E76C}" type="presParOf" srcId="{8F618BEC-0EC2-4C5E-AF10-52FFFC2E1F91}" destId="{A1C29810-67B9-472E-A70E-8561F78A8514}" srcOrd="0" destOrd="0" presId="urn:microsoft.com/office/officeart/2018/5/layout/IconCircleLabelList"/>
    <dgm:cxn modelId="{E07D5D09-464E-47E3-9CE9-647D334BA94F}" type="presParOf" srcId="{8F618BEC-0EC2-4C5E-AF10-52FFFC2E1F91}" destId="{AAC40BDE-FA2B-429E-8240-E63B1E342E3A}" srcOrd="1" destOrd="0" presId="urn:microsoft.com/office/officeart/2018/5/layout/IconCircleLabelList"/>
    <dgm:cxn modelId="{24AE3C32-3F94-4DF9-8B4A-8FA40B6CD4A8}" type="presParOf" srcId="{8F618BEC-0EC2-4C5E-AF10-52FFFC2E1F91}" destId="{2333DC5A-5DB3-456A-9616-4A152D1E620C}" srcOrd="2" destOrd="0" presId="urn:microsoft.com/office/officeart/2018/5/layout/IconCircleLabelList"/>
    <dgm:cxn modelId="{7413A3BD-0E03-405D-957D-6B4AD82250A4}" type="presParOf" srcId="{8F618BEC-0EC2-4C5E-AF10-52FFFC2E1F91}" destId="{DA9985A6-4D44-4971-8E03-F1757AEB06A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1A5FC0-9888-445C-BF75-BE515656688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7DE8D3-5DD0-494C-95A8-56ADE43269E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can control the output of Audio Source with help of Audio Mixer (instead of Audio Listener)</a:t>
          </a:r>
        </a:p>
      </dgm:t>
    </dgm:pt>
    <dgm:pt modelId="{90860F49-1BED-4728-85B7-D6EF213E7223}" type="parTrans" cxnId="{6FFF03C0-97E3-4411-8B66-A8810EB21C89}">
      <dgm:prSet/>
      <dgm:spPr/>
      <dgm:t>
        <a:bodyPr/>
        <a:lstStyle/>
        <a:p>
          <a:endParaRPr lang="en-US"/>
        </a:p>
      </dgm:t>
    </dgm:pt>
    <dgm:pt modelId="{C55CB13A-F963-4445-A510-46AFB6F55B31}" type="sibTrans" cxnId="{6FFF03C0-97E3-4411-8B66-A8810EB21C89}">
      <dgm:prSet/>
      <dgm:spPr/>
      <dgm:t>
        <a:bodyPr/>
        <a:lstStyle/>
        <a:p>
          <a:endParaRPr lang="en-US"/>
        </a:p>
      </dgm:t>
    </dgm:pt>
    <dgm:pt modelId="{61486A0D-D32B-4325-BFB7-BE61C1D263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To add one, context menu on Assets -&gt; Create -&gt; Audio Mixer</a:t>
          </a:r>
        </a:p>
      </dgm:t>
    </dgm:pt>
    <dgm:pt modelId="{A3B281A4-288A-47FA-8171-8D477948FE05}" type="parTrans" cxnId="{089AC087-2141-4B63-AB5A-20678DB9C668}">
      <dgm:prSet/>
      <dgm:spPr/>
      <dgm:t>
        <a:bodyPr/>
        <a:lstStyle/>
        <a:p>
          <a:endParaRPr lang="en-US"/>
        </a:p>
      </dgm:t>
    </dgm:pt>
    <dgm:pt modelId="{395D1CF6-07FE-40A6-A9C6-0B11FAD772AF}" type="sibTrans" cxnId="{089AC087-2141-4B63-AB5A-20678DB9C668}">
      <dgm:prSet/>
      <dgm:spPr/>
      <dgm:t>
        <a:bodyPr/>
        <a:lstStyle/>
        <a:p>
          <a:endParaRPr lang="en-US"/>
        </a:p>
      </dgm:t>
    </dgm:pt>
    <dgm:pt modelId="{BD895B41-96F0-446F-BB9A-824232011C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 Inspector, it has very few properties:</a:t>
          </a:r>
        </a:p>
      </dgm:t>
    </dgm:pt>
    <dgm:pt modelId="{E3C5368B-C387-4545-9CA7-F76F96262A95}" type="parTrans" cxnId="{C71D0F1C-531A-4D7C-925F-E0FD38C95F0C}">
      <dgm:prSet/>
      <dgm:spPr/>
      <dgm:t>
        <a:bodyPr/>
        <a:lstStyle/>
        <a:p>
          <a:endParaRPr lang="en-US"/>
        </a:p>
      </dgm:t>
    </dgm:pt>
    <dgm:pt modelId="{2A3C2D5A-054B-4C1E-9A56-420E59155E89}" type="sibTrans" cxnId="{C71D0F1C-531A-4D7C-925F-E0FD38C95F0C}">
      <dgm:prSet/>
      <dgm:spPr/>
      <dgm:t>
        <a:bodyPr/>
        <a:lstStyle/>
        <a:p>
          <a:endParaRPr lang="en-US"/>
        </a:p>
      </dgm:t>
    </dgm:pt>
    <dgm:pt modelId="{62C2FFAB-AD4A-497C-B93A-AB1B7233FD3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To be able to suspend</a:t>
          </a:r>
        </a:p>
      </dgm:t>
    </dgm:pt>
    <dgm:pt modelId="{CA809819-4F72-4E85-A61E-14B3F91660B2}" type="parTrans" cxnId="{737776D7-9D68-4DFA-AAC2-4A2F31F6F2DB}">
      <dgm:prSet/>
      <dgm:spPr/>
      <dgm:t>
        <a:bodyPr/>
        <a:lstStyle/>
        <a:p>
          <a:endParaRPr lang="en-US"/>
        </a:p>
      </dgm:t>
    </dgm:pt>
    <dgm:pt modelId="{67D3A6D4-4A41-4ACF-92D3-0A6EC3D43751}" type="sibTrans" cxnId="{737776D7-9D68-4DFA-AAC2-4A2F31F6F2DB}">
      <dgm:prSet/>
      <dgm:spPr/>
      <dgm:t>
        <a:bodyPr/>
        <a:lstStyle/>
        <a:p>
          <a:endParaRPr lang="en-US"/>
        </a:p>
      </dgm:t>
    </dgm:pt>
    <dgm:pt modelId="{27CBF356-0EA9-42B5-B1E0-8FB9F93B3EB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Threshold volume</a:t>
          </a:r>
        </a:p>
      </dgm:t>
    </dgm:pt>
    <dgm:pt modelId="{8C6F50F4-6868-40AA-95E0-5DE6B0E5E8C0}" type="parTrans" cxnId="{09ED6351-ECB1-4442-AE25-1A610E23C14B}">
      <dgm:prSet/>
      <dgm:spPr/>
      <dgm:t>
        <a:bodyPr/>
        <a:lstStyle/>
        <a:p>
          <a:endParaRPr lang="en-US"/>
        </a:p>
      </dgm:t>
    </dgm:pt>
    <dgm:pt modelId="{18F3825F-59C3-48FD-AD33-F61261B35A7F}" type="sibTrans" cxnId="{09ED6351-ECB1-4442-AE25-1A610E23C14B}">
      <dgm:prSet/>
      <dgm:spPr/>
      <dgm:t>
        <a:bodyPr/>
        <a:lstStyle/>
        <a:p>
          <a:endParaRPr lang="en-US"/>
        </a:p>
      </dgm:t>
    </dgm:pt>
    <dgm:pt modelId="{B9366E07-EA1F-4415-B087-101A93A5035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Update Mode: normal and unscaled time</a:t>
          </a:r>
        </a:p>
      </dgm:t>
    </dgm:pt>
    <dgm:pt modelId="{8834503C-348D-47F1-A807-0E026580B452}" type="parTrans" cxnId="{BDDADD7B-EC6A-4BCC-ADE7-01C489203CDE}">
      <dgm:prSet/>
      <dgm:spPr/>
      <dgm:t>
        <a:bodyPr/>
        <a:lstStyle/>
        <a:p>
          <a:endParaRPr lang="en-US"/>
        </a:p>
      </dgm:t>
    </dgm:pt>
    <dgm:pt modelId="{72AB5DF2-07ED-4380-867F-028C4A0D9316}" type="sibTrans" cxnId="{BDDADD7B-EC6A-4BCC-ADE7-01C489203CDE}">
      <dgm:prSet/>
      <dgm:spPr/>
      <dgm:t>
        <a:bodyPr/>
        <a:lstStyle/>
        <a:p>
          <a:endParaRPr lang="en-US"/>
        </a:p>
      </dgm:t>
    </dgm:pt>
    <dgm:pt modelId="{CF473E49-FE5A-4297-8F08-2213B7F038D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To open a Mixer -&gt; click Open button in Inspector</a:t>
          </a:r>
        </a:p>
      </dgm:t>
    </dgm:pt>
    <dgm:pt modelId="{ABA990D7-9088-4747-BC0D-914880F19B90}" type="parTrans" cxnId="{733C6336-A3A4-4C84-827F-9FCD78F31D01}">
      <dgm:prSet/>
      <dgm:spPr/>
      <dgm:t>
        <a:bodyPr/>
        <a:lstStyle/>
        <a:p>
          <a:endParaRPr lang="en-US"/>
        </a:p>
      </dgm:t>
    </dgm:pt>
    <dgm:pt modelId="{87D63AEA-D6C3-49BC-9501-E18869F912FB}" type="sibTrans" cxnId="{733C6336-A3A4-4C84-827F-9FCD78F31D01}">
      <dgm:prSet/>
      <dgm:spPr/>
      <dgm:t>
        <a:bodyPr/>
        <a:lstStyle/>
        <a:p>
          <a:endParaRPr lang="en-US"/>
        </a:p>
      </dgm:t>
    </dgm:pt>
    <dgm:pt modelId="{9671D954-CCE4-4665-8C77-3EB4C7B3FDDE}" type="pres">
      <dgm:prSet presAssocID="{721A5FC0-9888-445C-BF75-BE515656688B}" presName="root" presStyleCnt="0">
        <dgm:presLayoutVars>
          <dgm:dir/>
          <dgm:resizeHandles val="exact"/>
        </dgm:presLayoutVars>
      </dgm:prSet>
      <dgm:spPr/>
    </dgm:pt>
    <dgm:pt modelId="{D40740C8-69CB-4145-AEDD-3DA5B903AF98}" type="pres">
      <dgm:prSet presAssocID="{AE7DE8D3-5DD0-494C-95A8-56ADE43269EA}" presName="compNode" presStyleCnt="0"/>
      <dgm:spPr/>
    </dgm:pt>
    <dgm:pt modelId="{2A6B5D2D-BB71-4966-91F4-F65E5BD12BDD}" type="pres">
      <dgm:prSet presAssocID="{AE7DE8D3-5DD0-494C-95A8-56ADE43269EA}" presName="bgRect" presStyleLbl="bgShp" presStyleIdx="0" presStyleCnt="4"/>
      <dgm:spPr/>
    </dgm:pt>
    <dgm:pt modelId="{2B305160-AE7E-4130-BD1E-D62F48D76108}" type="pres">
      <dgm:prSet presAssocID="{AE7DE8D3-5DD0-494C-95A8-56ADE43269E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odcast"/>
        </a:ext>
      </dgm:extLst>
    </dgm:pt>
    <dgm:pt modelId="{B81610CC-0D6A-4A42-9952-5E0FC122D0DD}" type="pres">
      <dgm:prSet presAssocID="{AE7DE8D3-5DD0-494C-95A8-56ADE43269EA}" presName="spaceRect" presStyleCnt="0"/>
      <dgm:spPr/>
    </dgm:pt>
    <dgm:pt modelId="{74E09A78-3F0C-421B-8BA9-1140097E9304}" type="pres">
      <dgm:prSet presAssocID="{AE7DE8D3-5DD0-494C-95A8-56ADE43269EA}" presName="parTx" presStyleLbl="revTx" presStyleIdx="0" presStyleCnt="5">
        <dgm:presLayoutVars>
          <dgm:chMax val="0"/>
          <dgm:chPref val="0"/>
        </dgm:presLayoutVars>
      </dgm:prSet>
      <dgm:spPr/>
    </dgm:pt>
    <dgm:pt modelId="{B439430F-927E-436F-881E-95C60C76B7EC}" type="pres">
      <dgm:prSet presAssocID="{C55CB13A-F963-4445-A510-46AFB6F55B31}" presName="sibTrans" presStyleCnt="0"/>
      <dgm:spPr/>
    </dgm:pt>
    <dgm:pt modelId="{F5BB5F32-7EBB-45C1-B8F9-31EDE8DE347F}" type="pres">
      <dgm:prSet presAssocID="{61486A0D-D32B-4325-BFB7-BE61C1D263B0}" presName="compNode" presStyleCnt="0"/>
      <dgm:spPr/>
    </dgm:pt>
    <dgm:pt modelId="{394CC042-5D36-426B-8A5E-992DF51F884C}" type="pres">
      <dgm:prSet presAssocID="{61486A0D-D32B-4325-BFB7-BE61C1D263B0}" presName="bgRect" presStyleLbl="bgShp" presStyleIdx="1" presStyleCnt="4"/>
      <dgm:spPr/>
    </dgm:pt>
    <dgm:pt modelId="{1CB9BCB2-98B1-4ACA-9183-F9063BBAB380}" type="pres">
      <dgm:prSet presAssocID="{61486A0D-D32B-4325-BFB7-BE61C1D263B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J"/>
        </a:ext>
      </dgm:extLst>
    </dgm:pt>
    <dgm:pt modelId="{82C80659-A9D9-40A4-BE5B-C7D356A4D19A}" type="pres">
      <dgm:prSet presAssocID="{61486A0D-D32B-4325-BFB7-BE61C1D263B0}" presName="spaceRect" presStyleCnt="0"/>
      <dgm:spPr/>
    </dgm:pt>
    <dgm:pt modelId="{28B2B0F7-7D46-4D1A-B844-BA2B2F765F35}" type="pres">
      <dgm:prSet presAssocID="{61486A0D-D32B-4325-BFB7-BE61C1D263B0}" presName="parTx" presStyleLbl="revTx" presStyleIdx="1" presStyleCnt="5">
        <dgm:presLayoutVars>
          <dgm:chMax val="0"/>
          <dgm:chPref val="0"/>
        </dgm:presLayoutVars>
      </dgm:prSet>
      <dgm:spPr/>
    </dgm:pt>
    <dgm:pt modelId="{FADD822B-A2C9-4FDB-BFCA-279DBC2443D8}" type="pres">
      <dgm:prSet presAssocID="{395D1CF6-07FE-40A6-A9C6-0B11FAD772AF}" presName="sibTrans" presStyleCnt="0"/>
      <dgm:spPr/>
    </dgm:pt>
    <dgm:pt modelId="{6DD5DE31-3490-4168-8577-CC2173D42E4D}" type="pres">
      <dgm:prSet presAssocID="{BD895B41-96F0-446F-BB9A-824232011C27}" presName="compNode" presStyleCnt="0"/>
      <dgm:spPr/>
    </dgm:pt>
    <dgm:pt modelId="{578E6F61-098B-42CA-8D78-2B73C706B8A5}" type="pres">
      <dgm:prSet presAssocID="{BD895B41-96F0-446F-BB9A-824232011C27}" presName="bgRect" presStyleLbl="bgShp" presStyleIdx="2" presStyleCnt="4"/>
      <dgm:spPr/>
    </dgm:pt>
    <dgm:pt modelId="{A0B840CF-D643-4FC5-8FD8-20F941BF3B1C}" type="pres">
      <dgm:prSet presAssocID="{BD895B41-96F0-446F-BB9A-824232011C2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etective"/>
        </a:ext>
      </dgm:extLst>
    </dgm:pt>
    <dgm:pt modelId="{F97D11BC-63B3-422B-81D5-6766514E8FCE}" type="pres">
      <dgm:prSet presAssocID="{BD895B41-96F0-446F-BB9A-824232011C27}" presName="spaceRect" presStyleCnt="0"/>
      <dgm:spPr/>
    </dgm:pt>
    <dgm:pt modelId="{AB1196DF-657D-479C-ACBC-D018999B9B18}" type="pres">
      <dgm:prSet presAssocID="{BD895B41-96F0-446F-BB9A-824232011C27}" presName="parTx" presStyleLbl="revTx" presStyleIdx="2" presStyleCnt="5">
        <dgm:presLayoutVars>
          <dgm:chMax val="0"/>
          <dgm:chPref val="0"/>
        </dgm:presLayoutVars>
      </dgm:prSet>
      <dgm:spPr/>
    </dgm:pt>
    <dgm:pt modelId="{E0A754E5-3740-4E9A-9E47-FE15EDB13ACB}" type="pres">
      <dgm:prSet presAssocID="{BD895B41-96F0-446F-BB9A-824232011C27}" presName="desTx" presStyleLbl="revTx" presStyleIdx="3" presStyleCnt="5">
        <dgm:presLayoutVars/>
      </dgm:prSet>
      <dgm:spPr/>
    </dgm:pt>
    <dgm:pt modelId="{43F610D5-283D-4C15-AF4E-D1F7EDD154E5}" type="pres">
      <dgm:prSet presAssocID="{2A3C2D5A-054B-4C1E-9A56-420E59155E89}" presName="sibTrans" presStyleCnt="0"/>
      <dgm:spPr/>
    </dgm:pt>
    <dgm:pt modelId="{FACE78A6-1660-441C-9070-1001FEBB7A4E}" type="pres">
      <dgm:prSet presAssocID="{CF473E49-FE5A-4297-8F08-2213B7F038D7}" presName="compNode" presStyleCnt="0"/>
      <dgm:spPr/>
    </dgm:pt>
    <dgm:pt modelId="{F0138EE5-D6E5-4C1B-AFD4-F307C3212300}" type="pres">
      <dgm:prSet presAssocID="{CF473E49-FE5A-4297-8F08-2213B7F038D7}" presName="bgRect" presStyleLbl="bgShp" presStyleIdx="3" presStyleCnt="4"/>
      <dgm:spPr/>
    </dgm:pt>
    <dgm:pt modelId="{72C01CD4-3D47-4028-808B-2CE1938E1CCE}" type="pres">
      <dgm:prSet presAssocID="{CF473E49-FE5A-4297-8F08-2213B7F038D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"/>
        </a:ext>
      </dgm:extLst>
    </dgm:pt>
    <dgm:pt modelId="{F3659533-BF40-4C4E-A094-D2614DF52672}" type="pres">
      <dgm:prSet presAssocID="{CF473E49-FE5A-4297-8F08-2213B7F038D7}" presName="spaceRect" presStyleCnt="0"/>
      <dgm:spPr/>
    </dgm:pt>
    <dgm:pt modelId="{2F3E3EEB-095F-4E73-81E4-3B0F6BBB4AE1}" type="pres">
      <dgm:prSet presAssocID="{CF473E49-FE5A-4297-8F08-2213B7F038D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71D0F1C-531A-4D7C-925F-E0FD38C95F0C}" srcId="{721A5FC0-9888-445C-BF75-BE515656688B}" destId="{BD895B41-96F0-446F-BB9A-824232011C27}" srcOrd="2" destOrd="0" parTransId="{E3C5368B-C387-4545-9CA7-F76F96262A95}" sibTransId="{2A3C2D5A-054B-4C1E-9A56-420E59155E89}"/>
    <dgm:cxn modelId="{F209D525-8CF2-4A0B-A061-75B477A41A89}" type="presOf" srcId="{61486A0D-D32B-4325-BFB7-BE61C1D263B0}" destId="{28B2B0F7-7D46-4D1A-B844-BA2B2F765F35}" srcOrd="0" destOrd="0" presId="urn:microsoft.com/office/officeart/2018/2/layout/IconVerticalSolidList"/>
    <dgm:cxn modelId="{D9F8672A-81E8-4C93-9997-FE7907778A8E}" type="presOf" srcId="{721A5FC0-9888-445C-BF75-BE515656688B}" destId="{9671D954-CCE4-4665-8C77-3EB4C7B3FDDE}" srcOrd="0" destOrd="0" presId="urn:microsoft.com/office/officeart/2018/2/layout/IconVerticalSolidList"/>
    <dgm:cxn modelId="{733C6336-A3A4-4C84-827F-9FCD78F31D01}" srcId="{721A5FC0-9888-445C-BF75-BE515656688B}" destId="{CF473E49-FE5A-4297-8F08-2213B7F038D7}" srcOrd="3" destOrd="0" parTransId="{ABA990D7-9088-4747-BC0D-914880F19B90}" sibTransId="{87D63AEA-D6C3-49BC-9501-E18869F912FB}"/>
    <dgm:cxn modelId="{A9CD2D3B-8E35-4F03-B7AC-2D863BB61695}" type="presOf" srcId="{CF473E49-FE5A-4297-8F08-2213B7F038D7}" destId="{2F3E3EEB-095F-4E73-81E4-3B0F6BBB4AE1}" srcOrd="0" destOrd="0" presId="urn:microsoft.com/office/officeart/2018/2/layout/IconVerticalSolidList"/>
    <dgm:cxn modelId="{B4FD4966-3E23-480B-8F36-DCE525897ABF}" type="presOf" srcId="{AE7DE8D3-5DD0-494C-95A8-56ADE43269EA}" destId="{74E09A78-3F0C-421B-8BA9-1140097E9304}" srcOrd="0" destOrd="0" presId="urn:microsoft.com/office/officeart/2018/2/layout/IconVerticalSolidList"/>
    <dgm:cxn modelId="{09ED6351-ECB1-4442-AE25-1A610E23C14B}" srcId="{BD895B41-96F0-446F-BB9A-824232011C27}" destId="{27CBF356-0EA9-42B5-B1E0-8FB9F93B3EB1}" srcOrd="1" destOrd="0" parTransId="{8C6F50F4-6868-40AA-95E0-5DE6B0E5E8C0}" sibTransId="{18F3825F-59C3-48FD-AD33-F61261B35A7F}"/>
    <dgm:cxn modelId="{BDDADD7B-EC6A-4BCC-ADE7-01C489203CDE}" srcId="{BD895B41-96F0-446F-BB9A-824232011C27}" destId="{B9366E07-EA1F-4415-B087-101A93A50358}" srcOrd="2" destOrd="0" parTransId="{8834503C-348D-47F1-A807-0E026580B452}" sibTransId="{72AB5DF2-07ED-4380-867F-028C4A0D9316}"/>
    <dgm:cxn modelId="{089AC087-2141-4B63-AB5A-20678DB9C668}" srcId="{721A5FC0-9888-445C-BF75-BE515656688B}" destId="{61486A0D-D32B-4325-BFB7-BE61C1D263B0}" srcOrd="1" destOrd="0" parTransId="{A3B281A4-288A-47FA-8171-8D477948FE05}" sibTransId="{395D1CF6-07FE-40A6-A9C6-0B11FAD772AF}"/>
    <dgm:cxn modelId="{A0E4F0A0-4E98-4F13-99F5-DA6ECBF72646}" type="presOf" srcId="{62C2FFAB-AD4A-497C-B93A-AB1B7233FD30}" destId="{E0A754E5-3740-4E9A-9E47-FE15EDB13ACB}" srcOrd="0" destOrd="0" presId="urn:microsoft.com/office/officeart/2018/2/layout/IconVerticalSolidList"/>
    <dgm:cxn modelId="{143341B8-697A-49D3-8B0F-533A3E2AB8EC}" type="presOf" srcId="{B9366E07-EA1F-4415-B087-101A93A50358}" destId="{E0A754E5-3740-4E9A-9E47-FE15EDB13ACB}" srcOrd="0" destOrd="2" presId="urn:microsoft.com/office/officeart/2018/2/layout/IconVerticalSolidList"/>
    <dgm:cxn modelId="{D3BEF2B9-91C4-480D-A658-C4E926A9F273}" type="presOf" srcId="{BD895B41-96F0-446F-BB9A-824232011C27}" destId="{AB1196DF-657D-479C-ACBC-D018999B9B18}" srcOrd="0" destOrd="0" presId="urn:microsoft.com/office/officeart/2018/2/layout/IconVerticalSolidList"/>
    <dgm:cxn modelId="{6FFF03C0-97E3-4411-8B66-A8810EB21C89}" srcId="{721A5FC0-9888-445C-BF75-BE515656688B}" destId="{AE7DE8D3-5DD0-494C-95A8-56ADE43269EA}" srcOrd="0" destOrd="0" parTransId="{90860F49-1BED-4728-85B7-D6EF213E7223}" sibTransId="{C55CB13A-F963-4445-A510-46AFB6F55B31}"/>
    <dgm:cxn modelId="{564A37CB-069B-4C2B-B047-2513AD9D417D}" type="presOf" srcId="{27CBF356-0EA9-42B5-B1E0-8FB9F93B3EB1}" destId="{E0A754E5-3740-4E9A-9E47-FE15EDB13ACB}" srcOrd="0" destOrd="1" presId="urn:microsoft.com/office/officeart/2018/2/layout/IconVerticalSolidList"/>
    <dgm:cxn modelId="{737776D7-9D68-4DFA-AAC2-4A2F31F6F2DB}" srcId="{BD895B41-96F0-446F-BB9A-824232011C27}" destId="{62C2FFAB-AD4A-497C-B93A-AB1B7233FD30}" srcOrd="0" destOrd="0" parTransId="{CA809819-4F72-4E85-A61E-14B3F91660B2}" sibTransId="{67D3A6D4-4A41-4ACF-92D3-0A6EC3D43751}"/>
    <dgm:cxn modelId="{A50F9A44-1725-4BB5-84E7-E4A5F0194334}" type="presParOf" srcId="{9671D954-CCE4-4665-8C77-3EB4C7B3FDDE}" destId="{D40740C8-69CB-4145-AEDD-3DA5B903AF98}" srcOrd="0" destOrd="0" presId="urn:microsoft.com/office/officeart/2018/2/layout/IconVerticalSolidList"/>
    <dgm:cxn modelId="{48AB6417-68AD-4EAC-81E8-084688F7DD4B}" type="presParOf" srcId="{D40740C8-69CB-4145-AEDD-3DA5B903AF98}" destId="{2A6B5D2D-BB71-4966-91F4-F65E5BD12BDD}" srcOrd="0" destOrd="0" presId="urn:microsoft.com/office/officeart/2018/2/layout/IconVerticalSolidList"/>
    <dgm:cxn modelId="{9829550F-4D3C-42D1-92C1-A4664100150B}" type="presParOf" srcId="{D40740C8-69CB-4145-AEDD-3DA5B903AF98}" destId="{2B305160-AE7E-4130-BD1E-D62F48D76108}" srcOrd="1" destOrd="0" presId="urn:microsoft.com/office/officeart/2018/2/layout/IconVerticalSolidList"/>
    <dgm:cxn modelId="{DBEF466A-F283-43BC-82D4-335FF572C326}" type="presParOf" srcId="{D40740C8-69CB-4145-AEDD-3DA5B903AF98}" destId="{B81610CC-0D6A-4A42-9952-5E0FC122D0DD}" srcOrd="2" destOrd="0" presId="urn:microsoft.com/office/officeart/2018/2/layout/IconVerticalSolidList"/>
    <dgm:cxn modelId="{A590D6B1-1572-4F0B-848C-A24136B3FA41}" type="presParOf" srcId="{D40740C8-69CB-4145-AEDD-3DA5B903AF98}" destId="{74E09A78-3F0C-421B-8BA9-1140097E9304}" srcOrd="3" destOrd="0" presId="urn:microsoft.com/office/officeart/2018/2/layout/IconVerticalSolidList"/>
    <dgm:cxn modelId="{03FC22AC-71E3-4D9A-AAD8-D6F2A1F86A3C}" type="presParOf" srcId="{9671D954-CCE4-4665-8C77-3EB4C7B3FDDE}" destId="{B439430F-927E-436F-881E-95C60C76B7EC}" srcOrd="1" destOrd="0" presId="urn:microsoft.com/office/officeart/2018/2/layout/IconVerticalSolidList"/>
    <dgm:cxn modelId="{8B2A44EF-B6E4-4722-A03C-F180AD46F931}" type="presParOf" srcId="{9671D954-CCE4-4665-8C77-3EB4C7B3FDDE}" destId="{F5BB5F32-7EBB-45C1-B8F9-31EDE8DE347F}" srcOrd="2" destOrd="0" presId="urn:microsoft.com/office/officeart/2018/2/layout/IconVerticalSolidList"/>
    <dgm:cxn modelId="{19031E26-1B20-47E2-9F09-4674EB7E4FA4}" type="presParOf" srcId="{F5BB5F32-7EBB-45C1-B8F9-31EDE8DE347F}" destId="{394CC042-5D36-426B-8A5E-992DF51F884C}" srcOrd="0" destOrd="0" presId="urn:microsoft.com/office/officeart/2018/2/layout/IconVerticalSolidList"/>
    <dgm:cxn modelId="{DB539E94-E761-4EEF-A078-0697E2A4A274}" type="presParOf" srcId="{F5BB5F32-7EBB-45C1-B8F9-31EDE8DE347F}" destId="{1CB9BCB2-98B1-4ACA-9183-F9063BBAB380}" srcOrd="1" destOrd="0" presId="urn:microsoft.com/office/officeart/2018/2/layout/IconVerticalSolidList"/>
    <dgm:cxn modelId="{C6D9885E-0B9A-4D88-923F-E376C15A4C9F}" type="presParOf" srcId="{F5BB5F32-7EBB-45C1-B8F9-31EDE8DE347F}" destId="{82C80659-A9D9-40A4-BE5B-C7D356A4D19A}" srcOrd="2" destOrd="0" presId="urn:microsoft.com/office/officeart/2018/2/layout/IconVerticalSolidList"/>
    <dgm:cxn modelId="{2F5B1E41-DDDE-4689-A060-E69D72FE43DB}" type="presParOf" srcId="{F5BB5F32-7EBB-45C1-B8F9-31EDE8DE347F}" destId="{28B2B0F7-7D46-4D1A-B844-BA2B2F765F35}" srcOrd="3" destOrd="0" presId="urn:microsoft.com/office/officeart/2018/2/layout/IconVerticalSolidList"/>
    <dgm:cxn modelId="{80A353EE-BFBE-4BD5-8449-A83A6EB5EB0B}" type="presParOf" srcId="{9671D954-CCE4-4665-8C77-3EB4C7B3FDDE}" destId="{FADD822B-A2C9-4FDB-BFCA-279DBC2443D8}" srcOrd="3" destOrd="0" presId="urn:microsoft.com/office/officeart/2018/2/layout/IconVerticalSolidList"/>
    <dgm:cxn modelId="{7827BEEF-5790-41D6-BBFB-8F50A69A830C}" type="presParOf" srcId="{9671D954-CCE4-4665-8C77-3EB4C7B3FDDE}" destId="{6DD5DE31-3490-4168-8577-CC2173D42E4D}" srcOrd="4" destOrd="0" presId="urn:microsoft.com/office/officeart/2018/2/layout/IconVerticalSolidList"/>
    <dgm:cxn modelId="{EC4CCB41-26D1-409D-958C-CE9EB61D1040}" type="presParOf" srcId="{6DD5DE31-3490-4168-8577-CC2173D42E4D}" destId="{578E6F61-098B-42CA-8D78-2B73C706B8A5}" srcOrd="0" destOrd="0" presId="urn:microsoft.com/office/officeart/2018/2/layout/IconVerticalSolidList"/>
    <dgm:cxn modelId="{454C2AB0-A4F4-4981-ACB4-363407D03A12}" type="presParOf" srcId="{6DD5DE31-3490-4168-8577-CC2173D42E4D}" destId="{A0B840CF-D643-4FC5-8FD8-20F941BF3B1C}" srcOrd="1" destOrd="0" presId="urn:microsoft.com/office/officeart/2018/2/layout/IconVerticalSolidList"/>
    <dgm:cxn modelId="{D7F02FAE-A5C3-43F9-BEE4-75285E767C2B}" type="presParOf" srcId="{6DD5DE31-3490-4168-8577-CC2173D42E4D}" destId="{F97D11BC-63B3-422B-81D5-6766514E8FCE}" srcOrd="2" destOrd="0" presId="urn:microsoft.com/office/officeart/2018/2/layout/IconVerticalSolidList"/>
    <dgm:cxn modelId="{EBAF5435-F96D-4D3A-AEA3-2A6789556EA3}" type="presParOf" srcId="{6DD5DE31-3490-4168-8577-CC2173D42E4D}" destId="{AB1196DF-657D-479C-ACBC-D018999B9B18}" srcOrd="3" destOrd="0" presId="urn:microsoft.com/office/officeart/2018/2/layout/IconVerticalSolidList"/>
    <dgm:cxn modelId="{BAA45519-D37E-4C7E-82FB-DEEE71F79CB5}" type="presParOf" srcId="{6DD5DE31-3490-4168-8577-CC2173D42E4D}" destId="{E0A754E5-3740-4E9A-9E47-FE15EDB13ACB}" srcOrd="4" destOrd="0" presId="urn:microsoft.com/office/officeart/2018/2/layout/IconVerticalSolidList"/>
    <dgm:cxn modelId="{0A856ED0-22D5-467D-8859-9AE9275E33A1}" type="presParOf" srcId="{9671D954-CCE4-4665-8C77-3EB4C7B3FDDE}" destId="{43F610D5-283D-4C15-AF4E-D1F7EDD154E5}" srcOrd="5" destOrd="0" presId="urn:microsoft.com/office/officeart/2018/2/layout/IconVerticalSolidList"/>
    <dgm:cxn modelId="{F46060E0-B097-41BA-8F25-6E98DED1F83A}" type="presParOf" srcId="{9671D954-CCE4-4665-8C77-3EB4C7B3FDDE}" destId="{FACE78A6-1660-441C-9070-1001FEBB7A4E}" srcOrd="6" destOrd="0" presId="urn:microsoft.com/office/officeart/2018/2/layout/IconVerticalSolidList"/>
    <dgm:cxn modelId="{8935FA98-737E-4E61-82CD-649B3C783C14}" type="presParOf" srcId="{FACE78A6-1660-441C-9070-1001FEBB7A4E}" destId="{F0138EE5-D6E5-4C1B-AFD4-F307C3212300}" srcOrd="0" destOrd="0" presId="urn:microsoft.com/office/officeart/2018/2/layout/IconVerticalSolidList"/>
    <dgm:cxn modelId="{00695023-99AC-4297-BDB1-CB9F7B2E1D68}" type="presParOf" srcId="{FACE78A6-1660-441C-9070-1001FEBB7A4E}" destId="{72C01CD4-3D47-4028-808B-2CE1938E1CCE}" srcOrd="1" destOrd="0" presId="urn:microsoft.com/office/officeart/2018/2/layout/IconVerticalSolidList"/>
    <dgm:cxn modelId="{CA52F1CE-5527-41DF-A452-C204B48921B1}" type="presParOf" srcId="{FACE78A6-1660-441C-9070-1001FEBB7A4E}" destId="{F3659533-BF40-4C4E-A094-D2614DF52672}" srcOrd="2" destOrd="0" presId="urn:microsoft.com/office/officeart/2018/2/layout/IconVerticalSolidList"/>
    <dgm:cxn modelId="{8194B30A-818E-43AA-BE97-5AC389A3FA43}" type="presParOf" srcId="{FACE78A6-1660-441C-9070-1001FEBB7A4E}" destId="{2F3E3EEB-095F-4E73-81E4-3B0F6BBB4AE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648F18-B85D-4869-B36D-8A75A3E94A59}">
      <dsp:nvSpPr>
        <dsp:cNvPr id="0" name=""/>
        <dsp:cNvSpPr/>
      </dsp:nvSpPr>
      <dsp:spPr>
        <a:xfrm>
          <a:off x="1196515" y="659040"/>
          <a:ext cx="762885" cy="7628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EDB7DA-1CE1-469E-BA6A-10E885979BC6}">
      <dsp:nvSpPr>
        <dsp:cNvPr id="0" name=""/>
        <dsp:cNvSpPr/>
      </dsp:nvSpPr>
      <dsp:spPr>
        <a:xfrm>
          <a:off x="1356721" y="819246"/>
          <a:ext cx="442473" cy="44247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6F9368-B1A0-4D06-BA9B-B853C833AB13}">
      <dsp:nvSpPr>
        <dsp:cNvPr id="0" name=""/>
        <dsp:cNvSpPr/>
      </dsp:nvSpPr>
      <dsp:spPr>
        <a:xfrm>
          <a:off x="2122876" y="659040"/>
          <a:ext cx="1798230" cy="762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Without it you will not be able to hear sounds playing.</a:t>
          </a:r>
        </a:p>
      </dsp:txBody>
      <dsp:txXfrm>
        <a:off x="2122876" y="659040"/>
        <a:ext cx="1798230" cy="762885"/>
      </dsp:txXfrm>
    </dsp:sp>
    <dsp:sp modelId="{7BFDED44-6F30-44E9-8219-6755E3D26783}">
      <dsp:nvSpPr>
        <dsp:cNvPr id="0" name=""/>
        <dsp:cNvSpPr/>
      </dsp:nvSpPr>
      <dsp:spPr>
        <a:xfrm>
          <a:off x="4234435" y="659040"/>
          <a:ext cx="762885" cy="7628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8C745-7F80-476C-B581-B163F25984C9}">
      <dsp:nvSpPr>
        <dsp:cNvPr id="0" name=""/>
        <dsp:cNvSpPr/>
      </dsp:nvSpPr>
      <dsp:spPr>
        <a:xfrm>
          <a:off x="4394641" y="819246"/>
          <a:ext cx="442473" cy="4424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56105F-E940-4219-AA21-DC49143B5503}">
      <dsp:nvSpPr>
        <dsp:cNvPr id="0" name=""/>
        <dsp:cNvSpPr/>
      </dsp:nvSpPr>
      <dsp:spPr>
        <a:xfrm>
          <a:off x="5160796" y="659040"/>
          <a:ext cx="1798230" cy="762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Default Listener is Main Camera</a:t>
          </a:r>
        </a:p>
      </dsp:txBody>
      <dsp:txXfrm>
        <a:off x="5160796" y="659040"/>
        <a:ext cx="1798230" cy="762885"/>
      </dsp:txXfrm>
    </dsp:sp>
    <dsp:sp modelId="{0E6E04FB-0663-495B-90CC-C973AA9072DC}">
      <dsp:nvSpPr>
        <dsp:cNvPr id="0" name=""/>
        <dsp:cNvSpPr/>
      </dsp:nvSpPr>
      <dsp:spPr>
        <a:xfrm>
          <a:off x="7272354" y="659040"/>
          <a:ext cx="762885" cy="7628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952161-84CB-4B11-A3AD-529A03981576}">
      <dsp:nvSpPr>
        <dsp:cNvPr id="0" name=""/>
        <dsp:cNvSpPr/>
      </dsp:nvSpPr>
      <dsp:spPr>
        <a:xfrm>
          <a:off x="7432560" y="819246"/>
          <a:ext cx="442473" cy="44247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B7E208-A8E3-4012-800D-8A72D4589EAE}">
      <dsp:nvSpPr>
        <dsp:cNvPr id="0" name=""/>
        <dsp:cNvSpPr/>
      </dsp:nvSpPr>
      <dsp:spPr>
        <a:xfrm>
          <a:off x="8198715" y="659040"/>
          <a:ext cx="1798230" cy="762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You can change default listener</a:t>
          </a:r>
        </a:p>
      </dsp:txBody>
      <dsp:txXfrm>
        <a:off x="8198715" y="659040"/>
        <a:ext cx="1798230" cy="7628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438F2-17B7-48D9-A77C-B7B31C179C15}">
      <dsp:nvSpPr>
        <dsp:cNvPr id="0" name=""/>
        <dsp:cNvSpPr/>
      </dsp:nvSpPr>
      <dsp:spPr>
        <a:xfrm>
          <a:off x="3119438" y="7910"/>
          <a:ext cx="853419" cy="8256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06E0C1-7BD6-45F7-A2B1-E785A24D92FA}">
      <dsp:nvSpPr>
        <dsp:cNvPr id="0" name=""/>
        <dsp:cNvSpPr/>
      </dsp:nvSpPr>
      <dsp:spPr>
        <a:xfrm>
          <a:off x="3309282" y="183867"/>
          <a:ext cx="473730" cy="4737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B0E99-126B-4753-AD66-21245E9618CA}">
      <dsp:nvSpPr>
        <dsp:cNvPr id="0" name=""/>
        <dsp:cNvSpPr/>
      </dsp:nvSpPr>
      <dsp:spPr>
        <a:xfrm>
          <a:off x="1714868" y="941075"/>
          <a:ext cx="3569789" cy="819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Clip is any audio file (for any purpose: background or sound effect), which you can add to Assets </a:t>
          </a:r>
        </a:p>
      </dsp:txBody>
      <dsp:txXfrm>
        <a:off x="1714868" y="941075"/>
        <a:ext cx="3569789" cy="819943"/>
      </dsp:txXfrm>
    </dsp:sp>
    <dsp:sp modelId="{EBC271E6-F842-4F76-9069-88DE686B7D5D}">
      <dsp:nvSpPr>
        <dsp:cNvPr id="0" name=""/>
        <dsp:cNvSpPr/>
      </dsp:nvSpPr>
      <dsp:spPr>
        <a:xfrm>
          <a:off x="5961889" y="7186"/>
          <a:ext cx="825644" cy="8256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261A3-C81F-4F48-BC8A-1982D2A84ABC}">
      <dsp:nvSpPr>
        <dsp:cNvPr id="0" name=""/>
        <dsp:cNvSpPr/>
      </dsp:nvSpPr>
      <dsp:spPr>
        <a:xfrm>
          <a:off x="6137846" y="183143"/>
          <a:ext cx="473730" cy="4737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7E223E-7C45-475F-928B-D94B0BE03728}">
      <dsp:nvSpPr>
        <dsp:cNvPr id="0" name=""/>
        <dsp:cNvSpPr/>
      </dsp:nvSpPr>
      <dsp:spPr>
        <a:xfrm>
          <a:off x="5567907" y="949282"/>
          <a:ext cx="1613607" cy="822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Supported file formats: </a:t>
          </a:r>
          <a:r>
            <a:rPr lang="en-US" sz="1100" kern="1200" dirty="0" err="1"/>
            <a:t>aif</a:t>
          </a:r>
          <a:r>
            <a:rPr lang="en-US" sz="1100" kern="1200" dirty="0"/>
            <a:t>, .wav, .mp3, and .</a:t>
          </a:r>
          <a:r>
            <a:rPr lang="en-US" sz="1100" kern="1200" dirty="0" err="1"/>
            <a:t>ogg</a:t>
          </a:r>
          <a:r>
            <a:rPr lang="en-US" sz="1100" kern="1200" dirty="0"/>
            <a:t>. </a:t>
          </a:r>
        </a:p>
      </dsp:txBody>
      <dsp:txXfrm>
        <a:off x="5567907" y="949282"/>
        <a:ext cx="1613607" cy="822840"/>
      </dsp:txXfrm>
    </dsp:sp>
    <dsp:sp modelId="{A1C29810-67B9-472E-A70E-8561F78A8514}">
      <dsp:nvSpPr>
        <dsp:cNvPr id="0" name=""/>
        <dsp:cNvSpPr/>
      </dsp:nvSpPr>
      <dsp:spPr>
        <a:xfrm>
          <a:off x="8012472" y="71"/>
          <a:ext cx="825644" cy="82564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C40BDE-FA2B-429E-8240-E63B1E342E3A}">
      <dsp:nvSpPr>
        <dsp:cNvPr id="0" name=""/>
        <dsp:cNvSpPr/>
      </dsp:nvSpPr>
      <dsp:spPr>
        <a:xfrm>
          <a:off x="8188429" y="176028"/>
          <a:ext cx="473730" cy="4737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9985A6-4D44-4971-8E03-F1757AEB06AB}">
      <dsp:nvSpPr>
        <dsp:cNvPr id="0" name=""/>
        <dsp:cNvSpPr/>
      </dsp:nvSpPr>
      <dsp:spPr>
        <a:xfrm>
          <a:off x="7418380" y="927935"/>
          <a:ext cx="2013828" cy="851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/>
            <a:t>Tracker modules: .</a:t>
          </a:r>
          <a:r>
            <a:rPr lang="en-US" sz="1100" kern="1200" dirty="0" err="1"/>
            <a:t>xm</a:t>
          </a:r>
          <a:r>
            <a:rPr lang="en-US" sz="1100" kern="1200" dirty="0"/>
            <a:t>, .mod, .it, and .s3m</a:t>
          </a:r>
        </a:p>
      </dsp:txBody>
      <dsp:txXfrm>
        <a:off x="7418380" y="927935"/>
        <a:ext cx="2013828" cy="8513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6B5D2D-BB71-4966-91F4-F65E5BD12BDD}">
      <dsp:nvSpPr>
        <dsp:cNvPr id="0" name=""/>
        <dsp:cNvSpPr/>
      </dsp:nvSpPr>
      <dsp:spPr>
        <a:xfrm>
          <a:off x="0" y="2077"/>
          <a:ext cx="5853012" cy="10528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05160-AE7E-4130-BD1E-D62F48D76108}">
      <dsp:nvSpPr>
        <dsp:cNvPr id="0" name=""/>
        <dsp:cNvSpPr/>
      </dsp:nvSpPr>
      <dsp:spPr>
        <a:xfrm>
          <a:off x="318499" y="238977"/>
          <a:ext cx="579090" cy="5790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09A78-3F0C-421B-8BA9-1140097E9304}">
      <dsp:nvSpPr>
        <dsp:cNvPr id="0" name=""/>
        <dsp:cNvSpPr/>
      </dsp:nvSpPr>
      <dsp:spPr>
        <a:xfrm>
          <a:off x="1216089" y="2077"/>
          <a:ext cx="4636922" cy="1052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431" tIns="111431" rIns="111431" bIns="1114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You can control the output of Audio Source with help of Audio Mixer (instead of Audio Listener)</a:t>
          </a:r>
        </a:p>
      </dsp:txBody>
      <dsp:txXfrm>
        <a:off x="1216089" y="2077"/>
        <a:ext cx="4636922" cy="1052891"/>
      </dsp:txXfrm>
    </dsp:sp>
    <dsp:sp modelId="{394CC042-5D36-426B-8A5E-992DF51F884C}">
      <dsp:nvSpPr>
        <dsp:cNvPr id="0" name=""/>
        <dsp:cNvSpPr/>
      </dsp:nvSpPr>
      <dsp:spPr>
        <a:xfrm>
          <a:off x="0" y="1318191"/>
          <a:ext cx="5853012" cy="10528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B9BCB2-98B1-4ACA-9183-F9063BBAB380}">
      <dsp:nvSpPr>
        <dsp:cNvPr id="0" name=""/>
        <dsp:cNvSpPr/>
      </dsp:nvSpPr>
      <dsp:spPr>
        <a:xfrm>
          <a:off x="318499" y="1555091"/>
          <a:ext cx="579090" cy="5790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B2B0F7-7D46-4D1A-B844-BA2B2F765F35}">
      <dsp:nvSpPr>
        <dsp:cNvPr id="0" name=""/>
        <dsp:cNvSpPr/>
      </dsp:nvSpPr>
      <dsp:spPr>
        <a:xfrm>
          <a:off x="1216089" y="1318191"/>
          <a:ext cx="4636922" cy="1052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431" tIns="111431" rIns="111431" bIns="1114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To add one, context menu on Assets -&gt; Create -&gt; Audio Mixer</a:t>
          </a:r>
        </a:p>
      </dsp:txBody>
      <dsp:txXfrm>
        <a:off x="1216089" y="1318191"/>
        <a:ext cx="4636922" cy="1052891"/>
      </dsp:txXfrm>
    </dsp:sp>
    <dsp:sp modelId="{578E6F61-098B-42CA-8D78-2B73C706B8A5}">
      <dsp:nvSpPr>
        <dsp:cNvPr id="0" name=""/>
        <dsp:cNvSpPr/>
      </dsp:nvSpPr>
      <dsp:spPr>
        <a:xfrm>
          <a:off x="0" y="2634305"/>
          <a:ext cx="5853012" cy="10528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B840CF-D643-4FC5-8FD8-20F941BF3B1C}">
      <dsp:nvSpPr>
        <dsp:cNvPr id="0" name=""/>
        <dsp:cNvSpPr/>
      </dsp:nvSpPr>
      <dsp:spPr>
        <a:xfrm>
          <a:off x="318499" y="2871205"/>
          <a:ext cx="579090" cy="5790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196DF-657D-479C-ACBC-D018999B9B18}">
      <dsp:nvSpPr>
        <dsp:cNvPr id="0" name=""/>
        <dsp:cNvSpPr/>
      </dsp:nvSpPr>
      <dsp:spPr>
        <a:xfrm>
          <a:off x="1216089" y="2634305"/>
          <a:ext cx="2633855" cy="1052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431" tIns="111431" rIns="111431" bIns="1114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 Inspector, it has very few properties:</a:t>
          </a:r>
        </a:p>
      </dsp:txBody>
      <dsp:txXfrm>
        <a:off x="1216089" y="2634305"/>
        <a:ext cx="2633855" cy="1052891"/>
      </dsp:txXfrm>
    </dsp:sp>
    <dsp:sp modelId="{E0A754E5-3740-4E9A-9E47-FE15EDB13ACB}">
      <dsp:nvSpPr>
        <dsp:cNvPr id="0" name=""/>
        <dsp:cNvSpPr/>
      </dsp:nvSpPr>
      <dsp:spPr>
        <a:xfrm>
          <a:off x="3849944" y="2634305"/>
          <a:ext cx="2003067" cy="1052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431" tIns="111431" rIns="111431" bIns="111431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To be able to suspend</a:t>
          </a:r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Threshold volume</a:t>
          </a:r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Update Mode: normal and unscaled time</a:t>
          </a:r>
        </a:p>
      </dsp:txBody>
      <dsp:txXfrm>
        <a:off x="3849944" y="2634305"/>
        <a:ext cx="2003067" cy="1052891"/>
      </dsp:txXfrm>
    </dsp:sp>
    <dsp:sp modelId="{F0138EE5-D6E5-4C1B-AFD4-F307C3212300}">
      <dsp:nvSpPr>
        <dsp:cNvPr id="0" name=""/>
        <dsp:cNvSpPr/>
      </dsp:nvSpPr>
      <dsp:spPr>
        <a:xfrm>
          <a:off x="0" y="3950419"/>
          <a:ext cx="5853012" cy="105289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C01CD4-3D47-4028-808B-2CE1938E1CCE}">
      <dsp:nvSpPr>
        <dsp:cNvPr id="0" name=""/>
        <dsp:cNvSpPr/>
      </dsp:nvSpPr>
      <dsp:spPr>
        <a:xfrm>
          <a:off x="318499" y="4187319"/>
          <a:ext cx="579090" cy="5790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E3EEB-095F-4E73-81E4-3B0F6BBB4AE1}">
      <dsp:nvSpPr>
        <dsp:cNvPr id="0" name=""/>
        <dsp:cNvSpPr/>
      </dsp:nvSpPr>
      <dsp:spPr>
        <a:xfrm>
          <a:off x="1216089" y="3950419"/>
          <a:ext cx="4636922" cy="1052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431" tIns="111431" rIns="111431" bIns="11143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To open a Mixer -&gt; click Open button in Inspector</a:t>
          </a:r>
        </a:p>
      </dsp:txBody>
      <dsp:txXfrm>
        <a:off x="1216089" y="3950419"/>
        <a:ext cx="4636922" cy="10528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FEAA-E783-4131-9DA7-62CFDA3CD5C6}" type="datetimeFigureOut">
              <a:rPr lang="ru-RU" smtClean="0"/>
              <a:t>16.05.2023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222E-BDCB-47D8-B281-B3A0CD859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9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Slide title 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20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docs.unity3d.com/Manual/class-AudioClip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s://docs.unity3d.com/Manual/class-AudioEffectMixer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s://docs.unity3d.com/Manual/class-AudioEffect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hyperlink" Target="https://docs.unity3d.com/Manual/class-AudioReverbZone.htm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hyperlink" Target="https://docs.unity3d.com/Manual/class-AudioReverbZone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class-AudioEffectMixer.html" TargetMode="External"/><Relationship Id="rId2" Type="http://schemas.openxmlformats.org/officeDocument/2006/relationships/hyperlink" Target="https://docs.unity3d.com/Manual/class-AudioClip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unity3d.com/Manual/class-AudioReverbZone.html" TargetMode="External"/><Relationship Id="rId4" Type="http://schemas.openxmlformats.org/officeDocument/2006/relationships/hyperlink" Target="https://docs.unity3d.com/Manual/class-AudioEffec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1809917"/>
            <a:ext cx="7867135" cy="280076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Visual Programming</a:t>
            </a:r>
          </a:p>
          <a:p>
            <a:pPr algn="ctr"/>
            <a:endParaRPr lang="en-US" sz="4400" b="1" dirty="0"/>
          </a:p>
          <a:p>
            <a:pPr algn="ctr"/>
            <a:r>
              <a:rPr lang="en-US" sz="4400" b="1"/>
              <a:t>Working with Audio Source, Clip, Listener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5328F54-A17C-FB2B-7745-BDABCAD0B5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AC235-5D61-26D8-C267-1DFBE4B2E30A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Audio Listener</a:t>
            </a:r>
          </a:p>
          <a:p>
            <a:r>
              <a:rPr lang="en-US" dirty="0"/>
              <a:t>Audio Clip</a:t>
            </a:r>
          </a:p>
          <a:p>
            <a:r>
              <a:rPr lang="en-US" dirty="0"/>
              <a:t>Audio Source</a:t>
            </a:r>
          </a:p>
          <a:p>
            <a:r>
              <a:rPr lang="en-US" dirty="0"/>
              <a:t>Audio Mixer</a:t>
            </a:r>
          </a:p>
          <a:p>
            <a:r>
              <a:rPr lang="en-US" dirty="0"/>
              <a:t>Audio Filters</a:t>
            </a:r>
          </a:p>
          <a:p>
            <a:r>
              <a:rPr lang="en-US" dirty="0"/>
              <a:t>Audio Effects</a:t>
            </a:r>
          </a:p>
          <a:p>
            <a:r>
              <a:rPr lang="en-US" dirty="0"/>
              <a:t>Drag and drop in 2D</a:t>
            </a:r>
          </a:p>
          <a:p>
            <a:r>
              <a:rPr lang="en-US" dirty="0"/>
              <a:t>Controlling volume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597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737A3B-5BEA-5592-AE0B-A24463F055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Listener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0E62CDC6-1D50-72F4-2819-28037671E855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3493009459"/>
              </p:ext>
            </p:extLst>
          </p:nvPr>
        </p:nvGraphicFramePr>
        <p:xfrm>
          <a:off x="499269" y="879050"/>
          <a:ext cx="11193462" cy="2080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852BCC4-9580-2AC9-2F69-CC8FB51A0C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709" y="3089790"/>
            <a:ext cx="2771775" cy="2152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1B67B2-9E23-F69E-0775-3F4D7F226C5A}"/>
              </a:ext>
            </a:extLst>
          </p:cNvPr>
          <p:cNvSpPr txBox="1"/>
          <p:nvPr/>
        </p:nvSpPr>
        <p:spPr>
          <a:xfrm>
            <a:off x="4015820" y="3186604"/>
            <a:ext cx="47793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change the Listener from Default object: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Remove Listener from Default object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Add Audio Listener Component to object you like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Make sure you have only ONE Listener on the Scene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32B0F50-ED33-1F40-6D33-6CA5029461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2333" y="3089790"/>
            <a:ext cx="220980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55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6513CD-2C50-15E0-0B7F-945A4E507B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Clip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A1CD3283-F589-56B2-8760-B4F051EB53B3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510004959"/>
              </p:ext>
            </p:extLst>
          </p:nvPr>
        </p:nvGraphicFramePr>
        <p:xfrm>
          <a:off x="538163" y="1143000"/>
          <a:ext cx="11193462" cy="1779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5067D492-98F4-5B62-618F-2E8922B516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1345" y="4006187"/>
            <a:ext cx="4305300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70D37B-C18D-6D51-D13E-0FF02CFE8C5D}"/>
              </a:ext>
            </a:extLst>
          </p:cNvPr>
          <p:cNvSpPr txBox="1"/>
          <p:nvPr/>
        </p:nvSpPr>
        <p:spPr>
          <a:xfrm>
            <a:off x="864909" y="3228180"/>
            <a:ext cx="41124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Preview Window</a:t>
            </a:r>
          </a:p>
          <a:p>
            <a:endParaRPr lang="en-US" b="1" dirty="0"/>
          </a:p>
          <a:p>
            <a:endParaRPr lang="en-U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78F9C8-B712-77BC-1662-1182F24173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901" y="3906175"/>
            <a:ext cx="228600" cy="2000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018A144-E4D8-DD25-9D9D-3C143C41B3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8426" y="4446604"/>
            <a:ext cx="219075" cy="200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ADD72F-5CCB-78B3-17C2-982DBFDBFB3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6709" y="4941723"/>
            <a:ext cx="247650" cy="2571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CD0D0EA-C922-A9A2-DF9E-E009E862DB08}"/>
              </a:ext>
            </a:extLst>
          </p:cNvPr>
          <p:cNvSpPr txBox="1"/>
          <p:nvPr/>
        </p:nvSpPr>
        <p:spPr>
          <a:xfrm>
            <a:off x="1442300" y="3821521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Play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F0D33E-76A0-5BF3-FB6A-B6BAE9245E46}"/>
              </a:ext>
            </a:extLst>
          </p:cNvPr>
          <p:cNvSpPr txBox="1"/>
          <p:nvPr/>
        </p:nvSpPr>
        <p:spPr>
          <a:xfrm>
            <a:off x="1442300" y="4355420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Autoplay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81262D-369B-1FF6-B523-DF153D77404C}"/>
              </a:ext>
            </a:extLst>
          </p:cNvPr>
          <p:cNvSpPr txBox="1"/>
          <p:nvPr/>
        </p:nvSpPr>
        <p:spPr>
          <a:xfrm>
            <a:off x="1442300" y="4885644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Loop on </a:t>
            </a:r>
          </a:p>
        </p:txBody>
      </p:sp>
    </p:spTree>
    <p:extLst>
      <p:ext uri="{BB962C8B-B14F-4D97-AF65-F5344CB8AC3E}">
        <p14:creationId xmlns:p14="http://schemas.microsoft.com/office/powerpoint/2010/main" val="1677177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81AA152-906E-2A6F-BE70-0B7473CA31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Clip properties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4F10C-4CBF-B321-DF19-3441875938E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13130" y="1087617"/>
            <a:ext cx="6852451" cy="5011525"/>
          </a:xfrm>
        </p:spPr>
        <p:txBody>
          <a:bodyPr/>
          <a:lstStyle/>
          <a:p>
            <a:r>
              <a:rPr lang="en-US" sz="2000" dirty="0"/>
              <a:t>Force to Mono - multi-channel audio will be mixed down to a mono track before packing</a:t>
            </a:r>
          </a:p>
          <a:p>
            <a:r>
              <a:rPr lang="en-US" sz="2000" dirty="0"/>
              <a:t>Normalize – normalize the audio</a:t>
            </a:r>
          </a:p>
          <a:p>
            <a:r>
              <a:rPr lang="en-US" sz="2000" dirty="0"/>
              <a:t>Load in Background - the loading of the clip will happen at a delayed time on a separate thread, without blocking the main thread</a:t>
            </a:r>
          </a:p>
          <a:p>
            <a:r>
              <a:rPr lang="en-US" sz="2000" dirty="0" err="1"/>
              <a:t>Ambisonic</a:t>
            </a:r>
            <a:r>
              <a:rPr lang="en-US" sz="2000" dirty="0"/>
              <a:t> - store audio in a format which represents a </a:t>
            </a:r>
            <a:r>
              <a:rPr lang="en-US" sz="2000" dirty="0" err="1"/>
              <a:t>soundfield</a:t>
            </a:r>
            <a:r>
              <a:rPr lang="en-US" sz="2000" dirty="0"/>
              <a:t> that can be rotated based on the listener’s orientation</a:t>
            </a:r>
          </a:p>
          <a:p>
            <a:r>
              <a:rPr lang="en-US" sz="2000" dirty="0"/>
              <a:t>Load Type - Decompress On Load, Compressed In Memory, Streaming</a:t>
            </a:r>
          </a:p>
          <a:p>
            <a:r>
              <a:rPr lang="en-US" sz="2000" dirty="0"/>
              <a:t>Sample Rate Setting - Preserve Sample Rate, Optimize Sample Rate, Override Sample Rate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1600" dirty="0"/>
              <a:t>Source: (</a:t>
            </a:r>
            <a:r>
              <a:rPr lang="en-US" sz="1600" dirty="0">
                <a:hlinkClick r:id="rId2"/>
              </a:rPr>
              <a:t>1</a:t>
            </a:r>
            <a:r>
              <a:rPr lang="en-US" sz="1600" dirty="0"/>
              <a:t>)</a:t>
            </a:r>
          </a:p>
          <a:p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E43B9C-FD8B-53D2-48D5-679F16281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8656" y="1048732"/>
            <a:ext cx="43053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98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089EFC-D008-3FE1-1A1A-0A9654299E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Source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42A85-D6A0-9D80-3C26-452141C7C22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2288"/>
          </a:xfrm>
        </p:spPr>
        <p:txBody>
          <a:bodyPr/>
          <a:lstStyle/>
          <a:p>
            <a:r>
              <a:rPr lang="en-US" dirty="0"/>
              <a:t>Can be a separate Object in Hierarchy, as well as Component of the object.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7F2029-558A-95F9-1BDF-B4F7A01D4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802" y="2155825"/>
            <a:ext cx="3606833" cy="4197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2C79DD-8243-726C-9E0F-AE07C2158F7C}"/>
              </a:ext>
            </a:extLst>
          </p:cNvPr>
          <p:cNvSpPr txBox="1"/>
          <p:nvPr/>
        </p:nvSpPr>
        <p:spPr>
          <a:xfrm>
            <a:off x="1432873" y="1665288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Hierarchy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66ECDD-ED76-9FD3-A40F-C6F7F7A4F3C2}"/>
              </a:ext>
            </a:extLst>
          </p:cNvPr>
          <p:cNvSpPr txBox="1"/>
          <p:nvPr/>
        </p:nvSpPr>
        <p:spPr>
          <a:xfrm>
            <a:off x="8023781" y="1665288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Component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E7E904-ED7C-959E-0D1A-7E46A50F9C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614" y="2134615"/>
            <a:ext cx="228600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03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2929B1-D151-98AA-5A72-A5698636DC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Source properties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4A488-457A-A97B-354F-E12577583D5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204274"/>
          </a:xfrm>
        </p:spPr>
        <p:txBody>
          <a:bodyPr/>
          <a:lstStyle/>
          <a:p>
            <a:r>
              <a:rPr lang="en-US" dirty="0"/>
              <a:t>Plays the Audio Clip attached to Audio Source</a:t>
            </a:r>
          </a:p>
          <a:p>
            <a:r>
              <a:rPr lang="en-US" dirty="0"/>
              <a:t>You can assign Audio Clip to Audio Source through Inspector Properties or though code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8D120E-9E4D-1512-AFF8-345ED3398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48" y="2652024"/>
            <a:ext cx="4124325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95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0FD171-6084-BF1C-F93F-9E30757203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Source properties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28FF0-3FA3-F91C-90F7-B1C8F4924F6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9269" y="897731"/>
            <a:ext cx="11193462" cy="1317396"/>
          </a:xfrm>
        </p:spPr>
        <p:txBody>
          <a:bodyPr/>
          <a:lstStyle/>
          <a:p>
            <a:r>
              <a:rPr lang="en-US" dirty="0"/>
              <a:t>Apart from technical properties, such as Mute, Loop, Play on Load, Priority, Volume, you can also control </a:t>
            </a:r>
            <a:r>
              <a:rPr lang="en-US" dirty="0" err="1"/>
              <a:t>Rolloff</a:t>
            </a:r>
            <a:r>
              <a:rPr lang="en-US" dirty="0"/>
              <a:t>.</a:t>
            </a:r>
          </a:p>
          <a:p>
            <a:r>
              <a:rPr lang="en-US" dirty="0"/>
              <a:t>Try different </a:t>
            </a:r>
            <a:r>
              <a:rPr lang="en-US" dirty="0" err="1"/>
              <a:t>Rolloffs</a:t>
            </a:r>
            <a:r>
              <a:rPr lang="en-US" dirty="0"/>
              <a:t> available: Logarithmic, Linear and Custom (where you can set your own curves for every of parameter: Volume, </a:t>
            </a:r>
            <a:r>
              <a:rPr lang="en-US" dirty="0" err="1"/>
              <a:t>Spacial</a:t>
            </a:r>
            <a:r>
              <a:rPr lang="en-US" dirty="0"/>
              <a:t> Blend, Spread, Reverb Zone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6DEBEE-F70A-01F3-7F5E-B6E5B93C0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73" y="2883706"/>
            <a:ext cx="3213704" cy="35197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C95E2F-26FB-9DE4-E05C-62ECB4D0C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4448" y="2883706"/>
            <a:ext cx="3932704" cy="351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01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6EE4AB0-7402-4EB1-5E8B-4597ADD890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Example: Audio Source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AD4B3-7D96-CB51-7CC3-C396F357BC99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Task: Create a 2D sorter game</a:t>
            </a:r>
          </a:p>
          <a:p>
            <a:pPr marL="457200" lvl="1" indent="0">
              <a:buNone/>
            </a:pPr>
            <a:r>
              <a:rPr lang="en-US" dirty="0"/>
              <a:t>Step 1: Create 2 color categories</a:t>
            </a:r>
          </a:p>
          <a:p>
            <a:pPr marL="457200" lvl="1" indent="0">
              <a:buNone/>
            </a:pPr>
            <a:r>
              <a:rPr lang="en-US" dirty="0"/>
              <a:t>Step 2: Create several objects that can be categorized and sorted out</a:t>
            </a:r>
          </a:p>
          <a:p>
            <a:pPr marL="457200" lvl="1" indent="0">
              <a:buNone/>
            </a:pPr>
            <a:r>
              <a:rPr lang="en-US" dirty="0"/>
              <a:t>Step 3: Implement object drag and drop functionality</a:t>
            </a:r>
          </a:p>
          <a:p>
            <a:pPr marL="457200" lvl="1" indent="0">
              <a:buNone/>
            </a:pPr>
            <a:r>
              <a:rPr lang="en-US" dirty="0"/>
              <a:t>Step 4: When object is being correctly sorted out  - give corresponding sound effect</a:t>
            </a:r>
          </a:p>
          <a:p>
            <a:pPr marL="457200" lvl="1" indent="0">
              <a:buNone/>
            </a:pPr>
            <a:r>
              <a:rPr lang="en-US" dirty="0"/>
              <a:t>Step 5: Give warning sound effect if object was not correctly categorized.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08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53B96EE-238A-D401-3028-64AAEF4BE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F4ADB-1BD1-BB10-7942-4F54C25E68E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455821"/>
          </a:xfrm>
        </p:spPr>
        <p:txBody>
          <a:bodyPr/>
          <a:lstStyle/>
          <a:p>
            <a:r>
              <a:rPr lang="en-US" dirty="0"/>
              <a:t>Create a 2D project</a:t>
            </a:r>
          </a:p>
          <a:p>
            <a:r>
              <a:rPr lang="en-US" dirty="0"/>
              <a:t>Add 2 rectangles – green to represent Plants and red to represent Animals.</a:t>
            </a:r>
          </a:p>
          <a:p>
            <a:r>
              <a:rPr lang="en-US" dirty="0"/>
              <a:t>Add several sprites with images of animals and plants.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620545-674B-5281-9D41-74D712A7C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508" y="2896853"/>
            <a:ext cx="6127482" cy="333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163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6EE92C-DC91-BA89-745A-19F75687BB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433732" cy="522288"/>
          </a:xfrm>
        </p:spPr>
        <p:txBody>
          <a:bodyPr/>
          <a:lstStyle/>
          <a:p>
            <a:r>
              <a:rPr lang="en-US" dirty="0"/>
              <a:t>Sorter game: Select the object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B7D5C-80AC-9ADB-32FF-B8C4A118739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8904220" cy="2148840"/>
          </a:xfrm>
        </p:spPr>
        <p:txBody>
          <a:bodyPr/>
          <a:lstStyle/>
          <a:p>
            <a:r>
              <a:rPr lang="en-US" dirty="0"/>
              <a:t>Implementation of Drag and Drop effect. Create Empty Object</a:t>
            </a:r>
          </a:p>
          <a:p>
            <a:r>
              <a:rPr lang="en-US" dirty="0"/>
              <a:t>Here we use: </a:t>
            </a:r>
            <a:r>
              <a:rPr lang="en-US" dirty="0" err="1"/>
              <a:t>Camera.ScreenPointTo</a:t>
            </a:r>
            <a:r>
              <a:rPr lang="en-US" dirty="0"/>
              <a:t> Ray,  which has 2 input parameters: Camera and Position. </a:t>
            </a:r>
          </a:p>
          <a:p>
            <a:r>
              <a:rPr lang="en-US" dirty="0"/>
              <a:t>For Camera – we shall use Main Camera</a:t>
            </a:r>
          </a:p>
          <a:p>
            <a:r>
              <a:rPr lang="en-US" dirty="0"/>
              <a:t>For Position – Mouse Pointer Position</a:t>
            </a:r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90350A-055E-F255-D0E6-A8387B926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751" y="1924050"/>
            <a:ext cx="2190750" cy="15049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4A82E74-AE68-B434-0200-0CB2BBBC6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847" y="3594685"/>
            <a:ext cx="448627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69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32AA457-6345-5594-3CB7-04829B138F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Hit the object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65420-DC76-10DF-CDC5-ED4CCBD3D57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151687" cy="5005388"/>
          </a:xfrm>
        </p:spPr>
        <p:txBody>
          <a:bodyPr/>
          <a:lstStyle/>
          <a:p>
            <a:r>
              <a:rPr lang="en-US" dirty="0"/>
              <a:t>Output parameter of </a:t>
            </a:r>
            <a:r>
              <a:rPr lang="en-US" dirty="0" err="1"/>
              <a:t>ScreenPointToRay</a:t>
            </a:r>
            <a:r>
              <a:rPr lang="en-US" dirty="0"/>
              <a:t> is Ray itself, which can be further be exposed into Origin point of the Ray and Direction of the Ray</a:t>
            </a:r>
          </a:p>
          <a:p>
            <a:endParaRPr lang="en-US" dirty="0"/>
          </a:p>
          <a:p>
            <a:r>
              <a:rPr lang="en-US" dirty="0"/>
              <a:t>Physics 2D </a:t>
            </a:r>
            <a:r>
              <a:rPr lang="en-US" dirty="0" err="1"/>
              <a:t>Raycast</a:t>
            </a:r>
            <a:r>
              <a:rPr lang="en-US" dirty="0"/>
              <a:t> has 4 input parameters:</a:t>
            </a:r>
          </a:p>
          <a:p>
            <a:pPr lvl="1"/>
            <a:r>
              <a:rPr lang="en-US" dirty="0"/>
              <a:t>Origin   (taken from </a:t>
            </a:r>
            <a:r>
              <a:rPr lang="en-US" dirty="0" err="1"/>
              <a:t>ExposeRay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Direction (taken from </a:t>
            </a:r>
            <a:r>
              <a:rPr lang="en-US" dirty="0" err="1"/>
              <a:t>ExposeRay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Distance</a:t>
            </a:r>
          </a:p>
          <a:p>
            <a:pPr lvl="1"/>
            <a:r>
              <a:rPr lang="en-US" dirty="0"/>
              <a:t>Layer Mask</a:t>
            </a:r>
          </a:p>
          <a:p>
            <a:r>
              <a:rPr lang="en-US" dirty="0"/>
              <a:t>Physics 2D </a:t>
            </a:r>
            <a:r>
              <a:rPr lang="en-US" dirty="0" err="1"/>
              <a:t>Raycast</a:t>
            </a:r>
            <a:r>
              <a:rPr lang="en-US" dirty="0"/>
              <a:t> Output parameter is RaycastHit2D – which can be used to detect whether object was pressed on or not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85F785-B857-7256-EFE7-30E2B7234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7880" y="4103469"/>
            <a:ext cx="1971675" cy="1962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FF28C8-91F2-221D-F64E-C9C37B47B5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8352" y="977466"/>
            <a:ext cx="390525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28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E4DB85-0725-200A-E438-9EA7716B6D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Drag and Drop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E1DE1-F891-EF66-B742-E59B1BBC6FB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826191" cy="1937084"/>
          </a:xfrm>
        </p:spPr>
        <p:txBody>
          <a:bodyPr/>
          <a:lstStyle/>
          <a:p>
            <a:r>
              <a:rPr lang="en-US" dirty="0"/>
              <a:t>To implement drag and drop effect, we need to assign clicked object to object variable (picked). When it is unclicked – variable should stay null.</a:t>
            </a:r>
          </a:p>
          <a:p>
            <a:r>
              <a:rPr lang="en-US" dirty="0"/>
              <a:t>After selection, the object should move together with mouse pointer until it is being </a:t>
            </a:r>
            <a:r>
              <a:rPr lang="en-US" dirty="0" err="1"/>
              <a:t>desected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D6D8C5-32EF-88ED-6027-E21081DA9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8036" y="1290236"/>
            <a:ext cx="3200400" cy="5429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0A66B6-905E-4430-B965-5B367D27A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031" y="3291840"/>
            <a:ext cx="4865428" cy="303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666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2168C4-E228-4099-34C8-A79DA17ACD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Selection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7C318-A709-B4D8-D78D-49E1AF5BE6D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228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Overall selection and movement process should look the following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BB5637-C9C6-85D7-0CEA-87E2E1C59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220" y="1665288"/>
            <a:ext cx="9695347" cy="47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14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53CE4C-8074-DD03-B079-277C258C3F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Deselection</a:t>
            </a:r>
            <a:endParaRPr lang="ru-RU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9D8AB3-7217-083F-9F3C-91D08902CCC7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1815056" y="2648526"/>
            <a:ext cx="7677150" cy="34766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D6891F-F79C-4A17-FC77-63CCADD58512}"/>
              </a:ext>
            </a:extLst>
          </p:cNvPr>
          <p:cNvSpPr txBox="1"/>
          <p:nvPr/>
        </p:nvSpPr>
        <p:spPr>
          <a:xfrm>
            <a:off x="741705" y="1090525"/>
            <a:ext cx="109241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Deselection – is when mouse pointer is up, we need to change the value of the “picked” variable to null. </a:t>
            </a:r>
          </a:p>
          <a:p>
            <a:r>
              <a:rPr lang="en-US" sz="2000" dirty="0"/>
              <a:t>This flow shall be called on </a:t>
            </a:r>
            <a:r>
              <a:rPr lang="en-US" sz="2000" dirty="0" err="1"/>
              <a:t>LateUpdate</a:t>
            </a:r>
            <a:r>
              <a:rPr lang="en-US" sz="2000" dirty="0"/>
              <a:t> to give the opportunity to finish other flows called on Update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40507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B7E2CF-CC74-A30C-00C6-976FBFB254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Collision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CE735-A205-DC58-6479-D633ECDE5B9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1"/>
            <a:ext cx="11193462" cy="4863164"/>
          </a:xfrm>
        </p:spPr>
        <p:txBody>
          <a:bodyPr/>
          <a:lstStyle/>
          <a:p>
            <a:r>
              <a:rPr lang="en-US" dirty="0"/>
              <a:t>Every object/sprite that should be sorted should be assigned a tag: plant or animal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For every colored rectangle we shall create Script machine and Separate script graph. </a:t>
            </a:r>
          </a:p>
          <a:p>
            <a:r>
              <a:rPr lang="en-US" dirty="0"/>
              <a:t>For both select Box collision as a Trigger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E5DF6D-7511-FCB7-1442-BD682FEBC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826" y="2041810"/>
            <a:ext cx="5286174" cy="1571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3EFD8A-A071-5E8C-AD53-39FFAE417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1424" y="1621606"/>
            <a:ext cx="1871612" cy="26474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37C68F-9807-5043-51E2-C9BDE7903C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3230" y="5115578"/>
            <a:ext cx="3048000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720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164C2A-DC0A-B11F-0BDE-D0F0A3F110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Setting Audio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1D7F5-6AB3-8524-D24D-04B620749DC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Add Audio Source components to both of rectangles and some Audio Clips to Assets – to simulate correct/not correct </a:t>
            </a:r>
            <a:r>
              <a:rPr lang="en-US" dirty="0" err="1"/>
              <a:t>behaviour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Both clips will be added as Object variables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To play the clip we use </a:t>
            </a:r>
            <a:r>
              <a:rPr lang="en-US" dirty="0" err="1"/>
              <a:t>AudioSource</a:t>
            </a:r>
            <a:r>
              <a:rPr lang="en-US" dirty="0"/>
              <a:t> – Set Clip</a:t>
            </a:r>
          </a:p>
          <a:p>
            <a:r>
              <a:rPr lang="en-US" dirty="0"/>
              <a:t>Input/Output parameters: Clip</a:t>
            </a: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378869-3FD2-B698-3589-D9D0EB231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661" y="2002030"/>
            <a:ext cx="3190875" cy="13430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987F31-8089-632D-BBEE-EE10C5D81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208" y="3726870"/>
            <a:ext cx="200025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460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CB1D0A2-FBD2-2375-0C7E-A634BE833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Sorter Game: Detection</a:t>
            </a:r>
            <a:endParaRPr lang="ru-RU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D6E0DFE-7E66-6719-6EEC-B3A2AE9583A6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4292867" y="1017947"/>
            <a:ext cx="7781224" cy="537961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D6BE11-D546-CDE9-0D47-949E525BB453}"/>
              </a:ext>
            </a:extLst>
          </p:cNvPr>
          <p:cNvSpPr txBox="1"/>
          <p:nvPr/>
        </p:nvSpPr>
        <p:spPr>
          <a:xfrm>
            <a:off x="271913" y="1171951"/>
            <a:ext cx="414608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Whenever there is trigger collision, we shall check whether the object with correct tag (Plant or Animal) collided with corresponding color. </a:t>
            </a:r>
          </a:p>
          <a:p>
            <a:r>
              <a:rPr lang="en-US" sz="2400" dirty="0"/>
              <a:t>If so, we play the clip and make this object not active – just to remove it from the screen as it was already correctly sorted out.</a:t>
            </a:r>
          </a:p>
        </p:txBody>
      </p:sp>
    </p:spTree>
    <p:extLst>
      <p:ext uri="{BB962C8B-B14F-4D97-AF65-F5344CB8AC3E}">
        <p14:creationId xmlns:p14="http://schemas.microsoft.com/office/powerpoint/2010/main" val="2160299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1B7472-B265-235C-E816-8A11C74F9D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Mixer</a:t>
            </a:r>
            <a:endParaRPr lang="ru-RU" dirty="0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CC388567-156A-67E0-4D32-D98105806F8C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894670126"/>
              </p:ext>
            </p:extLst>
          </p:nvPr>
        </p:nvGraphicFramePr>
        <p:xfrm>
          <a:off x="538163" y="1143000"/>
          <a:ext cx="5853012" cy="500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44076422-6719-5FCF-4CF5-2619F1B3B3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1944" y="1057576"/>
            <a:ext cx="5457825" cy="2971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78193B-5F65-6981-B636-407F9ECDEC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7162" y="4505024"/>
            <a:ext cx="326707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8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730151-5995-2FEC-3CF5-DBF587FF11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Mixer panel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1FA72-58D6-CA62-8F8C-02C19CE4F1B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07157" y="948840"/>
            <a:ext cx="4389972" cy="1253691"/>
          </a:xfrm>
        </p:spPr>
        <p:txBody>
          <a:bodyPr/>
          <a:lstStyle/>
          <a:p>
            <a:r>
              <a:rPr lang="en-US" dirty="0"/>
              <a:t>Audio Mixer panel will open in the bottom, next to Assets panel.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AB93E2-7054-FE33-D4DD-D131A8269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57" y="2354530"/>
            <a:ext cx="4953000" cy="341947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93DC972-67CA-CCA2-EE29-15084D3AB9C8}"/>
              </a:ext>
            </a:extLst>
          </p:cNvPr>
          <p:cNvSpPr txBox="1">
            <a:spLocks/>
          </p:cNvSpPr>
          <p:nvPr/>
        </p:nvSpPr>
        <p:spPr>
          <a:xfrm>
            <a:off x="5687993" y="935229"/>
            <a:ext cx="3379005" cy="4618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 can add as many Mixers as you like. Selecting one of them, you will see separate Inspector, where you will be able to add and mix different effects</a:t>
            </a:r>
            <a:endParaRPr lang="ru-R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962B78-FF99-1C57-B695-191E539BD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140" y="948840"/>
            <a:ext cx="2487703" cy="553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68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A134B44-831D-5BBF-3E88-D1669C6083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Using Audio Mixer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DF49F-5828-3332-F61E-F6A13AE5EC4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027294" cy="5005388"/>
          </a:xfrm>
        </p:spPr>
        <p:txBody>
          <a:bodyPr/>
          <a:lstStyle/>
          <a:p>
            <a:r>
              <a:rPr lang="en-US" dirty="0"/>
              <a:t>You can drag and drop created Mixer from Assets to Audio Source Output</a:t>
            </a:r>
          </a:p>
          <a:p>
            <a:endParaRPr lang="en-US" dirty="0"/>
          </a:p>
          <a:p>
            <a:r>
              <a:rPr lang="en-US" dirty="0"/>
              <a:t>Or you can use it in Code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C4BDA1-3A6F-1DE3-FCC0-77223A7FD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413" y="1273091"/>
            <a:ext cx="2990850" cy="942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E8A465-FE4A-B1E1-10E9-1AD65335D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089" y="3222710"/>
            <a:ext cx="65913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09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B0BA9A4-EB63-775C-DE92-386E37C54B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03FFB-9B6F-E345-C1D5-983D7F370EE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8370167" cy="3193330"/>
          </a:xfrm>
        </p:spPr>
        <p:txBody>
          <a:bodyPr/>
          <a:lstStyle/>
          <a:p>
            <a:r>
              <a:rPr lang="en-US" dirty="0"/>
              <a:t>The effects are applied by adding effect components to the relevant section of the Audio Mixer. (</a:t>
            </a:r>
            <a:r>
              <a:rPr lang="en-US" dirty="0">
                <a:hlinkClick r:id="rId2"/>
              </a:rPr>
              <a:t>2</a:t>
            </a:r>
            <a:r>
              <a:rPr lang="en-US" dirty="0"/>
              <a:t>)</a:t>
            </a:r>
          </a:p>
          <a:p>
            <a:r>
              <a:rPr lang="en-US" dirty="0"/>
              <a:t>Order of Effects is important, since they will be applied in corresponding order</a:t>
            </a:r>
          </a:p>
          <a:p>
            <a:r>
              <a:rPr lang="en-US" dirty="0"/>
              <a:t>To change the order, drag and move to right place the effect from Mixer or use Settings in Inspector</a:t>
            </a:r>
          </a:p>
          <a:p>
            <a:r>
              <a:rPr lang="en-US" dirty="0"/>
              <a:t>Though highly optimized, some filters are still CPU intensive. (</a:t>
            </a:r>
            <a:r>
              <a:rPr lang="en-US" dirty="0">
                <a:hlinkClick r:id="rId2"/>
              </a:rPr>
              <a:t>2</a:t>
            </a:r>
            <a:r>
              <a:rPr lang="en-US" dirty="0"/>
              <a:t>)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AB9CAC-E81F-984D-73AC-87E6A46DB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1460" y="1143000"/>
            <a:ext cx="933450" cy="30289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C8A550-7C06-8D50-F78C-8E14E07AC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688" y="4452447"/>
            <a:ext cx="427672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47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52A64A-0217-76CF-E1F1-4250B9EEC9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Audio Filters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732B3-15FF-1659-BB44-2157C7EEC6F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0389" y="794209"/>
            <a:ext cx="7151687" cy="3051928"/>
          </a:xfrm>
        </p:spPr>
        <p:txBody>
          <a:bodyPr/>
          <a:lstStyle/>
          <a:p>
            <a:r>
              <a:rPr lang="en-US" dirty="0"/>
              <a:t>You can modify the output of Audio Source and Listener components by applying Filters. (</a:t>
            </a:r>
            <a:r>
              <a:rPr lang="en-US" dirty="0">
                <a:hlinkClick r:id="rId2"/>
              </a:rPr>
              <a:t>3</a:t>
            </a:r>
            <a:r>
              <a:rPr lang="en-US" dirty="0"/>
              <a:t>)</a:t>
            </a:r>
          </a:p>
          <a:p>
            <a:r>
              <a:rPr lang="en-US" dirty="0"/>
              <a:t>These can filter the frequency ranges of the sound or apply reverb and other effects.</a:t>
            </a:r>
          </a:p>
          <a:p>
            <a:r>
              <a:rPr lang="en-US" dirty="0"/>
              <a:t>They can be added as Components to Objects</a:t>
            </a:r>
          </a:p>
          <a:p>
            <a:r>
              <a:rPr lang="en-US" dirty="0"/>
              <a:t>Order of components is important</a:t>
            </a:r>
            <a:endParaRPr lang="ru-RU" dirty="0"/>
          </a:p>
          <a:p>
            <a:r>
              <a:rPr lang="en-US" dirty="0"/>
              <a:t>Also, you can manage Filters though code in Script Graph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87BDA0-35BE-9513-EB4E-C53666A26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9220" y="916756"/>
            <a:ext cx="1773386" cy="15130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824E60-A4F6-8209-35FC-0EAD5B22C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2393" y="2593608"/>
            <a:ext cx="3730283" cy="18345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B49C197-246F-48CB-7055-DAD31DF7DA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9597" y="3716949"/>
            <a:ext cx="3073498" cy="287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97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DB0AE9-5353-550B-4A7D-B38BB8FC7F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Reverb Zones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D3831-0282-7336-1421-162E0EF2DBA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94723" y="822489"/>
            <a:ext cx="11193462" cy="2458039"/>
          </a:xfrm>
        </p:spPr>
        <p:txBody>
          <a:bodyPr/>
          <a:lstStyle/>
          <a:p>
            <a:r>
              <a:rPr lang="en-US" dirty="0"/>
              <a:t>Reverb Zones take an Audio Clip and distorts it depending where the audio listener is located inside the reverb zone  (</a:t>
            </a:r>
            <a:r>
              <a:rPr lang="en-US" dirty="0">
                <a:hlinkClick r:id="rId2"/>
              </a:rPr>
              <a:t>4</a:t>
            </a:r>
            <a:r>
              <a:rPr lang="en-US" dirty="0"/>
              <a:t>)</a:t>
            </a:r>
          </a:p>
          <a:p>
            <a:r>
              <a:rPr lang="en-US" dirty="0"/>
              <a:t>They are used when you want to gradually change from a point where there is no ambient effect to a place where there is one</a:t>
            </a:r>
          </a:p>
          <a:p>
            <a:r>
              <a:rPr lang="en-US" dirty="0"/>
              <a:t>After adding this component, you will be able to see Gizmos (helpers) for min, max distance and volume. 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E5F117-7A21-B5B7-4DB8-899F1CAF1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888" y="3280528"/>
            <a:ext cx="4505312" cy="3014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758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EBCD3E-4BAF-F04E-E3F8-C3C4F3C1AB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Reverb Zones settings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E67ACD4-8ABD-DFC5-F2BC-15B9E7F7FF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137966"/>
              </p:ext>
            </p:extLst>
          </p:nvPr>
        </p:nvGraphicFramePr>
        <p:xfrm>
          <a:off x="348006" y="1043896"/>
          <a:ext cx="10515600" cy="1920240"/>
        </p:xfrm>
        <a:graphic>
          <a:graphicData uri="http://schemas.openxmlformats.org/drawingml/2006/table">
            <a:tbl>
              <a:tblPr/>
              <a:tblGrid>
                <a:gridCol w="1867293">
                  <a:extLst>
                    <a:ext uri="{9D8B030D-6E8A-4147-A177-3AD203B41FA5}">
                      <a16:colId xmlns:a16="http://schemas.microsoft.com/office/drawing/2014/main" val="380897055"/>
                    </a:ext>
                  </a:extLst>
                </a:gridCol>
                <a:gridCol w="8648307">
                  <a:extLst>
                    <a:ext uri="{9D8B030D-6E8A-4147-A177-3AD203B41FA5}">
                      <a16:colId xmlns:a16="http://schemas.microsoft.com/office/drawing/2014/main" val="31279893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effectLst/>
                        </a:rPr>
                        <a:t>Min Distance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effectLst/>
                        </a:rPr>
                        <a:t>determines the zone where there is a gradually reverb effect and a full reverb zone.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35154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effectLst/>
                        </a:rPr>
                        <a:t>Max Distance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effectLst/>
                        </a:rPr>
                        <a:t>determines the zone where there is no effect and where the reverb starts to get applied gradually.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76113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effectLst/>
                        </a:rPr>
                        <a:t>Reverb Preset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effectLst/>
                        </a:rPr>
                        <a:t>determines the reverb effect that will be used by the reverb zone. There is a large list of Reverb Preset with predefined settings. If you want to customize them, use User Preset  </a:t>
                      </a:r>
                      <a:r>
                        <a:rPr lang="en-US" dirty="0"/>
                        <a:t>(</a:t>
                      </a:r>
                      <a:r>
                        <a:rPr lang="en-US" dirty="0">
                          <a:hlinkClick r:id="rId2"/>
                        </a:rPr>
                        <a:t>4</a:t>
                      </a:r>
                      <a:r>
                        <a:rPr lang="en-US" dirty="0"/>
                        <a:t>)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824250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1125A79-0441-3F7F-CF70-D1B845BEE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362" y="3084328"/>
            <a:ext cx="416242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63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4B252EB-39FA-6618-F1E4-0B7BE3FDCB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000099" cy="522288"/>
          </a:xfrm>
        </p:spPr>
        <p:txBody>
          <a:bodyPr/>
          <a:lstStyle/>
          <a:p>
            <a:r>
              <a:rPr lang="en-US" dirty="0"/>
              <a:t>Example: Controlling volume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CE2B5-3B4A-EDF8-A2F9-2B69AECB808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2014979"/>
          </a:xfrm>
        </p:spPr>
        <p:txBody>
          <a:bodyPr/>
          <a:lstStyle/>
          <a:p>
            <a:r>
              <a:rPr lang="en-US" dirty="0"/>
              <a:t>Task: Add a Slider to be able to control volume of background music.</a:t>
            </a:r>
          </a:p>
          <a:p>
            <a:pPr lvl="1"/>
            <a:r>
              <a:rPr lang="en-US" dirty="0"/>
              <a:t>Step 1: Add Audio Source to Hierarchy, add Audio Clip, tick Play on Load and Loop properties</a:t>
            </a:r>
          </a:p>
          <a:p>
            <a:pPr lvl="1"/>
            <a:r>
              <a:rPr lang="en-US" dirty="0"/>
              <a:t>Step 2: Add Slider to Hierarchy</a:t>
            </a:r>
          </a:p>
          <a:p>
            <a:pPr lvl="1"/>
            <a:r>
              <a:rPr lang="en-US" dirty="0"/>
              <a:t>Step 3: Connect Slider’s number to Audio Source's volume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1538F7-47CC-3D3C-77C7-574AE3DA8BEF}"/>
              </a:ext>
            </a:extLst>
          </p:cNvPr>
          <p:cNvSpPr txBox="1"/>
          <p:nvPr/>
        </p:nvSpPr>
        <p:spPr>
          <a:xfrm>
            <a:off x="1046375" y="3429000"/>
            <a:ext cx="1372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Step 1. 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27116C-C86B-88BA-D062-51F59CEE4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375" y="4075331"/>
            <a:ext cx="2838450" cy="1905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AF2623-E1EA-D353-9E44-753C3F5F24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906" y="4075331"/>
            <a:ext cx="41433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8246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D9EC3BF-7BFA-F521-CD68-75C7B66A50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179209" cy="522288"/>
          </a:xfrm>
        </p:spPr>
        <p:txBody>
          <a:bodyPr/>
          <a:lstStyle/>
          <a:p>
            <a:r>
              <a:rPr lang="en-US" dirty="0"/>
              <a:t>Example: Controlling volume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BDE5B-EA72-9B7D-9BFC-785AD906FF1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2987462" cy="45013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Step 2.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0B1ABB-0D25-702F-E08D-08CDDC9D2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37" y="1841958"/>
            <a:ext cx="2733675" cy="247650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556CC67-C3CB-CAC3-5A45-EAB6BBBF9D32}"/>
              </a:ext>
            </a:extLst>
          </p:cNvPr>
          <p:cNvSpPr txBox="1">
            <a:spLocks/>
          </p:cNvSpPr>
          <p:nvPr/>
        </p:nvSpPr>
        <p:spPr>
          <a:xfrm>
            <a:off x="5355260" y="1143000"/>
            <a:ext cx="6298577" cy="30574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Step 3.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Create a Script machine and Script Graph.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Slider data change will be trigger for the flow.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We need to make a connection  between Slider’s value and Volume level of Audio Source. </a:t>
            </a:r>
          </a:p>
        </p:txBody>
      </p:sp>
    </p:spTree>
    <p:extLst>
      <p:ext uri="{BB962C8B-B14F-4D97-AF65-F5344CB8AC3E}">
        <p14:creationId xmlns:p14="http://schemas.microsoft.com/office/powerpoint/2010/main" val="9815002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2D999-FE0E-B0D7-702F-68DB659A950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750274" cy="1157140"/>
          </a:xfrm>
        </p:spPr>
        <p:txBody>
          <a:bodyPr/>
          <a:lstStyle/>
          <a:p>
            <a:r>
              <a:rPr lang="en-US" dirty="0"/>
              <a:t>Create Scene level variable to which we assign created Audio Source as value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03E03-0E11-D7AE-D69E-1703473F1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151" y="2615496"/>
            <a:ext cx="3181350" cy="145732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7D5BF01-59F7-57A9-6232-3A4D7324E11B}"/>
              </a:ext>
            </a:extLst>
          </p:cNvPr>
          <p:cNvSpPr txBox="1">
            <a:spLocks/>
          </p:cNvSpPr>
          <p:nvPr/>
        </p:nvSpPr>
        <p:spPr>
          <a:xfrm>
            <a:off x="5771611" y="1143000"/>
            <a:ext cx="4750274" cy="11571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Since we already assigned Audio Clip to Audio Source we don’t have to do it in code.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7820E0-003E-DAC7-046F-F2868ED04C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449955"/>
            <a:ext cx="4318357" cy="2583569"/>
          </a:xfrm>
          <a:prstGeom prst="rect">
            <a:avLst/>
          </a:prstGeom>
        </p:spPr>
      </p:pic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1F4CCB56-A15B-7C2D-E18A-0F7EAE7B4B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179209" cy="522288"/>
          </a:xfrm>
        </p:spPr>
        <p:txBody>
          <a:bodyPr/>
          <a:lstStyle/>
          <a:p>
            <a:r>
              <a:rPr lang="en-US" dirty="0"/>
              <a:t>Example: Slider</a:t>
            </a:r>
          </a:p>
        </p:txBody>
      </p:sp>
    </p:spTree>
    <p:extLst>
      <p:ext uri="{BB962C8B-B14F-4D97-AF65-F5344CB8AC3E}">
        <p14:creationId xmlns:p14="http://schemas.microsoft.com/office/powerpoint/2010/main" val="3339434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77E0F2-49D1-EC97-9769-79141E2EE3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Result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2DCDECE-42A6-F395-9DB9-03C9A42DF991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720856" y="1508117"/>
            <a:ext cx="1828800" cy="4667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F47D44-AA3E-13E0-E1BF-43BC9D23C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831" y="1508117"/>
            <a:ext cx="4019550" cy="2657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387553-CC24-A84B-4174-9794C5BFF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5394" y="1508117"/>
            <a:ext cx="401002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080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0F1632-D495-5175-99C8-45C2ECD5B4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E057D-44F3-1944-0693-2A989A4BF68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2"/>
              </a:rPr>
              <a:t>https://docs.unity3d.com/Manual/class-AudioClip.html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3"/>
              </a:rPr>
              <a:t>https://docs.unity3d.com/Manual/class-AudioEffectMixer.html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https://docs.unity3d.com/Manual/class-AudioEffect.html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5"/>
              </a:rPr>
              <a:t>https://docs.unity3d.com/Manual/class-AudioReverbZone.html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48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12692</TotalTime>
  <Words>1451</Words>
  <Application>Microsoft Office PowerPoint</Application>
  <PresentationFormat>Widescreen</PresentationFormat>
  <Paragraphs>160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67</cp:revision>
  <dcterms:created xsi:type="dcterms:W3CDTF">2015-06-15T09:27:21Z</dcterms:created>
  <dcterms:modified xsi:type="dcterms:W3CDTF">2023-05-16T08:13:06Z</dcterms:modified>
</cp:coreProperties>
</file>