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433" r:id="rId5"/>
    <p:sldId id="256" r:id="rId6"/>
    <p:sldId id="296" r:id="rId7"/>
    <p:sldId id="435" r:id="rId8"/>
    <p:sldId id="436" r:id="rId9"/>
    <p:sldId id="392" r:id="rId10"/>
    <p:sldId id="393" r:id="rId11"/>
    <p:sldId id="394" r:id="rId12"/>
    <p:sldId id="395" r:id="rId13"/>
    <p:sldId id="396" r:id="rId14"/>
    <p:sldId id="397" r:id="rId15"/>
    <p:sldId id="398" r:id="rId16"/>
    <p:sldId id="399" r:id="rId17"/>
    <p:sldId id="400" r:id="rId18"/>
    <p:sldId id="401" r:id="rId19"/>
    <p:sldId id="402" r:id="rId20"/>
    <p:sldId id="339" r:id="rId21"/>
    <p:sldId id="404" r:id="rId22"/>
    <p:sldId id="405" r:id="rId23"/>
    <p:sldId id="406" r:id="rId24"/>
    <p:sldId id="407" r:id="rId25"/>
    <p:sldId id="408" r:id="rId26"/>
    <p:sldId id="409" r:id="rId27"/>
    <p:sldId id="410" r:id="rId28"/>
    <p:sldId id="411" r:id="rId29"/>
    <p:sldId id="412" r:id="rId30"/>
    <p:sldId id="413" r:id="rId31"/>
    <p:sldId id="414" r:id="rId32"/>
    <p:sldId id="415" r:id="rId33"/>
    <p:sldId id="416" r:id="rId34"/>
    <p:sldId id="417" r:id="rId35"/>
    <p:sldId id="418" r:id="rId36"/>
    <p:sldId id="419" r:id="rId37"/>
    <p:sldId id="438" r:id="rId38"/>
    <p:sldId id="439" r:id="rId39"/>
    <p:sldId id="440" r:id="rId40"/>
    <p:sldId id="441" r:id="rId41"/>
    <p:sldId id="442" r:id="rId42"/>
    <p:sldId id="443" r:id="rId43"/>
    <p:sldId id="444" r:id="rId44"/>
    <p:sldId id="445" r:id="rId45"/>
    <p:sldId id="446" r:id="rId46"/>
    <p:sldId id="447" r:id="rId47"/>
    <p:sldId id="448" r:id="rId48"/>
    <p:sldId id="449" r:id="rId49"/>
    <p:sldId id="450" r:id="rId50"/>
    <p:sldId id="451" r:id="rId51"/>
    <p:sldId id="452" r:id="rId52"/>
    <p:sldId id="453" r:id="rId53"/>
    <p:sldId id="454" r:id="rId54"/>
    <p:sldId id="455" r:id="rId55"/>
    <p:sldId id="456" r:id="rId56"/>
    <p:sldId id="457" r:id="rId57"/>
    <p:sldId id="288" r:id="rId58"/>
    <p:sldId id="290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List (</a:t>
          </a:r>
          <a:r>
            <a:rPr lang="en-US" b="1" dirty="0" err="1"/>
            <a:t>Ro`yxatlar</a:t>
          </a:r>
          <a:r>
            <a:rPr lang="en-US" b="1" dirty="0"/>
            <a:t>)</a:t>
          </a:r>
          <a:b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b="1" dirty="0"/>
            <a:t>List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o‘zgaruvchida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nechta</a:t>
          </a:r>
          <a:r>
            <a:rPr lang="en-US" dirty="0"/>
            <a:t> </a:t>
          </a:r>
          <a:r>
            <a:rPr lang="en-US" dirty="0" err="1"/>
            <a:t>qiymatlarni</a:t>
          </a:r>
          <a:r>
            <a:rPr lang="en-US" dirty="0"/>
            <a:t> </a:t>
          </a:r>
          <a:r>
            <a:rPr lang="en-US" dirty="0" err="1"/>
            <a:t>saqlash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</a:t>
          </a:r>
          <a:r>
            <a:rPr lang="en-US" dirty="0" err="1"/>
            <a:t>Ro‘yxatlar</a:t>
          </a:r>
          <a:r>
            <a:rPr lang="en-US" dirty="0"/>
            <a:t> (List)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ma’lumotlar</a:t>
          </a:r>
          <a:r>
            <a:rPr lang="en-US" dirty="0"/>
            <a:t> </a:t>
          </a:r>
          <a:r>
            <a:rPr lang="en-US" dirty="0" err="1"/>
            <a:t>to‘plamini</a:t>
          </a:r>
          <a:r>
            <a:rPr lang="en-US" dirty="0"/>
            <a:t> </a:t>
          </a:r>
          <a:r>
            <a:rPr lang="en-US" dirty="0" err="1"/>
            <a:t>saqlash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ishlatiladigan</a:t>
          </a:r>
          <a:r>
            <a:rPr lang="en-US" dirty="0"/>
            <a:t> 4 ta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turlaridan</a:t>
          </a:r>
          <a:r>
            <a:rPr lang="en-US" dirty="0"/>
            <a:t> </a:t>
          </a:r>
          <a:r>
            <a:rPr lang="en-US" dirty="0" err="1"/>
            <a:t>biri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, </a:t>
          </a:r>
          <a:r>
            <a:rPr lang="en-US" dirty="0" err="1"/>
            <a:t>qolgan</a:t>
          </a:r>
          <a:r>
            <a:rPr lang="en-US" dirty="0"/>
            <a:t> 3 </a:t>
          </a:r>
          <a:r>
            <a:rPr lang="en-US" dirty="0" err="1"/>
            <a:t>tasi</a:t>
          </a:r>
          <a:r>
            <a:rPr lang="en-US" dirty="0"/>
            <a:t> Tuple, Set </a:t>
          </a:r>
          <a:r>
            <a:rPr lang="en-US" dirty="0" err="1"/>
            <a:t>va</a:t>
          </a:r>
          <a:r>
            <a:rPr lang="en-US" dirty="0"/>
            <a:t> Dictionary </a:t>
          </a:r>
          <a:r>
            <a:rPr lang="en-US" dirty="0" err="1"/>
            <a:t>bo‘lib</a:t>
          </a:r>
          <a:r>
            <a:rPr lang="en-US" dirty="0"/>
            <a:t>, </a:t>
          </a:r>
          <a:r>
            <a:rPr lang="en-US" dirty="0" err="1"/>
            <a:t>ularning</a:t>
          </a:r>
          <a:r>
            <a:rPr lang="en-US" dirty="0"/>
            <a:t> </a:t>
          </a:r>
          <a:r>
            <a:rPr lang="en-US" dirty="0" err="1"/>
            <a:t>barchasi</a:t>
          </a:r>
          <a:r>
            <a:rPr lang="en-US" dirty="0"/>
            <a:t> </a:t>
          </a:r>
          <a:r>
            <a:rPr lang="en-US" dirty="0" err="1"/>
            <a:t>turli</a:t>
          </a:r>
          <a:r>
            <a:rPr lang="en-US" dirty="0"/>
            <a:t> </a:t>
          </a:r>
          <a:r>
            <a:rPr lang="en-US" dirty="0" err="1"/>
            <a:t>sifat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foydalanishga</a:t>
          </a:r>
          <a:r>
            <a:rPr lang="en-US" dirty="0"/>
            <a:t> </a:t>
          </a:r>
          <a:r>
            <a:rPr lang="en-US" dirty="0" err="1"/>
            <a:t>ega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List (</a:t>
          </a:r>
          <a:r>
            <a:rPr lang="en-US" b="1" dirty="0" err="1"/>
            <a:t>Ro`yxatlar</a:t>
          </a:r>
          <a:r>
            <a:rPr lang="en-US" b="1" dirty="0"/>
            <a:t>)</a:t>
          </a:r>
          <a:b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/>
            <a:t>List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elementlari</a:t>
          </a:r>
          <a:r>
            <a:rPr lang="en-US" dirty="0"/>
            <a:t> </a:t>
          </a:r>
          <a:r>
            <a:rPr lang="en-US" dirty="0" err="1"/>
            <a:t>tartiblangan</a:t>
          </a:r>
          <a:r>
            <a:rPr lang="en-US" dirty="0"/>
            <a:t> </a:t>
          </a:r>
          <a:r>
            <a:rPr lang="en-US" dirty="0" err="1"/>
            <a:t>holatda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elementlarni</a:t>
          </a:r>
          <a:r>
            <a:rPr lang="en-US" dirty="0"/>
            <a:t> </a:t>
          </a:r>
          <a:r>
            <a:rPr lang="en-US" dirty="0" err="1"/>
            <a:t>o‘zgartirish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takroriy</a:t>
          </a:r>
          <a:r>
            <a:rPr lang="en-US" dirty="0"/>
            <a:t> </a:t>
          </a:r>
          <a:r>
            <a:rPr lang="en-US" dirty="0" err="1"/>
            <a:t>qiymatlarga</a:t>
          </a:r>
          <a:r>
            <a:rPr lang="en-US" dirty="0"/>
            <a:t> </a:t>
          </a:r>
          <a:r>
            <a:rPr lang="en-US" dirty="0" err="1"/>
            <a:t>ruxsat</a:t>
          </a:r>
          <a:r>
            <a:rPr lang="en-US" dirty="0"/>
            <a:t> </a:t>
          </a:r>
          <a:r>
            <a:rPr lang="en-US" dirty="0" err="1"/>
            <a:t>beriladi</a:t>
          </a:r>
          <a:r>
            <a:rPr lang="en-US" dirty="0"/>
            <a:t>. </a:t>
          </a:r>
          <a:r>
            <a:rPr lang="en-US" b="1" dirty="0"/>
            <a:t>List</a:t>
          </a:r>
          <a:r>
            <a:rPr lang="en-US" dirty="0"/>
            <a:t>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elementlari</a:t>
          </a:r>
          <a:r>
            <a:rPr lang="en-US" dirty="0"/>
            <a:t> </a:t>
          </a:r>
          <a:r>
            <a:rPr lang="en-US" dirty="0" err="1"/>
            <a:t>indekslangan</a:t>
          </a:r>
          <a:r>
            <a:rPr lang="en-US" dirty="0"/>
            <a:t> </a:t>
          </a:r>
          <a:r>
            <a:rPr lang="en-US" dirty="0" err="1"/>
            <a:t>holatda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, </a:t>
          </a:r>
          <a:r>
            <a:rPr lang="en-US" dirty="0" err="1"/>
            <a:t>birinchi</a:t>
          </a:r>
          <a:r>
            <a:rPr lang="en-US" dirty="0"/>
            <a:t> element [0] </a:t>
          </a:r>
          <a:r>
            <a:rPr lang="en-US" dirty="0" err="1"/>
            <a:t>indeksda</a:t>
          </a:r>
          <a:r>
            <a:rPr lang="en-US" dirty="0"/>
            <a:t>, </a:t>
          </a:r>
          <a:r>
            <a:rPr lang="en-US" dirty="0" err="1"/>
            <a:t>ikkinchi</a:t>
          </a:r>
          <a:r>
            <a:rPr lang="en-US" dirty="0"/>
            <a:t> element [1] </a:t>
          </a:r>
          <a:r>
            <a:rPr lang="en-US" dirty="0" err="1"/>
            <a:t>indeksga</a:t>
          </a:r>
          <a:r>
            <a:rPr lang="en-US" dirty="0"/>
            <a:t> </a:t>
          </a:r>
          <a:r>
            <a:rPr lang="en-US" dirty="0" err="1"/>
            <a:t>to‘g‘ri</a:t>
          </a:r>
          <a:r>
            <a:rPr lang="en-US" dirty="0"/>
            <a:t> </a:t>
          </a:r>
          <a:r>
            <a:rPr lang="en-US" dirty="0" err="1"/>
            <a:t>keladi</a:t>
          </a:r>
          <a:r>
            <a:rPr lang="en-US" dirty="0"/>
            <a:t>. </a:t>
          </a:r>
          <a:r>
            <a:rPr lang="en-US" dirty="0" err="1"/>
            <a:t>Soddaroq</a:t>
          </a:r>
          <a:r>
            <a:rPr lang="en-US" dirty="0"/>
            <a:t> </a:t>
          </a:r>
          <a:r>
            <a:rPr lang="en-US" dirty="0" err="1"/>
            <a:t>tushintirganda</a:t>
          </a:r>
          <a:r>
            <a:rPr lang="en-US" dirty="0"/>
            <a:t>, </a:t>
          </a:r>
          <a:r>
            <a:rPr lang="en-US" dirty="0" err="1"/>
            <a:t>yuqoridagi</a:t>
          </a:r>
          <a:r>
            <a:rPr lang="en-US" dirty="0"/>
            <a:t> </a:t>
          </a:r>
          <a:r>
            <a:rPr lang="en-US" dirty="0" err="1"/>
            <a:t>suratda</a:t>
          </a:r>
          <a:r>
            <a:rPr lang="en-US" dirty="0"/>
            <a:t> 3 ta element </a:t>
          </a:r>
          <a:r>
            <a:rPr lang="en-US" dirty="0" err="1"/>
            <a:t>mavjud</a:t>
          </a:r>
          <a:r>
            <a:rPr lang="en-US" dirty="0"/>
            <a:t>, </a:t>
          </a:r>
          <a:r>
            <a:rPr lang="en-US" dirty="0" err="1"/>
            <a:t>olma</a:t>
          </a:r>
          <a:r>
            <a:rPr lang="en-US" dirty="0"/>
            <a:t> </a:t>
          </a:r>
          <a:r>
            <a:rPr lang="en-US" dirty="0" err="1"/>
            <a:t>elementi</a:t>
          </a:r>
          <a:r>
            <a:rPr lang="en-US" dirty="0"/>
            <a:t> [0] </a:t>
          </a:r>
          <a:r>
            <a:rPr lang="en-US" dirty="0" err="1"/>
            <a:t>indeksda</a:t>
          </a:r>
          <a:r>
            <a:rPr lang="en-US" dirty="0"/>
            <a:t> </a:t>
          </a:r>
          <a:r>
            <a:rPr lang="en-US" dirty="0" err="1"/>
            <a:t>turibdi</a:t>
          </a:r>
          <a:r>
            <a:rPr lang="en-US" dirty="0"/>
            <a:t>, </a:t>
          </a:r>
          <a:r>
            <a:rPr lang="en-US" dirty="0" err="1"/>
            <a:t>behi</a:t>
          </a:r>
          <a:r>
            <a:rPr lang="en-US" dirty="0"/>
            <a:t> </a:t>
          </a:r>
          <a:r>
            <a:rPr lang="en-US" dirty="0" err="1"/>
            <a:t>elementi</a:t>
          </a:r>
          <a:r>
            <a:rPr lang="en-US" dirty="0"/>
            <a:t> [1] </a:t>
          </a:r>
          <a:r>
            <a:rPr lang="en-US" dirty="0" err="1"/>
            <a:t>indeksda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gilos</a:t>
          </a:r>
          <a:r>
            <a:rPr lang="en-US" dirty="0"/>
            <a:t> </a:t>
          </a:r>
          <a:r>
            <a:rPr lang="en-US" dirty="0" err="1"/>
            <a:t>elementi</a:t>
          </a:r>
          <a:r>
            <a:rPr lang="en-US" dirty="0"/>
            <a:t> [2] </a:t>
          </a:r>
          <a:r>
            <a:rPr lang="en-US" dirty="0" err="1"/>
            <a:t>indeksda</a:t>
          </a:r>
          <a:r>
            <a:rPr lang="en-US" dirty="0"/>
            <a:t> </a:t>
          </a:r>
          <a:r>
            <a:rPr lang="en-US" dirty="0" err="1"/>
            <a:t>joylashgan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DBB08427-6A93-47D6-B624-C3D222D6A512}" type="presOf" srcId="{59129B8E-9C96-41DB-8598-406CE83791FA}" destId="{35048647-DA6D-4ED6-A0A9-B4ADAA00AE99}" srcOrd="0" destOrd="0" presId="urn:microsoft.com/office/officeart/2005/8/layout/lProcess2"/>
    <dgm:cxn modelId="{5385B1A5-ECF1-4E3A-8DFB-80626E6A8ACC}" type="presOf" srcId="{367CB331-2841-4235-952E-017AB427B49D}" destId="{9255F7F5-D913-4BF9-B40F-C11B1149AF42}" srcOrd="1" destOrd="0" presId="urn:microsoft.com/office/officeart/2005/8/layout/lProcess2"/>
    <dgm:cxn modelId="{05FED2B2-5962-4723-B673-39E6EAFEE9F5}" type="presOf" srcId="{A85ADE80-11E4-481C-ACD8-2853FE21F8C6}" destId="{6BE97B15-EC0D-4B9F-88AE-C683BFDD0B4D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9AE687D4-65E3-41EA-B404-EE16AB617868}" type="presOf" srcId="{367CB331-2841-4235-952E-017AB427B49D}" destId="{E7FFCE0D-245D-4C8F-A80A-1921B1FB99CE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50348E2D-A539-4FDF-8CBF-82A420B1FF49}" type="presParOf" srcId="{35048647-DA6D-4ED6-A0A9-B4ADAA00AE99}" destId="{131A2553-9E44-4FAE-B376-8887822C9D87}" srcOrd="0" destOrd="0" presId="urn:microsoft.com/office/officeart/2005/8/layout/lProcess2"/>
    <dgm:cxn modelId="{D8CB47A7-2D8B-4287-9EE6-60E989525622}" type="presParOf" srcId="{131A2553-9E44-4FAE-B376-8887822C9D87}" destId="{E7FFCE0D-245D-4C8F-A80A-1921B1FB99CE}" srcOrd="0" destOrd="0" presId="urn:microsoft.com/office/officeart/2005/8/layout/lProcess2"/>
    <dgm:cxn modelId="{49840A79-4BCC-47AA-A920-32764ECF8F2C}" type="presParOf" srcId="{131A2553-9E44-4FAE-B376-8887822C9D87}" destId="{9255F7F5-D913-4BF9-B40F-C11B1149AF42}" srcOrd="1" destOrd="0" presId="urn:microsoft.com/office/officeart/2005/8/layout/lProcess2"/>
    <dgm:cxn modelId="{85785F81-3091-4790-B891-34576807D32D}" type="presParOf" srcId="{131A2553-9E44-4FAE-B376-8887822C9D87}" destId="{FC406E7A-AA6E-4AEC-8BCF-5F3BAA639066}" srcOrd="2" destOrd="0" presId="urn:microsoft.com/office/officeart/2005/8/layout/lProcess2"/>
    <dgm:cxn modelId="{EAA74001-23D2-46FA-A5EE-94A54E7C1E31}" type="presParOf" srcId="{FC406E7A-AA6E-4AEC-8BCF-5F3BAA639066}" destId="{45699AF5-A731-4C30-87AC-02C22BD9E24B}" srcOrd="0" destOrd="0" presId="urn:microsoft.com/office/officeart/2005/8/layout/lProcess2"/>
    <dgm:cxn modelId="{28F48C36-3B3C-42AE-99FC-F5E6655AD7EB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List (</a:t>
          </a:r>
          <a:r>
            <a:rPr lang="en-US" b="1" dirty="0" err="1"/>
            <a:t>Ro`yxatlar</a:t>
          </a:r>
          <a:r>
            <a:rPr lang="en-US" b="1" dirty="0"/>
            <a:t>)</a:t>
          </a:r>
          <a:b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uz-Latn-UZ" b="1" dirty="0"/>
            <a:t>Indekslash </a:t>
          </a:r>
          <a:endParaRPr lang="en-US" dirty="0"/>
        </a:p>
        <a:p>
          <a:pPr algn="just"/>
          <a:r>
            <a:rPr lang="uz-Latn-UZ" dirty="0"/>
            <a:t>Python dasturlash tilida list(roʻyxat) boshqa dasturlash tillaridagi (Ruby, JavaScript, PHP) massivlarga oʻxshaydi. Bu sizga sanab o‘tilgan elementlar to‘plamini bir joyda saqlash va indekslari bo‘yicha kirish imkonini beradi. </a:t>
          </a:r>
          <a:endParaRPr lang="en-US" dirty="0"/>
        </a:p>
        <a:p>
          <a:pPr algn="ctr"/>
          <a:r>
            <a:rPr lang="uz-Latn-UZ" dirty="0"/>
            <a:t>misol: ranglar = ['qizil', 'yashil', 'havorang', 'sariq', 'oq', 'qora’] </a:t>
          </a:r>
          <a:endParaRPr lang="en-US" dirty="0"/>
        </a:p>
        <a:p>
          <a:pPr algn="just"/>
          <a:r>
            <a:rPr lang="uz-Latn-UZ" dirty="0"/>
            <a:t>Bu yerda biz ranglar ro‘yxatini aniqladik. Ro‘yxatdagi har bir elementning qiymati (rang nomi) va indeksi (ro‘yxatdagi o‘rni) mavjud. Python nolga asoslangan indekslashdan foydalanadi. Bu shuni anglatadiki, birinchi element (qiymat "qizil") 0-indeksiga ega, ikkinchisi ("yashil" qiymat) indeks 1 va hokazo.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D69A2A72-5243-401B-9C09-272638C7D628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3C2E1D5-90D8-4A3B-8B0F-13C0FBFF909B}" type="presOf" srcId="{A85ADE80-11E4-481C-ACD8-2853FE21F8C6}" destId="{6BE97B15-EC0D-4B9F-88AE-C683BFDD0B4D}" srcOrd="0" destOrd="0" presId="urn:microsoft.com/office/officeart/2005/8/layout/lProcess2"/>
    <dgm:cxn modelId="{F47992E7-CF09-45E1-ACCE-D60AF68AA143}" type="presOf" srcId="{367CB331-2841-4235-952E-017AB427B49D}" destId="{9255F7F5-D913-4BF9-B40F-C11B1149AF42}" srcOrd="1" destOrd="0" presId="urn:microsoft.com/office/officeart/2005/8/layout/lProcess2"/>
    <dgm:cxn modelId="{14D632EB-DAC4-4DE4-BA5A-EF9B9E376465}" type="presOf" srcId="{367CB331-2841-4235-952E-017AB427B49D}" destId="{E7FFCE0D-245D-4C8F-A80A-1921B1FB99CE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810D08BF-AF64-4625-832F-CBD48F0984BF}" type="presParOf" srcId="{35048647-DA6D-4ED6-A0A9-B4ADAA00AE99}" destId="{131A2553-9E44-4FAE-B376-8887822C9D87}" srcOrd="0" destOrd="0" presId="urn:microsoft.com/office/officeart/2005/8/layout/lProcess2"/>
    <dgm:cxn modelId="{70F4E281-A4FB-49D5-B6EA-C4C8698A7BB3}" type="presParOf" srcId="{131A2553-9E44-4FAE-B376-8887822C9D87}" destId="{E7FFCE0D-245D-4C8F-A80A-1921B1FB99CE}" srcOrd="0" destOrd="0" presId="urn:microsoft.com/office/officeart/2005/8/layout/lProcess2"/>
    <dgm:cxn modelId="{18B09914-9B85-470E-9531-EFA0407DE7EC}" type="presParOf" srcId="{131A2553-9E44-4FAE-B376-8887822C9D87}" destId="{9255F7F5-D913-4BF9-B40F-C11B1149AF42}" srcOrd="1" destOrd="0" presId="urn:microsoft.com/office/officeart/2005/8/layout/lProcess2"/>
    <dgm:cxn modelId="{E9062537-5149-456A-9E60-5CD753E8878F}" type="presParOf" srcId="{131A2553-9E44-4FAE-B376-8887822C9D87}" destId="{FC406E7A-AA6E-4AEC-8BCF-5F3BAA639066}" srcOrd="2" destOrd="0" presId="urn:microsoft.com/office/officeart/2005/8/layout/lProcess2"/>
    <dgm:cxn modelId="{67CBFEEF-27AF-4EFC-A4CF-E1129BB1EAB3}" type="presParOf" srcId="{FC406E7A-AA6E-4AEC-8BCF-5F3BAA639066}" destId="{45699AF5-A731-4C30-87AC-02C22BD9E24B}" srcOrd="0" destOrd="0" presId="urn:microsoft.com/office/officeart/2005/8/layout/lProcess2"/>
    <dgm:cxn modelId="{8579805C-FE3B-4CED-A615-5AEAFD3B1C01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/>
            <a:t>Tuple</a:t>
          </a:r>
          <a:b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b="1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/>
            <a:t>Tuple - </a:t>
          </a:r>
          <a:r>
            <a:rPr lang="en-US" dirty="0" err="1"/>
            <a:t>bu</a:t>
          </a:r>
          <a:r>
            <a:rPr lang="en-US" dirty="0"/>
            <a:t>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ma’lumotlar</a:t>
          </a:r>
          <a:r>
            <a:rPr lang="en-US" dirty="0"/>
            <a:t> </a:t>
          </a:r>
          <a:r>
            <a:rPr lang="en-US" dirty="0" err="1"/>
            <a:t>to‘plamini</a:t>
          </a:r>
          <a:r>
            <a:rPr lang="en-US" dirty="0"/>
            <a:t> </a:t>
          </a:r>
          <a:r>
            <a:rPr lang="en-US" dirty="0" err="1"/>
            <a:t>saqlash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Tuple </a:t>
          </a:r>
          <a:r>
            <a:rPr lang="en-US" dirty="0" err="1"/>
            <a:t>to‘plami</a:t>
          </a:r>
          <a:r>
            <a:rPr lang="en-US" dirty="0"/>
            <a:t> </a:t>
          </a:r>
          <a:r>
            <a:rPr lang="en-US" dirty="0" err="1"/>
            <a:t>tartiblangan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o‘zgarmas</a:t>
          </a:r>
          <a:r>
            <a:rPr lang="en-US" dirty="0"/>
            <a:t> </a:t>
          </a:r>
          <a:r>
            <a:rPr lang="en-US" dirty="0" err="1"/>
            <a:t>to‘plam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 Tuple </a:t>
          </a:r>
          <a:r>
            <a:rPr lang="en-US" dirty="0" err="1"/>
            <a:t>to‘plamlari</a:t>
          </a:r>
          <a:r>
            <a:rPr lang="en-US" dirty="0"/>
            <a:t> </a:t>
          </a:r>
          <a:r>
            <a:rPr lang="en-US" dirty="0" err="1"/>
            <a:t>oddiy</a:t>
          </a:r>
          <a:r>
            <a:rPr lang="en-US" dirty="0"/>
            <a:t> </a:t>
          </a:r>
          <a:r>
            <a:rPr lang="en-US" dirty="0" err="1"/>
            <a:t>qavslar</a:t>
          </a:r>
          <a:r>
            <a:rPr lang="en-US" dirty="0"/>
            <a:t> </a:t>
          </a:r>
          <a:r>
            <a:rPr lang="en-US" b="1" dirty="0"/>
            <a:t>()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yoritiladi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D69A2A72-5243-401B-9C09-272638C7D628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3C2E1D5-90D8-4A3B-8B0F-13C0FBFF909B}" type="presOf" srcId="{A85ADE80-11E4-481C-ACD8-2853FE21F8C6}" destId="{6BE97B15-EC0D-4B9F-88AE-C683BFDD0B4D}" srcOrd="0" destOrd="0" presId="urn:microsoft.com/office/officeart/2005/8/layout/lProcess2"/>
    <dgm:cxn modelId="{F47992E7-CF09-45E1-ACCE-D60AF68AA143}" type="presOf" srcId="{367CB331-2841-4235-952E-017AB427B49D}" destId="{9255F7F5-D913-4BF9-B40F-C11B1149AF42}" srcOrd="1" destOrd="0" presId="urn:microsoft.com/office/officeart/2005/8/layout/lProcess2"/>
    <dgm:cxn modelId="{14D632EB-DAC4-4DE4-BA5A-EF9B9E376465}" type="presOf" srcId="{367CB331-2841-4235-952E-017AB427B49D}" destId="{E7FFCE0D-245D-4C8F-A80A-1921B1FB99CE}" srcOrd="0" destOrd="0" presId="urn:microsoft.com/office/officeart/2005/8/layout/lProcess2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810D08BF-AF64-4625-832F-CBD48F0984BF}" type="presParOf" srcId="{35048647-DA6D-4ED6-A0A9-B4ADAA00AE99}" destId="{131A2553-9E44-4FAE-B376-8887822C9D87}" srcOrd="0" destOrd="0" presId="urn:microsoft.com/office/officeart/2005/8/layout/lProcess2"/>
    <dgm:cxn modelId="{70F4E281-A4FB-49D5-B6EA-C4C8698A7BB3}" type="presParOf" srcId="{131A2553-9E44-4FAE-B376-8887822C9D87}" destId="{E7FFCE0D-245D-4C8F-A80A-1921B1FB99CE}" srcOrd="0" destOrd="0" presId="urn:microsoft.com/office/officeart/2005/8/layout/lProcess2"/>
    <dgm:cxn modelId="{18B09914-9B85-470E-9531-EFA0407DE7EC}" type="presParOf" srcId="{131A2553-9E44-4FAE-B376-8887822C9D87}" destId="{9255F7F5-D913-4BF9-B40F-C11B1149AF42}" srcOrd="1" destOrd="0" presId="urn:microsoft.com/office/officeart/2005/8/layout/lProcess2"/>
    <dgm:cxn modelId="{E9062537-5149-456A-9E60-5CD753E8878F}" type="presParOf" srcId="{131A2553-9E44-4FAE-B376-8887822C9D87}" destId="{FC406E7A-AA6E-4AEC-8BCF-5F3BAA639066}" srcOrd="2" destOrd="0" presId="urn:microsoft.com/office/officeart/2005/8/layout/lProcess2"/>
    <dgm:cxn modelId="{67CBFEEF-27AF-4EFC-A4CF-E1129BB1EAB3}" type="presParOf" srcId="{FC406E7A-AA6E-4AEC-8BCF-5F3BAA639066}" destId="{45699AF5-A731-4C30-87AC-02C22BD9E24B}" srcOrd="0" destOrd="0" presId="urn:microsoft.com/office/officeart/2005/8/layout/lProcess2"/>
    <dgm:cxn modelId="{8579805C-FE3B-4CED-A615-5AEAFD3B1C01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/>
            <a:t>List (</a:t>
          </a:r>
          <a:r>
            <a:rPr lang="en-US" sz="3300" b="1" kern="1200" dirty="0" err="1"/>
            <a:t>Ro`yxatlar</a:t>
          </a:r>
          <a:r>
            <a:rPr lang="en-US" sz="3300" b="1" kern="1200" dirty="0"/>
            <a:t>)</a:t>
          </a:r>
          <a:b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300" b="1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59055" rIns="7874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List</a:t>
          </a:r>
          <a:r>
            <a:rPr lang="en-US" sz="3100" kern="1200" dirty="0"/>
            <a:t> </a:t>
          </a:r>
          <a:r>
            <a:rPr lang="en-US" sz="3100" kern="1200" dirty="0" err="1"/>
            <a:t>bir</a:t>
          </a:r>
          <a:r>
            <a:rPr lang="en-US" sz="3100" kern="1200" dirty="0"/>
            <a:t> </a:t>
          </a:r>
          <a:r>
            <a:rPr lang="en-US" sz="3100" kern="1200" dirty="0" err="1"/>
            <a:t>o‘zgaruvchida</a:t>
          </a:r>
          <a:r>
            <a:rPr lang="en-US" sz="3100" kern="1200" dirty="0"/>
            <a:t> </a:t>
          </a:r>
          <a:r>
            <a:rPr lang="en-US" sz="3100" kern="1200" dirty="0" err="1"/>
            <a:t>bir</a:t>
          </a:r>
          <a:r>
            <a:rPr lang="en-US" sz="3100" kern="1200" dirty="0"/>
            <a:t> </a:t>
          </a:r>
          <a:r>
            <a:rPr lang="en-US" sz="3100" kern="1200" dirty="0" err="1"/>
            <a:t>nechta</a:t>
          </a:r>
          <a:r>
            <a:rPr lang="en-US" sz="3100" kern="1200" dirty="0"/>
            <a:t> </a:t>
          </a:r>
          <a:r>
            <a:rPr lang="en-US" sz="3100" kern="1200" dirty="0" err="1"/>
            <a:t>qiymatlarni</a:t>
          </a:r>
          <a:r>
            <a:rPr lang="en-US" sz="3100" kern="1200" dirty="0"/>
            <a:t> </a:t>
          </a:r>
          <a:r>
            <a:rPr lang="en-US" sz="3100" kern="1200" dirty="0" err="1"/>
            <a:t>saqlash</a:t>
          </a:r>
          <a:r>
            <a:rPr lang="en-US" sz="3100" kern="1200" dirty="0"/>
            <a:t> </a:t>
          </a:r>
          <a:r>
            <a:rPr lang="en-US" sz="3100" kern="1200" dirty="0" err="1"/>
            <a:t>uchun</a:t>
          </a:r>
          <a:r>
            <a:rPr lang="en-US" sz="3100" kern="1200" dirty="0"/>
            <a:t> </a:t>
          </a:r>
          <a:r>
            <a:rPr lang="en-US" sz="3100" kern="1200" dirty="0" err="1"/>
            <a:t>ishlatiladi</a:t>
          </a:r>
          <a:r>
            <a:rPr lang="en-US" sz="3100" kern="1200" dirty="0"/>
            <a:t>. </a:t>
          </a:r>
          <a:r>
            <a:rPr lang="en-US" sz="3100" kern="1200" dirty="0" err="1"/>
            <a:t>Ro‘yxatlar</a:t>
          </a:r>
          <a:r>
            <a:rPr lang="en-US" sz="3100" kern="1200" dirty="0"/>
            <a:t> (List) Python </a:t>
          </a:r>
          <a:r>
            <a:rPr lang="en-US" sz="3100" kern="1200" dirty="0" err="1"/>
            <a:t>dasturlash</a:t>
          </a:r>
          <a:r>
            <a:rPr lang="en-US" sz="3100" kern="1200" dirty="0"/>
            <a:t> </a:t>
          </a:r>
          <a:r>
            <a:rPr lang="en-US" sz="3100" kern="1200" dirty="0" err="1"/>
            <a:t>tilida</a:t>
          </a:r>
          <a:r>
            <a:rPr lang="en-US" sz="3100" kern="1200" dirty="0"/>
            <a:t> </a:t>
          </a:r>
          <a:r>
            <a:rPr lang="en-US" sz="3100" kern="1200" dirty="0" err="1"/>
            <a:t>ma’lumotlar</a:t>
          </a:r>
          <a:r>
            <a:rPr lang="en-US" sz="3100" kern="1200" dirty="0"/>
            <a:t> </a:t>
          </a:r>
          <a:r>
            <a:rPr lang="en-US" sz="3100" kern="1200" dirty="0" err="1"/>
            <a:t>to‘plamini</a:t>
          </a:r>
          <a:r>
            <a:rPr lang="en-US" sz="3100" kern="1200" dirty="0"/>
            <a:t> </a:t>
          </a:r>
          <a:r>
            <a:rPr lang="en-US" sz="3100" kern="1200" dirty="0" err="1"/>
            <a:t>saqlash</a:t>
          </a:r>
          <a:r>
            <a:rPr lang="en-US" sz="3100" kern="1200" dirty="0"/>
            <a:t> </a:t>
          </a:r>
          <a:r>
            <a:rPr lang="en-US" sz="3100" kern="1200" dirty="0" err="1"/>
            <a:t>uchun</a:t>
          </a:r>
          <a:r>
            <a:rPr lang="en-US" sz="3100" kern="1200" dirty="0"/>
            <a:t> </a:t>
          </a:r>
          <a:r>
            <a:rPr lang="en-US" sz="3100" kern="1200" dirty="0" err="1"/>
            <a:t>ishlatiladigan</a:t>
          </a:r>
          <a:r>
            <a:rPr lang="en-US" sz="3100" kern="1200" dirty="0"/>
            <a:t> 4 ta </a:t>
          </a:r>
          <a:r>
            <a:rPr lang="en-US" sz="3100" kern="1200" dirty="0" err="1"/>
            <a:t>berilganlar</a:t>
          </a:r>
          <a:r>
            <a:rPr lang="en-US" sz="3100" kern="1200" dirty="0"/>
            <a:t> </a:t>
          </a:r>
          <a:r>
            <a:rPr lang="en-US" sz="3100" kern="1200" dirty="0" err="1"/>
            <a:t>turlaridan</a:t>
          </a:r>
          <a:r>
            <a:rPr lang="en-US" sz="3100" kern="1200" dirty="0"/>
            <a:t> </a:t>
          </a:r>
          <a:r>
            <a:rPr lang="en-US" sz="3100" kern="1200" dirty="0" err="1"/>
            <a:t>biri</a:t>
          </a:r>
          <a:r>
            <a:rPr lang="en-US" sz="3100" kern="1200" dirty="0"/>
            <a:t> </a:t>
          </a:r>
          <a:r>
            <a:rPr lang="en-US" sz="3100" kern="1200" dirty="0" err="1"/>
            <a:t>hisoblanadi</a:t>
          </a:r>
          <a:r>
            <a:rPr lang="en-US" sz="3100" kern="1200" dirty="0"/>
            <a:t>, </a:t>
          </a:r>
          <a:r>
            <a:rPr lang="en-US" sz="3100" kern="1200" dirty="0" err="1"/>
            <a:t>qolgan</a:t>
          </a:r>
          <a:r>
            <a:rPr lang="en-US" sz="3100" kern="1200" dirty="0"/>
            <a:t> 3 </a:t>
          </a:r>
          <a:r>
            <a:rPr lang="en-US" sz="3100" kern="1200" dirty="0" err="1"/>
            <a:t>tasi</a:t>
          </a:r>
          <a:r>
            <a:rPr lang="en-US" sz="3100" kern="1200" dirty="0"/>
            <a:t> Tuple, Set </a:t>
          </a:r>
          <a:r>
            <a:rPr lang="en-US" sz="3100" kern="1200" dirty="0" err="1"/>
            <a:t>va</a:t>
          </a:r>
          <a:r>
            <a:rPr lang="en-US" sz="3100" kern="1200" dirty="0"/>
            <a:t> Dictionary </a:t>
          </a:r>
          <a:r>
            <a:rPr lang="en-US" sz="3100" kern="1200" dirty="0" err="1"/>
            <a:t>bo‘lib</a:t>
          </a:r>
          <a:r>
            <a:rPr lang="en-US" sz="3100" kern="1200" dirty="0"/>
            <a:t>, </a:t>
          </a:r>
          <a:r>
            <a:rPr lang="en-US" sz="3100" kern="1200" dirty="0" err="1"/>
            <a:t>ularning</a:t>
          </a:r>
          <a:r>
            <a:rPr lang="en-US" sz="3100" kern="1200" dirty="0"/>
            <a:t> </a:t>
          </a:r>
          <a:r>
            <a:rPr lang="en-US" sz="3100" kern="1200" dirty="0" err="1"/>
            <a:t>barchasi</a:t>
          </a:r>
          <a:r>
            <a:rPr lang="en-US" sz="3100" kern="1200" dirty="0"/>
            <a:t> </a:t>
          </a:r>
          <a:r>
            <a:rPr lang="en-US" sz="3100" kern="1200" dirty="0" err="1"/>
            <a:t>turli</a:t>
          </a:r>
          <a:r>
            <a:rPr lang="en-US" sz="3100" kern="1200" dirty="0"/>
            <a:t> </a:t>
          </a:r>
          <a:r>
            <a:rPr lang="en-US" sz="3100" kern="1200" dirty="0" err="1"/>
            <a:t>sifat</a:t>
          </a:r>
          <a:r>
            <a:rPr lang="en-US" sz="3100" kern="1200" dirty="0"/>
            <a:t> </a:t>
          </a:r>
          <a:r>
            <a:rPr lang="en-US" sz="3100" kern="1200" dirty="0" err="1"/>
            <a:t>va</a:t>
          </a:r>
          <a:r>
            <a:rPr lang="en-US" sz="3100" kern="1200" dirty="0"/>
            <a:t> </a:t>
          </a:r>
          <a:r>
            <a:rPr lang="en-US" sz="3100" kern="1200" dirty="0" err="1"/>
            <a:t>foydalanishga</a:t>
          </a:r>
          <a:r>
            <a:rPr lang="en-US" sz="3100" kern="1200" dirty="0"/>
            <a:t> </a:t>
          </a:r>
          <a:r>
            <a:rPr lang="en-US" sz="3100" kern="1200" dirty="0" err="1"/>
            <a:t>ega</a:t>
          </a:r>
          <a:endParaRPr lang="en-US" sz="3100" kern="1200" dirty="0"/>
        </a:p>
      </dsp:txBody>
      <dsp:txXfrm>
        <a:off x="1045027" y="1903465"/>
        <a:ext cx="7224370" cy="3650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/>
            <a:t>List (</a:t>
          </a:r>
          <a:r>
            <a:rPr lang="en-US" sz="3300" b="1" kern="1200" dirty="0" err="1"/>
            <a:t>Ro`yxatlar</a:t>
          </a:r>
          <a:r>
            <a:rPr lang="en-US" sz="3300" b="1" kern="1200" dirty="0"/>
            <a:t>)</a:t>
          </a:r>
          <a:b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300" b="1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51435" rIns="6858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List </a:t>
          </a:r>
          <a:r>
            <a:rPr lang="en-US" sz="2700" kern="1200" dirty="0" err="1"/>
            <a:t>to‘plami</a:t>
          </a:r>
          <a:r>
            <a:rPr lang="en-US" sz="2700" kern="1200" dirty="0"/>
            <a:t> </a:t>
          </a:r>
          <a:r>
            <a:rPr lang="en-US" sz="2700" kern="1200" dirty="0" err="1"/>
            <a:t>elementlari</a:t>
          </a:r>
          <a:r>
            <a:rPr lang="en-US" sz="2700" kern="1200" dirty="0"/>
            <a:t> </a:t>
          </a:r>
          <a:r>
            <a:rPr lang="en-US" sz="2700" kern="1200" dirty="0" err="1"/>
            <a:t>tartiblangan</a:t>
          </a:r>
          <a:r>
            <a:rPr lang="en-US" sz="2700" kern="1200" dirty="0"/>
            <a:t> </a:t>
          </a:r>
          <a:r>
            <a:rPr lang="en-US" sz="2700" kern="1200" dirty="0" err="1"/>
            <a:t>holatda</a:t>
          </a:r>
          <a:r>
            <a:rPr lang="en-US" sz="2700" kern="1200" dirty="0"/>
            <a:t> </a:t>
          </a:r>
          <a:r>
            <a:rPr lang="en-US" sz="2700" kern="1200" dirty="0" err="1"/>
            <a:t>bo‘ladi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elementlarni</a:t>
          </a:r>
          <a:r>
            <a:rPr lang="en-US" sz="2700" kern="1200" dirty="0"/>
            <a:t> </a:t>
          </a:r>
          <a:r>
            <a:rPr lang="en-US" sz="2700" kern="1200" dirty="0" err="1"/>
            <a:t>o‘zgartirish</a:t>
          </a:r>
          <a:r>
            <a:rPr lang="en-US" sz="2700" kern="1200" dirty="0"/>
            <a:t> </a:t>
          </a:r>
          <a:r>
            <a:rPr lang="en-US" sz="2700" kern="1200" dirty="0" err="1"/>
            <a:t>mumkin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takroriy</a:t>
          </a:r>
          <a:r>
            <a:rPr lang="en-US" sz="2700" kern="1200" dirty="0"/>
            <a:t> </a:t>
          </a:r>
          <a:r>
            <a:rPr lang="en-US" sz="2700" kern="1200" dirty="0" err="1"/>
            <a:t>qiymatlarga</a:t>
          </a:r>
          <a:r>
            <a:rPr lang="en-US" sz="2700" kern="1200" dirty="0"/>
            <a:t> </a:t>
          </a:r>
          <a:r>
            <a:rPr lang="en-US" sz="2700" kern="1200" dirty="0" err="1"/>
            <a:t>ruxsat</a:t>
          </a:r>
          <a:r>
            <a:rPr lang="en-US" sz="2700" kern="1200" dirty="0"/>
            <a:t> </a:t>
          </a:r>
          <a:r>
            <a:rPr lang="en-US" sz="2700" kern="1200" dirty="0" err="1"/>
            <a:t>beriladi</a:t>
          </a:r>
          <a:r>
            <a:rPr lang="en-US" sz="2700" kern="1200" dirty="0"/>
            <a:t>. </a:t>
          </a:r>
          <a:r>
            <a:rPr lang="en-US" sz="2700" b="1" kern="1200" dirty="0"/>
            <a:t>List</a:t>
          </a:r>
          <a:r>
            <a:rPr lang="en-US" sz="2700" kern="1200" dirty="0"/>
            <a:t> </a:t>
          </a:r>
          <a:r>
            <a:rPr lang="en-US" sz="2700" kern="1200" dirty="0" err="1"/>
            <a:t>to‘plami</a:t>
          </a:r>
          <a:r>
            <a:rPr lang="en-US" sz="2700" kern="1200" dirty="0"/>
            <a:t> </a:t>
          </a:r>
          <a:r>
            <a:rPr lang="en-US" sz="2700" kern="1200" dirty="0" err="1"/>
            <a:t>elementlari</a:t>
          </a:r>
          <a:r>
            <a:rPr lang="en-US" sz="2700" kern="1200" dirty="0"/>
            <a:t> </a:t>
          </a:r>
          <a:r>
            <a:rPr lang="en-US" sz="2700" kern="1200" dirty="0" err="1"/>
            <a:t>indekslangan</a:t>
          </a:r>
          <a:r>
            <a:rPr lang="en-US" sz="2700" kern="1200" dirty="0"/>
            <a:t> </a:t>
          </a:r>
          <a:r>
            <a:rPr lang="en-US" sz="2700" kern="1200" dirty="0" err="1"/>
            <a:t>holatda</a:t>
          </a:r>
          <a:r>
            <a:rPr lang="en-US" sz="2700" kern="1200" dirty="0"/>
            <a:t> </a:t>
          </a:r>
          <a:r>
            <a:rPr lang="en-US" sz="2700" kern="1200" dirty="0" err="1"/>
            <a:t>bo‘ladi</a:t>
          </a:r>
          <a:r>
            <a:rPr lang="en-US" sz="2700" kern="1200" dirty="0"/>
            <a:t>, </a:t>
          </a:r>
          <a:r>
            <a:rPr lang="en-US" sz="2700" kern="1200" dirty="0" err="1"/>
            <a:t>birinchi</a:t>
          </a:r>
          <a:r>
            <a:rPr lang="en-US" sz="2700" kern="1200" dirty="0"/>
            <a:t> element [0] </a:t>
          </a:r>
          <a:r>
            <a:rPr lang="en-US" sz="2700" kern="1200" dirty="0" err="1"/>
            <a:t>indeksda</a:t>
          </a:r>
          <a:r>
            <a:rPr lang="en-US" sz="2700" kern="1200" dirty="0"/>
            <a:t>, </a:t>
          </a:r>
          <a:r>
            <a:rPr lang="en-US" sz="2700" kern="1200" dirty="0" err="1"/>
            <a:t>ikkinchi</a:t>
          </a:r>
          <a:r>
            <a:rPr lang="en-US" sz="2700" kern="1200" dirty="0"/>
            <a:t> element [1] </a:t>
          </a:r>
          <a:r>
            <a:rPr lang="en-US" sz="2700" kern="1200" dirty="0" err="1"/>
            <a:t>indeksga</a:t>
          </a:r>
          <a:r>
            <a:rPr lang="en-US" sz="2700" kern="1200" dirty="0"/>
            <a:t> </a:t>
          </a:r>
          <a:r>
            <a:rPr lang="en-US" sz="2700" kern="1200" dirty="0" err="1"/>
            <a:t>to‘g‘ri</a:t>
          </a:r>
          <a:r>
            <a:rPr lang="en-US" sz="2700" kern="1200" dirty="0"/>
            <a:t> </a:t>
          </a:r>
          <a:r>
            <a:rPr lang="en-US" sz="2700" kern="1200" dirty="0" err="1"/>
            <a:t>keladi</a:t>
          </a:r>
          <a:r>
            <a:rPr lang="en-US" sz="2700" kern="1200" dirty="0"/>
            <a:t>. </a:t>
          </a:r>
          <a:r>
            <a:rPr lang="en-US" sz="2700" kern="1200" dirty="0" err="1"/>
            <a:t>Soddaroq</a:t>
          </a:r>
          <a:r>
            <a:rPr lang="en-US" sz="2700" kern="1200" dirty="0"/>
            <a:t> </a:t>
          </a:r>
          <a:r>
            <a:rPr lang="en-US" sz="2700" kern="1200" dirty="0" err="1"/>
            <a:t>tushintirganda</a:t>
          </a:r>
          <a:r>
            <a:rPr lang="en-US" sz="2700" kern="1200" dirty="0"/>
            <a:t>, </a:t>
          </a:r>
          <a:r>
            <a:rPr lang="en-US" sz="2700" kern="1200" dirty="0" err="1"/>
            <a:t>yuqoridagi</a:t>
          </a:r>
          <a:r>
            <a:rPr lang="en-US" sz="2700" kern="1200" dirty="0"/>
            <a:t> </a:t>
          </a:r>
          <a:r>
            <a:rPr lang="en-US" sz="2700" kern="1200" dirty="0" err="1"/>
            <a:t>suratda</a:t>
          </a:r>
          <a:r>
            <a:rPr lang="en-US" sz="2700" kern="1200" dirty="0"/>
            <a:t> 3 ta element </a:t>
          </a:r>
          <a:r>
            <a:rPr lang="en-US" sz="2700" kern="1200" dirty="0" err="1"/>
            <a:t>mavjud</a:t>
          </a:r>
          <a:r>
            <a:rPr lang="en-US" sz="2700" kern="1200" dirty="0"/>
            <a:t>, </a:t>
          </a:r>
          <a:r>
            <a:rPr lang="en-US" sz="2700" kern="1200" dirty="0" err="1"/>
            <a:t>olma</a:t>
          </a:r>
          <a:r>
            <a:rPr lang="en-US" sz="2700" kern="1200" dirty="0"/>
            <a:t> </a:t>
          </a:r>
          <a:r>
            <a:rPr lang="en-US" sz="2700" kern="1200" dirty="0" err="1"/>
            <a:t>elementi</a:t>
          </a:r>
          <a:r>
            <a:rPr lang="en-US" sz="2700" kern="1200" dirty="0"/>
            <a:t> [0] </a:t>
          </a:r>
          <a:r>
            <a:rPr lang="en-US" sz="2700" kern="1200" dirty="0" err="1"/>
            <a:t>indeksda</a:t>
          </a:r>
          <a:r>
            <a:rPr lang="en-US" sz="2700" kern="1200" dirty="0"/>
            <a:t> </a:t>
          </a:r>
          <a:r>
            <a:rPr lang="en-US" sz="2700" kern="1200" dirty="0" err="1"/>
            <a:t>turibdi</a:t>
          </a:r>
          <a:r>
            <a:rPr lang="en-US" sz="2700" kern="1200" dirty="0"/>
            <a:t>, </a:t>
          </a:r>
          <a:r>
            <a:rPr lang="en-US" sz="2700" kern="1200" dirty="0" err="1"/>
            <a:t>behi</a:t>
          </a:r>
          <a:r>
            <a:rPr lang="en-US" sz="2700" kern="1200" dirty="0"/>
            <a:t> </a:t>
          </a:r>
          <a:r>
            <a:rPr lang="en-US" sz="2700" kern="1200" dirty="0" err="1"/>
            <a:t>elementi</a:t>
          </a:r>
          <a:r>
            <a:rPr lang="en-US" sz="2700" kern="1200" dirty="0"/>
            <a:t> [1] </a:t>
          </a:r>
          <a:r>
            <a:rPr lang="en-US" sz="2700" kern="1200" dirty="0" err="1"/>
            <a:t>indeksda</a:t>
          </a:r>
          <a:r>
            <a:rPr lang="en-US" sz="2700" kern="1200" dirty="0"/>
            <a:t> </a:t>
          </a:r>
          <a:r>
            <a:rPr lang="en-US" sz="2700" kern="1200" dirty="0" err="1"/>
            <a:t>va</a:t>
          </a:r>
          <a:r>
            <a:rPr lang="en-US" sz="2700" kern="1200" dirty="0"/>
            <a:t> </a:t>
          </a:r>
          <a:r>
            <a:rPr lang="en-US" sz="2700" kern="1200" dirty="0" err="1"/>
            <a:t>gilos</a:t>
          </a:r>
          <a:r>
            <a:rPr lang="en-US" sz="2700" kern="1200" dirty="0"/>
            <a:t> </a:t>
          </a:r>
          <a:r>
            <a:rPr lang="en-US" sz="2700" kern="1200" dirty="0" err="1"/>
            <a:t>elementi</a:t>
          </a:r>
          <a:r>
            <a:rPr lang="en-US" sz="2700" kern="1200" dirty="0"/>
            <a:t> [2] </a:t>
          </a:r>
          <a:r>
            <a:rPr lang="en-US" sz="2700" kern="1200" dirty="0" err="1"/>
            <a:t>indeksda</a:t>
          </a:r>
          <a:r>
            <a:rPr lang="en-US" sz="2700" kern="1200" dirty="0"/>
            <a:t> </a:t>
          </a:r>
          <a:r>
            <a:rPr lang="en-US" sz="2700" kern="1200" dirty="0" err="1"/>
            <a:t>joylashgan</a:t>
          </a:r>
          <a:r>
            <a:rPr lang="en-US" sz="27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/>
            <a:t>List (</a:t>
          </a:r>
          <a:r>
            <a:rPr lang="en-US" sz="3300" b="1" kern="1200" dirty="0" err="1"/>
            <a:t>Ro`yxatlar</a:t>
          </a:r>
          <a:r>
            <a:rPr lang="en-US" sz="3300" b="1" kern="1200" dirty="0"/>
            <a:t>)</a:t>
          </a:r>
          <a:b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300" b="1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100" b="1" kern="1200" dirty="0"/>
            <a:t>Indekslash </a:t>
          </a:r>
          <a:endParaRPr lang="en-US" sz="2100" kern="1200" dirty="0"/>
        </a:p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100" kern="1200" dirty="0"/>
            <a:t>Python dasturlash tilida list(roʻyxat) boshqa dasturlash tillaridagi (Ruby, JavaScript, PHP) massivlarga oʻxshaydi. Bu sizga sanab o‘tilgan elementlar to‘plamini bir joyda saqlash va indekslari bo‘yicha kirish imkonini beradi. </a:t>
          </a:r>
          <a:endParaRPr lang="en-US" sz="2100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100" kern="1200" dirty="0"/>
            <a:t>misol: ranglar = ['qizil', 'yashil', 'havorang', 'sariq', 'oq', 'qora’] </a:t>
          </a:r>
          <a:endParaRPr lang="en-US" sz="2100" kern="1200" dirty="0"/>
        </a:p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100" kern="1200" dirty="0"/>
            <a:t>Bu yerda biz ranglar ro‘yxatini aniqladik. Ro‘yxatdagi har bir elementning qiymati (rang nomi) va indeksi (ro‘yxatdagi o‘rni) mavjud. Python nolga asoslangan indekslashdan foydalanadi. Bu shuni anglatadiki, birinchi element (qiymat "qizil") 0-indeksiga ega, ikkinchisi ("yashil" qiymat) indeks 1 va hokazo.</a:t>
          </a:r>
          <a:endParaRPr lang="en-US" sz="2100" kern="1200" dirty="0"/>
        </a:p>
      </dsp:txBody>
      <dsp:txXfrm>
        <a:off x="1045027" y="1903465"/>
        <a:ext cx="7224370" cy="36509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/>
            <a:t>Tuple</a:t>
          </a:r>
          <a:b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300" b="1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74295" rIns="9906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Tuple - </a:t>
          </a:r>
          <a:r>
            <a:rPr lang="en-US" sz="3900" kern="1200" dirty="0" err="1"/>
            <a:t>bu</a:t>
          </a:r>
          <a:r>
            <a:rPr lang="en-US" sz="3900" kern="1200" dirty="0"/>
            <a:t> Python </a:t>
          </a:r>
          <a:r>
            <a:rPr lang="en-US" sz="3900" kern="1200" dirty="0" err="1"/>
            <a:t>dasturlash</a:t>
          </a:r>
          <a:r>
            <a:rPr lang="en-US" sz="3900" kern="1200" dirty="0"/>
            <a:t> </a:t>
          </a:r>
          <a:r>
            <a:rPr lang="en-US" sz="3900" kern="1200" dirty="0" err="1"/>
            <a:t>tilida</a:t>
          </a:r>
          <a:r>
            <a:rPr lang="en-US" sz="3900" kern="1200" dirty="0"/>
            <a:t> </a:t>
          </a:r>
          <a:r>
            <a:rPr lang="en-US" sz="3900" kern="1200" dirty="0" err="1"/>
            <a:t>ma’lumotlar</a:t>
          </a:r>
          <a:r>
            <a:rPr lang="en-US" sz="3900" kern="1200" dirty="0"/>
            <a:t> </a:t>
          </a:r>
          <a:r>
            <a:rPr lang="en-US" sz="3900" kern="1200" dirty="0" err="1"/>
            <a:t>to‘plamini</a:t>
          </a:r>
          <a:r>
            <a:rPr lang="en-US" sz="3900" kern="1200" dirty="0"/>
            <a:t> </a:t>
          </a:r>
          <a:r>
            <a:rPr lang="en-US" sz="3900" kern="1200" dirty="0" err="1"/>
            <a:t>saqlash</a:t>
          </a:r>
          <a:r>
            <a:rPr lang="en-US" sz="3900" kern="1200" dirty="0"/>
            <a:t> </a:t>
          </a:r>
          <a:r>
            <a:rPr lang="en-US" sz="3900" kern="1200" dirty="0" err="1"/>
            <a:t>uchun</a:t>
          </a:r>
          <a:r>
            <a:rPr lang="en-US" sz="3900" kern="1200" dirty="0"/>
            <a:t> </a:t>
          </a:r>
          <a:r>
            <a:rPr lang="en-US" sz="3900" kern="1200" dirty="0" err="1"/>
            <a:t>ishlatiladi</a:t>
          </a:r>
          <a:r>
            <a:rPr lang="en-US" sz="3900" kern="1200" dirty="0"/>
            <a:t>. Tuple </a:t>
          </a:r>
          <a:r>
            <a:rPr lang="en-US" sz="3900" kern="1200" dirty="0" err="1"/>
            <a:t>to‘plami</a:t>
          </a:r>
          <a:r>
            <a:rPr lang="en-US" sz="3900" kern="1200" dirty="0"/>
            <a:t> </a:t>
          </a:r>
          <a:r>
            <a:rPr lang="en-US" sz="3900" kern="1200" dirty="0" err="1"/>
            <a:t>tartiblangan</a:t>
          </a:r>
          <a:r>
            <a:rPr lang="en-US" sz="3900" kern="1200" dirty="0"/>
            <a:t> </a:t>
          </a:r>
          <a:r>
            <a:rPr lang="en-US" sz="3900" kern="1200" dirty="0" err="1"/>
            <a:t>va</a:t>
          </a:r>
          <a:r>
            <a:rPr lang="en-US" sz="3900" kern="1200" dirty="0"/>
            <a:t> </a:t>
          </a:r>
          <a:r>
            <a:rPr lang="en-US" sz="3900" kern="1200" dirty="0" err="1"/>
            <a:t>o‘zgarmas</a:t>
          </a:r>
          <a:r>
            <a:rPr lang="en-US" sz="3900" kern="1200" dirty="0"/>
            <a:t> </a:t>
          </a:r>
          <a:r>
            <a:rPr lang="en-US" sz="3900" kern="1200" dirty="0" err="1"/>
            <a:t>to‘plam</a:t>
          </a:r>
          <a:r>
            <a:rPr lang="en-US" sz="3900" kern="1200" dirty="0"/>
            <a:t> </a:t>
          </a:r>
          <a:r>
            <a:rPr lang="en-US" sz="3900" kern="1200" dirty="0" err="1"/>
            <a:t>hisoblanadi</a:t>
          </a:r>
          <a:r>
            <a:rPr lang="en-US" sz="3900" kern="1200" dirty="0"/>
            <a:t>.  Tuple </a:t>
          </a:r>
          <a:r>
            <a:rPr lang="en-US" sz="3900" kern="1200" dirty="0" err="1"/>
            <a:t>to‘plamlari</a:t>
          </a:r>
          <a:r>
            <a:rPr lang="en-US" sz="3900" kern="1200" dirty="0"/>
            <a:t> </a:t>
          </a:r>
          <a:r>
            <a:rPr lang="en-US" sz="3900" kern="1200" dirty="0" err="1"/>
            <a:t>oddiy</a:t>
          </a:r>
          <a:r>
            <a:rPr lang="en-US" sz="3900" kern="1200" dirty="0"/>
            <a:t> </a:t>
          </a:r>
          <a:r>
            <a:rPr lang="en-US" sz="3900" kern="1200" dirty="0" err="1"/>
            <a:t>qavslar</a:t>
          </a:r>
          <a:r>
            <a:rPr lang="en-US" sz="3900" kern="1200" dirty="0"/>
            <a:t> </a:t>
          </a:r>
          <a:r>
            <a:rPr lang="en-US" sz="3900" b="1" kern="1200" dirty="0"/>
            <a:t>()</a:t>
          </a:r>
          <a:r>
            <a:rPr lang="en-US" sz="3900" kern="1200" dirty="0"/>
            <a:t> </a:t>
          </a:r>
          <a:r>
            <a:rPr lang="en-US" sz="3900" kern="1200" dirty="0" err="1"/>
            <a:t>bilan</a:t>
          </a:r>
          <a:r>
            <a:rPr lang="en-US" sz="3900" kern="1200" dirty="0"/>
            <a:t> </a:t>
          </a:r>
          <a:r>
            <a:rPr lang="en-US" sz="3900" kern="1200" dirty="0" err="1"/>
            <a:t>yoritiladi</a:t>
          </a:r>
          <a:r>
            <a:rPr lang="en-US" sz="39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15-Apr-23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5. P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ython lists, tuple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5-Mavzu. P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ython lists, tuple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1013579"/>
            <a:ext cx="6095999" cy="5678128"/>
          </a:xfrm>
        </p:spPr>
        <p:txBody>
          <a:bodyPr>
            <a:normAutofit fontScale="92500" lnSpcReduction="10000"/>
          </a:bodyPr>
          <a:lstStyle/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(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Ro‘yxat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Ro‘yxat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tartiblangan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to‘plamida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indekslar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501EA5-8082-4B98-8101-6A6E09244153}"/>
              </a:ext>
            </a:extLst>
          </p:cNvPr>
          <p:cNvSpPr txBox="1"/>
          <p:nvPr/>
        </p:nvSpPr>
        <p:spPr>
          <a:xfrm>
            <a:off x="6459794" y="1152627"/>
            <a:ext cx="4699820" cy="5539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append()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extent()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listni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o‘chirish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pop()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kalit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clear()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tartiblash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nusxa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ko‘chirish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976E2F-9FD2-4AF0-B8B7-559472D34DD6}"/>
              </a:ext>
            </a:extLst>
          </p:cNvPr>
          <p:cNvSpPr txBox="1"/>
          <p:nvPr/>
        </p:nvSpPr>
        <p:spPr>
          <a:xfrm>
            <a:off x="2713704" y="166293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5-Mavzu. P</a:t>
            </a:r>
            <a:r>
              <a:rPr lang="fr-F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ython lists, tuple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5-Mavzu. P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ython lists, tuple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to‘plamida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indeksiya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indekslar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indekslar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siklidan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ko‘paytirish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312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0512345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 err="1"/>
              <a:t>Ro‘yxatlar</a:t>
            </a:r>
            <a:r>
              <a:rPr lang="en-US" sz="1800" b="1" dirty="0"/>
              <a:t> (List) </a:t>
            </a:r>
            <a:r>
              <a:rPr lang="en-US" sz="1800" b="1" dirty="0" err="1"/>
              <a:t>kvadrat</a:t>
            </a:r>
            <a:r>
              <a:rPr lang="en-US" sz="1800" b="1" dirty="0"/>
              <a:t> </a:t>
            </a:r>
            <a:r>
              <a:rPr lang="en-US" sz="1800" b="1" dirty="0" err="1"/>
              <a:t>qavslar</a:t>
            </a:r>
            <a:r>
              <a:rPr lang="en-US" sz="1800" b="1" dirty="0"/>
              <a:t> [] </a:t>
            </a:r>
            <a:r>
              <a:rPr lang="en-US" sz="1800" b="1" dirty="0" err="1"/>
              <a:t>yordamida</a:t>
            </a:r>
            <a:r>
              <a:rPr lang="en-US" sz="1800" b="1" dirty="0"/>
              <a:t> </a:t>
            </a:r>
            <a:r>
              <a:rPr lang="en-US" sz="1800" b="1" dirty="0" err="1"/>
              <a:t>tuziladi</a:t>
            </a:r>
            <a:r>
              <a:rPr lang="en-US" sz="1800" b="1" dirty="0"/>
              <a:t>:</a:t>
            </a:r>
            <a:endParaRPr lang="en-US" sz="3600" b="1" dirty="0"/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59936"/>
            <a:ext cx="10515600" cy="267421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69250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5428314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6459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4678874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6252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600" dirty="0"/>
          </a:p>
          <a:p>
            <a:endParaRPr lang="ru-RU" sz="3600" dirty="0"/>
          </a:p>
        </p:txBody>
      </p:sp>
      <p:pic>
        <p:nvPicPr>
          <p:cNvPr id="5" name="Рисунок 4" descr="C:\Users\samsumg\Downloads\positive-indexes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340" y="2056448"/>
            <a:ext cx="9037320" cy="239798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45289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5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/>
              <a:t>indekslanganligi</a:t>
            </a:r>
            <a:r>
              <a:rPr lang="en-US" sz="1800" dirty="0"/>
              <a:t> </a:t>
            </a:r>
            <a:r>
              <a:rPr lang="en-US" sz="1800" dirty="0" err="1"/>
              <a:t>sababli</a:t>
            </a:r>
            <a:r>
              <a:rPr lang="en-US" sz="1800" dirty="0"/>
              <a:t>, list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</a:t>
            </a:r>
            <a:r>
              <a:rPr lang="en-US" sz="1800" dirty="0" err="1"/>
              <a:t>qiymatga</a:t>
            </a:r>
            <a:r>
              <a:rPr lang="en-US" sz="1800" dirty="0"/>
              <a:t> </a:t>
            </a:r>
            <a:r>
              <a:rPr lang="en-US" sz="1800" dirty="0" err="1"/>
              <a:t>ega</a:t>
            </a:r>
            <a:r>
              <a:rPr lang="en-US" sz="1800" dirty="0"/>
              <a:t> </a:t>
            </a:r>
            <a:r>
              <a:rPr lang="en-US" sz="1800" dirty="0" err="1"/>
              <a:t>bo‘lishi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15625"/>
          <a:stretch>
            <a:fillRect/>
          </a:stretch>
        </p:blipFill>
        <p:spPr bwMode="auto">
          <a:xfrm>
            <a:off x="838200" y="2784157"/>
            <a:ext cx="10515600" cy="1709466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70716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to‘plamida</a:t>
            </a:r>
            <a:r>
              <a:rPr lang="en-US" sz="1800" dirty="0"/>
              <a:t> </a:t>
            </a:r>
            <a:r>
              <a:rPr lang="en-US" sz="1800" dirty="0" err="1"/>
              <a:t>nechta</a:t>
            </a:r>
            <a:r>
              <a:rPr lang="en-US" sz="1800" dirty="0"/>
              <a:t> element </a:t>
            </a:r>
            <a:r>
              <a:rPr lang="en-US" sz="1800" dirty="0" err="1"/>
              <a:t>borligini</a:t>
            </a:r>
            <a:r>
              <a:rPr lang="en-US" sz="1800" dirty="0"/>
              <a:t> </a:t>
            </a:r>
            <a:r>
              <a:rPr lang="en-US" sz="1800" dirty="0" err="1"/>
              <a:t>aniqlash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 err="1"/>
              <a:t>len</a:t>
            </a:r>
            <a:r>
              <a:rPr lang="en-US" sz="1800" b="1" dirty="0"/>
              <a:t>()</a:t>
            </a:r>
            <a:r>
              <a:rPr lang="en-US" sz="1800" dirty="0"/>
              <a:t> </a:t>
            </a:r>
            <a:r>
              <a:rPr lang="en-US" sz="1800" dirty="0" err="1"/>
              <a:t>funksiyasidan</a:t>
            </a:r>
            <a:r>
              <a:rPr lang="en-US" sz="1800" dirty="0"/>
              <a:t> </a:t>
            </a:r>
            <a:r>
              <a:rPr lang="en-US" sz="1800" dirty="0" err="1"/>
              <a:t>foydalaniladi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63044"/>
            <a:ext cx="8070669" cy="161301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70908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/>
              <a:t>berilganlar</a:t>
            </a:r>
            <a:r>
              <a:rPr lang="en-US" sz="1800" dirty="0"/>
              <a:t> </a:t>
            </a:r>
            <a:r>
              <a:rPr lang="en-US" sz="1800" dirty="0" err="1"/>
              <a:t>turlari</a:t>
            </a:r>
            <a:r>
              <a:rPr lang="en-US" sz="1800" dirty="0"/>
              <a:t>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xil</a:t>
            </a:r>
            <a:r>
              <a:rPr lang="en-US" sz="1800" dirty="0"/>
              <a:t> </a:t>
            </a:r>
            <a:r>
              <a:rPr lang="en-US" sz="1800" dirty="0" err="1"/>
              <a:t>bo‘lishi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91615"/>
            <a:ext cx="7522029" cy="156237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65776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/>
              <a:t>indekslangan</a:t>
            </a:r>
            <a:r>
              <a:rPr lang="en-US" sz="1800" dirty="0"/>
              <a:t> </a:t>
            </a:r>
            <a:r>
              <a:rPr lang="en-US" sz="1800" dirty="0" err="1"/>
              <a:t>holatda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siz</a:t>
            </a:r>
            <a:r>
              <a:rPr lang="en-US" sz="1800" dirty="0"/>
              <a:t> </a:t>
            </a:r>
            <a:r>
              <a:rPr lang="en-US" sz="1800" dirty="0" err="1"/>
              <a:t>ularga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raqamiga</a:t>
            </a:r>
            <a:r>
              <a:rPr lang="en-US" sz="1800" dirty="0"/>
              <a:t> </a:t>
            </a:r>
            <a:r>
              <a:rPr lang="en-US" sz="1800" dirty="0" err="1"/>
              <a:t>murojaat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kirishingiz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17" b="9091"/>
          <a:stretch>
            <a:fillRect/>
          </a:stretch>
        </p:blipFill>
        <p:spPr bwMode="auto">
          <a:xfrm>
            <a:off x="838200" y="3067844"/>
            <a:ext cx="7482840" cy="153028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87662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/>
              <a:t>Manfiy</a:t>
            </a:r>
            <a:r>
              <a:rPr lang="en-US" sz="1800" dirty="0"/>
              <a:t> </a:t>
            </a:r>
            <a:r>
              <a:rPr lang="en-US" sz="1800" dirty="0" err="1"/>
              <a:t>indekslash</a:t>
            </a:r>
            <a:r>
              <a:rPr lang="en-US" sz="1800" dirty="0"/>
              <a:t> 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dirty="0" err="1"/>
              <a:t>oxiridan</a:t>
            </a:r>
            <a:r>
              <a:rPr lang="en-US" sz="1800" dirty="0"/>
              <a:t> </a:t>
            </a:r>
            <a:r>
              <a:rPr lang="en-US" sz="1800" dirty="0" err="1"/>
              <a:t>boshlanadi</a:t>
            </a:r>
            <a:r>
              <a:rPr lang="en-US" sz="1800" dirty="0"/>
              <a:t> </a:t>
            </a:r>
            <a:r>
              <a:rPr lang="en-US" sz="1800" dirty="0" err="1"/>
              <a:t>degan</a:t>
            </a:r>
            <a:r>
              <a:rPr lang="en-US" sz="1800" dirty="0"/>
              <a:t> </a:t>
            </a:r>
            <a:r>
              <a:rPr lang="en-US" sz="1800" dirty="0" err="1"/>
              <a:t>ma’noni</a:t>
            </a:r>
            <a:r>
              <a:rPr lang="en-US" sz="1800" dirty="0"/>
              <a:t> </a:t>
            </a:r>
            <a:r>
              <a:rPr lang="en-US" sz="1800" dirty="0" err="1"/>
              <a:t>anglatadi</a:t>
            </a:r>
            <a:r>
              <a:rPr lang="en-US" sz="1800" dirty="0"/>
              <a:t>.</a:t>
            </a:r>
          </a:p>
          <a:p>
            <a:r>
              <a:rPr lang="en-US" sz="1800" dirty="0"/>
              <a:t>-1 </a:t>
            </a:r>
            <a:r>
              <a:rPr lang="en-US" sz="1800" dirty="0" err="1"/>
              <a:t>oxirgi</a:t>
            </a:r>
            <a:r>
              <a:rPr lang="en-US" sz="1800" dirty="0"/>
              <a:t> </a:t>
            </a:r>
            <a:r>
              <a:rPr lang="en-US" sz="1800" dirty="0" err="1"/>
              <a:t>elementga</a:t>
            </a:r>
            <a:r>
              <a:rPr lang="en-US" sz="1800" dirty="0"/>
              <a:t>, -2 </a:t>
            </a:r>
            <a:r>
              <a:rPr lang="en-US" sz="1800" dirty="0" err="1"/>
              <a:t>ikkinchi</a:t>
            </a:r>
            <a:r>
              <a:rPr lang="en-US" sz="1800" dirty="0"/>
              <a:t> </a:t>
            </a:r>
            <a:r>
              <a:rPr lang="en-US" sz="1800" dirty="0" err="1"/>
              <a:t>oxirgi</a:t>
            </a:r>
            <a:r>
              <a:rPr lang="en-US" sz="1800" dirty="0"/>
              <a:t> </a:t>
            </a:r>
            <a:r>
              <a:rPr lang="en-US" sz="1800" dirty="0" err="1"/>
              <a:t>elementga</a:t>
            </a:r>
            <a:r>
              <a:rPr lang="en-US" sz="1800" dirty="0"/>
              <a:t> </a:t>
            </a:r>
            <a:r>
              <a:rPr lang="en-US" sz="1800" dirty="0" err="1"/>
              <a:t>to‘g‘ri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hokazo</a:t>
            </a: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3" b="11949"/>
          <a:stretch>
            <a:fillRect/>
          </a:stretch>
        </p:blipFill>
        <p:spPr bwMode="auto">
          <a:xfrm>
            <a:off x="838200" y="2955200"/>
            <a:ext cx="7757160" cy="1433920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65889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/>
              <a:t>Siz</a:t>
            </a:r>
            <a:r>
              <a:rPr lang="en-US" sz="1800" dirty="0"/>
              <a:t> 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elemetlarini</a:t>
            </a:r>
            <a:r>
              <a:rPr lang="en-US" sz="1800" dirty="0"/>
              <a:t> chop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indeksni</a:t>
            </a:r>
            <a:r>
              <a:rPr lang="en-US" sz="1800" dirty="0"/>
              <a:t> </a:t>
            </a:r>
            <a:r>
              <a:rPr lang="en-US" sz="1800" dirty="0" err="1"/>
              <a:t>qayerdan</a:t>
            </a:r>
            <a:r>
              <a:rPr lang="en-US" sz="1800" dirty="0"/>
              <a:t> </a:t>
            </a:r>
            <a:r>
              <a:rPr lang="en-US" sz="1800" dirty="0" err="1"/>
              <a:t>boshlash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qayerdan</a:t>
            </a:r>
            <a:r>
              <a:rPr lang="en-US" sz="1800" dirty="0"/>
              <a:t> </a:t>
            </a:r>
            <a:r>
              <a:rPr lang="en-US" sz="1800" dirty="0" err="1"/>
              <a:t>tugatishni</a:t>
            </a:r>
            <a:r>
              <a:rPr lang="en-US" sz="1800" dirty="0"/>
              <a:t> </a:t>
            </a:r>
            <a:r>
              <a:rPr lang="en-US" sz="1800" dirty="0" err="1"/>
              <a:t>belgilash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qator</a:t>
            </a:r>
            <a:r>
              <a:rPr lang="en-US" sz="1800" dirty="0"/>
              <a:t> </a:t>
            </a:r>
            <a:r>
              <a:rPr lang="en-US" sz="1800" dirty="0" err="1"/>
              <a:t>indekslarni</a:t>
            </a:r>
            <a:r>
              <a:rPr lang="en-US" sz="1800" dirty="0"/>
              <a:t> </a:t>
            </a:r>
            <a:r>
              <a:rPr lang="en-US" sz="1800" dirty="0" err="1"/>
              <a:t>belgilashingiz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endParaRPr lang="ru-RU" sz="36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1" b="10236"/>
          <a:stretch>
            <a:fillRect/>
          </a:stretch>
        </p:blipFill>
        <p:spPr bwMode="auto">
          <a:xfrm>
            <a:off x="838199" y="3020219"/>
            <a:ext cx="8292737" cy="155178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02135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elementining</a:t>
            </a:r>
            <a:r>
              <a:rPr lang="en-US" sz="1800" dirty="0"/>
              <a:t> </a:t>
            </a:r>
            <a:r>
              <a:rPr lang="en-US" sz="1800" dirty="0" err="1"/>
              <a:t>qiymatini</a:t>
            </a:r>
            <a:r>
              <a:rPr lang="en-US" sz="1800" dirty="0"/>
              <a:t> </a:t>
            </a:r>
            <a:r>
              <a:rPr lang="en-US" sz="1800" dirty="0" err="1"/>
              <a:t>o‘zgartirish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raqamidan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77319"/>
            <a:ext cx="9246326" cy="220819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26202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/>
              <a:t>qiymatini</a:t>
            </a:r>
            <a:r>
              <a:rPr lang="en-US" sz="1800" dirty="0"/>
              <a:t>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oralg‘ida</a:t>
            </a:r>
            <a:r>
              <a:rPr lang="en-US" sz="1800" dirty="0"/>
              <a:t> </a:t>
            </a:r>
            <a:r>
              <a:rPr lang="en-US" sz="1800" dirty="0" err="1"/>
              <a:t>o‘zgartirish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qiymatlar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listni</a:t>
            </a:r>
            <a:r>
              <a:rPr lang="en-US" sz="1800" dirty="0"/>
              <a:t> </a:t>
            </a:r>
            <a:r>
              <a:rPr lang="en-US" sz="1800" dirty="0" err="1"/>
              <a:t>belgilang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qiymatlarni</a:t>
            </a:r>
            <a:r>
              <a:rPr lang="en-US" sz="1800" dirty="0"/>
              <a:t> </a:t>
            </a:r>
            <a:r>
              <a:rPr lang="en-US" sz="1800" dirty="0" err="1"/>
              <a:t>kiritmoqchi</a:t>
            </a:r>
            <a:r>
              <a:rPr lang="en-US" sz="1800" dirty="0"/>
              <a:t> </a:t>
            </a:r>
            <a:r>
              <a:rPr lang="en-US" sz="1800" dirty="0" err="1"/>
              <a:t>bo‘lgan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raqamlari</a:t>
            </a:r>
            <a:r>
              <a:rPr lang="en-US" sz="1800" dirty="0"/>
              <a:t> </a:t>
            </a:r>
            <a:r>
              <a:rPr lang="en-US" sz="1800" dirty="0" err="1"/>
              <a:t>oralig‘iga</a:t>
            </a:r>
            <a:r>
              <a:rPr lang="en-US" sz="1800" dirty="0"/>
              <a:t> </a:t>
            </a:r>
            <a:r>
              <a:rPr lang="en-US" sz="1800" dirty="0" err="1"/>
              <a:t>joylashtiring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06064"/>
            <a:ext cx="9886406" cy="240601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68359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to‘plamidagi</a:t>
            </a:r>
            <a:r>
              <a:rPr lang="en-US" sz="1800" dirty="0"/>
              <a:t> </a:t>
            </a:r>
            <a:r>
              <a:rPr lang="en-US" sz="1800" dirty="0" err="1"/>
              <a:t>mavjud</a:t>
            </a:r>
            <a:r>
              <a:rPr lang="en-US" sz="1800" dirty="0"/>
              <a:t> </a:t>
            </a:r>
            <a:r>
              <a:rPr lang="en-US" sz="1800" dirty="0" err="1"/>
              <a:t>qiymatlarni</a:t>
            </a:r>
            <a:r>
              <a:rPr lang="en-US" sz="1800" dirty="0"/>
              <a:t> </a:t>
            </a:r>
            <a:r>
              <a:rPr lang="en-US" sz="1800" dirty="0" err="1"/>
              <a:t>almashtirmasdan</a:t>
            </a:r>
            <a:r>
              <a:rPr lang="en-US" sz="1800" dirty="0"/>
              <a:t> </a:t>
            </a:r>
            <a:r>
              <a:rPr lang="en-US" sz="1800" dirty="0" err="1"/>
              <a:t>yangi</a:t>
            </a:r>
            <a:r>
              <a:rPr lang="en-US" sz="1800" dirty="0"/>
              <a:t> </a:t>
            </a:r>
            <a:r>
              <a:rPr lang="en-US" sz="1800" dirty="0" err="1"/>
              <a:t>ro‘yxat</a:t>
            </a:r>
            <a:r>
              <a:rPr lang="en-US" sz="1800" dirty="0"/>
              <a:t> </a:t>
            </a:r>
            <a:r>
              <a:rPr lang="en-US" sz="1800" dirty="0" err="1"/>
              <a:t>elementini</a:t>
            </a:r>
            <a:r>
              <a:rPr lang="en-US" sz="1800" dirty="0"/>
              <a:t> </a:t>
            </a:r>
            <a:r>
              <a:rPr lang="en-US" sz="1800" dirty="0" err="1"/>
              <a:t>kiritish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</a:p>
          <a:p>
            <a:r>
              <a:rPr lang="en-US" sz="1800" b="1" dirty="0"/>
              <a:t>insert()</a:t>
            </a:r>
            <a:r>
              <a:rPr lang="en-US" sz="1800" dirty="0"/>
              <a:t> </a:t>
            </a:r>
            <a:r>
              <a:rPr lang="en-US" sz="1800" dirty="0" err="1"/>
              <a:t>funksiyasidan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</a:t>
            </a:r>
          </a:p>
          <a:p>
            <a:r>
              <a:rPr lang="en-US" sz="1800" b="1" dirty="0"/>
              <a:t>insert()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</a:t>
            </a:r>
            <a:r>
              <a:rPr lang="en-US" sz="1800" dirty="0" err="1"/>
              <a:t>elementni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dirty="0" err="1"/>
              <a:t>indeksga</a:t>
            </a:r>
            <a:r>
              <a:rPr lang="en-US" sz="1800" dirty="0"/>
              <a:t> </a:t>
            </a:r>
            <a:r>
              <a:rPr lang="en-US" sz="1800" dirty="0" err="1"/>
              <a:t>joylashtiradi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236731"/>
            <a:ext cx="9455331" cy="270686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92701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oxiriga</a:t>
            </a:r>
            <a:r>
              <a:rPr lang="en-US" sz="1800" dirty="0"/>
              <a:t> element </a:t>
            </a:r>
            <a:r>
              <a:rPr lang="en-US" sz="1800" dirty="0" err="1"/>
              <a:t>qoʻshish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/>
              <a:t>append()</a:t>
            </a:r>
            <a:r>
              <a:rPr lang="en-US" sz="1800" dirty="0"/>
              <a:t> </a:t>
            </a:r>
            <a:r>
              <a:rPr lang="en-US" sz="1800" dirty="0" err="1"/>
              <a:t>funksiyasidan</a:t>
            </a:r>
            <a:r>
              <a:rPr lang="en-US" sz="1800" dirty="0"/>
              <a:t> ham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mukin</a:t>
            </a:r>
            <a:r>
              <a:rPr lang="en-US" sz="1800" dirty="0"/>
              <a:t>:</a:t>
            </a:r>
          </a:p>
          <a:p>
            <a:endParaRPr lang="ru-RU" sz="36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653937"/>
            <a:ext cx="8958943" cy="220544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23085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/>
              <a:t>Bir</a:t>
            </a:r>
            <a:r>
              <a:rPr lang="en-US" sz="1800" dirty="0"/>
              <a:t> list </a:t>
            </a:r>
            <a:r>
              <a:rPr lang="en-US" sz="1800" dirty="0" err="1"/>
              <a:t>to‘plamidagi</a:t>
            </a:r>
            <a:r>
              <a:rPr lang="en-US" sz="1800" dirty="0"/>
              <a:t> </a:t>
            </a:r>
            <a:r>
              <a:rPr lang="en-US" sz="1800" dirty="0" err="1"/>
              <a:t>elementlarni</a:t>
            </a:r>
            <a:r>
              <a:rPr lang="en-US" sz="1800" dirty="0"/>
              <a:t> </a:t>
            </a:r>
            <a:r>
              <a:rPr lang="en-US" sz="1800" dirty="0" err="1"/>
              <a:t>boshqa</a:t>
            </a:r>
            <a:r>
              <a:rPr lang="en-US" sz="1800" dirty="0"/>
              <a:t> list </a:t>
            </a:r>
            <a:r>
              <a:rPr lang="en-US" sz="1800" dirty="0" err="1"/>
              <a:t>to‘plamiga</a:t>
            </a:r>
            <a:r>
              <a:rPr lang="en-US" sz="1800" dirty="0"/>
              <a:t> </a:t>
            </a:r>
            <a:r>
              <a:rPr lang="en-US" sz="1800" dirty="0" err="1"/>
              <a:t>qoʻshish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/>
              <a:t>extend()</a:t>
            </a:r>
            <a:r>
              <a:rPr lang="en-US" sz="1800" dirty="0"/>
              <a:t> </a:t>
            </a:r>
            <a:r>
              <a:rPr lang="en-US" sz="1800" dirty="0" err="1"/>
              <a:t>funksiyasidan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</a:t>
            </a:r>
          </a:p>
          <a:p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861581"/>
            <a:ext cx="9546771" cy="248112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09862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remove()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dirty="0" err="1"/>
              <a:t>elementni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tashlaydi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31089"/>
            <a:ext cx="9011194" cy="246792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698401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pop()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dirty="0" err="1"/>
              <a:t>indeksdagi</a:t>
            </a:r>
            <a:r>
              <a:rPr lang="en-US" sz="1800" dirty="0"/>
              <a:t> </a:t>
            </a:r>
            <a:r>
              <a:rPr lang="en-US" sz="1800" dirty="0" err="1"/>
              <a:t>elementni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tashlaydi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15393"/>
            <a:ext cx="9063446" cy="243542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99349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Agar </a:t>
            </a:r>
            <a:r>
              <a:rPr lang="en-US" sz="1800" dirty="0" err="1"/>
              <a:t>siz</a:t>
            </a:r>
            <a:r>
              <a:rPr lang="en-US" sz="1800" dirty="0"/>
              <a:t> element </a:t>
            </a:r>
            <a:r>
              <a:rPr lang="en-US" sz="1800" dirty="0" err="1"/>
              <a:t>indeksini</a:t>
            </a:r>
            <a:r>
              <a:rPr lang="en-US" sz="1800" dirty="0"/>
              <a:t> </a:t>
            </a:r>
            <a:r>
              <a:rPr lang="en-US" sz="1800" dirty="0" err="1"/>
              <a:t>ko‘rsatmasangiz</a:t>
            </a:r>
            <a:r>
              <a:rPr lang="en-US" sz="1800" dirty="0"/>
              <a:t>, </a:t>
            </a:r>
            <a:r>
              <a:rPr lang="en-US" sz="1800" b="1" dirty="0"/>
              <a:t>pop()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</a:t>
            </a:r>
            <a:r>
              <a:rPr lang="en-US" sz="1800" dirty="0" err="1"/>
              <a:t>oxirgi</a:t>
            </a:r>
            <a:r>
              <a:rPr lang="en-US" sz="1800" dirty="0"/>
              <a:t> </a:t>
            </a:r>
            <a:r>
              <a:rPr lang="en-US" sz="1800" dirty="0" err="1"/>
              <a:t>elementni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tashlaydi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496638"/>
            <a:ext cx="9638211" cy="296363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11579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del </a:t>
            </a:r>
            <a:r>
              <a:rPr lang="en-US" sz="1800" dirty="0" err="1"/>
              <a:t>kalit</a:t>
            </a:r>
            <a:r>
              <a:rPr lang="en-US" sz="1800" dirty="0"/>
              <a:t> </a:t>
            </a:r>
            <a:r>
              <a:rPr lang="en-US" sz="1800" dirty="0" err="1"/>
              <a:t>so‘zi</a:t>
            </a:r>
            <a:r>
              <a:rPr lang="en-US" sz="1800" dirty="0"/>
              <a:t> list </a:t>
            </a:r>
            <a:r>
              <a:rPr lang="en-US" sz="1800" dirty="0" err="1"/>
              <a:t>to‘plamida</a:t>
            </a:r>
            <a:r>
              <a:rPr lang="en-US" sz="1800" dirty="0"/>
              <a:t> </a:t>
            </a:r>
            <a:r>
              <a:rPr lang="en-US" sz="1800" dirty="0" err="1"/>
              <a:t>belgilangan</a:t>
            </a:r>
            <a:r>
              <a:rPr lang="en-US" sz="1800" dirty="0"/>
              <a:t> </a:t>
            </a:r>
            <a:r>
              <a:rPr lang="en-US" sz="1800" dirty="0" err="1"/>
              <a:t>indeksdagi</a:t>
            </a:r>
            <a:r>
              <a:rPr lang="en-US" sz="1800" dirty="0"/>
              <a:t> </a:t>
            </a:r>
            <a:r>
              <a:rPr lang="en-US" sz="1800" dirty="0" err="1"/>
              <a:t>elementni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tashlaydi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92406"/>
            <a:ext cx="9128760" cy="327687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9355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del</a:t>
            </a:r>
            <a:r>
              <a:rPr lang="en-US" sz="1800" dirty="0"/>
              <a:t> </a:t>
            </a:r>
            <a:r>
              <a:rPr lang="en-US" sz="1800" dirty="0" err="1"/>
              <a:t>kalit</a:t>
            </a:r>
            <a:r>
              <a:rPr lang="en-US" sz="1800" dirty="0"/>
              <a:t> </a:t>
            </a:r>
            <a:r>
              <a:rPr lang="en-US" sz="1800" dirty="0" err="1"/>
              <a:t>so‘zi</a:t>
            </a:r>
            <a:r>
              <a:rPr lang="en-US" sz="1800" dirty="0"/>
              <a:t> list </a:t>
            </a:r>
            <a:r>
              <a:rPr lang="en-US" sz="1800" dirty="0" err="1"/>
              <a:t>to‘plamini</a:t>
            </a:r>
            <a:r>
              <a:rPr lang="en-US" sz="1800" dirty="0"/>
              <a:t> </a:t>
            </a:r>
            <a:r>
              <a:rPr lang="en-US" sz="1800" dirty="0" err="1"/>
              <a:t>butunlay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tashlashi</a:t>
            </a:r>
            <a:r>
              <a:rPr lang="en-US" sz="1800" dirty="0"/>
              <a:t> ham </a:t>
            </a:r>
            <a:r>
              <a:rPr lang="en-US" sz="1800" dirty="0" err="1"/>
              <a:t>mumkin</a:t>
            </a:r>
            <a:r>
              <a:rPr lang="en-US" sz="1800" dirty="0"/>
              <a:t>, agar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raqami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belgilanmagan</a:t>
            </a:r>
            <a:r>
              <a:rPr lang="en-US" sz="1800" dirty="0"/>
              <a:t> </a:t>
            </a:r>
            <a:r>
              <a:rPr lang="en-US" sz="1800" dirty="0" err="1"/>
              <a:t>bo‘lsa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5" t="3169"/>
          <a:stretch>
            <a:fillRect/>
          </a:stretch>
        </p:blipFill>
        <p:spPr bwMode="auto">
          <a:xfrm>
            <a:off x="838200" y="2691606"/>
            <a:ext cx="9102634" cy="3839823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547818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clear()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dirty="0" err="1"/>
              <a:t>o‘chirib</a:t>
            </a:r>
            <a:r>
              <a:rPr lang="en-US" sz="1800" dirty="0"/>
              <a:t> </a:t>
            </a:r>
            <a:r>
              <a:rPr lang="en-US" sz="1800" dirty="0" err="1"/>
              <a:t>listni</a:t>
            </a:r>
            <a:r>
              <a:rPr lang="en-US" sz="1800" dirty="0"/>
              <a:t> </a:t>
            </a:r>
            <a:r>
              <a:rPr lang="en-US" sz="1800" dirty="0" err="1"/>
              <a:t>bo‘shatadi</a:t>
            </a:r>
            <a:r>
              <a:rPr lang="en-US" sz="1800" dirty="0"/>
              <a:t>. 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bo‘sh</a:t>
            </a:r>
            <a:r>
              <a:rPr lang="en-US" sz="1800" dirty="0"/>
              <a:t> </a:t>
            </a:r>
            <a:r>
              <a:rPr lang="en-US" sz="1800" dirty="0" err="1"/>
              <a:t>to‘plam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sifatida</a:t>
            </a:r>
            <a:r>
              <a:rPr lang="en-US" sz="1800" dirty="0"/>
              <a:t> </a:t>
            </a:r>
            <a:r>
              <a:rPr lang="en-US" sz="1800" dirty="0" err="1"/>
              <a:t>saqlanib</a:t>
            </a:r>
            <a:r>
              <a:rPr lang="en-US" sz="1800" dirty="0"/>
              <a:t> </a:t>
            </a:r>
            <a:r>
              <a:rPr lang="en-US" sz="1800" dirty="0" err="1"/>
              <a:t>qoladi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06893"/>
            <a:ext cx="8619309" cy="251419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339644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/>
              <a:t>Siz</a:t>
            </a:r>
            <a:r>
              <a:rPr lang="en-US" sz="1800" dirty="0"/>
              <a:t> 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b="1" dirty="0"/>
              <a:t>for</a:t>
            </a:r>
            <a:r>
              <a:rPr lang="en-US" sz="1800" dirty="0"/>
              <a:t> </a:t>
            </a:r>
            <a:r>
              <a:rPr lang="en-US" sz="1800" dirty="0" err="1"/>
              <a:t>siklidan</a:t>
            </a:r>
            <a:r>
              <a:rPr lang="en-US" sz="1800" dirty="0"/>
              <a:t> </a:t>
            </a:r>
            <a:r>
              <a:rPr lang="en-US" sz="1800" dirty="0" err="1"/>
              <a:t>foydalanib</a:t>
            </a:r>
            <a:r>
              <a:rPr lang="en-US" sz="1800" dirty="0"/>
              <a:t> </a:t>
            </a:r>
            <a:r>
              <a:rPr lang="en-US" sz="1800" dirty="0" err="1"/>
              <a:t>ekranga</a:t>
            </a:r>
            <a:r>
              <a:rPr lang="en-US" sz="1800" dirty="0"/>
              <a:t> chop </a:t>
            </a:r>
            <a:r>
              <a:rPr lang="en-US" sz="1800" dirty="0" err="1"/>
              <a:t>etishingiz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2" b="9816"/>
          <a:stretch>
            <a:fillRect/>
          </a:stretch>
        </p:blipFill>
        <p:spPr bwMode="auto">
          <a:xfrm>
            <a:off x="838200" y="2542902"/>
            <a:ext cx="9337766" cy="319169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75177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chop </a:t>
            </a:r>
            <a:r>
              <a:rPr lang="en-US" sz="1800" dirty="0" err="1"/>
              <a:t>etishni</a:t>
            </a:r>
            <a:r>
              <a:rPr lang="en-US" sz="1800" dirty="0"/>
              <a:t> </a:t>
            </a:r>
            <a:r>
              <a:rPr lang="en-US" sz="1800" dirty="0" err="1"/>
              <a:t>yana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yo‘li</a:t>
            </a:r>
            <a:r>
              <a:rPr lang="en-US" sz="1800" dirty="0"/>
              <a:t> </a:t>
            </a:r>
            <a:r>
              <a:rPr lang="en-US" sz="1800" dirty="0" err="1"/>
              <a:t>listni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raqamiga</a:t>
            </a:r>
            <a:r>
              <a:rPr lang="en-US" sz="1800" dirty="0"/>
              <a:t> </a:t>
            </a:r>
            <a:r>
              <a:rPr lang="en-US" sz="1800" dirty="0" err="1"/>
              <a:t>murojaat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, list  </a:t>
            </a:r>
          </a:p>
          <a:p>
            <a:r>
              <a:rPr lang="en-US" sz="1800" dirty="0" err="1"/>
              <a:t>elementlarini</a:t>
            </a:r>
            <a:r>
              <a:rPr lang="en-US" sz="1800" dirty="0"/>
              <a:t> chop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 </a:t>
            </a:r>
            <a:r>
              <a:rPr lang="en-US" sz="1800" dirty="0" err="1"/>
              <a:t>Tegishli</a:t>
            </a:r>
            <a:r>
              <a:rPr lang="en-US" sz="1800" dirty="0"/>
              <a:t> </a:t>
            </a:r>
            <a:r>
              <a:rPr lang="en-US" sz="1800" dirty="0" err="1"/>
              <a:t>iteratsiyani</a:t>
            </a:r>
            <a:r>
              <a:rPr lang="en-US" sz="1800" dirty="0"/>
              <a:t> </a:t>
            </a:r>
            <a:r>
              <a:rPr lang="en-US" sz="1800" dirty="0" err="1"/>
              <a:t>yaratish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/>
              <a:t>range()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b="1" dirty="0" err="1"/>
              <a:t>len</a:t>
            </a:r>
            <a:r>
              <a:rPr lang="en-US" sz="1800" b="1" dirty="0"/>
              <a:t>()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funksiyalaridan</a:t>
            </a:r>
            <a:r>
              <a:rPr lang="en-US" sz="1800" dirty="0"/>
              <a:t> </a:t>
            </a:r>
            <a:r>
              <a:rPr lang="en-US" sz="1800" dirty="0" err="1"/>
              <a:t>foydalanish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endParaRPr lang="ru-RU" sz="36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15095"/>
            <a:ext cx="9442269" cy="332939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94917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dirty="0" err="1"/>
              <a:t>alfanumerik</a:t>
            </a:r>
            <a:r>
              <a:rPr lang="en-US" sz="1800" dirty="0"/>
              <a:t> </a:t>
            </a:r>
            <a:r>
              <a:rPr lang="en-US" sz="1800" dirty="0" err="1"/>
              <a:t>tartibda</a:t>
            </a:r>
            <a:r>
              <a:rPr lang="en-US" sz="1800" dirty="0"/>
              <a:t> </a:t>
            </a:r>
            <a:r>
              <a:rPr lang="en-US" sz="1800" dirty="0" err="1"/>
              <a:t>tartiblash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b="1" dirty="0"/>
              <a:t>sort() </a:t>
            </a:r>
            <a:r>
              <a:rPr lang="en-US" sz="1800" dirty="0" err="1"/>
              <a:t>funksiyasidan</a:t>
            </a:r>
            <a:r>
              <a:rPr lang="en-US" sz="1800" dirty="0"/>
              <a:t> </a:t>
            </a:r>
          </a:p>
          <a:p>
            <a:r>
              <a:rPr lang="en-US" sz="1800" dirty="0" err="1"/>
              <a:t>foydalaniladi</a:t>
            </a:r>
            <a:r>
              <a:rPr lang="en-US" sz="1800" dirty="0"/>
              <a:t>.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misollarda</a:t>
            </a:r>
            <a:r>
              <a:rPr lang="en-US" sz="1800" dirty="0"/>
              <a:t> </a:t>
            </a:r>
            <a:r>
              <a:rPr lang="en-US" sz="1800" dirty="0" err="1"/>
              <a:t>ko‘rishingiz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26067"/>
            <a:ext cx="5943600" cy="157162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77"/>
          <a:stretch>
            <a:fillRect/>
          </a:stretch>
        </p:blipFill>
        <p:spPr bwMode="auto">
          <a:xfrm>
            <a:off x="838200" y="4531858"/>
            <a:ext cx="5229225" cy="2105025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941565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</a:t>
            </a:r>
            <a:r>
              <a:rPr lang="en-US" sz="1800" dirty="0"/>
              <a:t> </a:t>
            </a:r>
            <a:r>
              <a:rPr lang="en-US" sz="1800" dirty="0" err="1"/>
              <a:t>elementlarini</a:t>
            </a:r>
            <a:r>
              <a:rPr lang="en-US" sz="1800" dirty="0"/>
              <a:t> </a:t>
            </a:r>
            <a:r>
              <a:rPr lang="en-US" sz="1800" dirty="0" err="1"/>
              <a:t>tartiblash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teskari</a:t>
            </a:r>
            <a:r>
              <a:rPr lang="en-US" sz="1800" dirty="0"/>
              <a:t> </a:t>
            </a:r>
            <a:r>
              <a:rPr lang="en-US" sz="1800" b="1" dirty="0"/>
              <a:t>reverse= True</a:t>
            </a:r>
            <a:r>
              <a:rPr lang="en-US" sz="1800" dirty="0"/>
              <a:t> </a:t>
            </a:r>
            <a:r>
              <a:rPr lang="en-US" sz="1800" dirty="0" err="1"/>
              <a:t>kalit</a:t>
            </a:r>
            <a:r>
              <a:rPr lang="en-US" sz="1800" dirty="0"/>
              <a:t> </a:t>
            </a:r>
            <a:r>
              <a:rPr lang="en-US" sz="1800" dirty="0" err="1"/>
              <a:t>so‘zidan</a:t>
            </a:r>
            <a:r>
              <a:rPr lang="en-US" sz="1800" dirty="0"/>
              <a:t> </a:t>
            </a:r>
            <a:r>
              <a:rPr lang="en-US" sz="1800" dirty="0" err="1"/>
              <a:t>foydalaniladi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498272"/>
            <a:ext cx="8763001" cy="284443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0719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/>
              <a:t>reverse()</a:t>
            </a:r>
            <a:r>
              <a:rPr lang="en-US" sz="1800" dirty="0"/>
              <a:t> </a:t>
            </a:r>
            <a:r>
              <a:rPr lang="en-US" sz="1800" dirty="0" err="1"/>
              <a:t>funksiyasidan</a:t>
            </a:r>
            <a:r>
              <a:rPr lang="en-US" sz="1800" dirty="0"/>
              <a:t> </a:t>
            </a:r>
            <a:r>
              <a:rPr lang="en-US" sz="1800" dirty="0" err="1"/>
              <a:t>foydalanib</a:t>
            </a:r>
            <a:r>
              <a:rPr lang="en-US" sz="1800" dirty="0"/>
              <a:t> ham </a:t>
            </a:r>
            <a:r>
              <a:rPr lang="en-US" sz="1800" dirty="0" err="1"/>
              <a:t>elementlarning</a:t>
            </a:r>
            <a:r>
              <a:rPr lang="en-US" sz="1800" dirty="0"/>
              <a:t> </a:t>
            </a:r>
            <a:r>
              <a:rPr lang="en-US" sz="1800" dirty="0" err="1"/>
              <a:t>teskari</a:t>
            </a:r>
            <a:r>
              <a:rPr lang="en-US" sz="1800" dirty="0"/>
              <a:t> </a:t>
            </a:r>
            <a:r>
              <a:rPr lang="en-US" sz="1800" dirty="0" err="1"/>
              <a:t>tartiblash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4" b="7362"/>
          <a:stretch>
            <a:fillRect/>
          </a:stretch>
        </p:blipFill>
        <p:spPr bwMode="auto">
          <a:xfrm>
            <a:off x="838199" y="2510518"/>
            <a:ext cx="8658497" cy="227048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175102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List </a:t>
            </a:r>
            <a:r>
              <a:rPr lang="en-US" sz="1800" dirty="0" err="1"/>
              <a:t>to‘plamidan</a:t>
            </a:r>
            <a:r>
              <a:rPr lang="en-US" sz="1800" dirty="0"/>
              <a:t> </a:t>
            </a:r>
            <a:r>
              <a:rPr lang="en-US" sz="1800" dirty="0" err="1"/>
              <a:t>nusxa</a:t>
            </a:r>
            <a:r>
              <a:rPr lang="en-US" sz="1800" dirty="0"/>
              <a:t> </a:t>
            </a:r>
            <a:r>
              <a:rPr lang="en-US" sz="1800" dirty="0" err="1"/>
              <a:t>olish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python </a:t>
            </a:r>
            <a:r>
              <a:rPr lang="en-US" sz="1800" dirty="0" err="1"/>
              <a:t>dasturlash</a:t>
            </a:r>
            <a:r>
              <a:rPr lang="en-US" sz="1800" dirty="0"/>
              <a:t> </a:t>
            </a:r>
            <a:r>
              <a:rPr lang="en-US" sz="1800" dirty="0" err="1"/>
              <a:t>tilida</a:t>
            </a:r>
            <a:r>
              <a:rPr lang="en-US" sz="1800" dirty="0"/>
              <a:t> </a:t>
            </a:r>
            <a:r>
              <a:rPr lang="en-US" sz="1800" dirty="0" err="1"/>
              <a:t>funksiyalar</a:t>
            </a:r>
            <a:r>
              <a:rPr lang="en-US" sz="1800" dirty="0"/>
              <a:t> </a:t>
            </a:r>
            <a:r>
              <a:rPr lang="en-US" sz="1800" dirty="0" err="1"/>
              <a:t>mavjud</a:t>
            </a:r>
            <a:r>
              <a:rPr lang="en-US" sz="1800" dirty="0"/>
              <a:t>, </a:t>
            </a:r>
            <a:r>
              <a:rPr lang="en-US" sz="1800" dirty="0" err="1"/>
              <a:t>ulardan</a:t>
            </a:r>
            <a:r>
              <a:rPr lang="en-US" sz="1800" dirty="0"/>
              <a:t> </a:t>
            </a:r>
            <a:r>
              <a:rPr lang="en-US" sz="1800" dirty="0" err="1"/>
              <a:t>biri</a:t>
            </a:r>
            <a:r>
              <a:rPr lang="en-US" sz="1800" dirty="0"/>
              <a:t> </a:t>
            </a:r>
            <a:r>
              <a:rPr lang="en-US" sz="1800" b="1" dirty="0"/>
              <a:t>copy()</a:t>
            </a:r>
            <a:r>
              <a:rPr lang="en-US" sz="1800" dirty="0"/>
              <a:t> </a:t>
            </a:r>
            <a:r>
              <a:rPr lang="en-US" sz="1800" dirty="0" err="1"/>
              <a:t>funksiyasi</a:t>
            </a:r>
            <a:r>
              <a:rPr lang="en-US" sz="1800" dirty="0"/>
              <a:t> </a:t>
            </a:r>
            <a:r>
              <a:rPr lang="en-US" sz="1800" dirty="0" err="1"/>
              <a:t>hisoblanadi</a:t>
            </a:r>
            <a:r>
              <a:rPr lang="en-US" sz="1800" dirty="0"/>
              <a:t>.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misolda</a:t>
            </a:r>
            <a:r>
              <a:rPr lang="en-US" sz="1800" dirty="0"/>
              <a:t> meva1 </a:t>
            </a:r>
            <a:r>
              <a:rPr lang="en-US" sz="1800" dirty="0" err="1"/>
              <a:t>to‘plamidan</a:t>
            </a:r>
            <a:r>
              <a:rPr lang="en-US" sz="1800" dirty="0"/>
              <a:t> meva2 </a:t>
            </a:r>
            <a:r>
              <a:rPr lang="en-US" sz="1800" dirty="0" err="1"/>
              <a:t>to‘plamiga</a:t>
            </a:r>
            <a:r>
              <a:rPr lang="en-US" sz="1800" dirty="0"/>
              <a:t> </a:t>
            </a:r>
            <a:r>
              <a:rPr lang="en-US" sz="1800" dirty="0" err="1"/>
              <a:t>nusxa</a:t>
            </a:r>
            <a:r>
              <a:rPr lang="en-US" sz="1800" dirty="0"/>
              <a:t> </a:t>
            </a:r>
            <a:r>
              <a:rPr lang="en-US" sz="1800" dirty="0" err="1"/>
              <a:t>ko‘chirilganini</a:t>
            </a:r>
            <a:r>
              <a:rPr lang="en-US" sz="1800" dirty="0"/>
              <a:t> </a:t>
            </a:r>
            <a:r>
              <a:rPr lang="en-US" sz="1800" dirty="0" err="1"/>
              <a:t>ko‘rish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8" b="7237"/>
          <a:stretch>
            <a:fillRect/>
          </a:stretch>
        </p:blipFill>
        <p:spPr bwMode="auto">
          <a:xfrm>
            <a:off x="838199" y="2753519"/>
            <a:ext cx="9990909" cy="2393247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71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254" y="1330674"/>
            <a:ext cx="10515600" cy="5032375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r>
              <a:rPr lang="en-US" sz="2400" dirty="0"/>
              <a:t>List </a:t>
            </a:r>
            <a:r>
              <a:rPr lang="en-US" sz="2400" dirty="0" err="1"/>
              <a:t>to‘plamida</a:t>
            </a:r>
            <a:r>
              <a:rPr lang="en-US" sz="2400" dirty="0"/>
              <a:t> </a:t>
            </a:r>
            <a:r>
              <a:rPr lang="en-US" sz="2400" dirty="0" err="1"/>
              <a:t>nusxa</a:t>
            </a:r>
            <a:r>
              <a:rPr lang="en-US" sz="2400" dirty="0"/>
              <a:t> </a:t>
            </a:r>
            <a:r>
              <a:rPr lang="en-US" sz="2400" dirty="0" err="1"/>
              <a:t>olishning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usuli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b="1" dirty="0"/>
              <a:t>list()</a:t>
            </a:r>
            <a:r>
              <a:rPr lang="en-US" sz="2400" dirty="0"/>
              <a:t> </a:t>
            </a:r>
            <a:r>
              <a:rPr lang="en-US" sz="2400" dirty="0" err="1"/>
              <a:t>funksiyasidan</a:t>
            </a:r>
            <a:r>
              <a:rPr lang="en-US" sz="2400" dirty="0"/>
              <a:t> </a:t>
            </a:r>
            <a:r>
              <a:rPr lang="en-US" sz="2400" dirty="0" err="1"/>
              <a:t>foydalanishdir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5" b="7483"/>
          <a:stretch>
            <a:fillRect/>
          </a:stretch>
        </p:blipFill>
        <p:spPr bwMode="auto">
          <a:xfrm>
            <a:off x="838199" y="2538003"/>
            <a:ext cx="10121537" cy="2360567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01783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Python </a:t>
            </a:r>
            <a:r>
              <a:rPr lang="en-US" sz="1800" dirty="0" err="1"/>
              <a:t>dasturlash</a:t>
            </a:r>
            <a:r>
              <a:rPr lang="en-US" sz="1800" dirty="0"/>
              <a:t> </a:t>
            </a:r>
            <a:r>
              <a:rPr lang="en-US" sz="1800" dirty="0" err="1"/>
              <a:t>tilida</a:t>
            </a:r>
            <a:r>
              <a:rPr lang="en-US" sz="1800" dirty="0"/>
              <a:t> </a:t>
            </a:r>
            <a:r>
              <a:rPr lang="en-US" sz="1800" dirty="0" err="1"/>
              <a:t>ikki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undan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/>
              <a:t> </a:t>
            </a:r>
            <a:r>
              <a:rPr lang="en-US" sz="1800" dirty="0" err="1"/>
              <a:t>listlarni</a:t>
            </a:r>
            <a:r>
              <a:rPr lang="en-US" sz="1800" dirty="0"/>
              <a:t> </a:t>
            </a:r>
            <a:r>
              <a:rPr lang="en-US" sz="1800" dirty="0" err="1"/>
              <a:t>birlashtirishni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necha</a:t>
            </a:r>
            <a:r>
              <a:rPr lang="en-US" sz="1800" dirty="0"/>
              <a:t> </a:t>
            </a:r>
            <a:r>
              <a:rPr lang="en-US" sz="1800" dirty="0" err="1"/>
              <a:t>usuli</a:t>
            </a:r>
            <a:r>
              <a:rPr lang="en-US" sz="1800" dirty="0"/>
              <a:t> </a:t>
            </a:r>
            <a:r>
              <a:rPr lang="en-US" sz="1800" dirty="0" err="1"/>
              <a:t>mavjud</a:t>
            </a:r>
            <a:r>
              <a:rPr lang="en-US" sz="1800" dirty="0"/>
              <a:t>.</a:t>
            </a:r>
          </a:p>
          <a:p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/>
              <a:t>oson</a:t>
            </a:r>
            <a:r>
              <a:rPr lang="en-US" sz="1800" dirty="0"/>
              <a:t> </a:t>
            </a:r>
            <a:r>
              <a:rPr lang="en-US" sz="1800" dirty="0" err="1"/>
              <a:t>usullaridan</a:t>
            </a:r>
            <a:r>
              <a:rPr lang="en-US" sz="1800" dirty="0"/>
              <a:t> </a:t>
            </a:r>
            <a:r>
              <a:rPr lang="en-US" sz="1800" dirty="0" err="1"/>
              <a:t>biri</a:t>
            </a:r>
            <a:r>
              <a:rPr lang="en-US" sz="1800" dirty="0"/>
              <a:t> + </a:t>
            </a:r>
            <a:r>
              <a:rPr lang="en-US" sz="1800" dirty="0" err="1"/>
              <a:t>operatoridan</a:t>
            </a:r>
            <a:r>
              <a:rPr lang="en-US" sz="1800" dirty="0"/>
              <a:t> </a:t>
            </a:r>
            <a:r>
              <a:rPr lang="en-US" sz="1800" dirty="0" err="1"/>
              <a:t>foydalanishdir</a:t>
            </a:r>
            <a:r>
              <a:rPr lang="en-US" sz="1800" dirty="0"/>
              <a:t>. </a:t>
            </a:r>
            <a:r>
              <a:rPr lang="en-US" sz="1800" dirty="0" err="1"/>
              <a:t>Misolda</a:t>
            </a:r>
            <a:r>
              <a:rPr lang="en-US" sz="1800" dirty="0"/>
              <a:t> </a:t>
            </a:r>
            <a:r>
              <a:rPr lang="en-US" sz="1800" dirty="0" err="1"/>
              <a:t>ko‘rishingiz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: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15465"/>
            <a:ext cx="9363891" cy="251868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625127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/>
              <a:t>Ikkita</a:t>
            </a:r>
            <a:r>
              <a:rPr lang="en-US" sz="1800" dirty="0"/>
              <a:t> </a:t>
            </a:r>
            <a:r>
              <a:rPr lang="en-US" sz="1800" dirty="0" err="1"/>
              <a:t>listni</a:t>
            </a:r>
            <a:r>
              <a:rPr lang="en-US" sz="1800" dirty="0"/>
              <a:t> </a:t>
            </a:r>
            <a:r>
              <a:rPr lang="en-US" sz="1800" dirty="0" err="1"/>
              <a:t>bir-biriga</a:t>
            </a:r>
            <a:r>
              <a:rPr lang="en-US" sz="1800" dirty="0"/>
              <a:t> </a:t>
            </a:r>
            <a:r>
              <a:rPr lang="en-US" sz="1800" dirty="0" err="1"/>
              <a:t>qoʻshishning</a:t>
            </a:r>
            <a:r>
              <a:rPr lang="en-US" sz="1800" dirty="0"/>
              <a:t> </a:t>
            </a:r>
            <a:r>
              <a:rPr lang="en-US" sz="1800" dirty="0" err="1"/>
              <a:t>yana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usuli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meva</a:t>
            </a:r>
            <a:r>
              <a:rPr lang="en-US" sz="1800" dirty="0"/>
              <a:t> </a:t>
            </a:r>
            <a:r>
              <a:rPr lang="en-US" sz="1800" dirty="0" err="1"/>
              <a:t>listidagi</a:t>
            </a:r>
            <a:r>
              <a:rPr lang="en-US" sz="1800" dirty="0"/>
              <a:t> </a:t>
            </a:r>
            <a:r>
              <a:rPr lang="en-US" sz="1800" dirty="0" err="1"/>
              <a:t>barcha</a:t>
            </a:r>
            <a:r>
              <a:rPr lang="en-US" sz="1800" dirty="0"/>
              <a:t> </a:t>
            </a:r>
            <a:r>
              <a:rPr lang="en-US" sz="1800" dirty="0" err="1"/>
              <a:t>elementlarni</a:t>
            </a:r>
            <a:r>
              <a:rPr lang="en-US" sz="1800" dirty="0"/>
              <a:t> </a:t>
            </a:r>
            <a:r>
              <a:rPr lang="en-US" sz="1800" dirty="0" err="1"/>
              <a:t>sabzavot</a:t>
            </a:r>
            <a:r>
              <a:rPr lang="en-US" sz="1800" dirty="0"/>
              <a:t> </a:t>
            </a:r>
            <a:r>
              <a:rPr lang="en-US" sz="1800" dirty="0" err="1"/>
              <a:t>listiga</a:t>
            </a:r>
            <a:r>
              <a:rPr lang="en-US" sz="1800" dirty="0"/>
              <a:t> </a:t>
            </a:r>
            <a:r>
              <a:rPr lang="en-US" sz="1800" dirty="0" err="1"/>
              <a:t>birma-bir</a:t>
            </a:r>
            <a:r>
              <a:rPr lang="en-US" sz="1800" dirty="0"/>
              <a:t> </a:t>
            </a:r>
            <a:r>
              <a:rPr lang="en-US" sz="1800" dirty="0" err="1"/>
              <a:t>qoʻshishdir</a:t>
            </a:r>
            <a:r>
              <a:rPr lang="en-US" sz="1800" dirty="0"/>
              <a:t>: </a:t>
            </a: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2" b="7065"/>
          <a:stretch>
            <a:fillRect/>
          </a:stretch>
        </p:blipFill>
        <p:spPr bwMode="auto">
          <a:xfrm>
            <a:off x="838199" y="2788103"/>
            <a:ext cx="9912531" cy="2920366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322116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List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Ro`yxatlar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qoʻshish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extend()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funksyasidan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dirty="0">
              <a:latin typeface="Arial" panose="020B0604020202020204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63043"/>
            <a:ext cx="9429206" cy="268416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261522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2558524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18665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o‘zgarmas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takroriy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indekslangan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[0]ga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9">
            <a:extLst>
              <a:ext uri="{FF2B5EF4-FFF2-40B4-BE49-F238E27FC236}">
                <a16:creationId xmlns:a16="http://schemas.microsoft.com/office/drawing/2014/main" id="{17FD178A-11BD-82AA-3F80-680D3F211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429000"/>
            <a:ext cx="8219536" cy="219978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19644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8">
            <a:extLst>
              <a:ext uri="{FF2B5EF4-FFF2-40B4-BE49-F238E27FC236}">
                <a16:creationId xmlns:a16="http://schemas.microsoft.com/office/drawing/2014/main" id="{1A74F486-29EA-2737-A99D-9A0D5E8F1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543983"/>
            <a:ext cx="9527877" cy="178647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384939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7">
            <a:extLst>
              <a:ext uri="{FF2B5EF4-FFF2-40B4-BE49-F238E27FC236}">
                <a16:creationId xmlns:a16="http://schemas.microsoft.com/office/drawing/2014/main" id="{210355EE-BCBA-9B01-2BD7-ABD06C00C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8" t="954"/>
          <a:stretch>
            <a:fillRect/>
          </a:stretch>
        </p:blipFill>
        <p:spPr bwMode="auto">
          <a:xfrm>
            <a:off x="838200" y="2408027"/>
            <a:ext cx="9405430" cy="1844795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586494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To‘rtburchak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qavslar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[]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6">
            <a:extLst>
              <a:ext uri="{FF2B5EF4-FFF2-40B4-BE49-F238E27FC236}">
                <a16:creationId xmlns:a16="http://schemas.microsoft.com/office/drawing/2014/main" id="{969F1CF1-4E0F-9495-BDF7-CC68EFACA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21723"/>
            <a:ext cx="9617015" cy="251616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923939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-1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-2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5">
            <a:extLst>
              <a:ext uri="{FF2B5EF4-FFF2-40B4-BE49-F238E27FC236}">
                <a16:creationId xmlns:a16="http://schemas.microsoft.com/office/drawing/2014/main" id="{7A1B0F23-50ED-278E-736E-0284C7B75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4" t="2805" b="2"/>
          <a:stretch>
            <a:fillRect/>
          </a:stretch>
        </p:blipFill>
        <p:spPr bwMode="auto">
          <a:xfrm>
            <a:off x="838200" y="2839243"/>
            <a:ext cx="9610387" cy="1888031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07616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oralig‘ini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qayerdan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qayerdan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tugatishni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oralig‘ini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4">
            <a:extLst>
              <a:ext uri="{FF2B5EF4-FFF2-40B4-BE49-F238E27FC236}">
                <a16:creationId xmlns:a16="http://schemas.microsoft.com/office/drawing/2014/main" id="{8A11AEC3-D72C-FD57-F35A-DCF0AB15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062991"/>
            <a:ext cx="9004540" cy="187895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458144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Qidiruvni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3">
            <a:extLst>
              <a:ext uri="{FF2B5EF4-FFF2-40B4-BE49-F238E27FC236}">
                <a16:creationId xmlns:a16="http://schemas.microsoft.com/office/drawing/2014/main" id="{F542A8F9-2C56-63C5-1ACB-3C83F2D4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36590"/>
            <a:ext cx="9642894" cy="2127337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989429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2">
            <a:extLst>
              <a:ext uri="{FF2B5EF4-FFF2-40B4-BE49-F238E27FC236}">
                <a16:creationId xmlns:a16="http://schemas.microsoft.com/office/drawing/2014/main" id="{4B4015EF-CB33-48B6-7AB0-528F28012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63750"/>
            <a:ext cx="8624977" cy="338589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24076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Tulple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append()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"artel"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1">
            <a:extLst>
              <a:ext uri="{FF2B5EF4-FFF2-40B4-BE49-F238E27FC236}">
                <a16:creationId xmlns:a16="http://schemas.microsoft.com/office/drawing/2014/main" id="{BAAAEA9C-1073-15AD-4BDD-BFCB1AB63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56022"/>
            <a:ext cx="8909649" cy="346886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102001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0">
            <a:extLst>
              <a:ext uri="{FF2B5EF4-FFF2-40B4-BE49-F238E27FC236}">
                <a16:creationId xmlns:a16="http://schemas.microsoft.com/office/drawing/2014/main" id="{8F17FD49-1654-DF80-69E8-C314247A2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24137"/>
            <a:ext cx="9254706" cy="250648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52453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bo‘lganiligi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foydalanilganidek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9">
            <a:extLst>
              <a:ext uri="{FF2B5EF4-FFF2-40B4-BE49-F238E27FC236}">
                <a16:creationId xmlns:a16="http://schemas.microsoft.com/office/drawing/2014/main" id="{194307E4-B11D-7632-CF48-C02AE7B99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85548"/>
            <a:ext cx="9039045" cy="251329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771121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butunlay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8">
            <a:extLst>
              <a:ext uri="{FF2B5EF4-FFF2-40B4-BE49-F238E27FC236}">
                <a16:creationId xmlns:a16="http://schemas.microsoft.com/office/drawing/2014/main" id="{F353B7DB-6DEE-CE2D-F6CA-493BD1CD2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98400"/>
            <a:ext cx="8849264" cy="383515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86261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7">
            <a:extLst>
              <a:ext uri="{FF2B5EF4-FFF2-40B4-BE49-F238E27FC236}">
                <a16:creationId xmlns:a16="http://schemas.microsoft.com/office/drawing/2014/main" id="{15125BDF-A44E-278F-7A8B-E1116B7F8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2" b="5190"/>
          <a:stretch>
            <a:fillRect/>
          </a:stretch>
        </p:blipFill>
        <p:spPr bwMode="auto">
          <a:xfrm>
            <a:off x="838200" y="2391763"/>
            <a:ext cx="9806796" cy="2938896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276624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range()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6">
            <a:extLst>
              <a:ext uri="{FF2B5EF4-FFF2-40B4-BE49-F238E27FC236}">
                <a16:creationId xmlns:a16="http://schemas.microsoft.com/office/drawing/2014/main" id="{EE261A1A-A14F-D1BE-EF01-158491119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9" b="5963"/>
          <a:stretch>
            <a:fillRect/>
          </a:stretch>
        </p:blipFill>
        <p:spPr bwMode="auto">
          <a:xfrm>
            <a:off x="838199" y="2649657"/>
            <a:ext cx="9366849" cy="2837074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858613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while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indekslariga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35">
            <a:extLst>
              <a:ext uri="{FF2B5EF4-FFF2-40B4-BE49-F238E27FC236}">
                <a16:creationId xmlns:a16="http://schemas.microsoft.com/office/drawing/2014/main" id="{CE0263DA-5AFB-0895-31A0-46874EC5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2" b="6779"/>
          <a:stretch>
            <a:fillRect/>
          </a:stretch>
        </p:blipFill>
        <p:spPr bwMode="auto">
          <a:xfrm>
            <a:off x="838200" y="2938283"/>
            <a:ext cx="7218872" cy="380954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592864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4">
            <a:extLst>
              <a:ext uri="{FF2B5EF4-FFF2-40B4-BE49-F238E27FC236}">
                <a16:creationId xmlns:a16="http://schemas.microsoft.com/office/drawing/2014/main" id="{67DC8CAF-6DA3-B994-969E-C01ECCA5A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67744"/>
            <a:ext cx="9806796" cy="2892766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462642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tuple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ko‘paytirmoqchi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3">
            <a:extLst>
              <a:ext uri="{FF2B5EF4-FFF2-40B4-BE49-F238E27FC236}">
                <a16:creationId xmlns:a16="http://schemas.microsoft.com/office/drawing/2014/main" id="{12505728-9671-1E69-A996-04C7826D2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66987"/>
            <a:ext cx="9177068" cy="279168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675737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count()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2">
            <a:extLst>
              <a:ext uri="{FF2B5EF4-FFF2-40B4-BE49-F238E27FC236}">
                <a16:creationId xmlns:a16="http://schemas.microsoft.com/office/drawing/2014/main" id="{4E3633F5-6768-80D9-7923-F95BED361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394459"/>
            <a:ext cx="9522125" cy="286296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7497364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lvl="1" algn="just">
              <a:lnSpc>
                <a:spcPct val="115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/>
              <a:t>Tuple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index()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31">
            <a:extLst>
              <a:ext uri="{FF2B5EF4-FFF2-40B4-BE49-F238E27FC236}">
                <a16:creationId xmlns:a16="http://schemas.microsoft.com/office/drawing/2014/main" id="{CCC596E7-0036-BA4D-44F9-6E197CBA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793"/>
            <a:ext cx="9168442" cy="264474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913488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2306</Words>
  <Application>Microsoft Office PowerPoint</Application>
  <PresentationFormat>Широкоэкранный</PresentationFormat>
  <Paragraphs>196</Paragraphs>
  <Slides>58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6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Python dasturlash tilida List (Ro`yxatlar)</vt:lpstr>
      <vt:lpstr>Презентация PowerPoint</vt:lpstr>
      <vt:lpstr>Презентация PowerPoint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Python dasturlash tilida List (Ro`yxatlar)</vt:lpstr>
      <vt:lpstr>Презентация PowerPoint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Python dasturlash tilida Tuple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International Affairs Area Andijan Machine-Building Institute</cp:lastModifiedBy>
  <cp:revision>31</cp:revision>
  <dcterms:created xsi:type="dcterms:W3CDTF">2023-03-09T15:29:21Z</dcterms:created>
  <dcterms:modified xsi:type="dcterms:W3CDTF">2023-04-15T06:14:22Z</dcterms:modified>
</cp:coreProperties>
</file>