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>
                <a:solidFill>
                  <a:schemeClr val="bg1"/>
                </a:solidFill>
                <a:latin typeface="Edwardian Script ITC" pitchFamily="66" charset="0"/>
              </a:rPr>
              <a:t>6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Yo'l harakati geometrik tarkibi; Yo'l materiallari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	</a:t>
            </a:r>
            <a:r>
              <a:rPr lang="en-US" dirty="0" err="1"/>
              <a:t>Muhandislik-geologik</a:t>
            </a:r>
            <a:r>
              <a:rPr lang="en-US" dirty="0"/>
              <a:t> </a:t>
            </a:r>
            <a:r>
              <a:rPr lang="en-US" dirty="0" err="1"/>
              <a:t>tekshirishlarning</a:t>
            </a:r>
            <a:r>
              <a:rPr lang="en-US" dirty="0"/>
              <a:t> </a:t>
            </a:r>
            <a:r>
              <a:rPr lang="en-US" dirty="0" err="1"/>
              <a:t>geofizik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.</a:t>
            </a:r>
          </a:p>
          <a:p>
            <a:r>
              <a:rPr lang="en-US" dirty="0"/>
              <a:t>2.	</a:t>
            </a:r>
            <a:r>
              <a:rPr lang="en-US" dirty="0" err="1"/>
              <a:t>Burg’u</a:t>
            </a:r>
            <a:r>
              <a:rPr lang="en-US" dirty="0"/>
              <a:t> </a:t>
            </a:r>
            <a:r>
              <a:rPr lang="en-US" dirty="0" err="1"/>
              <a:t>quduqlarini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shurflari</a:t>
            </a:r>
            <a:r>
              <a:rPr lang="en-US" dirty="0"/>
              <a:t>. </a:t>
            </a:r>
          </a:p>
          <a:p>
            <a:r>
              <a:rPr lang="en-US" dirty="0"/>
              <a:t>3.	</a:t>
            </a:r>
            <a:r>
              <a:rPr lang="en-US" dirty="0" err="1"/>
              <a:t>Yo’l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materiallari</a:t>
            </a:r>
            <a:r>
              <a:rPr lang="en-US" dirty="0"/>
              <a:t> </a:t>
            </a:r>
            <a:r>
              <a:rPr lang="en-US" dirty="0" err="1"/>
              <a:t>konlarini</a:t>
            </a:r>
            <a:r>
              <a:rPr lang="en-US" dirty="0"/>
              <a:t> </a:t>
            </a:r>
            <a:r>
              <a:rPr lang="en-US" dirty="0" err="1"/>
              <a:t>qidirish</a:t>
            </a:r>
            <a:r>
              <a:rPr lang="en-US" dirty="0"/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Algerian" pitchFamily="82" charset="0"/>
              </a:rPr>
              <a:t>6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sv-SE" dirty="0">
                <a:solidFill>
                  <a:schemeClr val="bg1"/>
                </a:solidFill>
                <a:latin typeface="Algerian" pitchFamily="82" charset="0"/>
              </a:rPr>
              <a:t>Yo'l harakati geometrik tarkibi; Yo'l materiallari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muhandislik-geologik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tekshirishlar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geofizik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usullar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zondlash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seysmoakustik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usul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qarshiliklar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usuli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vertikal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tekshirish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elektr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profillash</a:t>
            </a:r>
            <a:r>
              <a:rPr lang="en-US" sz="2400" i="1" dirty="0">
                <a:solidFill>
                  <a:schemeClr val="tx2"/>
                </a:solidFill>
              </a:rPr>
              <a:t>.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4871" y="1556792"/>
            <a:ext cx="7855089" cy="3522704"/>
          </a:xfrm>
        </p:spPr>
        <p:txBody>
          <a:bodyPr>
            <a:noAutofit/>
          </a:bodyPr>
          <a:lstStyle/>
          <a:p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qatlamlanishlarning</a:t>
            </a:r>
            <a:r>
              <a:rPr lang="en-US" sz="2000" dirty="0"/>
              <a:t> </a:t>
            </a:r>
            <a:r>
              <a:rPr lang="en-US" sz="2000" dirty="0" err="1"/>
              <a:t>yotishini</a:t>
            </a:r>
            <a:r>
              <a:rPr lang="en-US" sz="2000" dirty="0"/>
              <a:t> </a:t>
            </a:r>
            <a:r>
              <a:rPr lang="en-US" sz="2000" dirty="0" err="1"/>
              <a:t>tadqiq</a:t>
            </a:r>
            <a:r>
              <a:rPr lang="en-US" sz="2000" dirty="0"/>
              <a:t> </a:t>
            </a:r>
            <a:r>
              <a:rPr lang="en-US" sz="2000" dirty="0" err="1"/>
              <a:t>etishning</a:t>
            </a:r>
            <a:r>
              <a:rPr lang="en-US" sz="2000" dirty="0"/>
              <a:t> </a:t>
            </a:r>
            <a:r>
              <a:rPr lang="en-US" sz="2000" dirty="0" err="1"/>
              <a:t>geofizik</a:t>
            </a:r>
            <a:r>
              <a:rPr lang="en-US" sz="2000" dirty="0"/>
              <a:t> </a:t>
            </a:r>
            <a:r>
              <a:rPr lang="en-US" sz="2000" dirty="0" err="1"/>
              <a:t>usullari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r>
              <a:rPr lang="en-US" sz="2000" dirty="0"/>
              <a:t> </a:t>
            </a:r>
            <a:r>
              <a:rPr lang="en-US" sz="2000" dirty="0" err="1"/>
              <a:t>qurilish</a:t>
            </a:r>
            <a:r>
              <a:rPr lang="en-US" sz="2000" dirty="0"/>
              <a:t> </a:t>
            </a:r>
            <a:r>
              <a:rPr lang="en-US" sz="2000" dirty="0" err="1"/>
              <a:t>materiallarini</a:t>
            </a:r>
            <a:r>
              <a:rPr lang="en-US" sz="2000" dirty="0"/>
              <a:t> </a:t>
            </a:r>
            <a:r>
              <a:rPr lang="en-US" sz="2000" dirty="0" err="1"/>
              <a:t>qidirish</a:t>
            </a:r>
            <a:r>
              <a:rPr lang="en-US" sz="2000" dirty="0"/>
              <a:t>, </a:t>
            </a:r>
            <a:r>
              <a:rPr lang="en-US" sz="2000" dirty="0" err="1"/>
              <a:t>abadiy</a:t>
            </a:r>
            <a:r>
              <a:rPr lang="en-US" sz="2000" dirty="0"/>
              <a:t> </a:t>
            </a:r>
            <a:r>
              <a:rPr lang="en-US" sz="2000" dirty="0" err="1"/>
              <a:t>muzloq</a:t>
            </a:r>
            <a:r>
              <a:rPr lang="en-US" sz="2000" dirty="0"/>
              <a:t> </a:t>
            </a:r>
            <a:r>
              <a:rPr lang="en-US" sz="2000" dirty="0" err="1"/>
              <a:t>gruntlarning</a:t>
            </a:r>
            <a:r>
              <a:rPr lang="en-US" sz="2000" dirty="0"/>
              <a:t> </a:t>
            </a:r>
            <a:r>
              <a:rPr lang="en-US" sz="2000" dirty="0" err="1"/>
              <a:t>yotish</a:t>
            </a:r>
            <a:r>
              <a:rPr lang="en-US" sz="2000" dirty="0"/>
              <a:t> </a:t>
            </a:r>
            <a:r>
              <a:rPr lang="en-US" sz="2000" dirty="0" err="1"/>
              <a:t>chuqurligini</a:t>
            </a:r>
            <a:r>
              <a:rPr lang="en-US" sz="2000" dirty="0"/>
              <a:t> </a:t>
            </a:r>
            <a:r>
              <a:rPr lang="en-US" sz="2000" dirty="0" err="1"/>
              <a:t>aniqlash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ularda</a:t>
            </a:r>
            <a:r>
              <a:rPr lang="en-US" sz="2000" dirty="0"/>
              <a:t> </a:t>
            </a:r>
            <a:r>
              <a:rPr lang="en-US" sz="2000" dirty="0" err="1"/>
              <a:t>ko’milgan</a:t>
            </a:r>
            <a:r>
              <a:rPr lang="en-US" sz="2000" dirty="0"/>
              <a:t> </a:t>
            </a:r>
            <a:r>
              <a:rPr lang="en-US" sz="2000" dirty="0" err="1"/>
              <a:t>muzning</a:t>
            </a:r>
            <a:r>
              <a:rPr lang="en-US" sz="2000" dirty="0"/>
              <a:t> </a:t>
            </a:r>
            <a:r>
              <a:rPr lang="en-US" sz="2000" dirty="0" err="1"/>
              <a:t>yirik</a:t>
            </a:r>
            <a:r>
              <a:rPr lang="en-US" sz="2000" dirty="0"/>
              <a:t> </a:t>
            </a:r>
            <a:r>
              <a:rPr lang="en-US" sz="2000" dirty="0" err="1"/>
              <a:t>linzali</a:t>
            </a:r>
            <a:r>
              <a:rPr lang="en-US" sz="2000" dirty="0"/>
              <a:t> </a:t>
            </a:r>
            <a:r>
              <a:rPr lang="en-US" sz="2000" dirty="0" err="1"/>
              <a:t>qo’shilmalari</a:t>
            </a:r>
            <a:r>
              <a:rPr lang="en-US" sz="2000" dirty="0"/>
              <a:t> </a:t>
            </a:r>
            <a:r>
              <a:rPr lang="en-US" sz="2000" dirty="0" err="1"/>
              <a:t>mavjudligini</a:t>
            </a:r>
            <a:r>
              <a:rPr lang="en-US" sz="2000" dirty="0"/>
              <a:t> </a:t>
            </a:r>
            <a:r>
              <a:rPr lang="en-US" sz="2000" dirty="0" err="1"/>
              <a:t>aniqlash</a:t>
            </a:r>
            <a:r>
              <a:rPr lang="en-US" sz="2000" dirty="0"/>
              <a:t>, </a:t>
            </a:r>
            <a:r>
              <a:rPr lang="en-US" sz="2000" dirty="0" err="1"/>
              <a:t>karstli</a:t>
            </a:r>
            <a:r>
              <a:rPr lang="en-US" sz="2000" dirty="0"/>
              <a:t> </a:t>
            </a:r>
            <a:r>
              <a:rPr lang="en-US" sz="2000" dirty="0" err="1"/>
              <a:t>bo’shliqlarni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to’shama</a:t>
            </a:r>
            <a:r>
              <a:rPr lang="en-US" sz="2000" dirty="0"/>
              <a:t> </a:t>
            </a:r>
            <a:r>
              <a:rPr lang="en-US" sz="2000" dirty="0" err="1"/>
              <a:t>yumshoq</a:t>
            </a:r>
            <a:r>
              <a:rPr lang="en-US" sz="2000" dirty="0"/>
              <a:t> </a:t>
            </a:r>
            <a:r>
              <a:rPr lang="en-US" sz="2000" dirty="0" err="1"/>
              <a:t>qoya</a:t>
            </a:r>
            <a:r>
              <a:rPr lang="en-US" sz="2000" dirty="0"/>
              <a:t> </a:t>
            </a:r>
            <a:r>
              <a:rPr lang="en-US" sz="2000" dirty="0" err="1"/>
              <a:t>jinsli</a:t>
            </a:r>
            <a:r>
              <a:rPr lang="en-US" sz="2000" dirty="0"/>
              <a:t> </a:t>
            </a:r>
            <a:r>
              <a:rPr lang="en-US" sz="2000" dirty="0" err="1"/>
              <a:t>gruntlarni</a:t>
            </a:r>
            <a:r>
              <a:rPr lang="en-US" sz="2000" dirty="0"/>
              <a:t> </a:t>
            </a:r>
            <a:r>
              <a:rPr lang="en-US" sz="2000" dirty="0" err="1"/>
              <a:t>topish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qo’llanadi</a:t>
            </a:r>
            <a:r>
              <a:rPr lang="en-US" sz="2000" dirty="0"/>
              <a:t>. 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458525"/>
            <a:ext cx="5967092" cy="3354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420888"/>
            <a:ext cx="8279246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burg’ulash</a:t>
            </a:r>
            <a:r>
              <a:rPr lang="en-US" sz="2000" dirty="0"/>
              <a:t> </a:t>
            </a:r>
            <a:r>
              <a:rPr lang="en-US" sz="2000" dirty="0" err="1"/>
              <a:t>ishlarini</a:t>
            </a:r>
            <a:r>
              <a:rPr lang="en-US" sz="2000" dirty="0"/>
              <a:t> </a:t>
            </a:r>
            <a:r>
              <a:rPr lang="en-US" sz="2000" dirty="0" err="1"/>
              <a:t>jiddiy</a:t>
            </a:r>
            <a:r>
              <a:rPr lang="en-US" sz="2000" dirty="0"/>
              <a:t> </a:t>
            </a:r>
            <a:r>
              <a:rPr lang="en-US" sz="2000" dirty="0" err="1"/>
              <a:t>qisqartirish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muhandislik-geologik</a:t>
            </a:r>
            <a:r>
              <a:rPr lang="en-US" sz="2000" dirty="0"/>
              <a:t> </a:t>
            </a:r>
            <a:r>
              <a:rPr lang="en-US" sz="2000" dirty="0" err="1"/>
              <a:t>tekshirishlar</a:t>
            </a:r>
            <a:r>
              <a:rPr lang="en-US" sz="2000" dirty="0"/>
              <a:t> </a:t>
            </a:r>
            <a:r>
              <a:rPr lang="en-US" sz="2000" dirty="0" err="1"/>
              <a:t>qiymatini</a:t>
            </a:r>
            <a:r>
              <a:rPr lang="en-US" sz="2000" dirty="0"/>
              <a:t> </a:t>
            </a:r>
            <a:r>
              <a:rPr lang="en-US" sz="2000" dirty="0" err="1"/>
              <a:t>kamaytirish</a:t>
            </a:r>
            <a:r>
              <a:rPr lang="en-US" sz="2000" dirty="0"/>
              <a:t> </a:t>
            </a:r>
            <a:r>
              <a:rPr lang="en-US" sz="2000" dirty="0" err="1"/>
              <a:t>imkonini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</a:t>
            </a:r>
            <a:r>
              <a:rPr lang="en-US" sz="2000" dirty="0" err="1"/>
              <a:t>Geofizik</a:t>
            </a:r>
            <a:r>
              <a:rPr lang="en-US" sz="2000" dirty="0"/>
              <a:t> </a:t>
            </a:r>
            <a:r>
              <a:rPr lang="en-US" sz="2000" dirty="0" err="1"/>
              <a:t>ishlar</a:t>
            </a:r>
            <a:r>
              <a:rPr lang="en-US" sz="2000" dirty="0"/>
              <a:t> </a:t>
            </a:r>
            <a:r>
              <a:rPr lang="en-US" sz="2000" dirty="0" err="1"/>
              <a:t>ayni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vaqtda</a:t>
            </a:r>
            <a:r>
              <a:rPr lang="en-US" sz="2000" dirty="0"/>
              <a:t> </a:t>
            </a:r>
            <a:r>
              <a:rPr lang="en-US" sz="2000" dirty="0" err="1"/>
              <a:t>tayanch</a:t>
            </a:r>
            <a:r>
              <a:rPr lang="en-US" sz="2000" dirty="0"/>
              <a:t> burg’ </a:t>
            </a:r>
            <a:r>
              <a:rPr lang="en-US" sz="2000" dirty="0" err="1"/>
              <a:t>quduqlar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shurflar</a:t>
            </a:r>
            <a:r>
              <a:rPr lang="en-US" sz="2000" dirty="0"/>
              <a:t> </a:t>
            </a:r>
            <a:r>
              <a:rPr lang="en-US" sz="2000" dirty="0" err="1"/>
              <a:t>qazib</a:t>
            </a:r>
            <a:r>
              <a:rPr lang="en-US" sz="2000" dirty="0"/>
              <a:t> </a:t>
            </a:r>
            <a:r>
              <a:rPr lang="en-US" sz="2000" dirty="0" err="1"/>
              <a:t>tushish</a:t>
            </a:r>
            <a:r>
              <a:rPr lang="en-US" sz="2000" dirty="0"/>
              <a:t>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en-US" sz="2000" dirty="0" err="1"/>
              <a:t>geofizik</a:t>
            </a:r>
            <a:r>
              <a:rPr lang="en-US" sz="2000" dirty="0"/>
              <a:t> </a:t>
            </a:r>
            <a:r>
              <a:rPr lang="en-US" sz="2000" dirty="0" err="1"/>
              <a:t>ma’lumotlarning</a:t>
            </a:r>
            <a:r>
              <a:rPr lang="en-US" sz="2000" dirty="0"/>
              <a:t> </a:t>
            </a:r>
            <a:r>
              <a:rPr lang="en-US" sz="2000" dirty="0" err="1"/>
              <a:t>ma’nosini</a:t>
            </a:r>
            <a:r>
              <a:rPr lang="en-US" sz="2000" dirty="0"/>
              <a:t> </a:t>
            </a:r>
            <a:r>
              <a:rPr lang="en-US" sz="2000" dirty="0" err="1"/>
              <a:t>ochish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etalonlarga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/>
              <a:t>bo’lish</a:t>
            </a:r>
            <a:r>
              <a:rPr lang="en-US" sz="2000" dirty="0"/>
              <a:t> </a:t>
            </a:r>
            <a:r>
              <a:rPr lang="en-US" sz="2000" dirty="0" err="1"/>
              <a:t>maqsadida</a:t>
            </a:r>
            <a:r>
              <a:rPr lang="en-US" sz="2000" dirty="0"/>
              <a:t> </a:t>
            </a:r>
            <a:r>
              <a:rPr lang="en-US" sz="2000" dirty="0" err="1"/>
              <a:t>gruntlarni</a:t>
            </a:r>
            <a:r>
              <a:rPr lang="en-US" sz="2000" dirty="0"/>
              <a:t> </a:t>
            </a:r>
            <a:r>
              <a:rPr lang="en-US" sz="2000" dirty="0" err="1"/>
              <a:t>parma</a:t>
            </a:r>
            <a:r>
              <a:rPr lang="en-US" sz="2000" dirty="0"/>
              <a:t> </a:t>
            </a:r>
            <a:r>
              <a:rPr lang="en-US" sz="2000" dirty="0" err="1"/>
              <a:t>asbobda</a:t>
            </a:r>
            <a:r>
              <a:rPr lang="en-US" sz="2000" dirty="0"/>
              <a:t> </a:t>
            </a:r>
            <a:r>
              <a:rPr lang="en-US" sz="2000" dirty="0" err="1"/>
              <a:t>albatta</a:t>
            </a:r>
            <a:r>
              <a:rPr lang="en-US" sz="2000" dirty="0"/>
              <a:t> </a:t>
            </a:r>
            <a:r>
              <a:rPr lang="en-US" sz="2000" dirty="0" err="1"/>
              <a:t>tekshirish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birga</a:t>
            </a:r>
            <a:r>
              <a:rPr lang="en-US" sz="2000" dirty="0"/>
              <a:t> </a:t>
            </a:r>
            <a:r>
              <a:rPr lang="en-US" sz="2000" dirty="0" err="1"/>
              <a:t>qo’shib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boriladi</a:t>
            </a:r>
            <a:r>
              <a:rPr lang="en-US" sz="2000" dirty="0"/>
              <a:t>. </a:t>
            </a:r>
            <a:r>
              <a:rPr lang="en-US" sz="2000" dirty="0" err="1"/>
              <a:t>Yo’llarning</a:t>
            </a:r>
            <a:r>
              <a:rPr lang="en-US" sz="2000" dirty="0"/>
              <a:t> </a:t>
            </a:r>
            <a:r>
              <a:rPr lang="en-US" sz="2000" dirty="0" err="1"/>
              <a:t>qidiruvida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 </a:t>
            </a:r>
            <a:r>
              <a:rPr lang="en-US" sz="2000" dirty="0" err="1"/>
              <a:t>qobig’ining</a:t>
            </a:r>
            <a:r>
              <a:rPr lang="en-US" sz="2000" dirty="0"/>
              <a:t> </a:t>
            </a:r>
            <a:r>
              <a:rPr lang="en-US" sz="2000" dirty="0" err="1"/>
              <a:t>tuzilishini</a:t>
            </a:r>
            <a:r>
              <a:rPr lang="en-US" sz="2000" dirty="0"/>
              <a:t> </a:t>
            </a:r>
            <a:r>
              <a:rPr lang="en-US" sz="2000" dirty="0" err="1"/>
              <a:t>o’rganishning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sonli</a:t>
            </a:r>
            <a:r>
              <a:rPr lang="en-US" sz="2000" dirty="0"/>
              <a:t> </a:t>
            </a:r>
            <a:r>
              <a:rPr lang="en-US" sz="2000" dirty="0" err="1"/>
              <a:t>geofizik</a:t>
            </a:r>
            <a:r>
              <a:rPr lang="en-US" sz="2000" dirty="0"/>
              <a:t> </a:t>
            </a:r>
            <a:r>
              <a:rPr lang="en-US" sz="2000" dirty="0" err="1"/>
              <a:t>usullaridan</a:t>
            </a:r>
            <a:r>
              <a:rPr lang="en-US" sz="2000" dirty="0"/>
              <a:t> </a:t>
            </a:r>
            <a:r>
              <a:rPr lang="en-US" sz="2000" dirty="0" err="1"/>
              <a:t>o’zgarmas</a:t>
            </a:r>
            <a:r>
              <a:rPr lang="en-US" sz="2000" dirty="0"/>
              <a:t> </a:t>
            </a:r>
            <a:r>
              <a:rPr lang="en-US" sz="2000" dirty="0" err="1"/>
              <a:t>tokda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razvedka</a:t>
            </a:r>
            <a:r>
              <a:rPr lang="en-US" sz="2000" dirty="0"/>
              <a:t> (</a:t>
            </a:r>
            <a:r>
              <a:rPr lang="en-US" sz="2000" dirty="0" err="1"/>
              <a:t>qarshiliklar</a:t>
            </a:r>
            <a:r>
              <a:rPr lang="en-US" sz="2000" dirty="0"/>
              <a:t> </a:t>
            </a:r>
            <a:r>
              <a:rPr lang="en-US" sz="2000" dirty="0" err="1"/>
              <a:t>usuli</a:t>
            </a:r>
            <a:r>
              <a:rPr lang="en-US" sz="2000" dirty="0"/>
              <a:t>)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mikroseysmorazvedka</a:t>
            </a:r>
            <a:r>
              <a:rPr lang="en-US" sz="2000" dirty="0"/>
              <a:t> (</a:t>
            </a:r>
            <a:r>
              <a:rPr lang="en-US" sz="2000" dirty="0" err="1"/>
              <a:t>seysmoakustik</a:t>
            </a:r>
            <a:r>
              <a:rPr lang="en-US" sz="2000" dirty="0"/>
              <a:t> </a:t>
            </a:r>
            <a:r>
              <a:rPr lang="en-US" sz="2000" dirty="0" err="1"/>
              <a:t>usul-zarbiy</a:t>
            </a:r>
            <a:r>
              <a:rPr lang="en-US" sz="2000" dirty="0"/>
              <a:t> </a:t>
            </a:r>
            <a:r>
              <a:rPr lang="en-US" sz="2000" dirty="0" err="1"/>
              <a:t>to’lqinlarning</a:t>
            </a:r>
            <a:r>
              <a:rPr lang="en-US" sz="2000" dirty="0"/>
              <a:t> </a:t>
            </a:r>
            <a:r>
              <a:rPr lang="en-US" sz="2000" dirty="0" err="1"/>
              <a:t>qaytarilishi</a:t>
            </a:r>
            <a:r>
              <a:rPr lang="en-US" sz="2000" dirty="0"/>
              <a:t> </a:t>
            </a:r>
            <a:r>
              <a:rPr lang="en-US" sz="2000" dirty="0" err="1"/>
              <a:t>usuli</a:t>
            </a:r>
            <a:r>
              <a:rPr lang="en-US" sz="2000" dirty="0"/>
              <a:t>) </a:t>
            </a:r>
            <a:r>
              <a:rPr lang="en-US" sz="2000" dirty="0" err="1"/>
              <a:t>usullari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qo’llanilmoqda</a:t>
            </a:r>
            <a:r>
              <a:rPr lang="en-US" sz="2000" dirty="0"/>
              <a:t>. </a:t>
            </a:r>
            <a:r>
              <a:rPr lang="en-US" sz="2000" dirty="0" err="1"/>
              <a:t>Qarshiliklar</a:t>
            </a:r>
            <a:r>
              <a:rPr lang="en-US" sz="2000" dirty="0"/>
              <a:t> </a:t>
            </a:r>
            <a:r>
              <a:rPr lang="en-US" sz="2000" dirty="0" err="1"/>
              <a:t>usuli</a:t>
            </a:r>
            <a:r>
              <a:rPr lang="en-US" sz="2000" dirty="0"/>
              <a:t>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qirqimlarni</a:t>
            </a:r>
            <a:r>
              <a:rPr lang="en-US" sz="2000" dirty="0"/>
              <a:t> </a:t>
            </a:r>
            <a:r>
              <a:rPr lang="en-US" sz="2000" dirty="0" err="1"/>
              <a:t>litologik</a:t>
            </a:r>
            <a:r>
              <a:rPr lang="en-US" sz="2000" dirty="0"/>
              <a:t> </a:t>
            </a:r>
            <a:r>
              <a:rPr lang="en-US" sz="2000" dirty="0" err="1"/>
              <a:t>alomatlari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namligi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ajratish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turli</a:t>
            </a:r>
            <a:r>
              <a:rPr lang="en-US" sz="2000" dirty="0"/>
              <a:t> </a:t>
            </a:r>
            <a:r>
              <a:rPr lang="en-US" sz="2000" dirty="0" err="1"/>
              <a:t>gruntlarning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o’tkazuvchanligidagi</a:t>
            </a:r>
            <a:r>
              <a:rPr lang="en-US" sz="2000" dirty="0"/>
              <a:t> </a:t>
            </a:r>
            <a:r>
              <a:rPr lang="en-US" sz="2000" dirty="0" err="1"/>
              <a:t>farqlardan</a:t>
            </a:r>
            <a:r>
              <a:rPr lang="en-US" sz="2000" dirty="0"/>
              <a:t> </a:t>
            </a:r>
            <a:r>
              <a:rPr lang="en-US" sz="2000" dirty="0" err="1"/>
              <a:t>foydalanadi</a:t>
            </a:r>
            <a:r>
              <a:rPr lang="en-US" sz="2000" dirty="0"/>
              <a:t>. 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dirty="0" err="1"/>
              <a:t>Qarshiliklar</a:t>
            </a:r>
            <a:r>
              <a:rPr lang="en-US" dirty="0"/>
              <a:t> </a:t>
            </a:r>
            <a:r>
              <a:rPr lang="en-US" dirty="0" err="1"/>
              <a:t>usulining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xili</a:t>
            </a:r>
            <a:r>
              <a:rPr lang="en-US" dirty="0"/>
              <a:t>: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tekshirish</a:t>
            </a:r>
            <a:r>
              <a:rPr lang="en-US" dirty="0"/>
              <a:t> (</a:t>
            </a:r>
            <a:r>
              <a:rPr lang="en-US" dirty="0" err="1"/>
              <a:t>zondlash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profillashlar</a:t>
            </a:r>
            <a:r>
              <a:rPr lang="en-US" dirty="0"/>
              <a:t> </a:t>
            </a:r>
            <a:r>
              <a:rPr lang="en-US" dirty="0" err="1"/>
              <a:t>qo’llaniladi</a:t>
            </a:r>
            <a:r>
              <a:rPr lang="en-US" dirty="0"/>
              <a:t>.</a:t>
            </a:r>
          </a:p>
          <a:p>
            <a:r>
              <a:rPr lang="en-US" dirty="0" err="1"/>
              <a:t>Zondlash</a:t>
            </a:r>
            <a:r>
              <a:rPr lang="en-US" dirty="0"/>
              <a:t> </a:t>
            </a:r>
            <a:r>
              <a:rPr lang="en-US" dirty="0" err="1"/>
              <a:t>qatlamlanishni</a:t>
            </a:r>
            <a:r>
              <a:rPr lang="en-US" dirty="0"/>
              <a:t> </a:t>
            </a:r>
            <a:r>
              <a:rPr lang="en-US" dirty="0" err="1"/>
              <a:t>chuqurlik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, </a:t>
            </a:r>
            <a:r>
              <a:rPr lang="en-US" dirty="0" err="1"/>
              <a:t>profillash-gorizontal</a:t>
            </a:r>
            <a:r>
              <a:rPr lang="en-US" dirty="0"/>
              <a:t> </a:t>
            </a:r>
            <a:r>
              <a:rPr lang="en-US" dirty="0" err="1"/>
              <a:t>yo’nalishda</a:t>
            </a:r>
            <a:r>
              <a:rPr lang="en-US" dirty="0"/>
              <a:t> </a:t>
            </a:r>
            <a:r>
              <a:rPr lang="en-US" dirty="0" err="1"/>
              <a:t>tekshirishga</a:t>
            </a:r>
            <a:r>
              <a:rPr lang="en-US" dirty="0"/>
              <a:t> 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Bu </a:t>
            </a:r>
            <a:r>
              <a:rPr lang="en-US" dirty="0" err="1"/>
              <a:t>maqsadlarda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ta’minlovchi</a:t>
            </a:r>
            <a:r>
              <a:rPr lang="en-US" dirty="0"/>
              <a:t> </a:t>
            </a:r>
            <a:r>
              <a:rPr lang="en-US" dirty="0" err="1"/>
              <a:t>elektrodlar</a:t>
            </a:r>
            <a:r>
              <a:rPr lang="en-US" dirty="0"/>
              <a:t> S1 </a:t>
            </a:r>
            <a:r>
              <a:rPr lang="en-US" dirty="0" err="1"/>
              <a:t>va</a:t>
            </a:r>
            <a:r>
              <a:rPr lang="en-US" dirty="0"/>
              <a:t> S2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elektrod</a:t>
            </a:r>
            <a:r>
              <a:rPr lang="en-US" dirty="0"/>
              <a:t> R1 </a:t>
            </a:r>
            <a:r>
              <a:rPr lang="en-US" dirty="0" err="1"/>
              <a:t>va</a:t>
            </a:r>
            <a:r>
              <a:rPr lang="en-US" dirty="0"/>
              <a:t> R2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to’rt</a:t>
            </a:r>
            <a:r>
              <a:rPr lang="en-US" dirty="0"/>
              <a:t> </a:t>
            </a:r>
            <a:r>
              <a:rPr lang="en-US" dirty="0" err="1"/>
              <a:t>elektrodli</a:t>
            </a:r>
            <a:r>
              <a:rPr lang="en-US" dirty="0"/>
              <a:t> </a:t>
            </a:r>
            <a:r>
              <a:rPr lang="en-US" dirty="0" err="1"/>
              <a:t>simmetrik</a:t>
            </a:r>
            <a:r>
              <a:rPr lang="en-US" dirty="0"/>
              <a:t> </a:t>
            </a:r>
            <a:r>
              <a:rPr lang="en-US" dirty="0" err="1"/>
              <a:t>qurilma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. </a:t>
            </a:r>
            <a:r>
              <a:rPr lang="en-US" dirty="0" err="1"/>
              <a:t>Chetki</a:t>
            </a:r>
            <a:r>
              <a:rPr lang="en-US" dirty="0"/>
              <a:t> </a:t>
            </a:r>
            <a:r>
              <a:rPr lang="en-US" dirty="0" err="1"/>
              <a:t>elektrodlar</a:t>
            </a:r>
            <a:r>
              <a:rPr lang="en-US" dirty="0"/>
              <a:t> </a:t>
            </a:r>
            <a:r>
              <a:rPr lang="en-US" dirty="0" err="1"/>
              <a:t>orasiga</a:t>
            </a:r>
            <a:r>
              <a:rPr lang="en-US" dirty="0"/>
              <a:t> </a:t>
            </a:r>
            <a:r>
              <a:rPr lang="en-US" dirty="0" err="1"/>
              <a:t>o’zgarmas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oraliq</a:t>
            </a:r>
            <a:r>
              <a:rPr lang="en-US" dirty="0"/>
              <a:t> </a:t>
            </a:r>
            <a:r>
              <a:rPr lang="en-US" dirty="0" err="1"/>
              <a:t>elektrodlar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gruntning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o’lchanadi</a:t>
            </a:r>
            <a:r>
              <a:rPr lang="en-US" dirty="0"/>
              <a:t> (1-rasm). </a:t>
            </a:r>
            <a:r>
              <a:rPr lang="en-US" dirty="0" err="1"/>
              <a:t>Elektrodlar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masofa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dirty="0" err="1"/>
              <a:t>gruntning</a:t>
            </a:r>
            <a:r>
              <a:rPr lang="en-US" dirty="0"/>
              <a:t> </a:t>
            </a:r>
            <a:r>
              <a:rPr lang="en-US" dirty="0" err="1"/>
              <a:t>shuncha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qalinligi</a:t>
            </a:r>
            <a:r>
              <a:rPr lang="en-US" dirty="0"/>
              <a:t> </a:t>
            </a:r>
            <a:r>
              <a:rPr lang="en-US" dirty="0" err="1"/>
              <a:t>qamrab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76872"/>
            <a:ext cx="7927097" cy="3450696"/>
          </a:xfrm>
        </p:spPr>
        <p:txBody>
          <a:bodyPr>
            <a:noAutofit/>
          </a:bodyPr>
          <a:lstStyle/>
          <a:p>
            <a:r>
              <a:rPr lang="en-US" dirty="0" err="1"/>
              <a:t>Sizot</a:t>
            </a:r>
            <a:r>
              <a:rPr lang="en-US" dirty="0"/>
              <a:t> </a:t>
            </a:r>
            <a:r>
              <a:rPr lang="en-US" dirty="0" err="1"/>
              <a:t>suvlar</a:t>
            </a:r>
            <a:r>
              <a:rPr lang="en-US" dirty="0"/>
              <a:t> </a:t>
            </a:r>
            <a:r>
              <a:rPr lang="en-US" dirty="0" err="1"/>
              <a:t>sathidan</a:t>
            </a:r>
            <a:r>
              <a:rPr lang="en-US" dirty="0"/>
              <a:t> </a:t>
            </a:r>
            <a:r>
              <a:rPr lang="en-US" dirty="0" err="1"/>
              <a:t>yuqorida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gruntlar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 </a:t>
            </a:r>
            <a:r>
              <a:rPr lang="en-US" dirty="0" err="1"/>
              <a:t>to’lqinlarning</a:t>
            </a:r>
            <a:r>
              <a:rPr lang="en-US" dirty="0"/>
              <a:t> </a:t>
            </a:r>
            <a:r>
              <a:rPr lang="en-US" dirty="0" err="1"/>
              <a:t>tarqalish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1200 m/s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oshmaydi</a:t>
            </a:r>
            <a:r>
              <a:rPr lang="en-US" dirty="0"/>
              <a:t> (</a:t>
            </a:r>
            <a:r>
              <a:rPr lang="en-US" dirty="0" err="1"/>
              <a:t>tuproq</a:t>
            </a:r>
            <a:r>
              <a:rPr lang="en-US" dirty="0"/>
              <a:t> </a:t>
            </a:r>
            <a:r>
              <a:rPr lang="en-US" dirty="0" err="1"/>
              <a:t>qatlamlari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300…900 m/s, </a:t>
            </a:r>
            <a:r>
              <a:rPr lang="en-US" dirty="0" err="1"/>
              <a:t>zich</a:t>
            </a:r>
            <a:r>
              <a:rPr lang="en-US" dirty="0"/>
              <a:t> </a:t>
            </a:r>
            <a:r>
              <a:rPr lang="en-US" dirty="0" err="1"/>
              <a:t>loylar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600…1200 m/s ). </a:t>
            </a:r>
            <a:r>
              <a:rPr lang="en-US" dirty="0" err="1"/>
              <a:t>Sizot</a:t>
            </a:r>
            <a:r>
              <a:rPr lang="en-US" dirty="0"/>
              <a:t> </a:t>
            </a:r>
            <a:r>
              <a:rPr lang="en-US" dirty="0" err="1"/>
              <a:t>suvlari</a:t>
            </a:r>
            <a:r>
              <a:rPr lang="en-US" dirty="0"/>
              <a:t> </a:t>
            </a:r>
            <a:r>
              <a:rPr lang="en-US" dirty="0" err="1"/>
              <a:t>sathidan</a:t>
            </a:r>
            <a:r>
              <a:rPr lang="en-US" dirty="0"/>
              <a:t> </a:t>
            </a:r>
            <a:r>
              <a:rPr lang="en-US" dirty="0" err="1"/>
              <a:t>pastda</a:t>
            </a:r>
            <a:r>
              <a:rPr lang="en-US" dirty="0"/>
              <a:t> </a:t>
            </a:r>
            <a:r>
              <a:rPr lang="en-US" dirty="0" err="1"/>
              <a:t>tezlik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(</a:t>
            </a:r>
            <a:r>
              <a:rPr lang="en-US" dirty="0" err="1"/>
              <a:t>yirik</a:t>
            </a:r>
            <a:r>
              <a:rPr lang="en-US" dirty="0"/>
              <a:t> </a:t>
            </a:r>
            <a:r>
              <a:rPr lang="en-US" dirty="0" err="1"/>
              <a:t>qumlar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1000…2000 m/s, </a:t>
            </a:r>
            <a:r>
              <a:rPr lang="en-US" dirty="0" err="1"/>
              <a:t>loylar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1200…1500 m/s, </a:t>
            </a:r>
            <a:r>
              <a:rPr lang="en-US" dirty="0" err="1"/>
              <a:t>shag’al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1500…1800 m/s). </a:t>
            </a:r>
            <a:r>
              <a:rPr lang="en-US" dirty="0" err="1"/>
              <a:t>Monolit</a:t>
            </a:r>
            <a:r>
              <a:rPr lang="en-US" dirty="0"/>
              <a:t> </a:t>
            </a:r>
            <a:r>
              <a:rPr lang="en-US" dirty="0" err="1"/>
              <a:t>qoya</a:t>
            </a:r>
            <a:r>
              <a:rPr lang="en-US" dirty="0"/>
              <a:t> </a:t>
            </a:r>
            <a:r>
              <a:rPr lang="en-US" dirty="0" err="1"/>
              <a:t>jinslarda</a:t>
            </a:r>
            <a:r>
              <a:rPr lang="en-US" dirty="0"/>
              <a:t> </a:t>
            </a:r>
            <a:r>
              <a:rPr lang="en-US" dirty="0" err="1"/>
              <a:t>tezlik</a:t>
            </a:r>
            <a:r>
              <a:rPr lang="en-US" dirty="0"/>
              <a:t> </a:t>
            </a:r>
            <a:r>
              <a:rPr lang="en-US" dirty="0" err="1"/>
              <a:t>sekundiga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kilometrga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 (</a:t>
            </a:r>
            <a:r>
              <a:rPr lang="en-US" dirty="0" err="1"/>
              <a:t>ohaktoshlar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qumtoshlarda</a:t>
            </a:r>
            <a:r>
              <a:rPr lang="en-US" dirty="0"/>
              <a:t> 3…5, </a:t>
            </a:r>
            <a:r>
              <a:rPr lang="en-US" dirty="0" err="1"/>
              <a:t>nuragan</a:t>
            </a:r>
            <a:r>
              <a:rPr lang="en-US" dirty="0"/>
              <a:t> </a:t>
            </a:r>
            <a:r>
              <a:rPr lang="en-US" dirty="0" err="1"/>
              <a:t>jinslarda</a:t>
            </a:r>
            <a:r>
              <a:rPr lang="en-US" dirty="0"/>
              <a:t> 4…7 m/s). </a:t>
            </a:r>
            <a:r>
              <a:rPr lang="en-US" dirty="0" err="1"/>
              <a:t>Nurashga</a:t>
            </a:r>
            <a:r>
              <a:rPr lang="en-US" dirty="0"/>
              <a:t> </a:t>
            </a:r>
            <a:r>
              <a:rPr lang="en-US" dirty="0" err="1"/>
              <a:t>uchragan</a:t>
            </a:r>
            <a:r>
              <a:rPr lang="en-US" dirty="0"/>
              <a:t> </a:t>
            </a:r>
            <a:r>
              <a:rPr lang="en-US" dirty="0" err="1"/>
              <a:t>yoriqli</a:t>
            </a:r>
            <a:r>
              <a:rPr lang="en-US" dirty="0"/>
              <a:t> </a:t>
            </a:r>
            <a:r>
              <a:rPr lang="en-US" dirty="0" err="1"/>
              <a:t>yuqoridagi</a:t>
            </a:r>
            <a:r>
              <a:rPr lang="en-US" dirty="0"/>
              <a:t> </a:t>
            </a:r>
            <a:r>
              <a:rPr lang="en-US" dirty="0" err="1"/>
              <a:t>qoya</a:t>
            </a:r>
            <a:r>
              <a:rPr lang="en-US" dirty="0"/>
              <a:t> </a:t>
            </a:r>
            <a:r>
              <a:rPr lang="en-US" dirty="0" err="1"/>
              <a:t>jinslar</a:t>
            </a:r>
            <a:r>
              <a:rPr lang="en-US" dirty="0"/>
              <a:t> </a:t>
            </a:r>
            <a:r>
              <a:rPr lang="en-US" dirty="0" err="1"/>
              <a:t>qatlamlarida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 </a:t>
            </a:r>
            <a:r>
              <a:rPr lang="en-US" dirty="0" err="1"/>
              <a:t>to’lqinlarning</a:t>
            </a:r>
            <a:r>
              <a:rPr lang="en-US" dirty="0"/>
              <a:t> </a:t>
            </a:r>
            <a:r>
              <a:rPr lang="en-US" dirty="0" err="1"/>
              <a:t>tarqalish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2500 m/s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076056" y="1772816"/>
            <a:ext cx="3462601" cy="3450696"/>
          </a:xfrm>
        </p:spPr>
        <p:txBody>
          <a:bodyPr>
            <a:noAutofit/>
          </a:bodyPr>
          <a:lstStyle/>
          <a:p>
            <a:r>
              <a:rPr lang="en-US" dirty="0"/>
              <a:t>1-rasm. </a:t>
            </a:r>
            <a:r>
              <a:rPr lang="en-US" dirty="0" err="1"/>
              <a:t>qarshiliklar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tog’  </a:t>
            </a:r>
            <a:r>
              <a:rPr lang="en-US" dirty="0" err="1"/>
              <a:t>jinslarining</a:t>
            </a:r>
            <a:r>
              <a:rPr lang="en-US" dirty="0"/>
              <a:t> </a:t>
            </a:r>
            <a:r>
              <a:rPr lang="en-US" dirty="0" err="1"/>
              <a:t>yotish</a:t>
            </a:r>
            <a:r>
              <a:rPr lang="en-US" dirty="0"/>
              <a:t> </a:t>
            </a:r>
            <a:r>
              <a:rPr lang="en-US" dirty="0" err="1"/>
              <a:t>chuqurliklarini</a:t>
            </a:r>
            <a:r>
              <a:rPr lang="en-US" dirty="0"/>
              <a:t> </a:t>
            </a:r>
            <a:r>
              <a:rPr lang="en-US" dirty="0" err="1"/>
              <a:t>aniqlashga</a:t>
            </a:r>
            <a:r>
              <a:rPr lang="en-US" dirty="0"/>
              <a:t> </a:t>
            </a:r>
            <a:r>
              <a:rPr lang="en-US" dirty="0" err="1"/>
              <a:t>oid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:</a:t>
            </a:r>
          </a:p>
          <a:p>
            <a:r>
              <a:rPr lang="en-US" dirty="0"/>
              <a:t>a-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profillash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; b-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zondlash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; 1-tokning </a:t>
            </a:r>
            <a:r>
              <a:rPr lang="en-US" dirty="0" err="1"/>
              <a:t>o’tish</a:t>
            </a:r>
            <a:r>
              <a:rPr lang="en-US" dirty="0"/>
              <a:t> </a:t>
            </a:r>
            <a:r>
              <a:rPr lang="en-US" dirty="0" err="1"/>
              <a:t>traektoriyasi</a:t>
            </a:r>
            <a:r>
              <a:rPr lang="en-US" dirty="0"/>
              <a:t>; 2-tok </a:t>
            </a:r>
            <a:r>
              <a:rPr lang="en-US" dirty="0" err="1"/>
              <a:t>o’tishiga</a:t>
            </a:r>
            <a:r>
              <a:rPr lang="en-US" dirty="0"/>
              <a:t> </a:t>
            </a:r>
            <a:r>
              <a:rPr lang="en-US" dirty="0" err="1"/>
              <a:t>tik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ekvipotentsial</a:t>
            </a:r>
            <a:r>
              <a:rPr lang="en-US" dirty="0"/>
              <a:t> </a:t>
            </a:r>
            <a:r>
              <a:rPr lang="en-US" dirty="0" err="1"/>
              <a:t>sirtlar</a:t>
            </a:r>
            <a:r>
              <a:rPr lang="en-US" dirty="0"/>
              <a:t>; 3-qoyaning </a:t>
            </a:r>
            <a:r>
              <a:rPr lang="en-US" dirty="0" err="1"/>
              <a:t>nurashi</a:t>
            </a:r>
            <a:r>
              <a:rPr lang="en-US" dirty="0"/>
              <a:t> 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Рисунок 4" descr="Описание: C:\Мои документы\Ойнура\Китоб расмлари\Rasmlar to'g'ri\23 bob\23.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88840"/>
            <a:ext cx="4673204" cy="4820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75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Seysmoakustik</a:t>
            </a:r>
            <a:r>
              <a:rPr lang="en-US" sz="2000" dirty="0"/>
              <a:t> </a:t>
            </a:r>
            <a:r>
              <a:rPr lang="en-US" sz="2000" dirty="0" err="1"/>
              <a:t>usul</a:t>
            </a:r>
            <a:r>
              <a:rPr lang="en-US" sz="2000" dirty="0"/>
              <a:t> </a:t>
            </a:r>
            <a:r>
              <a:rPr lang="en-US" sz="2000" dirty="0" err="1"/>
              <a:t>chuqurlik</a:t>
            </a:r>
            <a:r>
              <a:rPr lang="en-US" sz="2000" dirty="0"/>
              <a:t> </a:t>
            </a:r>
            <a:r>
              <a:rPr lang="en-US" sz="2000" dirty="0" err="1"/>
              <a:t>ortgani</a:t>
            </a:r>
            <a:r>
              <a:rPr lang="en-US" sz="2000" dirty="0"/>
              <a:t> sari </a:t>
            </a:r>
            <a:r>
              <a:rPr lang="en-US" sz="2000" dirty="0" err="1"/>
              <a:t>to’lqinlarning</a:t>
            </a:r>
            <a:r>
              <a:rPr lang="en-US" sz="2000" dirty="0"/>
              <a:t> </a:t>
            </a:r>
            <a:r>
              <a:rPr lang="en-US" sz="2000" dirty="0" err="1"/>
              <a:t>tezligi</a:t>
            </a:r>
            <a:r>
              <a:rPr lang="en-US" sz="2000" dirty="0"/>
              <a:t> </a:t>
            </a:r>
            <a:r>
              <a:rPr lang="en-US" sz="2000" dirty="0" err="1"/>
              <a:t>ortadigan</a:t>
            </a:r>
            <a:r>
              <a:rPr lang="en-US" sz="2000" dirty="0"/>
              <a:t> </a:t>
            </a:r>
            <a:r>
              <a:rPr lang="en-US" sz="2000" dirty="0" err="1"/>
              <a:t>qatlamlanishlarda</a:t>
            </a:r>
            <a:r>
              <a:rPr lang="en-US" sz="2000" dirty="0"/>
              <a:t> </a:t>
            </a:r>
            <a:r>
              <a:rPr lang="en-US" sz="2000" dirty="0" err="1"/>
              <a:t>qo’llanilishi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Mahalliy</a:t>
            </a:r>
            <a:r>
              <a:rPr lang="en-US" sz="2000" dirty="0"/>
              <a:t> </a:t>
            </a:r>
            <a:r>
              <a:rPr lang="en-US" sz="2000" dirty="0" err="1"/>
              <a:t>kam</a:t>
            </a:r>
            <a:r>
              <a:rPr lang="en-US" sz="2000" dirty="0"/>
              <a:t> </a:t>
            </a:r>
            <a:r>
              <a:rPr lang="en-US" sz="2000" dirty="0" err="1"/>
              <a:t>mustahkam</a:t>
            </a:r>
            <a:r>
              <a:rPr lang="en-US" sz="2000" dirty="0"/>
              <a:t> tosh </a:t>
            </a:r>
            <a:r>
              <a:rPr lang="en-US" sz="2000" dirty="0" err="1"/>
              <a:t>materiallarni</a:t>
            </a:r>
            <a:r>
              <a:rPr lang="en-US" sz="2000" dirty="0"/>
              <a:t> </a:t>
            </a:r>
            <a:r>
              <a:rPr lang="en-US" sz="2000" dirty="0" err="1"/>
              <a:t>qidirishga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e’tibor</a:t>
            </a:r>
            <a:r>
              <a:rPr lang="en-US" sz="2000" dirty="0"/>
              <a:t> </a:t>
            </a:r>
            <a:r>
              <a:rPr lang="en-US" sz="2000" dirty="0" err="1"/>
              <a:t>berish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sement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organik</a:t>
            </a:r>
            <a:r>
              <a:rPr lang="en-US" sz="2000" dirty="0"/>
              <a:t> </a:t>
            </a:r>
            <a:r>
              <a:rPr lang="en-US" sz="2000" dirty="0" err="1"/>
              <a:t>bog’lovchilar</a:t>
            </a:r>
            <a:r>
              <a:rPr lang="en-US" sz="2000" dirty="0"/>
              <a:t>, </a:t>
            </a:r>
            <a:r>
              <a:rPr lang="en-US" sz="2000" dirty="0" err="1"/>
              <a:t>turli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shlaklar</a:t>
            </a:r>
            <a:r>
              <a:rPr lang="en-US" sz="2000" dirty="0"/>
              <a:t>, </a:t>
            </a:r>
            <a:r>
              <a:rPr lang="en-US" sz="2000" dirty="0" err="1"/>
              <a:t>issiqlik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stantsiyalarining</a:t>
            </a:r>
            <a:r>
              <a:rPr lang="en-US" sz="2000" dirty="0"/>
              <a:t> </a:t>
            </a:r>
            <a:r>
              <a:rPr lang="en-US" sz="2000" dirty="0" err="1"/>
              <a:t>tashlandiq</a:t>
            </a:r>
            <a:r>
              <a:rPr lang="en-US" sz="2000" dirty="0"/>
              <a:t> </a:t>
            </a:r>
            <a:r>
              <a:rPr lang="en-US" sz="2000" dirty="0" err="1"/>
              <a:t>kullari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mustahkamlanganidan</a:t>
            </a:r>
            <a:r>
              <a:rPr lang="en-US" sz="2000" dirty="0"/>
              <a:t> </a:t>
            </a:r>
            <a:r>
              <a:rPr lang="en-US" sz="2000" dirty="0" err="1"/>
              <a:t>keyin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qurilishida</a:t>
            </a:r>
            <a:r>
              <a:rPr lang="en-US" sz="2000" dirty="0"/>
              <a:t> </a:t>
            </a:r>
            <a:r>
              <a:rPr lang="en-US" sz="2000" dirty="0" err="1"/>
              <a:t>ishlatish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yaroqli</a:t>
            </a:r>
            <a:r>
              <a:rPr lang="en-US" sz="2000" dirty="0"/>
              <a:t> </a:t>
            </a:r>
            <a:r>
              <a:rPr lang="en-US" sz="2000" dirty="0" err="1"/>
              <a:t>bo’lib</a:t>
            </a:r>
            <a:r>
              <a:rPr lang="en-US" sz="2000" dirty="0"/>
              <a:t> </a:t>
            </a:r>
            <a:r>
              <a:rPr lang="en-US" sz="2000" dirty="0" err="1"/>
              <a:t>qoladi</a:t>
            </a:r>
            <a:r>
              <a:rPr lang="en-US" sz="2000" dirty="0"/>
              <a:t>.	Qum </a:t>
            </a:r>
            <a:r>
              <a:rPr lang="en-US" sz="2000" dirty="0" err="1"/>
              <a:t>konlari</a:t>
            </a:r>
            <a:r>
              <a:rPr lang="en-US" sz="2000" dirty="0"/>
              <a:t> </a:t>
            </a:r>
            <a:r>
              <a:rPr lang="en-US" sz="2000" dirty="0" err="1"/>
              <a:t>trassaning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tomonidan</a:t>
            </a:r>
            <a:r>
              <a:rPr lang="en-US" sz="2000" dirty="0"/>
              <a:t> 10 km </a:t>
            </a:r>
            <a:r>
              <a:rPr lang="en-US" sz="2000" dirty="0" err="1"/>
              <a:t>kenglikdagi</a:t>
            </a:r>
            <a:r>
              <a:rPr lang="en-US" sz="2000" dirty="0"/>
              <a:t> </a:t>
            </a:r>
            <a:r>
              <a:rPr lang="en-US" sz="2000" dirty="0" err="1"/>
              <a:t>polosada</a:t>
            </a:r>
            <a:r>
              <a:rPr lang="en-US" sz="2000" dirty="0"/>
              <a:t>, tosh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shag’alni</a:t>
            </a:r>
            <a:r>
              <a:rPr lang="en-US" sz="2000" dirty="0"/>
              <a:t> 40 km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undan</a:t>
            </a:r>
            <a:r>
              <a:rPr lang="en-US" sz="2000" dirty="0"/>
              <a:t> </a:t>
            </a:r>
            <a:r>
              <a:rPr lang="en-US" sz="2000" dirty="0" err="1"/>
              <a:t>ortiq</a:t>
            </a:r>
            <a:r>
              <a:rPr lang="en-US" sz="2000" dirty="0"/>
              <a:t> </a:t>
            </a:r>
            <a:r>
              <a:rPr lang="en-US" sz="2000" dirty="0" err="1"/>
              <a:t>kenglikdagi</a:t>
            </a:r>
            <a:r>
              <a:rPr lang="en-US" sz="2000" dirty="0"/>
              <a:t> </a:t>
            </a:r>
            <a:r>
              <a:rPr lang="en-US" sz="2000" dirty="0" err="1"/>
              <a:t>polosada</a:t>
            </a:r>
            <a:r>
              <a:rPr lang="en-US" sz="2000" dirty="0"/>
              <a:t> </a:t>
            </a:r>
            <a:r>
              <a:rPr lang="en-US" sz="2000" dirty="0" err="1"/>
              <a:t>tekshiriladi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99592" y="2564904"/>
            <a:ext cx="7776864" cy="3888432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err="1"/>
              <a:t>Rekognosirovka</a:t>
            </a:r>
            <a:r>
              <a:rPr lang="en-US" b="1" dirty="0"/>
              <a:t> </a:t>
            </a:r>
            <a:r>
              <a:rPr lang="en-US" b="1" dirty="0" err="1"/>
              <a:t>qilishda</a:t>
            </a:r>
            <a:r>
              <a:rPr lang="en-US" b="1" dirty="0"/>
              <a:t> </a:t>
            </a:r>
            <a:r>
              <a:rPr lang="en-US" b="1" dirty="0" err="1"/>
              <a:t>materiallarni</a:t>
            </a:r>
            <a:r>
              <a:rPr lang="en-US" b="1" dirty="0"/>
              <a:t> </a:t>
            </a:r>
            <a:r>
              <a:rPr lang="en-US" b="1" dirty="0" err="1"/>
              <a:t>qazish</a:t>
            </a:r>
            <a:r>
              <a:rPr lang="en-US" b="1" dirty="0"/>
              <a:t> </a:t>
            </a:r>
            <a:r>
              <a:rPr lang="en-US" b="1" dirty="0" err="1"/>
              <a:t>ishlari</a:t>
            </a:r>
            <a:r>
              <a:rPr lang="en-US" b="1" dirty="0"/>
              <a:t> </a:t>
            </a:r>
            <a:r>
              <a:rPr lang="en-US" b="1" dirty="0" err="1"/>
              <a:t>olib</a:t>
            </a:r>
            <a:r>
              <a:rPr lang="en-US" b="1" dirty="0"/>
              <a:t> </a:t>
            </a:r>
            <a:r>
              <a:rPr lang="en-US" b="1" dirty="0" err="1"/>
              <a:t>borilayotgan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qurilish</a:t>
            </a:r>
            <a:r>
              <a:rPr lang="en-US" b="1" dirty="0"/>
              <a:t> </a:t>
            </a:r>
            <a:r>
              <a:rPr lang="en-US" b="1" dirty="0" err="1"/>
              <a:t>materiallari</a:t>
            </a:r>
            <a:r>
              <a:rPr lang="en-US" b="1" dirty="0"/>
              <a:t> </a:t>
            </a:r>
            <a:r>
              <a:rPr lang="en-US" b="1" dirty="0" err="1"/>
              <a:t>ochilib</a:t>
            </a:r>
            <a:r>
              <a:rPr lang="en-US" b="1" dirty="0"/>
              <a:t> </a:t>
            </a:r>
            <a:r>
              <a:rPr lang="en-US" b="1" dirty="0" err="1"/>
              <a:t>qolgan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chiqib</a:t>
            </a:r>
            <a:r>
              <a:rPr lang="en-US" b="1" dirty="0"/>
              <a:t> </a:t>
            </a:r>
            <a:r>
              <a:rPr lang="en-US" b="1" dirty="0" err="1"/>
              <a:t>turgan</a:t>
            </a:r>
            <a:r>
              <a:rPr lang="en-US" b="1" dirty="0"/>
              <a:t> </a:t>
            </a:r>
            <a:r>
              <a:rPr lang="en-US" b="1" dirty="0" err="1"/>
              <a:t>joylar</a:t>
            </a:r>
            <a:r>
              <a:rPr lang="en-US" b="1" dirty="0"/>
              <a:t> </a:t>
            </a:r>
            <a:r>
              <a:rPr lang="en-US" b="1" dirty="0" err="1"/>
              <a:t>ko’zdan</a:t>
            </a:r>
            <a:r>
              <a:rPr lang="en-US" b="1" dirty="0"/>
              <a:t> </a:t>
            </a:r>
            <a:r>
              <a:rPr lang="en-US" b="1" dirty="0" err="1"/>
              <a:t>kechiriladi</a:t>
            </a:r>
            <a:r>
              <a:rPr lang="en-US" b="1" dirty="0"/>
              <a:t>. </a:t>
            </a:r>
            <a:r>
              <a:rPr lang="en-US" b="1" dirty="0" err="1"/>
              <a:t>Ko’z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chamalab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r>
              <a:rPr lang="en-US" b="1" dirty="0"/>
              <a:t> </a:t>
            </a:r>
            <a:r>
              <a:rPr lang="en-US" b="1" dirty="0" err="1"/>
              <a:t>qazib</a:t>
            </a:r>
            <a:r>
              <a:rPr lang="en-US" b="1" dirty="0"/>
              <a:t> </a:t>
            </a:r>
            <a:r>
              <a:rPr lang="en-US" b="1" dirty="0" err="1"/>
              <a:t>olinishi</a:t>
            </a:r>
            <a:r>
              <a:rPr lang="en-US" b="1" dirty="0"/>
              <a:t> </a:t>
            </a:r>
            <a:r>
              <a:rPr lang="en-US" b="1" dirty="0" err="1"/>
              <a:t>ehtimoli</a:t>
            </a:r>
            <a:r>
              <a:rPr lang="en-US" b="1" dirty="0"/>
              <a:t> </a:t>
            </a:r>
            <a:r>
              <a:rPr lang="en-US" b="1" dirty="0" err="1"/>
              <a:t>bo’lgan</a:t>
            </a:r>
            <a:r>
              <a:rPr lang="en-US" b="1" dirty="0"/>
              <a:t> </a:t>
            </a:r>
            <a:r>
              <a:rPr lang="en-US" b="1" dirty="0" err="1"/>
              <a:t>sharoitlar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uni</a:t>
            </a:r>
            <a:r>
              <a:rPr lang="en-US" b="1" dirty="0"/>
              <a:t> </a:t>
            </a:r>
            <a:r>
              <a:rPr lang="en-US" b="1" dirty="0" err="1"/>
              <a:t>tashib</a:t>
            </a:r>
            <a:r>
              <a:rPr lang="en-US" b="1" dirty="0"/>
              <a:t> </a:t>
            </a:r>
            <a:r>
              <a:rPr lang="en-US" b="1" dirty="0" err="1"/>
              <a:t>olib</a:t>
            </a:r>
            <a:r>
              <a:rPr lang="en-US" b="1" dirty="0"/>
              <a:t> </a:t>
            </a:r>
            <a:r>
              <a:rPr lang="en-US" b="1" dirty="0" err="1"/>
              <a:t>ketish</a:t>
            </a:r>
            <a:r>
              <a:rPr lang="en-US" b="1" dirty="0"/>
              <a:t> </a:t>
            </a:r>
            <a:r>
              <a:rPr lang="en-US" b="1" dirty="0" err="1"/>
              <a:t>yo’llari</a:t>
            </a:r>
            <a:r>
              <a:rPr lang="en-US" b="1" dirty="0"/>
              <a:t> </a:t>
            </a:r>
            <a:r>
              <a:rPr lang="en-US" b="1" dirty="0" err="1"/>
              <a:t>taxminan</a:t>
            </a:r>
            <a:r>
              <a:rPr lang="en-US" b="1" dirty="0"/>
              <a:t> </a:t>
            </a:r>
            <a:r>
              <a:rPr lang="en-US" b="1" dirty="0" err="1"/>
              <a:t>baholanadi</a:t>
            </a:r>
            <a:r>
              <a:rPr lang="en-US" b="1" dirty="0"/>
              <a:t>. </a:t>
            </a:r>
            <a:r>
              <a:rPr lang="en-US" b="1" dirty="0" err="1"/>
              <a:t>qum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shag’allar</a:t>
            </a:r>
            <a:r>
              <a:rPr lang="en-US" b="1" dirty="0"/>
              <a:t> </a:t>
            </a:r>
            <a:r>
              <a:rPr lang="en-US" b="1" dirty="0" err="1"/>
              <a:t>qayir</a:t>
            </a:r>
            <a:r>
              <a:rPr lang="en-US" b="1" dirty="0"/>
              <a:t> </a:t>
            </a:r>
            <a:r>
              <a:rPr lang="en-US" b="1" dirty="0" err="1"/>
              <a:t>hamda</a:t>
            </a:r>
            <a:r>
              <a:rPr lang="en-US" b="1" dirty="0"/>
              <a:t> </a:t>
            </a:r>
            <a:r>
              <a:rPr lang="en-US" b="1" dirty="0" err="1"/>
              <a:t>o’zan</a:t>
            </a:r>
            <a:r>
              <a:rPr lang="en-US" b="1" dirty="0"/>
              <a:t> </a:t>
            </a:r>
            <a:r>
              <a:rPr lang="en-US" b="1" dirty="0" err="1"/>
              <a:t>yotqiziqlarini</a:t>
            </a:r>
            <a:r>
              <a:rPr lang="en-US" b="1" dirty="0"/>
              <a:t>, </a:t>
            </a:r>
            <a:r>
              <a:rPr lang="en-US" b="1" dirty="0" err="1"/>
              <a:t>ochilib</a:t>
            </a:r>
            <a:r>
              <a:rPr lang="en-US" b="1" dirty="0"/>
              <a:t> </a:t>
            </a:r>
            <a:r>
              <a:rPr lang="en-US" b="1" dirty="0" err="1"/>
              <a:t>qolgan</a:t>
            </a:r>
            <a:r>
              <a:rPr lang="en-US" b="1" dirty="0"/>
              <a:t> </a:t>
            </a:r>
            <a:r>
              <a:rPr lang="en-US" b="1" dirty="0" err="1"/>
              <a:t>terrassa</a:t>
            </a:r>
            <a:r>
              <a:rPr lang="en-US" b="1" dirty="0"/>
              <a:t> </a:t>
            </a:r>
            <a:r>
              <a:rPr lang="en-US" b="1" dirty="0" err="1"/>
              <a:t>ko’zdan</a:t>
            </a:r>
            <a:r>
              <a:rPr lang="en-US" b="1" dirty="0"/>
              <a:t> </a:t>
            </a:r>
            <a:r>
              <a:rPr lang="en-US" b="1" dirty="0" err="1"/>
              <a:t>kechirilib</a:t>
            </a:r>
            <a:r>
              <a:rPr lang="en-US" b="1" dirty="0"/>
              <a:t>, </a:t>
            </a:r>
            <a:r>
              <a:rPr lang="en-US" b="1" dirty="0" err="1"/>
              <a:t>suv</a:t>
            </a:r>
            <a:r>
              <a:rPr lang="en-US" b="1" dirty="0"/>
              <a:t> </a:t>
            </a:r>
            <a:r>
              <a:rPr lang="en-US" b="1" dirty="0" err="1"/>
              <a:t>oqimlari</a:t>
            </a:r>
            <a:r>
              <a:rPr lang="en-US" b="1" dirty="0"/>
              <a:t> </a:t>
            </a:r>
            <a:r>
              <a:rPr lang="en-US" b="1" dirty="0" err="1"/>
              <a:t>vodiysi</a:t>
            </a:r>
            <a:r>
              <a:rPr lang="en-US" b="1" dirty="0"/>
              <a:t> </a:t>
            </a:r>
            <a:r>
              <a:rPr lang="en-US" b="1" dirty="0" err="1"/>
              <a:t>bo’ylab</a:t>
            </a:r>
            <a:r>
              <a:rPr lang="en-US" b="1" dirty="0"/>
              <a:t> </a:t>
            </a:r>
            <a:r>
              <a:rPr lang="en-US" b="1" dirty="0" err="1"/>
              <a:t>qidiriladi</a:t>
            </a:r>
            <a:r>
              <a:rPr lang="en-US" b="1" dirty="0"/>
              <a:t>. </a:t>
            </a:r>
            <a:r>
              <a:rPr lang="en-US" b="1" dirty="0" err="1"/>
              <a:t>Kon</a:t>
            </a:r>
            <a:r>
              <a:rPr lang="en-US" b="1" dirty="0"/>
              <a:t> </a:t>
            </a:r>
            <a:r>
              <a:rPr lang="en-US" b="1" dirty="0" err="1"/>
              <a:t>maydonlarida</a:t>
            </a:r>
            <a:r>
              <a:rPr lang="en-US" b="1" dirty="0"/>
              <a:t> </a:t>
            </a:r>
            <a:r>
              <a:rPr lang="en-US" b="1" dirty="0" err="1"/>
              <a:t>qazimalar</a:t>
            </a:r>
            <a:r>
              <a:rPr lang="en-US" b="1" dirty="0"/>
              <a:t> </a:t>
            </a:r>
            <a:r>
              <a:rPr lang="en-US" b="1" dirty="0" err="1"/>
              <a:t>to’ri</a:t>
            </a:r>
            <a:r>
              <a:rPr lang="en-US" b="1" dirty="0"/>
              <a:t> </a:t>
            </a:r>
            <a:r>
              <a:rPr lang="en-US" b="1" dirty="0" err="1"/>
              <a:t>kvadratlar</a:t>
            </a:r>
            <a:r>
              <a:rPr lang="en-US" b="1" dirty="0"/>
              <a:t> </a:t>
            </a:r>
            <a:r>
              <a:rPr lang="en-US" b="1" dirty="0" err="1"/>
              <a:t>bo’yicha</a:t>
            </a:r>
            <a:r>
              <a:rPr lang="en-US" b="1" dirty="0"/>
              <a:t>, </a:t>
            </a:r>
            <a:r>
              <a:rPr lang="en-US" b="1" dirty="0" err="1"/>
              <a:t>qazimalar</a:t>
            </a:r>
            <a:r>
              <a:rPr lang="en-US" b="1" dirty="0"/>
              <a:t> </a:t>
            </a:r>
            <a:r>
              <a:rPr lang="en-US" b="1" dirty="0" err="1"/>
              <a:t>orasidagi</a:t>
            </a:r>
            <a:r>
              <a:rPr lang="en-US" b="1" dirty="0"/>
              <a:t> </a:t>
            </a:r>
            <a:r>
              <a:rPr lang="en-US" b="1" dirty="0" err="1"/>
              <a:t>masofani</a:t>
            </a:r>
            <a:r>
              <a:rPr lang="en-US" b="1" dirty="0"/>
              <a:t> 200…300 m </a:t>
            </a:r>
            <a:r>
              <a:rPr lang="en-US" b="1" dirty="0" err="1"/>
              <a:t>qilib</a:t>
            </a:r>
            <a:r>
              <a:rPr lang="en-US" b="1" dirty="0"/>
              <a:t> </a:t>
            </a:r>
            <a:r>
              <a:rPr lang="en-US" b="1" dirty="0" err="1"/>
              <a:t>qaziladi</a:t>
            </a:r>
            <a:r>
              <a:rPr lang="en-US" b="1" dirty="0"/>
              <a:t>, </a:t>
            </a:r>
            <a:r>
              <a:rPr lang="en-US" b="1" dirty="0" err="1"/>
              <a:t>murakkab</a:t>
            </a:r>
            <a:r>
              <a:rPr lang="en-US" b="1" dirty="0"/>
              <a:t> </a:t>
            </a:r>
            <a:r>
              <a:rPr lang="en-US" b="1" dirty="0" err="1"/>
              <a:t>relefda</a:t>
            </a:r>
            <a:r>
              <a:rPr lang="en-US" b="1" dirty="0"/>
              <a:t> </a:t>
            </a:r>
            <a:r>
              <a:rPr lang="en-US" b="1" dirty="0" err="1"/>
              <a:t>bu</a:t>
            </a:r>
            <a:r>
              <a:rPr lang="en-US" b="1" dirty="0"/>
              <a:t> </a:t>
            </a:r>
            <a:r>
              <a:rPr lang="en-US" b="1" dirty="0" err="1"/>
              <a:t>masofa</a:t>
            </a:r>
            <a:r>
              <a:rPr lang="en-US" b="1" dirty="0"/>
              <a:t> 50 m </a:t>
            </a:r>
            <a:r>
              <a:rPr lang="en-US" b="1" dirty="0" err="1"/>
              <a:t>gacha</a:t>
            </a:r>
            <a:r>
              <a:rPr lang="en-US" b="1" dirty="0"/>
              <a:t> </a:t>
            </a:r>
            <a:r>
              <a:rPr lang="en-US" b="1" dirty="0" err="1"/>
              <a:t>qisqartiriladi</a:t>
            </a:r>
            <a:r>
              <a:rPr lang="en-US" b="1" dirty="0"/>
              <a:t>. </a:t>
            </a:r>
            <a:r>
              <a:rPr lang="en-US" b="1" dirty="0" err="1"/>
              <a:t>Ayni</a:t>
            </a:r>
            <a:r>
              <a:rPr lang="en-US" b="1" dirty="0"/>
              <a:t> </a:t>
            </a:r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vaqtda</a:t>
            </a:r>
            <a:r>
              <a:rPr lang="en-US" b="1" dirty="0"/>
              <a:t> </a:t>
            </a:r>
            <a:r>
              <a:rPr lang="en-US" b="1" dirty="0" err="1"/>
              <a:t>uchastkaning</a:t>
            </a:r>
            <a:r>
              <a:rPr lang="en-US" b="1" dirty="0"/>
              <a:t> </a:t>
            </a:r>
            <a:r>
              <a:rPr lang="en-US" b="1" dirty="0" err="1"/>
              <a:t>topografik</a:t>
            </a:r>
            <a:r>
              <a:rPr lang="en-US" b="1" dirty="0"/>
              <a:t> </a:t>
            </a:r>
            <a:r>
              <a:rPr lang="en-US" b="1" dirty="0" err="1"/>
              <a:t>s’yomkasi</a:t>
            </a:r>
            <a:r>
              <a:rPr lang="en-US" b="1" dirty="0"/>
              <a:t> </a:t>
            </a:r>
            <a:r>
              <a:rPr lang="en-US" b="1" dirty="0" err="1"/>
              <a:t>rejalab</a:t>
            </a:r>
            <a:r>
              <a:rPr lang="en-US" b="1" dirty="0"/>
              <a:t> </a:t>
            </a:r>
            <a:r>
              <a:rPr lang="en-US" b="1" dirty="0" err="1"/>
              <a:t>bajariladi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bunda</a:t>
            </a:r>
            <a:r>
              <a:rPr lang="en-US" b="1" dirty="0"/>
              <a:t> </a:t>
            </a:r>
            <a:r>
              <a:rPr lang="en-US" b="1" dirty="0" err="1"/>
              <a:t>to’r</a:t>
            </a:r>
            <a:r>
              <a:rPr lang="en-US" b="1" dirty="0"/>
              <a:t> </a:t>
            </a:r>
            <a:r>
              <a:rPr lang="en-US" b="1" dirty="0" err="1"/>
              <a:t>belgilari</a:t>
            </a:r>
            <a:r>
              <a:rPr lang="en-US" b="1" dirty="0"/>
              <a:t> </a:t>
            </a:r>
            <a:r>
              <a:rPr lang="en-US" b="1" dirty="0" err="1"/>
              <a:t>o’zaro</a:t>
            </a:r>
            <a:r>
              <a:rPr lang="en-US" b="1" dirty="0"/>
              <a:t> </a:t>
            </a:r>
            <a:r>
              <a:rPr lang="en-US" b="1" dirty="0" err="1"/>
              <a:t>bog’lanadi</a:t>
            </a:r>
            <a:r>
              <a:rPr lang="en-US" b="1" dirty="0"/>
              <a:t> (2-rasm). Tosh </a:t>
            </a:r>
            <a:r>
              <a:rPr lang="en-US" b="1" dirty="0" err="1"/>
              <a:t>karerlarida</a:t>
            </a:r>
            <a:r>
              <a:rPr lang="en-US" b="1" dirty="0"/>
              <a:t> (</a:t>
            </a:r>
            <a:r>
              <a:rPr lang="en-US" b="1" dirty="0" err="1"/>
              <a:t>konlarida</a:t>
            </a:r>
            <a:r>
              <a:rPr lang="en-US" b="1" dirty="0"/>
              <a:t>) </a:t>
            </a:r>
            <a:r>
              <a:rPr lang="en-US" b="1" dirty="0" err="1"/>
              <a:t>qazilmalarning</a:t>
            </a:r>
            <a:r>
              <a:rPr lang="en-US" b="1" dirty="0"/>
              <a:t> </a:t>
            </a:r>
            <a:r>
              <a:rPr lang="en-US" b="1" dirty="0" err="1"/>
              <a:t>nimaga</a:t>
            </a:r>
            <a:r>
              <a:rPr lang="en-US" b="1" dirty="0"/>
              <a:t> </a:t>
            </a:r>
            <a:r>
              <a:rPr lang="en-US" b="1" dirty="0" err="1"/>
              <a:t>mo’ljallanganligi</a:t>
            </a:r>
            <a:r>
              <a:rPr lang="en-US" b="1" dirty="0"/>
              <a:t> </a:t>
            </a:r>
            <a:r>
              <a:rPr lang="en-US" b="1" dirty="0" err="1"/>
              <a:t>belgilashda</a:t>
            </a:r>
            <a:r>
              <a:rPr lang="en-US" b="1" dirty="0"/>
              <a:t> tosh </a:t>
            </a:r>
            <a:r>
              <a:rPr lang="en-US" b="1" dirty="0" err="1"/>
              <a:t>jinsi</a:t>
            </a:r>
            <a:r>
              <a:rPr lang="en-US" b="1" dirty="0"/>
              <a:t> </a:t>
            </a:r>
            <a:r>
              <a:rPr lang="en-US" b="1" dirty="0" err="1"/>
              <a:t>hisobga</a:t>
            </a:r>
            <a:r>
              <a:rPr lang="en-US" b="1" dirty="0"/>
              <a:t> </a:t>
            </a:r>
            <a:r>
              <a:rPr lang="en-US" b="1" dirty="0" err="1"/>
              <a:t>olinadi</a:t>
            </a:r>
            <a:r>
              <a:rPr lang="en-US" b="1" dirty="0"/>
              <a:t>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540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Рисунок 1" descr="Описание: C:\Мои документы\Ойнура\Китоб расмлари\Rasmlar to'g'ri\23 bob\23.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932" y="1529668"/>
            <a:ext cx="7232476" cy="5139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223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628800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b="1" dirty="0"/>
              <a:t>2-rasm. </a:t>
            </a:r>
            <a:r>
              <a:rPr lang="en-US" sz="2000" b="1" dirty="0" err="1"/>
              <a:t>Yo’l</a:t>
            </a:r>
            <a:r>
              <a:rPr lang="en-US" sz="2000" b="1" dirty="0"/>
              <a:t> -</a:t>
            </a:r>
            <a:r>
              <a:rPr lang="en-US" sz="2000" b="1" dirty="0" err="1"/>
              <a:t>qurilish</a:t>
            </a:r>
            <a:r>
              <a:rPr lang="en-US" sz="2000" b="1" dirty="0"/>
              <a:t> </a:t>
            </a:r>
            <a:r>
              <a:rPr lang="en-US" sz="2000" b="1" dirty="0" err="1"/>
              <a:t>materiallari</a:t>
            </a:r>
            <a:r>
              <a:rPr lang="en-US" sz="2000" b="1" dirty="0"/>
              <a:t> </a:t>
            </a:r>
            <a:r>
              <a:rPr lang="en-US" sz="2000" b="1" dirty="0" err="1"/>
              <a:t>konlari</a:t>
            </a:r>
            <a:r>
              <a:rPr lang="en-US" sz="2000" b="1" dirty="0"/>
              <a:t> </a:t>
            </a:r>
            <a:r>
              <a:rPr lang="en-US" sz="2000" b="1" dirty="0" err="1"/>
              <a:t>to’g’risidagi</a:t>
            </a:r>
            <a:r>
              <a:rPr lang="en-US" sz="2000" b="1" dirty="0"/>
              <a:t> </a:t>
            </a:r>
            <a:r>
              <a:rPr lang="en-US" sz="2000" b="1" dirty="0" err="1"/>
              <a:t>ma’lumotlarni</a:t>
            </a:r>
            <a:r>
              <a:rPr lang="en-US" sz="2000" b="1" dirty="0"/>
              <a:t> </a:t>
            </a:r>
            <a:r>
              <a:rPr lang="en-US" sz="2000" b="1" dirty="0" err="1"/>
              <a:t>taxt</a:t>
            </a:r>
            <a:r>
              <a:rPr lang="en-US" sz="2000" b="1" dirty="0"/>
              <a:t> </a:t>
            </a:r>
            <a:r>
              <a:rPr lang="en-US" sz="2000" b="1" dirty="0" err="1"/>
              <a:t>qilish</a:t>
            </a:r>
            <a:r>
              <a:rPr lang="en-US" sz="2000" b="1" dirty="0"/>
              <a:t>:</a:t>
            </a:r>
          </a:p>
          <a:p>
            <a:r>
              <a:rPr lang="en-US" sz="2000" b="1" dirty="0"/>
              <a:t>1-o’simlik </a:t>
            </a:r>
            <a:r>
              <a:rPr lang="en-US" sz="2000" b="1" dirty="0" err="1"/>
              <a:t>o’sadigan</a:t>
            </a:r>
            <a:r>
              <a:rPr lang="en-US" sz="2000" b="1" dirty="0"/>
              <a:t> grunt; 2-qumloq </a:t>
            </a:r>
            <a:r>
              <a:rPr lang="en-US" sz="2000" b="1" dirty="0" err="1"/>
              <a:t>tuproq</a:t>
            </a:r>
            <a:r>
              <a:rPr lang="en-US" sz="2000" b="1" dirty="0"/>
              <a:t>; 3-qumoq </a:t>
            </a:r>
            <a:r>
              <a:rPr lang="en-US" sz="2000" b="1" dirty="0" err="1"/>
              <a:t>tuproq</a:t>
            </a:r>
            <a:r>
              <a:rPr lang="en-US" sz="2000" b="1" dirty="0"/>
              <a:t>; 4-mayda </a:t>
            </a:r>
            <a:r>
              <a:rPr lang="en-US" sz="2000" b="1" dirty="0" err="1"/>
              <a:t>qumli</a:t>
            </a:r>
            <a:r>
              <a:rPr lang="en-US" sz="2000" b="1" dirty="0"/>
              <a:t> </a:t>
            </a:r>
            <a:r>
              <a:rPr lang="en-US" sz="2000" b="1" dirty="0" err="1"/>
              <a:t>shag’al</a:t>
            </a:r>
            <a:r>
              <a:rPr lang="en-US" sz="2000" b="1" dirty="0"/>
              <a:t>; 5-mayda </a:t>
            </a:r>
            <a:r>
              <a:rPr lang="en-US" sz="2000" b="1" dirty="0" err="1"/>
              <a:t>qum</a:t>
            </a:r>
            <a:r>
              <a:rPr lang="en-US" sz="2000" b="1" dirty="0"/>
              <a:t>; 6-loy; 7-namuna </a:t>
            </a:r>
            <a:r>
              <a:rPr lang="en-US" sz="2000" b="1" dirty="0" err="1"/>
              <a:t>olingan</a:t>
            </a:r>
            <a:r>
              <a:rPr lang="en-US" sz="2000" b="1" dirty="0"/>
              <a:t> joy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uning</a:t>
            </a:r>
            <a:r>
              <a:rPr lang="en-US" sz="2000" b="1" dirty="0"/>
              <a:t> </a:t>
            </a:r>
            <a:r>
              <a:rPr lang="en-US" sz="2000" b="1" dirty="0" err="1"/>
              <a:t>nomeri</a:t>
            </a:r>
            <a:r>
              <a:rPr lang="en-US" sz="2000" b="1" dirty="0"/>
              <a:t>; 8-sizot </a:t>
            </a:r>
            <a:r>
              <a:rPr lang="en-US" sz="2000" b="1" dirty="0" err="1"/>
              <a:t>suvlar</a:t>
            </a:r>
            <a:r>
              <a:rPr lang="en-US" sz="2000" b="1" dirty="0"/>
              <a:t> </a:t>
            </a:r>
            <a:r>
              <a:rPr lang="en-US" sz="2000" b="1" dirty="0" err="1"/>
              <a:t>sathi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uni</a:t>
            </a:r>
            <a:r>
              <a:rPr lang="en-US" sz="2000" b="1" dirty="0"/>
              <a:t> </a:t>
            </a:r>
            <a:r>
              <a:rPr lang="en-US" sz="2000" b="1" dirty="0" err="1"/>
              <a:t>o’lchangan</a:t>
            </a:r>
            <a:r>
              <a:rPr lang="en-US" sz="2000" b="1" dirty="0"/>
              <a:t> </a:t>
            </a:r>
            <a:r>
              <a:rPr lang="en-US" sz="2000" b="1" dirty="0" err="1"/>
              <a:t>vaqt</a:t>
            </a:r>
            <a:r>
              <a:rPr lang="en-US" sz="2000" b="1" dirty="0"/>
              <a:t>, 9-shag’al </a:t>
            </a:r>
            <a:r>
              <a:rPr lang="en-US" sz="2000" b="1" dirty="0" err="1"/>
              <a:t>aralashmasi</a:t>
            </a:r>
            <a:r>
              <a:rPr lang="en-US" sz="2000" b="1" dirty="0"/>
              <a:t> </a:t>
            </a:r>
            <a:r>
              <a:rPr lang="en-US" sz="2000" b="1" dirty="0" err="1"/>
              <a:t>tarkibining</a:t>
            </a:r>
            <a:r>
              <a:rPr lang="en-US" sz="2000" b="1" dirty="0"/>
              <a:t> </a:t>
            </a:r>
            <a:r>
              <a:rPr lang="en-US" sz="2000" b="1" dirty="0" err="1"/>
              <a:t>granulometrik</a:t>
            </a:r>
            <a:r>
              <a:rPr lang="en-US" sz="2000" b="1" dirty="0"/>
              <a:t> </a:t>
            </a:r>
            <a:r>
              <a:rPr lang="en-US" sz="2000" b="1" dirty="0" err="1"/>
              <a:t>egrilari</a:t>
            </a:r>
            <a:r>
              <a:rPr lang="en-US" sz="2000" b="1" dirty="0"/>
              <a:t>; 10-aralashma </a:t>
            </a:r>
            <a:r>
              <a:rPr lang="en-US" sz="2000" b="1" dirty="0" err="1"/>
              <a:t>jinslar</a:t>
            </a:r>
            <a:r>
              <a:rPr lang="en-US" sz="2000" b="1" dirty="0"/>
              <a:t> </a:t>
            </a:r>
            <a:r>
              <a:rPr lang="en-US" sz="2000" b="1" dirty="0" err="1"/>
              <a:t>qalinligi</a:t>
            </a:r>
            <a:r>
              <a:rPr lang="en-US" sz="2000" b="1" dirty="0"/>
              <a:t> (</a:t>
            </a:r>
            <a:r>
              <a:rPr lang="en-US" sz="2000" b="1" dirty="0" err="1"/>
              <a:t>surat</a:t>
            </a:r>
            <a:r>
              <a:rPr lang="en-US" sz="2000" b="1" dirty="0"/>
              <a:t>)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foydali</a:t>
            </a:r>
            <a:r>
              <a:rPr lang="en-US" sz="2000" b="1" dirty="0"/>
              <a:t> </a:t>
            </a:r>
            <a:r>
              <a:rPr lang="en-US" sz="2000" b="1" dirty="0" err="1"/>
              <a:t>qatlam</a:t>
            </a:r>
            <a:r>
              <a:rPr lang="en-US" sz="2000" b="1" dirty="0"/>
              <a:t> </a:t>
            </a:r>
            <a:r>
              <a:rPr lang="en-US" sz="2000" b="1" dirty="0" err="1"/>
              <a:t>qalinligi</a:t>
            </a:r>
            <a:r>
              <a:rPr lang="en-US" sz="2000" b="1" dirty="0"/>
              <a:t> (</a:t>
            </a:r>
            <a:r>
              <a:rPr lang="en-US" sz="2000" b="1" dirty="0" err="1"/>
              <a:t>mahraj</a:t>
            </a:r>
            <a:r>
              <a:rPr lang="en-US" sz="2000" b="1" dirty="0"/>
              <a:t>); 11-kon </a:t>
            </a:r>
            <a:r>
              <a:rPr lang="en-US" sz="2000" b="1" dirty="0" err="1"/>
              <a:t>konturi</a:t>
            </a:r>
            <a:r>
              <a:rPr lang="en-US" sz="2000" b="1" dirty="0"/>
              <a:t>; 12-bog’lash </a:t>
            </a:r>
            <a:r>
              <a:rPr lang="en-US" sz="2000" b="1" dirty="0" err="1"/>
              <a:t>ustuni</a:t>
            </a:r>
            <a:r>
              <a:rPr lang="en-US" sz="2000" b="1" dirty="0"/>
              <a:t>; 13-geologik-litologik </a:t>
            </a:r>
            <a:r>
              <a:rPr lang="en-US" sz="2000" b="1" dirty="0" err="1"/>
              <a:t>qirqim</a:t>
            </a:r>
            <a:r>
              <a:rPr lang="en-US" sz="2000" b="1" dirty="0"/>
              <a:t> </a:t>
            </a:r>
            <a:r>
              <a:rPr lang="en-US" sz="2000" b="1" dirty="0" err="1"/>
              <a:t>chizig’i</a:t>
            </a:r>
            <a:r>
              <a:rPr lang="en-US" sz="2000" b="1" dirty="0"/>
              <a:t>; 14-kovlanma </a:t>
            </a:r>
            <a:r>
              <a:rPr lang="en-US" sz="2000" b="1" dirty="0" err="1"/>
              <a:t>nomeri</a:t>
            </a:r>
            <a:r>
              <a:rPr lang="en-US" sz="2000" b="1" dirty="0"/>
              <a:t> (</a:t>
            </a:r>
            <a:r>
              <a:rPr lang="en-US" sz="2000" b="1" dirty="0" err="1"/>
              <a:t>surat</a:t>
            </a:r>
            <a:r>
              <a:rPr lang="en-US" sz="2000" b="1" dirty="0"/>
              <a:t>), </a:t>
            </a:r>
            <a:r>
              <a:rPr lang="en-US" sz="2000" b="1" dirty="0" err="1"/>
              <a:t>kon</a:t>
            </a:r>
            <a:r>
              <a:rPr lang="en-US" sz="2000" b="1" dirty="0"/>
              <a:t>  </a:t>
            </a:r>
            <a:r>
              <a:rPr lang="en-US" sz="2000" b="1" dirty="0" err="1"/>
              <a:t>og’zining</a:t>
            </a:r>
            <a:r>
              <a:rPr lang="en-US" sz="2000" b="1" dirty="0"/>
              <a:t> </a:t>
            </a:r>
            <a:r>
              <a:rPr lang="en-US" sz="2000" b="1" dirty="0" err="1"/>
              <a:t>belgisi</a:t>
            </a:r>
            <a:r>
              <a:rPr lang="en-US" sz="2000" b="1" dirty="0"/>
              <a:t> (</a:t>
            </a:r>
            <a:r>
              <a:rPr lang="en-US" sz="2000" b="1" dirty="0" err="1"/>
              <a:t>mahraj</a:t>
            </a:r>
            <a:r>
              <a:rPr lang="en-US" sz="2000" b="1" dirty="0"/>
              <a:t>).</a:t>
            </a:r>
            <a:endParaRPr lang="en-US" sz="20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0" t="19815" r="31264" b="29345"/>
          <a:stretch/>
        </p:blipFill>
        <p:spPr bwMode="auto">
          <a:xfrm>
            <a:off x="2627784" y="4509120"/>
            <a:ext cx="3238686" cy="2272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63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246</TotalTime>
  <Words>720</Words>
  <Application>Microsoft Office PowerPoint</Application>
  <PresentationFormat>Экран (4:3)</PresentationFormat>
  <Paragraphs>36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22</cp:revision>
  <dcterms:created xsi:type="dcterms:W3CDTF">2019-04-21T13:13:01Z</dcterms:created>
  <dcterms:modified xsi:type="dcterms:W3CDTF">2019-04-24T07:21:51Z</dcterms:modified>
</cp:coreProperties>
</file>