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7" r:id="rId13"/>
    <p:sldId id="278" r:id="rId14"/>
    <p:sldId id="279" r:id="rId15"/>
    <p:sldId id="276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2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D4C0EA66-468C-4124-8961-D4E58A4E8093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420688"/>
            <a:ext cx="3667944" cy="1895524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solidFill>
                  <a:schemeClr val="tx1"/>
                </a:solidFill>
                <a:latin typeface="Algerian" pitchFamily="82" charset="0"/>
              </a:rPr>
              <a:t>Avtomobil</a:t>
            </a:r>
            <a:r>
              <a:rPr lang="en-US" dirty="0" smtClean="0">
                <a:solidFill>
                  <a:schemeClr val="tx1"/>
                </a:solidFill>
                <a:latin typeface="Algerian" pitchFamily="82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lgerian" pitchFamily="82" charset="0"/>
              </a:rPr>
              <a:t>yo`llari</a:t>
            </a:r>
            <a:r>
              <a:rPr lang="en-US" dirty="0" smtClean="0">
                <a:solidFill>
                  <a:schemeClr val="tx1"/>
                </a:solidFill>
                <a:latin typeface="Algerian" pitchFamily="82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lgerian" pitchFamily="82" charset="0"/>
              </a:rPr>
              <a:t>muhandisligi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35696" y="6173708"/>
            <a:ext cx="6120680" cy="711676"/>
          </a:xfrm>
        </p:spPr>
        <p:txBody>
          <a:bodyPr>
            <a:noAutofit/>
          </a:bodyPr>
          <a:lstStyle/>
          <a:p>
            <a:r>
              <a:rPr lang="en-US" sz="1800" dirty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TOSHKENT AVTOMOBIL YO‘LLARINI </a:t>
            </a:r>
            <a:endParaRPr lang="ru-RU" sz="1800" dirty="0" smtClean="0">
              <a:solidFill>
                <a:schemeClr val="bg2">
                  <a:lumMod val="50000"/>
                </a:schemeClr>
              </a:solidFill>
              <a:latin typeface="Algerian" pitchFamily="82" charset="0"/>
              <a:ea typeface="+mj-ea"/>
              <a:cs typeface="+mj-cs"/>
            </a:endParaRPr>
          </a:p>
          <a:p>
            <a:r>
              <a:rPr lang="en-US" sz="1800" dirty="0" smtClean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LOYIHALASH</a:t>
            </a:r>
            <a:r>
              <a:rPr lang="en-US" sz="1800" dirty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, QURISH VA EKSPLUATATSIYASI INSTITUTI</a:t>
            </a:r>
            <a:endParaRPr lang="ru-RU" sz="1800" dirty="0">
              <a:solidFill>
                <a:schemeClr val="bg2">
                  <a:lumMod val="50000"/>
                </a:schemeClr>
              </a:solidFill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4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589240"/>
            <a:ext cx="1440160" cy="1240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ÐÐ°ÑÑÐ¸Ð½ÐºÐ¸ Ð¿Ð¾ Ð·Ð°Ð¿ÑÐ¾ÑÑ highway icon 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4664"/>
            <a:ext cx="3916653" cy="4800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81625" y="2822817"/>
            <a:ext cx="469443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err="1" smtClean="0">
                <a:solidFill>
                  <a:schemeClr val="bg1"/>
                </a:solidFill>
                <a:latin typeface="Edwardian Script ITC" pitchFamily="66" charset="0"/>
              </a:rPr>
              <a:t>Mavzu</a:t>
            </a:r>
            <a:r>
              <a:rPr lang="en-US" sz="4000" dirty="0" smtClean="0">
                <a:solidFill>
                  <a:schemeClr val="bg1"/>
                </a:solidFill>
                <a:latin typeface="Edwardian Script ITC" pitchFamily="66" charset="0"/>
              </a:rPr>
              <a:t> </a:t>
            </a:r>
            <a:r>
              <a:rPr lang="ru-RU" sz="4000" dirty="0">
                <a:solidFill>
                  <a:schemeClr val="bg1"/>
                </a:solidFill>
                <a:latin typeface="Edwardian Script ITC" pitchFamily="66" charset="0"/>
              </a:rPr>
              <a:t>8</a:t>
            </a:r>
            <a:r>
              <a:rPr lang="en-US" sz="4000" dirty="0" smtClean="0">
                <a:solidFill>
                  <a:schemeClr val="bg1"/>
                </a:solidFill>
                <a:latin typeface="Edwardian Script ITC" pitchFamily="66" charset="0"/>
              </a:rPr>
              <a:t>: </a:t>
            </a:r>
            <a:endParaRPr lang="en-US" sz="40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r>
              <a:rPr lang="sv-SE" sz="4000" dirty="0">
                <a:solidFill>
                  <a:schemeClr val="bg1"/>
                </a:solidFill>
                <a:latin typeface="Edwardian Script ITC" pitchFamily="66" charset="0"/>
              </a:rPr>
              <a:t>Tog’li  yerlarda   yo`l o`qini  o’tkazish</a:t>
            </a:r>
            <a:endParaRPr lang="ru-RU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33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62393" y="1988840"/>
            <a:ext cx="7842055" cy="25922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err="1"/>
              <a:t>Reja</a:t>
            </a:r>
            <a:r>
              <a:rPr lang="en-US" b="1" dirty="0"/>
              <a:t>:</a:t>
            </a:r>
          </a:p>
          <a:p>
            <a:r>
              <a:rPr lang="en-US" dirty="0"/>
              <a:t>1.	</a:t>
            </a:r>
            <a:r>
              <a:rPr lang="en-US" dirty="0" err="1"/>
              <a:t>Yo’llarni</a:t>
            </a:r>
            <a:r>
              <a:rPr lang="en-US" dirty="0"/>
              <a:t> tog’ </a:t>
            </a:r>
            <a:r>
              <a:rPr lang="en-US" dirty="0" err="1"/>
              <a:t>daryolari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vodiylar</a:t>
            </a:r>
            <a:r>
              <a:rPr lang="en-US" dirty="0"/>
              <a:t> </a:t>
            </a:r>
            <a:r>
              <a:rPr lang="en-US" dirty="0" err="1"/>
              <a:t>bo’yicha</a:t>
            </a:r>
            <a:r>
              <a:rPr lang="en-US" dirty="0"/>
              <a:t> </a:t>
            </a:r>
            <a:r>
              <a:rPr lang="en-US" dirty="0" err="1"/>
              <a:t>o’tkazish</a:t>
            </a:r>
            <a:r>
              <a:rPr lang="en-US" dirty="0"/>
              <a:t>.</a:t>
            </a:r>
          </a:p>
          <a:p>
            <a:r>
              <a:rPr lang="en-US" dirty="0"/>
              <a:t>2.	</a:t>
            </a:r>
            <a:r>
              <a:rPr lang="en-US" dirty="0" err="1"/>
              <a:t>Yo’llarni</a:t>
            </a:r>
            <a:r>
              <a:rPr lang="en-US" dirty="0"/>
              <a:t> </a:t>
            </a:r>
            <a:r>
              <a:rPr lang="en-US" dirty="0" err="1"/>
              <a:t>yonbag’irlar</a:t>
            </a:r>
            <a:r>
              <a:rPr lang="en-US" dirty="0"/>
              <a:t> </a:t>
            </a:r>
            <a:r>
              <a:rPr lang="en-US" dirty="0" err="1"/>
              <a:t>bo’yicha</a:t>
            </a:r>
            <a:r>
              <a:rPr lang="en-US" dirty="0"/>
              <a:t> </a:t>
            </a:r>
            <a:r>
              <a:rPr lang="en-US" dirty="0" err="1"/>
              <a:t>o’tkazish</a:t>
            </a:r>
            <a:r>
              <a:rPr lang="en-US" dirty="0"/>
              <a:t>.</a:t>
            </a:r>
          </a:p>
          <a:p>
            <a:r>
              <a:rPr lang="en-US" dirty="0"/>
              <a:t>3.	</a:t>
            </a:r>
            <a:r>
              <a:rPr lang="en-US" dirty="0" err="1"/>
              <a:t>Serpantinlar</a:t>
            </a:r>
            <a:r>
              <a:rPr lang="en-US" dirty="0"/>
              <a:t>.</a:t>
            </a:r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75656" y="891081"/>
            <a:ext cx="60469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chemeClr val="bg1"/>
                </a:solidFill>
                <a:latin typeface="Algerian" pitchFamily="82" charset="0"/>
              </a:rPr>
              <a:t>Mavzu</a:t>
            </a:r>
            <a:r>
              <a:rPr lang="en-US" b="1" dirty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ru-RU" b="1" dirty="0">
                <a:solidFill>
                  <a:schemeClr val="bg1"/>
                </a:solidFill>
                <a:latin typeface="Algerian" pitchFamily="82" charset="0"/>
              </a:rPr>
              <a:t>8</a:t>
            </a:r>
            <a:r>
              <a:rPr lang="en-US" b="1" dirty="0" smtClean="0">
                <a:solidFill>
                  <a:schemeClr val="bg1"/>
                </a:solidFill>
                <a:latin typeface="Algerian" pitchFamily="82" charset="0"/>
              </a:rPr>
              <a:t>: </a:t>
            </a:r>
            <a:endParaRPr lang="en-US" b="1" dirty="0">
              <a:solidFill>
                <a:schemeClr val="bg1"/>
              </a:solidFill>
              <a:latin typeface="Algerian" pitchFamily="82" charset="0"/>
            </a:endParaRPr>
          </a:p>
          <a:p>
            <a:r>
              <a:rPr lang="sv-SE" dirty="0">
                <a:solidFill>
                  <a:schemeClr val="bg1"/>
                </a:solidFill>
                <a:latin typeface="Algerian" pitchFamily="82" charset="0"/>
              </a:rPr>
              <a:t>Tog’li  yerlarda   yo`l o`qini  o’tkazish</a:t>
            </a:r>
            <a:endParaRPr lang="en-US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20996" y="5056145"/>
            <a:ext cx="797262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i="1" dirty="0" err="1">
                <a:solidFill>
                  <a:schemeClr val="tx2"/>
                </a:solidFill>
              </a:rPr>
              <a:t>Tayanch</a:t>
            </a:r>
            <a:r>
              <a:rPr lang="en-US" sz="2400" b="1" i="1" dirty="0">
                <a:solidFill>
                  <a:schemeClr val="tx2"/>
                </a:solidFill>
              </a:rPr>
              <a:t> </a:t>
            </a:r>
            <a:r>
              <a:rPr lang="en-US" sz="2400" b="1" i="1" dirty="0" err="1" smtClean="0">
                <a:solidFill>
                  <a:schemeClr val="tx2"/>
                </a:solidFill>
              </a:rPr>
              <a:t>so</a:t>
            </a:r>
            <a:r>
              <a:rPr lang="en-US" sz="2400" b="1" i="1" dirty="0" err="1">
                <a:solidFill>
                  <a:schemeClr val="tx2"/>
                </a:solidFill>
              </a:rPr>
              <a:t>`</a:t>
            </a:r>
            <a:r>
              <a:rPr lang="en-US" sz="2400" b="1" i="1" dirty="0" err="1" smtClean="0">
                <a:solidFill>
                  <a:schemeClr val="tx2"/>
                </a:solidFill>
              </a:rPr>
              <a:t>z</a:t>
            </a:r>
            <a:r>
              <a:rPr lang="en-US" sz="2400" b="1" i="1" dirty="0" smtClean="0">
                <a:solidFill>
                  <a:schemeClr val="tx2"/>
                </a:solidFill>
              </a:rPr>
              <a:t> </a:t>
            </a:r>
            <a:r>
              <a:rPr lang="en-US" sz="2400" b="1" i="1" dirty="0" err="1">
                <a:solidFill>
                  <a:schemeClr val="tx2"/>
                </a:solidFill>
              </a:rPr>
              <a:t>va</a:t>
            </a:r>
            <a:r>
              <a:rPr lang="en-US" sz="2400" b="1" i="1" dirty="0">
                <a:solidFill>
                  <a:schemeClr val="tx2"/>
                </a:solidFill>
              </a:rPr>
              <a:t> </a:t>
            </a:r>
            <a:r>
              <a:rPr lang="en-US" sz="2400" b="1" i="1" dirty="0" err="1">
                <a:solidFill>
                  <a:schemeClr val="tx2"/>
                </a:solidFill>
              </a:rPr>
              <a:t>iboralar</a:t>
            </a:r>
            <a:r>
              <a:rPr lang="en-US" sz="2400" b="1" i="1" dirty="0">
                <a:solidFill>
                  <a:schemeClr val="tx2"/>
                </a:solidFill>
              </a:rPr>
              <a:t>: </a:t>
            </a:r>
            <a:r>
              <a:rPr lang="en-US" sz="2400" b="1" i="1" dirty="0" smtClean="0">
                <a:solidFill>
                  <a:schemeClr val="tx2"/>
                </a:solidFill>
              </a:rPr>
              <a:t> </a:t>
            </a:r>
            <a:r>
              <a:rPr lang="en-US" sz="2400" i="1" dirty="0">
                <a:solidFill>
                  <a:schemeClr val="tx2"/>
                </a:solidFill>
              </a:rPr>
              <a:t>tog’ </a:t>
            </a:r>
            <a:r>
              <a:rPr lang="en-US" sz="2400" i="1" dirty="0" err="1">
                <a:solidFill>
                  <a:schemeClr val="tx2"/>
                </a:solidFill>
              </a:rPr>
              <a:t>daryolari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o’zan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tog’oldi</a:t>
            </a:r>
            <a:r>
              <a:rPr lang="en-US" sz="2400" i="1" dirty="0">
                <a:solidFill>
                  <a:schemeClr val="tx2"/>
                </a:solidFill>
              </a:rPr>
              <a:t>, tog’ </a:t>
            </a:r>
            <a:r>
              <a:rPr lang="en-US" sz="2400" i="1" dirty="0" err="1">
                <a:solidFill>
                  <a:schemeClr val="tx2"/>
                </a:solidFill>
              </a:rPr>
              <a:t>vodiylari</a:t>
            </a:r>
            <a:r>
              <a:rPr lang="en-US" sz="2400" i="1" dirty="0">
                <a:solidFill>
                  <a:schemeClr val="tx2"/>
                </a:solidFill>
              </a:rPr>
              <a:t>, tog’ </a:t>
            </a:r>
            <a:r>
              <a:rPr lang="en-US" sz="2400" i="1" dirty="0" err="1">
                <a:solidFill>
                  <a:schemeClr val="tx2"/>
                </a:solidFill>
              </a:rPr>
              <a:t>yonbag’irlari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suv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ayirg’ich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tog’beli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plato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serpantin</a:t>
            </a:r>
            <a:r>
              <a:rPr lang="en-US" sz="2400" i="1" dirty="0">
                <a:solidFill>
                  <a:schemeClr val="tx2"/>
                </a:solidFill>
              </a:rPr>
              <a:t>.</a:t>
            </a:r>
            <a:endParaRPr lang="ru-RU" sz="2400" i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08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4871" y="1556792"/>
            <a:ext cx="7855089" cy="3522704"/>
          </a:xfrm>
        </p:spPr>
        <p:txBody>
          <a:bodyPr>
            <a:noAutofit/>
          </a:bodyPr>
          <a:lstStyle/>
          <a:p>
            <a:r>
              <a:rPr lang="en-US" sz="2000" dirty="0" err="1"/>
              <a:t>Barcha</a:t>
            </a:r>
            <a:r>
              <a:rPr lang="en-US" sz="2000" dirty="0"/>
              <a:t> tog’ </a:t>
            </a:r>
            <a:r>
              <a:rPr lang="en-US" sz="2000" dirty="0" err="1"/>
              <a:t>tizmalaridagi</a:t>
            </a:r>
            <a:r>
              <a:rPr lang="en-US" sz="2000" dirty="0"/>
              <a:t>, </a:t>
            </a:r>
            <a:r>
              <a:rPr lang="en-US" sz="2000" dirty="0" err="1"/>
              <a:t>ularning</a:t>
            </a:r>
            <a:r>
              <a:rPr lang="en-US" sz="2000" dirty="0"/>
              <a:t> </a:t>
            </a:r>
            <a:r>
              <a:rPr lang="en-US" sz="2000" dirty="0" err="1"/>
              <a:t>geologik</a:t>
            </a:r>
            <a:r>
              <a:rPr lang="en-US" sz="2000" dirty="0"/>
              <a:t> </a:t>
            </a:r>
            <a:r>
              <a:rPr lang="en-US" sz="2000" dirty="0" err="1"/>
              <a:t>tuzilishlari</a:t>
            </a:r>
            <a:r>
              <a:rPr lang="en-US" sz="2000" dirty="0"/>
              <a:t> </a:t>
            </a:r>
            <a:r>
              <a:rPr lang="en-US" sz="2000" dirty="0" err="1"/>
              <a:t>keltirib</a:t>
            </a:r>
            <a:r>
              <a:rPr lang="en-US" sz="2000" dirty="0"/>
              <a:t> </a:t>
            </a:r>
            <a:r>
              <a:rPr lang="en-US" sz="2000" dirty="0" err="1"/>
              <a:t>chiqaradigan</a:t>
            </a:r>
            <a:r>
              <a:rPr lang="en-US" sz="2000" dirty="0"/>
              <a:t> </a:t>
            </a:r>
            <a:r>
              <a:rPr lang="en-US" sz="2000" dirty="0" err="1"/>
              <a:t>farqlarni</a:t>
            </a:r>
            <a:r>
              <a:rPr lang="en-US" sz="2000" dirty="0"/>
              <a:t>, </a:t>
            </a:r>
            <a:r>
              <a:rPr lang="en-US" sz="2000" dirty="0" err="1"/>
              <a:t>yo’llarni</a:t>
            </a:r>
            <a:r>
              <a:rPr lang="en-US" sz="2000" dirty="0"/>
              <a:t> </a:t>
            </a:r>
            <a:r>
              <a:rPr lang="en-US" sz="2000" dirty="0" err="1"/>
              <a:t>o’tkazish</a:t>
            </a:r>
            <a:r>
              <a:rPr lang="en-US" sz="2000" dirty="0"/>
              <a:t> </a:t>
            </a:r>
            <a:r>
              <a:rPr lang="en-US" sz="2000" dirty="0" err="1"/>
              <a:t>printsiplari</a:t>
            </a:r>
            <a:r>
              <a:rPr lang="en-US" sz="2000" dirty="0"/>
              <a:t> </a:t>
            </a:r>
            <a:r>
              <a:rPr lang="en-US" sz="2000" dirty="0" err="1"/>
              <a:t>nuqtai</a:t>
            </a:r>
            <a:r>
              <a:rPr lang="en-US" sz="2000" dirty="0"/>
              <a:t> </a:t>
            </a:r>
            <a:r>
              <a:rPr lang="en-US" sz="2000" dirty="0" err="1"/>
              <a:t>nazaridan</a:t>
            </a:r>
            <a:r>
              <a:rPr lang="en-US" sz="2000" dirty="0"/>
              <a:t>, </a:t>
            </a:r>
            <a:r>
              <a:rPr lang="en-US" sz="2000" dirty="0" err="1"/>
              <a:t>tog’relefining</a:t>
            </a:r>
            <a:r>
              <a:rPr lang="en-US" sz="2000" dirty="0"/>
              <a:t> </a:t>
            </a:r>
            <a:r>
              <a:rPr lang="en-US" sz="2000" dirty="0" err="1"/>
              <a:t>to’rt</a:t>
            </a:r>
            <a:r>
              <a:rPr lang="en-US" sz="2000" dirty="0"/>
              <a:t> </a:t>
            </a:r>
            <a:r>
              <a:rPr lang="en-US" sz="2000" dirty="0" err="1"/>
              <a:t>turini</a:t>
            </a:r>
            <a:r>
              <a:rPr lang="en-US" sz="2000" dirty="0"/>
              <a:t> </a:t>
            </a:r>
            <a:r>
              <a:rPr lang="en-US" sz="2000" dirty="0" err="1"/>
              <a:t>ajratib</a:t>
            </a:r>
            <a:r>
              <a:rPr lang="en-US" sz="2000" dirty="0"/>
              <a:t> </a:t>
            </a:r>
            <a:r>
              <a:rPr lang="en-US" sz="2000" dirty="0" err="1"/>
              <a:t>ko’rsatish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: </a:t>
            </a:r>
            <a:r>
              <a:rPr lang="en-US" sz="2000" dirty="0" err="1"/>
              <a:t>tog’oldi</a:t>
            </a:r>
            <a:r>
              <a:rPr lang="en-US" sz="2000" dirty="0"/>
              <a:t>, </a:t>
            </a:r>
            <a:r>
              <a:rPr lang="en-US" sz="2000" dirty="0" err="1"/>
              <a:t>tog’vodiylari</a:t>
            </a:r>
            <a:r>
              <a:rPr lang="en-US" sz="2000" dirty="0"/>
              <a:t>, </a:t>
            </a:r>
            <a:r>
              <a:rPr lang="en-US" sz="2000" dirty="0" err="1"/>
              <a:t>tog’yonbag’irlari</a:t>
            </a:r>
            <a:r>
              <a:rPr lang="en-US" sz="2000" dirty="0"/>
              <a:t>,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ayirg’ich</a:t>
            </a:r>
            <a:r>
              <a:rPr lang="en-US" sz="2000" dirty="0"/>
              <a:t> </a:t>
            </a:r>
            <a:r>
              <a:rPr lang="en-US" sz="2000" dirty="0" err="1"/>
              <a:t>tog’beli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plato</a:t>
            </a:r>
            <a:r>
              <a:rPr lang="en-US" sz="2000" dirty="0"/>
              <a:t>.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924944"/>
            <a:ext cx="5034136" cy="37756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276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2420888"/>
            <a:ext cx="8279246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Ularning</a:t>
            </a:r>
            <a:r>
              <a:rPr lang="en-US" sz="2000" dirty="0"/>
              <a:t> </a:t>
            </a:r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biri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o’tkazishning</a:t>
            </a:r>
            <a:r>
              <a:rPr lang="en-US" sz="2000" dirty="0"/>
              <a:t> </a:t>
            </a:r>
            <a:r>
              <a:rPr lang="en-US" sz="2000" dirty="0" err="1"/>
              <a:t>o’z</a:t>
            </a:r>
            <a:r>
              <a:rPr lang="en-US" sz="2000" dirty="0"/>
              <a:t> </a:t>
            </a:r>
            <a:r>
              <a:rPr lang="en-US" sz="2000" dirty="0" err="1"/>
              <a:t>usullari</a:t>
            </a:r>
            <a:r>
              <a:rPr lang="en-US" sz="2000" dirty="0"/>
              <a:t> </a:t>
            </a:r>
            <a:r>
              <a:rPr lang="en-US" sz="2000" dirty="0" err="1"/>
              <a:t>harakterli</a:t>
            </a:r>
            <a:r>
              <a:rPr lang="en-US" sz="2000" dirty="0"/>
              <a:t>. </a:t>
            </a:r>
            <a:r>
              <a:rPr lang="en-US" sz="2000" dirty="0" err="1"/>
              <a:t>Tog’oldi</a:t>
            </a:r>
            <a:r>
              <a:rPr lang="en-US" sz="2000" dirty="0"/>
              <a:t> </a:t>
            </a:r>
            <a:r>
              <a:rPr lang="en-US" sz="2000" dirty="0" err="1"/>
              <a:t>yo’llari</a:t>
            </a:r>
            <a:r>
              <a:rPr lang="en-US" sz="2000" dirty="0"/>
              <a:t> </a:t>
            </a:r>
            <a:r>
              <a:rPr lang="en-US" sz="2000" dirty="0" err="1"/>
              <a:t>tepalikli</a:t>
            </a:r>
            <a:r>
              <a:rPr lang="en-US" sz="2000" dirty="0"/>
              <a:t> </a:t>
            </a:r>
            <a:r>
              <a:rPr lang="en-US" sz="2000" dirty="0" err="1"/>
              <a:t>joylardagi</a:t>
            </a:r>
            <a:r>
              <a:rPr lang="en-US" sz="2000" dirty="0"/>
              <a:t> </a:t>
            </a:r>
            <a:r>
              <a:rPr lang="en-US" sz="2000" dirty="0" err="1"/>
              <a:t>yo’llardan</a:t>
            </a:r>
            <a:r>
              <a:rPr lang="en-US" sz="2000" dirty="0"/>
              <a:t> </a:t>
            </a:r>
            <a:r>
              <a:rPr lang="en-US" sz="2000" dirty="0" err="1"/>
              <a:t>farq</a:t>
            </a:r>
            <a:r>
              <a:rPr lang="en-US" sz="2000" dirty="0"/>
              <a:t> </a:t>
            </a:r>
            <a:r>
              <a:rPr lang="en-US" sz="2000" dirty="0" err="1"/>
              <a:t>qilmaydi</a:t>
            </a:r>
            <a:r>
              <a:rPr lang="en-US" sz="2000" dirty="0"/>
              <a:t>.</a:t>
            </a:r>
          </a:p>
          <a:p>
            <a:r>
              <a:rPr lang="en-US" sz="2000" dirty="0" err="1"/>
              <a:t>Yo’llarni</a:t>
            </a:r>
            <a:r>
              <a:rPr lang="en-US" sz="2000" dirty="0"/>
              <a:t> </a:t>
            </a:r>
            <a:r>
              <a:rPr lang="en-US" sz="2000" dirty="0" err="1"/>
              <a:t>tog’daryolari</a:t>
            </a:r>
            <a:r>
              <a:rPr lang="en-US" sz="2000" dirty="0"/>
              <a:t> </a:t>
            </a:r>
            <a:r>
              <a:rPr lang="en-US" sz="2000" dirty="0" err="1"/>
              <a:t>vodiylari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o’tkazish</a:t>
            </a:r>
            <a:r>
              <a:rPr lang="en-US" sz="2000" dirty="0"/>
              <a:t> </a:t>
            </a:r>
            <a:r>
              <a:rPr lang="en-US" sz="2000" dirty="0" err="1"/>
              <a:t>shu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bog’langanki</a:t>
            </a:r>
            <a:r>
              <a:rPr lang="en-US" sz="2000" dirty="0"/>
              <a:t>, </a:t>
            </a:r>
            <a:r>
              <a:rPr lang="en-US" sz="2000" dirty="0" err="1"/>
              <a:t>tog’daryolarining</a:t>
            </a:r>
            <a:r>
              <a:rPr lang="en-US" sz="2000" dirty="0"/>
              <a:t> </a:t>
            </a:r>
            <a:r>
              <a:rPr lang="en-US" sz="2000" dirty="0" err="1"/>
              <a:t>qiyaliklari</a:t>
            </a:r>
            <a:r>
              <a:rPr lang="en-US" sz="2000" dirty="0"/>
              <a:t>, </a:t>
            </a:r>
            <a:r>
              <a:rPr lang="en-US" sz="2000" dirty="0" err="1"/>
              <a:t>odatda</a:t>
            </a:r>
            <a:r>
              <a:rPr lang="en-US" sz="2000" dirty="0"/>
              <a:t>, </a:t>
            </a:r>
            <a:r>
              <a:rPr lang="en-US" sz="2000" dirty="0" err="1"/>
              <a:t>tog’daryolarida</a:t>
            </a:r>
            <a:r>
              <a:rPr lang="en-US" sz="2000" dirty="0"/>
              <a:t>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qo’yiladigan</a:t>
            </a:r>
            <a:r>
              <a:rPr lang="en-US" sz="2000" dirty="0"/>
              <a:t> </a:t>
            </a:r>
            <a:r>
              <a:rPr lang="en-US" sz="2000" dirty="0" err="1"/>
              <a:t>bo’ylama</a:t>
            </a:r>
            <a:r>
              <a:rPr lang="en-US" sz="2000" dirty="0"/>
              <a:t> </a:t>
            </a:r>
            <a:r>
              <a:rPr lang="en-US" sz="2000" dirty="0" err="1"/>
              <a:t>qiyaliklardan</a:t>
            </a:r>
            <a:r>
              <a:rPr lang="en-US" sz="2000" dirty="0"/>
              <a:t> </a:t>
            </a:r>
            <a:r>
              <a:rPr lang="en-US" sz="2000" dirty="0" err="1"/>
              <a:t>kam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. </a:t>
            </a:r>
            <a:r>
              <a:rPr lang="en-US" sz="2000" dirty="0" err="1"/>
              <a:t>Faqat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oqimlarining</a:t>
            </a:r>
            <a:r>
              <a:rPr lang="en-US" sz="2000" dirty="0"/>
              <a:t> </a:t>
            </a:r>
            <a:r>
              <a:rPr lang="en-US" sz="2000" dirty="0" err="1"/>
              <a:t>boshida</a:t>
            </a:r>
            <a:r>
              <a:rPr lang="en-US" sz="2000" dirty="0"/>
              <a:t>,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vodiydan</a:t>
            </a:r>
            <a:r>
              <a:rPr lang="en-US" sz="2000" dirty="0"/>
              <a:t> </a:t>
            </a:r>
            <a:r>
              <a:rPr lang="en-US" sz="2000" dirty="0" err="1"/>
              <a:t>dovon</a:t>
            </a:r>
            <a:r>
              <a:rPr lang="en-US" sz="2000" dirty="0"/>
              <a:t> </a:t>
            </a:r>
            <a:r>
              <a:rPr lang="en-US" sz="2000" dirty="0" err="1"/>
              <a:t>uchastkasiga</a:t>
            </a:r>
            <a:r>
              <a:rPr lang="en-US" sz="2000" dirty="0"/>
              <a:t> </a:t>
            </a:r>
            <a:r>
              <a:rPr lang="en-US" sz="2000" dirty="0" err="1"/>
              <a:t>o’tganida</a:t>
            </a:r>
            <a:r>
              <a:rPr lang="en-US" sz="2000" dirty="0"/>
              <a:t> </a:t>
            </a:r>
            <a:r>
              <a:rPr lang="en-US" sz="2000" dirty="0" err="1"/>
              <a:t>bo’ylama</a:t>
            </a:r>
            <a:r>
              <a:rPr lang="en-US" sz="2000" dirty="0"/>
              <a:t> </a:t>
            </a:r>
            <a:r>
              <a:rPr lang="en-US" sz="2000" dirty="0" err="1"/>
              <a:t>qiyaliklar</a:t>
            </a:r>
            <a:r>
              <a:rPr lang="en-US" sz="2000" dirty="0"/>
              <a:t>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qo’yilgan</a:t>
            </a:r>
            <a:r>
              <a:rPr lang="en-US" sz="2000" dirty="0"/>
              <a:t> </a:t>
            </a:r>
            <a:r>
              <a:rPr lang="en-US" sz="2000" dirty="0" err="1"/>
              <a:t>maksimal</a:t>
            </a:r>
            <a:r>
              <a:rPr lang="en-US" sz="2000" dirty="0"/>
              <a:t> </a:t>
            </a:r>
            <a:r>
              <a:rPr lang="en-US" sz="2000" dirty="0" err="1"/>
              <a:t>qiyalikdan</a:t>
            </a:r>
            <a:r>
              <a:rPr lang="en-US" sz="2000" dirty="0"/>
              <a:t> </a:t>
            </a:r>
            <a:r>
              <a:rPr lang="en-US" sz="2000" dirty="0" err="1"/>
              <a:t>ortib</a:t>
            </a:r>
            <a:r>
              <a:rPr lang="en-US" sz="2000" dirty="0"/>
              <a:t> </a:t>
            </a:r>
            <a:r>
              <a:rPr lang="en-US" sz="2000" dirty="0" err="1"/>
              <a:t>ketishi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 </a:t>
            </a:r>
          </a:p>
          <a:p>
            <a:r>
              <a:rPr lang="en-US" sz="2000" dirty="0"/>
              <a:t>Tog’ </a:t>
            </a:r>
            <a:r>
              <a:rPr lang="en-US" sz="2000" dirty="0" err="1"/>
              <a:t>daryolari</a:t>
            </a:r>
            <a:r>
              <a:rPr lang="en-US" sz="2000" dirty="0"/>
              <a:t>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tezlikda</a:t>
            </a:r>
            <a:r>
              <a:rPr lang="en-US" sz="2000" dirty="0"/>
              <a:t> </a:t>
            </a:r>
            <a:r>
              <a:rPr lang="en-US" sz="2000" dirty="0" err="1"/>
              <a:t>oqqani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vodiylarning</a:t>
            </a:r>
            <a:r>
              <a:rPr lang="en-US" sz="2000" dirty="0"/>
              <a:t> </a:t>
            </a:r>
            <a:r>
              <a:rPr lang="en-US" sz="2000" dirty="0" err="1"/>
              <a:t>tubi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yonbag’irlari</a:t>
            </a:r>
            <a:r>
              <a:rPr lang="en-US" sz="2000" dirty="0"/>
              <a:t> </a:t>
            </a:r>
            <a:r>
              <a:rPr lang="en-US" sz="2000" dirty="0" err="1"/>
              <a:t>ancha</a:t>
            </a:r>
            <a:r>
              <a:rPr lang="en-US" sz="2000" dirty="0"/>
              <a:t> </a:t>
            </a:r>
            <a:r>
              <a:rPr lang="en-US" sz="2000" dirty="0" err="1"/>
              <a:t>yuvilib</a:t>
            </a:r>
            <a:r>
              <a:rPr lang="en-US" sz="2000" dirty="0"/>
              <a:t> </a:t>
            </a:r>
            <a:r>
              <a:rPr lang="en-US" sz="2000" dirty="0" err="1"/>
              <a:t>ketadi</a:t>
            </a:r>
            <a:r>
              <a:rPr lang="en-US" sz="2000" dirty="0"/>
              <a:t>. </a:t>
            </a:r>
            <a:r>
              <a:rPr lang="en-US" sz="2000" dirty="0" err="1"/>
              <a:t>Tog’daryolari</a:t>
            </a:r>
            <a:r>
              <a:rPr lang="en-US" sz="2000" dirty="0"/>
              <a:t> </a:t>
            </a:r>
            <a:r>
              <a:rPr lang="en-US" sz="2000" dirty="0" err="1"/>
              <a:t>odatda</a:t>
            </a:r>
            <a:r>
              <a:rPr lang="en-US" sz="2000" dirty="0"/>
              <a:t> </a:t>
            </a:r>
            <a:r>
              <a:rPr lang="en-US" sz="2000" dirty="0" err="1"/>
              <a:t>o’zgarib</a:t>
            </a:r>
            <a:r>
              <a:rPr lang="en-US" sz="2000" dirty="0"/>
              <a:t> </a:t>
            </a:r>
            <a:r>
              <a:rPr lang="en-US" sz="2000" dirty="0" err="1"/>
              <a:t>turadigan</a:t>
            </a:r>
            <a:r>
              <a:rPr lang="en-US" sz="2000" dirty="0"/>
              <a:t> </a:t>
            </a:r>
            <a:r>
              <a:rPr lang="en-US" sz="2000" dirty="0" err="1"/>
              <a:t>o’zanli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, </a:t>
            </a:r>
            <a:r>
              <a:rPr lang="en-US" sz="2000" dirty="0" err="1"/>
              <a:t>shuning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yo’llarni</a:t>
            </a:r>
            <a:r>
              <a:rPr lang="en-US" sz="2000" dirty="0"/>
              <a:t> </a:t>
            </a:r>
            <a:r>
              <a:rPr lang="en-US" sz="2000" dirty="0" err="1"/>
              <a:t>ularning</a:t>
            </a:r>
            <a:r>
              <a:rPr lang="en-US" sz="2000" dirty="0"/>
              <a:t> </a:t>
            </a:r>
            <a:r>
              <a:rPr lang="en-US" sz="2000" dirty="0" err="1"/>
              <a:t>qirg’oqlari</a:t>
            </a:r>
            <a:r>
              <a:rPr lang="en-US" sz="2000" dirty="0"/>
              <a:t> </a:t>
            </a:r>
            <a:r>
              <a:rPr lang="en-US" sz="2000" dirty="0" err="1"/>
              <a:t>bo’ylab</a:t>
            </a:r>
            <a:r>
              <a:rPr lang="en-US" sz="2000" dirty="0"/>
              <a:t> </a:t>
            </a:r>
            <a:r>
              <a:rPr lang="en-US" sz="2000" dirty="0" err="1"/>
              <a:t>o’tkazishda</a:t>
            </a:r>
            <a:r>
              <a:rPr lang="en-US" sz="2000" dirty="0"/>
              <a:t> </a:t>
            </a:r>
            <a:r>
              <a:rPr lang="en-US" sz="2000" dirty="0" err="1"/>
              <a:t>ko’pincha</a:t>
            </a:r>
            <a:r>
              <a:rPr lang="en-US" sz="2000" dirty="0"/>
              <a:t> </a:t>
            </a:r>
            <a:r>
              <a:rPr lang="en-US" sz="2000" dirty="0" err="1"/>
              <a:t>mustahkamlash</a:t>
            </a:r>
            <a:r>
              <a:rPr lang="en-US" sz="2000" dirty="0"/>
              <a:t> </a:t>
            </a:r>
            <a:r>
              <a:rPr lang="en-US" sz="2000" dirty="0" err="1"/>
              <a:t>ishlarini</a:t>
            </a:r>
            <a:r>
              <a:rPr lang="en-US" sz="2000" dirty="0"/>
              <a:t> </a:t>
            </a:r>
            <a:r>
              <a:rPr lang="en-US" sz="2000" dirty="0" err="1"/>
              <a:t>bajarish</a:t>
            </a:r>
            <a:r>
              <a:rPr lang="en-US" sz="2000" dirty="0"/>
              <a:t> </a:t>
            </a:r>
            <a:r>
              <a:rPr lang="en-US" sz="2000" dirty="0" err="1"/>
              <a:t>talab</a:t>
            </a:r>
            <a:r>
              <a:rPr lang="en-US" sz="2000" dirty="0"/>
              <a:t> </a:t>
            </a:r>
            <a:r>
              <a:rPr lang="en-US" sz="2000" dirty="0" err="1"/>
              <a:t>etiladi</a:t>
            </a:r>
            <a:r>
              <a:rPr lang="en-US" sz="2000" dirty="0"/>
              <a:t>.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086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5517232"/>
            <a:ext cx="7927097" cy="1224136"/>
          </a:xfrm>
        </p:spPr>
        <p:txBody>
          <a:bodyPr>
            <a:noAutofit/>
          </a:bodyPr>
          <a:lstStyle/>
          <a:p>
            <a:r>
              <a:rPr lang="en-US" sz="1800" dirty="0"/>
              <a:t>1-rasm. </a:t>
            </a:r>
            <a:r>
              <a:rPr lang="en-US" sz="1800" dirty="0" err="1"/>
              <a:t>Daryo</a:t>
            </a:r>
            <a:r>
              <a:rPr lang="en-US" sz="1800" dirty="0"/>
              <a:t> </a:t>
            </a:r>
            <a:r>
              <a:rPr lang="en-US" sz="1800" dirty="0" err="1"/>
              <a:t>vodiysi</a:t>
            </a:r>
            <a:r>
              <a:rPr lang="en-US" sz="1800" dirty="0"/>
              <a:t> </a:t>
            </a:r>
            <a:r>
              <a:rPr lang="en-US" sz="1800" dirty="0" err="1"/>
              <a:t>bo’ylab</a:t>
            </a:r>
            <a:r>
              <a:rPr lang="en-US" sz="1800" dirty="0"/>
              <a:t> </a:t>
            </a:r>
            <a:r>
              <a:rPr lang="en-US" sz="1800" dirty="0" err="1"/>
              <a:t>o’tadigan</a:t>
            </a:r>
            <a:r>
              <a:rPr lang="en-US" sz="1800" dirty="0"/>
              <a:t> </a:t>
            </a:r>
            <a:r>
              <a:rPr lang="en-US" sz="1800" dirty="0" err="1"/>
              <a:t>yo’lning</a:t>
            </a:r>
            <a:r>
              <a:rPr lang="en-US" sz="1800" dirty="0"/>
              <a:t> </a:t>
            </a:r>
            <a:r>
              <a:rPr lang="en-US" sz="1800" dirty="0" err="1"/>
              <a:t>plandagi</a:t>
            </a:r>
            <a:r>
              <a:rPr lang="en-US" sz="1800" dirty="0"/>
              <a:t> </a:t>
            </a:r>
            <a:r>
              <a:rPr lang="en-US" sz="1800" dirty="0" err="1"/>
              <a:t>siqilgan</a:t>
            </a:r>
            <a:r>
              <a:rPr lang="en-US" sz="1800" dirty="0"/>
              <a:t> </a:t>
            </a:r>
            <a:r>
              <a:rPr lang="en-US" sz="1800" dirty="0" err="1"/>
              <a:t>trassasi</a:t>
            </a:r>
            <a:r>
              <a:rPr lang="en-US" sz="1800" dirty="0"/>
              <a:t>:</a:t>
            </a:r>
          </a:p>
          <a:p>
            <a:r>
              <a:rPr lang="en-US" sz="1800" dirty="0"/>
              <a:t>a-</a:t>
            </a:r>
            <a:r>
              <a:rPr lang="en-US" sz="1800" dirty="0" err="1"/>
              <a:t>bitta</a:t>
            </a:r>
            <a:r>
              <a:rPr lang="en-US" sz="1800" dirty="0"/>
              <a:t> </a:t>
            </a:r>
            <a:r>
              <a:rPr lang="en-US" sz="1800" dirty="0" err="1"/>
              <a:t>qirg’oq</a:t>
            </a:r>
            <a:r>
              <a:rPr lang="en-US" sz="1800" dirty="0"/>
              <a:t> </a:t>
            </a:r>
            <a:r>
              <a:rPr lang="en-US" sz="1800" dirty="0" err="1"/>
              <a:t>bo’yicha</a:t>
            </a:r>
            <a:r>
              <a:rPr lang="en-US" sz="1800" dirty="0"/>
              <a:t> </a:t>
            </a:r>
            <a:r>
              <a:rPr lang="en-US" sz="1800" dirty="0" err="1"/>
              <a:t>o’tkazish</a:t>
            </a:r>
            <a:r>
              <a:rPr lang="en-US" sz="1800" dirty="0"/>
              <a:t>; b-</a:t>
            </a:r>
            <a:r>
              <a:rPr lang="en-US" sz="1800" dirty="0" err="1"/>
              <a:t>qiyin</a:t>
            </a:r>
            <a:r>
              <a:rPr lang="en-US" sz="1800" dirty="0"/>
              <a:t> </a:t>
            </a:r>
            <a:r>
              <a:rPr lang="en-US" sz="1800" dirty="0" err="1"/>
              <a:t>joylarda</a:t>
            </a:r>
            <a:r>
              <a:rPr lang="en-US" sz="1800" dirty="0"/>
              <a:t> (</a:t>
            </a:r>
            <a:r>
              <a:rPr lang="en-US" sz="1800" dirty="0" err="1"/>
              <a:t>uchastkalarda</a:t>
            </a:r>
            <a:r>
              <a:rPr lang="en-US" sz="1800" dirty="0"/>
              <a:t>) </a:t>
            </a:r>
            <a:r>
              <a:rPr lang="en-US" sz="1800" dirty="0" err="1"/>
              <a:t>trassani</a:t>
            </a:r>
            <a:r>
              <a:rPr lang="en-US" sz="1800" dirty="0"/>
              <a:t> </a:t>
            </a:r>
            <a:r>
              <a:rPr lang="en-US" sz="1800" dirty="0" err="1"/>
              <a:t>boshqa</a:t>
            </a:r>
            <a:r>
              <a:rPr lang="en-US" sz="1800" dirty="0"/>
              <a:t> </a:t>
            </a:r>
            <a:r>
              <a:rPr lang="en-US" sz="1800" dirty="0" err="1"/>
              <a:t>qirg’oqqa</a:t>
            </a:r>
            <a:r>
              <a:rPr lang="en-US" sz="1800" dirty="0"/>
              <a:t> </a:t>
            </a:r>
            <a:r>
              <a:rPr lang="en-US" sz="1800" dirty="0" err="1"/>
              <a:t>ko’chirish</a:t>
            </a:r>
            <a:r>
              <a:rPr lang="en-US" sz="1800" dirty="0"/>
              <a:t>; v-</a:t>
            </a:r>
            <a:r>
              <a:rPr lang="en-US" sz="1800" dirty="0" err="1"/>
              <a:t>daryo</a:t>
            </a:r>
            <a:r>
              <a:rPr lang="en-US" sz="1800" dirty="0"/>
              <a:t> </a:t>
            </a:r>
            <a:r>
              <a:rPr lang="en-US" sz="1800" dirty="0" err="1"/>
              <a:t>egri-bugrili</a:t>
            </a:r>
            <a:r>
              <a:rPr lang="en-US" sz="1800" dirty="0"/>
              <a:t> </a:t>
            </a:r>
            <a:r>
              <a:rPr lang="en-US" sz="1800" dirty="0" err="1"/>
              <a:t>joylarini</a:t>
            </a:r>
            <a:r>
              <a:rPr lang="en-US" sz="1800" dirty="0"/>
              <a:t> </a:t>
            </a:r>
            <a:r>
              <a:rPr lang="en-US" sz="1800" dirty="0" err="1"/>
              <a:t>ko’priklar</a:t>
            </a:r>
            <a:r>
              <a:rPr lang="en-US" sz="1800" dirty="0"/>
              <a:t> </a:t>
            </a:r>
            <a:r>
              <a:rPr lang="en-US" sz="1800" dirty="0" err="1"/>
              <a:t>bilan</a:t>
            </a:r>
            <a:r>
              <a:rPr lang="en-US" sz="1800" dirty="0"/>
              <a:t> </a:t>
            </a:r>
            <a:r>
              <a:rPr lang="en-US" sz="1800" dirty="0" err="1"/>
              <a:t>kesib</a:t>
            </a:r>
            <a:r>
              <a:rPr lang="en-US" sz="1800" dirty="0"/>
              <a:t> </a:t>
            </a:r>
            <a:r>
              <a:rPr lang="en-US" sz="1800" dirty="0" err="1"/>
              <a:t>o’tib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tunnellar</a:t>
            </a:r>
            <a:r>
              <a:rPr lang="en-US" sz="1800" dirty="0"/>
              <a:t> </a:t>
            </a:r>
            <a:r>
              <a:rPr lang="en-US" sz="1800" dirty="0" err="1"/>
              <a:t>qurib</a:t>
            </a:r>
            <a:r>
              <a:rPr lang="en-US" sz="1800" dirty="0"/>
              <a:t>, </a:t>
            </a:r>
            <a:r>
              <a:rPr lang="en-US" sz="1800" dirty="0" err="1"/>
              <a:t>trassa</a:t>
            </a:r>
            <a:r>
              <a:rPr lang="en-US" sz="1800" dirty="0"/>
              <a:t> </a:t>
            </a:r>
            <a:r>
              <a:rPr lang="en-US" sz="1800" dirty="0" err="1"/>
              <a:t>o’tkazish</a:t>
            </a:r>
            <a:endParaRPr lang="en-US" sz="1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5220" y="1916832"/>
            <a:ext cx="5518547" cy="3504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955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2276872"/>
            <a:ext cx="7927097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Planda</a:t>
            </a:r>
            <a:r>
              <a:rPr lang="en-US" sz="2000" dirty="0"/>
              <a:t> </a:t>
            </a:r>
            <a:r>
              <a:rPr lang="en-US" sz="2000" dirty="0" err="1"/>
              <a:t>vodiy</a:t>
            </a:r>
            <a:r>
              <a:rPr lang="en-US" sz="2000" dirty="0"/>
              <a:t> </a:t>
            </a:r>
            <a:r>
              <a:rPr lang="en-US" sz="2000" dirty="0" err="1"/>
              <a:t>bo’ylab</a:t>
            </a:r>
            <a:r>
              <a:rPr lang="en-US" sz="2000" dirty="0"/>
              <a:t> </a:t>
            </a:r>
            <a:r>
              <a:rPr lang="en-US" sz="2000" dirty="0" err="1"/>
              <a:t>yurishda</a:t>
            </a:r>
            <a:r>
              <a:rPr lang="en-US" sz="2000" dirty="0"/>
              <a:t>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o’qining</a:t>
            </a:r>
            <a:r>
              <a:rPr lang="en-US" sz="2000" dirty="0"/>
              <a:t> </a:t>
            </a:r>
            <a:r>
              <a:rPr lang="en-US" sz="2000" dirty="0" err="1"/>
              <a:t>yo’nalishi</a:t>
            </a:r>
            <a:r>
              <a:rPr lang="en-US" sz="2000" dirty="0"/>
              <a:t> </a:t>
            </a:r>
            <a:r>
              <a:rPr lang="en-US" sz="2000" dirty="0" err="1"/>
              <a:t>daryo</a:t>
            </a:r>
            <a:r>
              <a:rPr lang="en-US" sz="2000" dirty="0"/>
              <a:t> </a:t>
            </a:r>
            <a:r>
              <a:rPr lang="en-US" sz="2000" dirty="0" err="1"/>
              <a:t>vodiysi</a:t>
            </a:r>
            <a:r>
              <a:rPr lang="en-US" sz="2000" dirty="0"/>
              <a:t> </a:t>
            </a:r>
            <a:r>
              <a:rPr lang="en-US" sz="2000" dirty="0" err="1"/>
              <a:t>qiyaliklarining</a:t>
            </a:r>
            <a:r>
              <a:rPr lang="en-US" sz="2000" dirty="0"/>
              <a:t> </a:t>
            </a:r>
            <a:r>
              <a:rPr lang="en-US" sz="2000" dirty="0" err="1"/>
              <a:t>egri-bugriligi</a:t>
            </a:r>
            <a:r>
              <a:rPr lang="en-US" sz="2000" dirty="0"/>
              <a:t>, </a:t>
            </a:r>
            <a:r>
              <a:rPr lang="en-US" sz="2000" dirty="0" err="1"/>
              <a:t>unga</a:t>
            </a:r>
            <a:r>
              <a:rPr lang="en-US" sz="2000" dirty="0"/>
              <a:t> </a:t>
            </a:r>
            <a:r>
              <a:rPr lang="en-US" sz="2000" dirty="0" err="1"/>
              <a:t>kelib</a:t>
            </a:r>
            <a:r>
              <a:rPr lang="en-US" sz="2000" dirty="0"/>
              <a:t> </a:t>
            </a:r>
            <a:r>
              <a:rPr lang="en-US" sz="2000" dirty="0" err="1"/>
              <a:t>quyiladigan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oqimlari</a:t>
            </a:r>
            <a:r>
              <a:rPr lang="en-US" sz="2000" dirty="0"/>
              <a:t>, </a:t>
            </a:r>
            <a:r>
              <a:rPr lang="en-US" sz="2000" dirty="0" err="1"/>
              <a:t>yonbag’irlarning</a:t>
            </a:r>
            <a:r>
              <a:rPr lang="en-US" sz="2000" dirty="0"/>
              <a:t> </a:t>
            </a:r>
            <a:r>
              <a:rPr lang="en-US" sz="2000" dirty="0" err="1"/>
              <a:t>noturg’un</a:t>
            </a:r>
            <a:r>
              <a:rPr lang="en-US" sz="2000" dirty="0"/>
              <a:t> </a:t>
            </a:r>
            <a:r>
              <a:rPr lang="en-US" sz="2000" dirty="0" err="1"/>
              <a:t>joylari</a:t>
            </a:r>
            <a:r>
              <a:rPr lang="en-US" sz="2000" dirty="0"/>
              <a:t>, </a:t>
            </a:r>
            <a:r>
              <a:rPr lang="en-US" sz="2000" dirty="0" err="1"/>
              <a:t>aylanib</a:t>
            </a:r>
            <a:r>
              <a:rPr lang="en-US" sz="2000" dirty="0"/>
              <a:t> </a:t>
            </a:r>
            <a:r>
              <a:rPr lang="en-US" sz="2000" dirty="0" err="1"/>
              <a:t>o’tishga</a:t>
            </a:r>
            <a:r>
              <a:rPr lang="en-US" sz="2000" dirty="0"/>
              <a:t> </a:t>
            </a:r>
            <a:r>
              <a:rPr lang="en-US" sz="2000" dirty="0" err="1"/>
              <a:t>to’g’ri</a:t>
            </a:r>
            <a:r>
              <a:rPr lang="en-US" sz="2000" dirty="0"/>
              <a:t> </a:t>
            </a:r>
            <a:r>
              <a:rPr lang="en-US" sz="2000" dirty="0" err="1"/>
              <a:t>keladigan</a:t>
            </a:r>
            <a:r>
              <a:rPr lang="en-US" sz="2000" dirty="0"/>
              <a:t> </a:t>
            </a:r>
            <a:r>
              <a:rPr lang="en-US" sz="2000" dirty="0" err="1"/>
              <a:t>qoyaning</a:t>
            </a:r>
            <a:r>
              <a:rPr lang="en-US" sz="2000" dirty="0"/>
              <a:t> </a:t>
            </a:r>
            <a:r>
              <a:rPr lang="en-US" sz="2000" dirty="0" err="1"/>
              <a:t>turtib</a:t>
            </a:r>
            <a:r>
              <a:rPr lang="en-US" sz="2000" dirty="0"/>
              <a:t> </a:t>
            </a:r>
            <a:r>
              <a:rPr lang="en-US" sz="2000" dirty="0" err="1"/>
              <a:t>chiqqan</a:t>
            </a:r>
            <a:r>
              <a:rPr lang="en-US" sz="2000" dirty="0"/>
              <a:t> </a:t>
            </a:r>
            <a:r>
              <a:rPr lang="en-US" sz="2000" dirty="0" err="1"/>
              <a:t>joyi</a:t>
            </a:r>
            <a:r>
              <a:rPr lang="en-US" sz="2000" dirty="0"/>
              <a:t> </a:t>
            </a:r>
            <a:r>
              <a:rPr lang="en-US" sz="2000" dirty="0" err="1"/>
              <a:t>borligi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belgilanadi</a:t>
            </a:r>
            <a:r>
              <a:rPr lang="en-US" sz="2000" dirty="0"/>
              <a:t>, </a:t>
            </a:r>
            <a:r>
              <a:rPr lang="en-US" sz="2000" dirty="0" err="1"/>
              <a:t>bularni</a:t>
            </a:r>
            <a:r>
              <a:rPr lang="en-US" sz="2000" dirty="0"/>
              <a:t> </a:t>
            </a:r>
            <a:r>
              <a:rPr lang="en-US" sz="2000" dirty="0" err="1"/>
              <a:t>aylanib</a:t>
            </a:r>
            <a:r>
              <a:rPr lang="en-US" sz="2000" dirty="0"/>
              <a:t> </a:t>
            </a:r>
            <a:r>
              <a:rPr lang="en-US" sz="2000" dirty="0" err="1"/>
              <a:t>o’tishga</a:t>
            </a:r>
            <a:r>
              <a:rPr lang="en-US" sz="2000" dirty="0"/>
              <a:t>, </a:t>
            </a:r>
            <a:r>
              <a:rPr lang="en-US" sz="2000" dirty="0" err="1"/>
              <a:t>chuqur</a:t>
            </a:r>
            <a:r>
              <a:rPr lang="en-US" sz="2000" dirty="0"/>
              <a:t> </a:t>
            </a:r>
            <a:r>
              <a:rPr lang="en-US" sz="2000" dirty="0" err="1"/>
              <a:t>o’ymalar</a:t>
            </a:r>
            <a:r>
              <a:rPr lang="en-US" sz="2000" dirty="0"/>
              <a:t> </a:t>
            </a:r>
            <a:r>
              <a:rPr lang="en-US" sz="2000" dirty="0" err="1"/>
              <a:t>qilib</a:t>
            </a:r>
            <a:r>
              <a:rPr lang="en-US" sz="2000" dirty="0"/>
              <a:t>, </a:t>
            </a:r>
            <a:r>
              <a:rPr lang="en-US" sz="2000" dirty="0" err="1"/>
              <a:t>qisqa</a:t>
            </a:r>
            <a:r>
              <a:rPr lang="en-US" sz="2000" dirty="0"/>
              <a:t> </a:t>
            </a:r>
            <a:r>
              <a:rPr lang="en-US" sz="2000" dirty="0" err="1"/>
              <a:t>tunnellar</a:t>
            </a:r>
            <a:r>
              <a:rPr lang="en-US" sz="2000" dirty="0"/>
              <a:t> </a:t>
            </a:r>
            <a:r>
              <a:rPr lang="en-US" sz="2000" dirty="0" err="1"/>
              <a:t>qurib</a:t>
            </a:r>
            <a:r>
              <a:rPr lang="en-US" sz="2000" dirty="0"/>
              <a:t> </a:t>
            </a:r>
            <a:r>
              <a:rPr lang="en-US" sz="2000" dirty="0" err="1"/>
              <a:t>kesib</a:t>
            </a:r>
            <a:r>
              <a:rPr lang="en-US" sz="2000" dirty="0"/>
              <a:t> </a:t>
            </a:r>
            <a:r>
              <a:rPr lang="en-US" sz="2000" dirty="0" err="1"/>
              <a:t>o’tishga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yo’lni</a:t>
            </a:r>
            <a:r>
              <a:rPr lang="en-US" sz="2000" dirty="0"/>
              <a:t> </a:t>
            </a:r>
            <a:r>
              <a:rPr lang="en-US" sz="2000" dirty="0" err="1"/>
              <a:t>daryoning</a:t>
            </a:r>
            <a:r>
              <a:rPr lang="en-US" sz="2000" dirty="0"/>
              <a:t> </a:t>
            </a:r>
            <a:r>
              <a:rPr lang="en-US" sz="2000" dirty="0" err="1"/>
              <a:t>boshqa</a:t>
            </a:r>
            <a:r>
              <a:rPr lang="en-US" sz="2000" dirty="0"/>
              <a:t> </a:t>
            </a:r>
            <a:r>
              <a:rPr lang="en-US" sz="2000" dirty="0" err="1"/>
              <a:t>qirg’og’iga</a:t>
            </a:r>
            <a:r>
              <a:rPr lang="en-US" sz="2000" dirty="0"/>
              <a:t> </a:t>
            </a:r>
            <a:r>
              <a:rPr lang="en-US" sz="2000" dirty="0" err="1"/>
              <a:t>ko’chirishga</a:t>
            </a:r>
            <a:r>
              <a:rPr lang="en-US" sz="2000" dirty="0"/>
              <a:t> </a:t>
            </a:r>
            <a:r>
              <a:rPr lang="en-US" sz="2000" dirty="0" err="1"/>
              <a:t>to’g’ri</a:t>
            </a:r>
            <a:r>
              <a:rPr lang="en-US" sz="2000" dirty="0"/>
              <a:t> </a:t>
            </a:r>
            <a:r>
              <a:rPr lang="en-US" sz="2000" dirty="0" err="1"/>
              <a:t>keladi</a:t>
            </a:r>
            <a:r>
              <a:rPr lang="en-US" sz="2000" dirty="0"/>
              <a:t> (1-rasm). </a:t>
            </a:r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aniq</a:t>
            </a:r>
            <a:r>
              <a:rPr lang="en-US" sz="2000" dirty="0"/>
              <a:t> </a:t>
            </a:r>
            <a:r>
              <a:rPr lang="en-US" sz="2000" dirty="0" err="1"/>
              <a:t>holda</a:t>
            </a:r>
            <a:r>
              <a:rPr lang="en-US" sz="2000" dirty="0"/>
              <a:t> </a:t>
            </a:r>
            <a:r>
              <a:rPr lang="en-US" sz="2000" dirty="0" err="1"/>
              <a:t>eng</a:t>
            </a:r>
            <a:r>
              <a:rPr lang="en-US" sz="2000" dirty="0"/>
              <a:t> </a:t>
            </a:r>
            <a:r>
              <a:rPr lang="en-US" sz="2000" dirty="0" err="1"/>
              <a:t>yaxshi</a:t>
            </a:r>
            <a:r>
              <a:rPr lang="en-US" sz="2000" dirty="0"/>
              <a:t> </a:t>
            </a:r>
            <a:r>
              <a:rPr lang="en-US" sz="2000" dirty="0" err="1"/>
              <a:t>hisoblangan</a:t>
            </a:r>
            <a:r>
              <a:rPr lang="en-US" sz="2000" dirty="0"/>
              <a:t> </a:t>
            </a:r>
            <a:r>
              <a:rPr lang="en-US" sz="2000" dirty="0" err="1"/>
              <a:t>trassa</a:t>
            </a:r>
            <a:r>
              <a:rPr lang="en-US" sz="2000" dirty="0"/>
              <a:t> </a:t>
            </a:r>
            <a:r>
              <a:rPr lang="en-US" sz="2000" dirty="0" err="1"/>
              <a:t>echimini</a:t>
            </a:r>
            <a:r>
              <a:rPr lang="en-US" sz="2000" dirty="0"/>
              <a:t> </a:t>
            </a:r>
            <a:r>
              <a:rPr lang="en-US" sz="2000" dirty="0" err="1"/>
              <a:t>tanlash</a:t>
            </a:r>
            <a:r>
              <a:rPr lang="en-US" sz="2000" dirty="0"/>
              <a:t> </a:t>
            </a:r>
            <a:r>
              <a:rPr lang="en-US" sz="2000" dirty="0" err="1"/>
              <a:t>yo’lning</a:t>
            </a:r>
            <a:r>
              <a:rPr lang="en-US" sz="2000" dirty="0"/>
              <a:t> </a:t>
            </a:r>
            <a:r>
              <a:rPr lang="en-US" sz="2000" dirty="0" err="1"/>
              <a:t>toifasiga</a:t>
            </a:r>
            <a:r>
              <a:rPr lang="en-US" sz="2000" dirty="0"/>
              <a:t> </a:t>
            </a:r>
            <a:r>
              <a:rPr lang="en-US" sz="2000" dirty="0" err="1"/>
              <a:t>bog’liq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yo’lni</a:t>
            </a:r>
            <a:r>
              <a:rPr lang="en-US" sz="2000" dirty="0"/>
              <a:t> </a:t>
            </a:r>
            <a:r>
              <a:rPr lang="en-US" sz="2000" dirty="0" err="1"/>
              <a:t>qurish</a:t>
            </a:r>
            <a:r>
              <a:rPr lang="en-US" sz="2000" dirty="0"/>
              <a:t> </a:t>
            </a:r>
            <a:r>
              <a:rPr lang="en-US" sz="2000" dirty="0" err="1"/>
              <a:t>qiymati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transport </a:t>
            </a:r>
            <a:r>
              <a:rPr lang="en-US" sz="2000" dirty="0" err="1"/>
              <a:t>harajatlarini</a:t>
            </a:r>
            <a:r>
              <a:rPr lang="en-US" sz="2000" dirty="0"/>
              <a:t> </a:t>
            </a:r>
            <a:r>
              <a:rPr lang="en-US" sz="2000" dirty="0" err="1"/>
              <a:t>hisobga</a:t>
            </a:r>
            <a:r>
              <a:rPr lang="en-US" sz="2000" dirty="0"/>
              <a:t> </a:t>
            </a:r>
            <a:r>
              <a:rPr lang="en-US" sz="2000" dirty="0" err="1"/>
              <a:t>oluvchi</a:t>
            </a:r>
            <a:r>
              <a:rPr lang="en-US" sz="2000" dirty="0"/>
              <a:t> </a:t>
            </a:r>
            <a:r>
              <a:rPr lang="en-US" sz="2000" dirty="0" err="1"/>
              <a:t>variantlarni</a:t>
            </a:r>
            <a:r>
              <a:rPr lang="en-US" sz="2000" dirty="0"/>
              <a:t> </a:t>
            </a:r>
            <a:r>
              <a:rPr lang="en-US" sz="2000" dirty="0" err="1"/>
              <a:t>texnik-iqtisodiy</a:t>
            </a:r>
            <a:r>
              <a:rPr lang="en-US" sz="2000" dirty="0"/>
              <a:t> </a:t>
            </a:r>
            <a:r>
              <a:rPr lang="en-US" sz="2000" dirty="0" err="1"/>
              <a:t>taqqoslashga</a:t>
            </a:r>
            <a:r>
              <a:rPr lang="en-US" sz="2000" dirty="0"/>
              <a:t> </a:t>
            </a:r>
            <a:r>
              <a:rPr lang="en-US" sz="2000" dirty="0" err="1"/>
              <a:t>asoslanadi</a:t>
            </a:r>
            <a:r>
              <a:rPr lang="en-US" sz="2000" dirty="0"/>
              <a:t>. </a:t>
            </a:r>
            <a:r>
              <a:rPr lang="en-US" sz="2000" dirty="0" err="1"/>
              <a:t>Harakat</a:t>
            </a:r>
            <a:r>
              <a:rPr lang="en-US" sz="2000" dirty="0"/>
              <a:t> </a:t>
            </a:r>
            <a:r>
              <a:rPr lang="en-US" sz="2000" dirty="0" err="1"/>
              <a:t>jadal</a:t>
            </a:r>
            <a:r>
              <a:rPr lang="en-US" sz="2000" dirty="0"/>
              <a:t> </a:t>
            </a:r>
            <a:r>
              <a:rPr lang="en-US" sz="2000" dirty="0" err="1"/>
              <a:t>bo’lgan</a:t>
            </a:r>
            <a:r>
              <a:rPr lang="en-US" sz="2000" dirty="0"/>
              <a:t> </a:t>
            </a:r>
            <a:r>
              <a:rPr lang="en-US" sz="2000" dirty="0" err="1"/>
              <a:t>tog’yo’llarini</a:t>
            </a:r>
            <a:r>
              <a:rPr lang="en-US" sz="2000" dirty="0"/>
              <a:t>  </a:t>
            </a:r>
            <a:r>
              <a:rPr lang="en-US" sz="2000" dirty="0" err="1"/>
              <a:t>zamonaviy</a:t>
            </a:r>
            <a:r>
              <a:rPr lang="en-US" sz="2000" dirty="0"/>
              <a:t> </a:t>
            </a:r>
            <a:r>
              <a:rPr lang="en-US" sz="2000" dirty="0" err="1"/>
              <a:t>qilib</a:t>
            </a:r>
            <a:r>
              <a:rPr lang="en-US" sz="2000" dirty="0"/>
              <a:t> </a:t>
            </a:r>
            <a:r>
              <a:rPr lang="en-US" sz="2000" dirty="0" err="1"/>
              <a:t>qurish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vodiy</a:t>
            </a:r>
            <a:r>
              <a:rPr lang="en-US" sz="2000" dirty="0"/>
              <a:t> </a:t>
            </a:r>
            <a:r>
              <a:rPr lang="en-US" sz="2000" dirty="0" err="1"/>
              <a:t>tubi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yo’lni</a:t>
            </a:r>
            <a:r>
              <a:rPr lang="en-US" sz="2000" dirty="0"/>
              <a:t> </a:t>
            </a:r>
            <a:r>
              <a:rPr lang="en-US" sz="2000" dirty="0" err="1"/>
              <a:t>dadil</a:t>
            </a:r>
            <a:r>
              <a:rPr lang="en-US" sz="2000" dirty="0"/>
              <a:t> </a:t>
            </a:r>
            <a:r>
              <a:rPr lang="en-US" sz="2000" dirty="0" err="1"/>
              <a:t>o’tkazish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daryoni</a:t>
            </a:r>
            <a:r>
              <a:rPr lang="en-US" sz="2000" dirty="0"/>
              <a:t> </a:t>
            </a:r>
            <a:r>
              <a:rPr lang="en-US" sz="2000" dirty="0" err="1"/>
              <a:t>yaqin</a:t>
            </a:r>
            <a:r>
              <a:rPr lang="en-US" sz="2000" dirty="0"/>
              <a:t> </a:t>
            </a:r>
            <a:r>
              <a:rPr lang="en-US" sz="2000" dirty="0" err="1"/>
              <a:t>masofada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necha</a:t>
            </a:r>
            <a:r>
              <a:rPr lang="en-US" sz="2000" dirty="0"/>
              <a:t> </a:t>
            </a:r>
            <a:r>
              <a:rPr lang="en-US" sz="2000" dirty="0" err="1"/>
              <a:t>bor</a:t>
            </a:r>
            <a:r>
              <a:rPr lang="en-US" sz="2000" dirty="0"/>
              <a:t> </a:t>
            </a:r>
            <a:r>
              <a:rPr lang="en-US" sz="2000" dirty="0" err="1"/>
              <a:t>kesib</a:t>
            </a:r>
            <a:r>
              <a:rPr lang="en-US" sz="2000" dirty="0"/>
              <a:t> </a:t>
            </a:r>
            <a:r>
              <a:rPr lang="en-US" sz="2000" dirty="0" err="1"/>
              <a:t>o’tish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qisqa</a:t>
            </a:r>
            <a:r>
              <a:rPr lang="en-US" sz="2000" dirty="0"/>
              <a:t> </a:t>
            </a:r>
            <a:r>
              <a:rPr lang="en-US" sz="2000" dirty="0" err="1"/>
              <a:t>tunnelar</a:t>
            </a:r>
            <a:r>
              <a:rPr lang="en-US" sz="2000" dirty="0"/>
              <a:t> </a:t>
            </a:r>
            <a:r>
              <a:rPr lang="en-US" sz="2000" dirty="0" err="1"/>
              <a:t>qurish</a:t>
            </a:r>
            <a:r>
              <a:rPr lang="en-US" sz="2000" dirty="0"/>
              <a:t> </a:t>
            </a:r>
            <a:r>
              <a:rPr lang="en-US" sz="2000" dirty="0" err="1"/>
              <a:t>xarakterlidir</a:t>
            </a:r>
            <a:r>
              <a:rPr lang="en-US" sz="2000" dirty="0"/>
              <a:t>.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7544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2204864"/>
            <a:ext cx="7855089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Daryo</a:t>
            </a:r>
            <a:r>
              <a:rPr lang="en-US" sz="2000" dirty="0"/>
              <a:t> </a:t>
            </a:r>
            <a:r>
              <a:rPr lang="en-US" sz="2000" dirty="0" err="1"/>
              <a:t>vodiylari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o’tadigan</a:t>
            </a:r>
            <a:r>
              <a:rPr lang="en-US" sz="2000" dirty="0"/>
              <a:t> </a:t>
            </a:r>
            <a:r>
              <a:rPr lang="en-US" sz="2000" dirty="0" err="1"/>
              <a:t>yo’llarda</a:t>
            </a:r>
            <a:r>
              <a:rPr lang="en-US" sz="2000" dirty="0"/>
              <a:t> </a:t>
            </a:r>
            <a:r>
              <a:rPr lang="en-US" sz="2000" dirty="0" err="1"/>
              <a:t>plandagi</a:t>
            </a:r>
            <a:r>
              <a:rPr lang="en-US" sz="2000" dirty="0"/>
              <a:t> </a:t>
            </a:r>
            <a:r>
              <a:rPr lang="en-US" sz="2000" dirty="0" err="1"/>
              <a:t>radiuslari</a:t>
            </a:r>
            <a:r>
              <a:rPr lang="en-US" sz="2000" dirty="0"/>
              <a:t> </a:t>
            </a:r>
            <a:r>
              <a:rPr lang="en-US" sz="2000" dirty="0" err="1"/>
              <a:t>kichik</a:t>
            </a:r>
            <a:r>
              <a:rPr lang="en-US" sz="2000" dirty="0"/>
              <a:t> </a:t>
            </a:r>
            <a:r>
              <a:rPr lang="en-US" sz="2000" dirty="0" err="1"/>
              <a:t>bo’lgan</a:t>
            </a:r>
            <a:r>
              <a:rPr lang="en-US" sz="2000" dirty="0"/>
              <a:t> </a:t>
            </a:r>
            <a:r>
              <a:rPr lang="en-US" sz="2000" dirty="0" err="1"/>
              <a:t>ko’p</a:t>
            </a:r>
            <a:r>
              <a:rPr lang="en-US" sz="2000" dirty="0"/>
              <a:t> </a:t>
            </a:r>
            <a:r>
              <a:rPr lang="en-US" sz="2000" dirty="0" err="1"/>
              <a:t>sonli</a:t>
            </a:r>
            <a:r>
              <a:rPr lang="en-US" sz="2000" dirty="0"/>
              <a:t> </a:t>
            </a:r>
            <a:r>
              <a:rPr lang="en-US" sz="2000" dirty="0" err="1"/>
              <a:t>egrilar</a:t>
            </a:r>
            <a:r>
              <a:rPr lang="en-US" sz="2000" dirty="0"/>
              <a:t>, </a:t>
            </a:r>
            <a:r>
              <a:rPr lang="en-US" sz="2000" dirty="0" err="1"/>
              <a:t>oqizindilarni</a:t>
            </a:r>
            <a:r>
              <a:rPr lang="en-US" sz="2000" dirty="0"/>
              <a:t> </a:t>
            </a:r>
            <a:r>
              <a:rPr lang="en-US" sz="2000" dirty="0" err="1"/>
              <a:t>konussimon</a:t>
            </a:r>
            <a:r>
              <a:rPr lang="en-US" sz="2000" dirty="0"/>
              <a:t> </a:t>
            </a:r>
            <a:r>
              <a:rPr lang="en-US" sz="2000" dirty="0" err="1"/>
              <a:t>cho’kindilar</a:t>
            </a:r>
            <a:r>
              <a:rPr lang="en-US" sz="2000" dirty="0"/>
              <a:t> </a:t>
            </a:r>
            <a:r>
              <a:rPr lang="en-US" sz="2000" dirty="0" err="1"/>
              <a:t>uyumlari</a:t>
            </a:r>
            <a:r>
              <a:rPr lang="en-US" sz="2000" dirty="0"/>
              <a:t> </a:t>
            </a:r>
            <a:r>
              <a:rPr lang="en-US" sz="2000" dirty="0" err="1"/>
              <a:t>bo’lgan</a:t>
            </a:r>
            <a:r>
              <a:rPr lang="en-US" sz="2000" dirty="0"/>
              <a:t>, </a:t>
            </a:r>
            <a:r>
              <a:rPr lang="en-US" sz="2000" dirty="0" err="1"/>
              <a:t>qiyalamali</a:t>
            </a:r>
            <a:r>
              <a:rPr lang="en-US" sz="2000" dirty="0"/>
              <a:t> </a:t>
            </a:r>
            <a:r>
              <a:rPr lang="en-US" sz="2000" dirty="0" err="1"/>
              <a:t>uchastkalar</a:t>
            </a:r>
            <a:r>
              <a:rPr lang="en-US" sz="2000" dirty="0"/>
              <a:t> </a:t>
            </a:r>
            <a:r>
              <a:rPr lang="en-US" sz="2000" dirty="0" err="1"/>
              <a:t>zonasia</a:t>
            </a:r>
            <a:r>
              <a:rPr lang="en-US" sz="2000" dirty="0"/>
              <a:t> yon </a:t>
            </a:r>
            <a:r>
              <a:rPr lang="en-US" sz="2000" dirty="0" err="1"/>
              <a:t>irmoqlar</a:t>
            </a:r>
            <a:r>
              <a:rPr lang="en-US" sz="2000" dirty="0"/>
              <a:t> </a:t>
            </a:r>
            <a:r>
              <a:rPr lang="en-US" sz="2000" dirty="0" err="1"/>
              <a:t>orqali</a:t>
            </a:r>
            <a:r>
              <a:rPr lang="en-US" sz="2000" dirty="0"/>
              <a:t> </a:t>
            </a:r>
            <a:r>
              <a:rPr lang="en-US" sz="2000" dirty="0" err="1"/>
              <a:t>o’tadigan</a:t>
            </a:r>
            <a:r>
              <a:rPr lang="en-US" sz="2000" dirty="0"/>
              <a:t> </a:t>
            </a:r>
            <a:r>
              <a:rPr lang="en-US" sz="2000" dirty="0" err="1"/>
              <a:t>ko’priklar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, </a:t>
            </a:r>
            <a:r>
              <a:rPr lang="en-US" sz="2000" dirty="0" err="1"/>
              <a:t>qiyalama</a:t>
            </a:r>
            <a:r>
              <a:rPr lang="en-US" sz="2000" dirty="0"/>
              <a:t> </a:t>
            </a:r>
            <a:r>
              <a:rPr lang="en-US" sz="2000" dirty="0" err="1"/>
              <a:t>uchastkalar</a:t>
            </a:r>
            <a:r>
              <a:rPr lang="en-US" sz="2000" dirty="0"/>
              <a:t> </a:t>
            </a:r>
            <a:r>
              <a:rPr lang="en-US" sz="2000" dirty="0" err="1"/>
              <a:t>ayrim</a:t>
            </a:r>
            <a:r>
              <a:rPr lang="en-US" sz="2000" dirty="0"/>
              <a:t> </a:t>
            </a:r>
            <a:r>
              <a:rPr lang="en-US" sz="2000" dirty="0" err="1"/>
              <a:t>joylarda</a:t>
            </a:r>
            <a:r>
              <a:rPr lang="en-US" sz="2000" dirty="0"/>
              <a:t> </a:t>
            </a:r>
            <a:r>
              <a:rPr lang="en-US" sz="2000" dirty="0" err="1"/>
              <a:t>turg’un</a:t>
            </a:r>
            <a:r>
              <a:rPr lang="en-US" sz="2000" dirty="0"/>
              <a:t> </a:t>
            </a:r>
            <a:r>
              <a:rPr lang="en-US" sz="2000" dirty="0" err="1"/>
              <a:t>bo’lmasligi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 </a:t>
            </a:r>
            <a:r>
              <a:rPr lang="en-US" sz="2000" dirty="0" err="1"/>
              <a:t>Daryo</a:t>
            </a:r>
            <a:r>
              <a:rPr lang="en-US" sz="2000" dirty="0"/>
              <a:t> </a:t>
            </a:r>
            <a:r>
              <a:rPr lang="en-US" sz="2000" dirty="0" err="1"/>
              <a:t>vodiysi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qurishda</a:t>
            </a:r>
            <a:r>
              <a:rPr lang="en-US" sz="2000" dirty="0"/>
              <a:t> </a:t>
            </a:r>
            <a:r>
              <a:rPr lang="en-US" sz="2000" dirty="0" err="1"/>
              <a:t>tirak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mustahkamlash</a:t>
            </a:r>
            <a:r>
              <a:rPr lang="en-US" sz="2000" dirty="0"/>
              <a:t> </a:t>
            </a:r>
            <a:r>
              <a:rPr lang="en-US" sz="2000" dirty="0" err="1"/>
              <a:t>devorlari</a:t>
            </a:r>
            <a:r>
              <a:rPr lang="en-US" sz="2000" dirty="0"/>
              <a:t>,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nihoyat</a:t>
            </a:r>
            <a:r>
              <a:rPr lang="en-US" sz="2000" dirty="0"/>
              <a:t>, </a:t>
            </a:r>
            <a:r>
              <a:rPr lang="en-US" sz="2000" dirty="0" err="1"/>
              <a:t>qor</a:t>
            </a:r>
            <a:r>
              <a:rPr lang="en-US" sz="2000" dirty="0"/>
              <a:t> </a:t>
            </a:r>
            <a:r>
              <a:rPr lang="en-US" sz="2000" dirty="0" err="1"/>
              <a:t>bosishi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o’prilishlarning</a:t>
            </a:r>
            <a:r>
              <a:rPr lang="en-US" sz="2000" dirty="0"/>
              <a:t> </a:t>
            </a:r>
            <a:r>
              <a:rPr lang="en-US" sz="2000" dirty="0" err="1"/>
              <a:t>oldini</a:t>
            </a:r>
            <a:r>
              <a:rPr lang="en-US" sz="2000" dirty="0"/>
              <a:t> </a:t>
            </a:r>
            <a:r>
              <a:rPr lang="en-US" sz="2000" dirty="0" err="1"/>
              <a:t>olish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maxsus</a:t>
            </a:r>
            <a:r>
              <a:rPr lang="en-US" sz="2000" dirty="0"/>
              <a:t> </a:t>
            </a:r>
            <a:r>
              <a:rPr lang="en-US" sz="2000" dirty="0" err="1"/>
              <a:t>inshootlar</a:t>
            </a:r>
            <a:r>
              <a:rPr lang="en-US" sz="2000" dirty="0"/>
              <a:t> </a:t>
            </a:r>
            <a:r>
              <a:rPr lang="en-US" sz="2000" dirty="0" err="1"/>
              <a:t>qurishga</a:t>
            </a:r>
            <a:r>
              <a:rPr lang="en-US" sz="2000" dirty="0"/>
              <a:t> </a:t>
            </a:r>
            <a:r>
              <a:rPr lang="en-US" sz="2000" dirty="0" err="1"/>
              <a:t>to’g’ri</a:t>
            </a:r>
            <a:r>
              <a:rPr lang="en-US" sz="2000" dirty="0"/>
              <a:t> </a:t>
            </a:r>
            <a:r>
              <a:rPr lang="en-US" sz="2000" dirty="0" err="1"/>
              <a:t>keladi</a:t>
            </a:r>
            <a:r>
              <a:rPr lang="en-US" sz="2000" dirty="0"/>
              <a:t>.</a:t>
            </a:r>
          </a:p>
          <a:p>
            <a:r>
              <a:rPr lang="en-US" sz="2000" dirty="0"/>
              <a:t>Tog’ </a:t>
            </a:r>
            <a:r>
              <a:rPr lang="en-US" sz="2000" dirty="0" err="1"/>
              <a:t>daryolarining</a:t>
            </a:r>
            <a:r>
              <a:rPr lang="en-US" sz="2000" dirty="0"/>
              <a:t> </a:t>
            </a:r>
            <a:r>
              <a:rPr lang="en-US" sz="2000" dirty="0" err="1"/>
              <a:t>geologik</a:t>
            </a:r>
            <a:r>
              <a:rPr lang="en-US" sz="2000" dirty="0"/>
              <a:t> </a:t>
            </a:r>
            <a:r>
              <a:rPr lang="en-US" sz="2000" dirty="0" err="1"/>
              <a:t>xususiyatlarini</a:t>
            </a:r>
            <a:r>
              <a:rPr lang="en-US" sz="2000" dirty="0"/>
              <a:t> </a:t>
            </a:r>
            <a:r>
              <a:rPr lang="en-US" sz="2000" dirty="0" err="1"/>
              <a:t>hisobga</a:t>
            </a:r>
            <a:r>
              <a:rPr lang="en-US" sz="2000" dirty="0"/>
              <a:t> </a:t>
            </a:r>
            <a:r>
              <a:rPr lang="en-US" sz="2000" dirty="0" err="1"/>
              <a:t>olish</a:t>
            </a:r>
            <a:r>
              <a:rPr lang="en-US" sz="2000" dirty="0"/>
              <a:t> </a:t>
            </a:r>
            <a:r>
              <a:rPr lang="en-US" sz="2000" dirty="0" err="1"/>
              <a:t>zarur</a:t>
            </a:r>
            <a:r>
              <a:rPr lang="en-US" sz="2000" dirty="0"/>
              <a:t>: </a:t>
            </a:r>
            <a:r>
              <a:rPr lang="en-US" sz="2000" dirty="0" err="1"/>
              <a:t>oqimning</a:t>
            </a:r>
            <a:r>
              <a:rPr lang="en-US" sz="2000" dirty="0"/>
              <a:t>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tezligi</a:t>
            </a:r>
            <a:r>
              <a:rPr lang="en-US" sz="2000" dirty="0"/>
              <a:t> (</a:t>
            </a:r>
            <a:r>
              <a:rPr lang="en-US" sz="2000" dirty="0" err="1"/>
              <a:t>yoz</a:t>
            </a:r>
            <a:r>
              <a:rPr lang="en-US" sz="2000" dirty="0"/>
              <a:t> </a:t>
            </a:r>
            <a:r>
              <a:rPr lang="en-US" sz="2000" dirty="0" err="1"/>
              <a:t>chillasida</a:t>
            </a:r>
            <a:r>
              <a:rPr lang="en-US" sz="2000" dirty="0"/>
              <a:t> 1,5...4 m/s, </a:t>
            </a:r>
            <a:r>
              <a:rPr lang="en-US" sz="2000" dirty="0" err="1"/>
              <a:t>toshqin</a:t>
            </a:r>
            <a:r>
              <a:rPr lang="en-US" sz="2000" dirty="0"/>
              <a:t> </a:t>
            </a:r>
            <a:r>
              <a:rPr lang="en-US" sz="2000" dirty="0" err="1"/>
              <a:t>vaqtida</a:t>
            </a:r>
            <a:r>
              <a:rPr lang="en-US" sz="2000" dirty="0"/>
              <a:t> 10 m/s </a:t>
            </a:r>
            <a:r>
              <a:rPr lang="en-US" sz="2000" dirty="0" err="1"/>
              <a:t>gacha</a:t>
            </a:r>
            <a:r>
              <a:rPr lang="en-US" sz="2000" dirty="0"/>
              <a:t>), </a:t>
            </a:r>
            <a:r>
              <a:rPr lang="en-US" sz="2000" dirty="0" err="1"/>
              <a:t>sarflarni</a:t>
            </a:r>
            <a:r>
              <a:rPr lang="en-US" sz="2000" dirty="0"/>
              <a:t> </a:t>
            </a:r>
            <a:r>
              <a:rPr lang="en-US" sz="2000" dirty="0" err="1"/>
              <a:t>juda</a:t>
            </a:r>
            <a:r>
              <a:rPr lang="en-US" sz="2000" dirty="0"/>
              <a:t>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o’zgarib</a:t>
            </a:r>
            <a:r>
              <a:rPr lang="en-US" sz="2000" dirty="0"/>
              <a:t> </a:t>
            </a:r>
            <a:r>
              <a:rPr lang="en-US" sz="2000" dirty="0" err="1"/>
              <a:t>turishi</a:t>
            </a:r>
            <a:r>
              <a:rPr lang="en-US" sz="2000" dirty="0"/>
              <a:t> (</a:t>
            </a:r>
            <a:r>
              <a:rPr lang="en-US" sz="2000" dirty="0" err="1"/>
              <a:t>yoz</a:t>
            </a:r>
            <a:r>
              <a:rPr lang="en-US" sz="2000" dirty="0"/>
              <a:t> </a:t>
            </a:r>
            <a:r>
              <a:rPr lang="en-US" sz="2000" dirty="0" err="1"/>
              <a:t>chillasida</a:t>
            </a:r>
            <a:r>
              <a:rPr lang="en-US" sz="2000" dirty="0"/>
              <a:t> 10...50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toshqin</a:t>
            </a:r>
            <a:r>
              <a:rPr lang="en-US" sz="2000" dirty="0"/>
              <a:t> </a:t>
            </a:r>
            <a:r>
              <a:rPr lang="en-US" sz="2000" dirty="0" err="1"/>
              <a:t>vaqtida</a:t>
            </a:r>
            <a:r>
              <a:rPr lang="en-US" sz="2000" dirty="0"/>
              <a:t> 250...900 m3/s </a:t>
            </a:r>
            <a:r>
              <a:rPr lang="en-US" sz="2000" dirty="0" err="1"/>
              <a:t>gacha</a:t>
            </a:r>
            <a:r>
              <a:rPr lang="en-US" sz="2000" dirty="0"/>
              <a:t>), </a:t>
            </a:r>
            <a:r>
              <a:rPr lang="en-US" sz="2000" dirty="0" err="1"/>
              <a:t>chuqurligining</a:t>
            </a:r>
            <a:r>
              <a:rPr lang="en-US" sz="2000" dirty="0"/>
              <a:t> </a:t>
            </a:r>
            <a:r>
              <a:rPr lang="en-US" sz="2000" dirty="0" err="1"/>
              <a:t>keskin</a:t>
            </a:r>
            <a:r>
              <a:rPr lang="en-US" sz="2000" dirty="0"/>
              <a:t> </a:t>
            </a:r>
            <a:r>
              <a:rPr lang="en-US" sz="2000" dirty="0" err="1"/>
              <a:t>o’zgarishi</a:t>
            </a:r>
            <a:r>
              <a:rPr lang="en-US" sz="2000" dirty="0"/>
              <a:t> (</a:t>
            </a:r>
            <a:r>
              <a:rPr lang="en-US" sz="2000" dirty="0" err="1"/>
              <a:t>yoz</a:t>
            </a:r>
            <a:r>
              <a:rPr lang="en-US" sz="2000" dirty="0"/>
              <a:t> </a:t>
            </a:r>
            <a:r>
              <a:rPr lang="en-US" sz="2000" dirty="0" err="1"/>
              <a:t>chillasidagi</a:t>
            </a:r>
            <a:r>
              <a:rPr lang="en-US" sz="2000" dirty="0"/>
              <a:t> 0,5...1,5 m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toshqin</a:t>
            </a:r>
            <a:r>
              <a:rPr lang="en-US" sz="2000" dirty="0"/>
              <a:t> </a:t>
            </a:r>
            <a:r>
              <a:rPr lang="en-US" sz="2000" dirty="0" err="1"/>
              <a:t>vaqtidagi</a:t>
            </a:r>
            <a:r>
              <a:rPr lang="en-US" sz="2000" dirty="0"/>
              <a:t> </a:t>
            </a:r>
            <a:r>
              <a:rPr lang="en-US" sz="2000" dirty="0" err="1"/>
              <a:t>sathning</a:t>
            </a:r>
            <a:r>
              <a:rPr lang="en-US" sz="2000" dirty="0"/>
              <a:t> 3...5 m </a:t>
            </a:r>
            <a:r>
              <a:rPr lang="en-US" sz="2000" dirty="0" err="1"/>
              <a:t>gacha</a:t>
            </a:r>
            <a:r>
              <a:rPr lang="en-US" sz="2000" dirty="0"/>
              <a:t> </a:t>
            </a:r>
            <a:r>
              <a:rPr lang="en-US" sz="2000" dirty="0" err="1"/>
              <a:t>tez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yuqori</a:t>
            </a:r>
            <a:r>
              <a:rPr lang="en-US" sz="2000" dirty="0"/>
              <a:t> </a:t>
            </a:r>
            <a:r>
              <a:rPr lang="en-US" sz="2000" dirty="0" err="1"/>
              <a:t>ko’tarilishi</a:t>
            </a:r>
            <a:r>
              <a:rPr lang="en-US" sz="2000" dirty="0"/>
              <a:t>). 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754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916832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Vodiy</a:t>
            </a:r>
            <a:r>
              <a:rPr lang="en-US" sz="2000" dirty="0"/>
              <a:t> </a:t>
            </a:r>
            <a:r>
              <a:rPr lang="en-US" sz="2000" dirty="0" err="1"/>
              <a:t>bo’ylab</a:t>
            </a:r>
            <a:r>
              <a:rPr lang="en-US" sz="2000" dirty="0"/>
              <a:t> </a:t>
            </a:r>
            <a:r>
              <a:rPr lang="en-US" sz="2000" dirty="0" err="1"/>
              <a:t>o’tadigan</a:t>
            </a:r>
            <a:r>
              <a:rPr lang="en-US" sz="2000" dirty="0"/>
              <a:t> </a:t>
            </a:r>
            <a:r>
              <a:rPr lang="en-US" sz="2000" dirty="0" err="1"/>
              <a:t>yo’lni</a:t>
            </a:r>
            <a:r>
              <a:rPr lang="en-US" sz="2000" dirty="0"/>
              <a:t> </a:t>
            </a:r>
            <a:r>
              <a:rPr lang="en-US" sz="2000" dirty="0" err="1"/>
              <a:t>hamma</a:t>
            </a:r>
            <a:r>
              <a:rPr lang="en-US" sz="2000" dirty="0"/>
              <a:t> </a:t>
            </a:r>
            <a:r>
              <a:rPr lang="en-US" sz="2000" dirty="0" err="1"/>
              <a:t>vaqt</a:t>
            </a:r>
            <a:r>
              <a:rPr lang="en-US" sz="2000" dirty="0"/>
              <a:t> </a:t>
            </a:r>
            <a:r>
              <a:rPr lang="en-US" sz="2000" dirty="0" err="1"/>
              <a:t>daryodagi</a:t>
            </a:r>
            <a:r>
              <a:rPr lang="en-US" sz="2000" dirty="0"/>
              <a:t> </a:t>
            </a:r>
            <a:r>
              <a:rPr lang="en-US" sz="2000" dirty="0" err="1"/>
              <a:t>suvning</a:t>
            </a:r>
            <a:r>
              <a:rPr lang="en-US" sz="2000" dirty="0"/>
              <a:t> </a:t>
            </a:r>
            <a:r>
              <a:rPr lang="en-US" sz="2000" dirty="0" err="1"/>
              <a:t>maksimal</a:t>
            </a:r>
            <a:r>
              <a:rPr lang="en-US" sz="2000" dirty="0"/>
              <a:t> </a:t>
            </a:r>
            <a:r>
              <a:rPr lang="en-US" sz="2000" dirty="0" err="1"/>
              <a:t>sathidan</a:t>
            </a:r>
            <a:r>
              <a:rPr lang="en-US" sz="2000" dirty="0"/>
              <a:t> </a:t>
            </a:r>
            <a:r>
              <a:rPr lang="en-US" sz="2000" dirty="0" err="1"/>
              <a:t>yuqori</a:t>
            </a:r>
            <a:r>
              <a:rPr lang="en-US" sz="2000" dirty="0"/>
              <a:t> </a:t>
            </a:r>
            <a:r>
              <a:rPr lang="en-US" sz="2000" dirty="0" err="1"/>
              <a:t>qilib</a:t>
            </a:r>
            <a:r>
              <a:rPr lang="en-US" sz="2000" dirty="0"/>
              <a:t>,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poyining</a:t>
            </a:r>
            <a:r>
              <a:rPr lang="en-US" sz="2000" dirty="0"/>
              <a:t> </a:t>
            </a:r>
            <a:r>
              <a:rPr lang="en-US" sz="2000" dirty="0" err="1"/>
              <a:t>tagidan</a:t>
            </a:r>
            <a:r>
              <a:rPr lang="en-US" sz="2000" dirty="0"/>
              <a:t> </a:t>
            </a:r>
            <a:r>
              <a:rPr lang="en-US" sz="2000" dirty="0" err="1"/>
              <a:t>yuvilishini</a:t>
            </a:r>
            <a:r>
              <a:rPr lang="en-US" sz="2000" dirty="0"/>
              <a:t> </a:t>
            </a:r>
            <a:r>
              <a:rPr lang="en-US" sz="2000" dirty="0" err="1"/>
              <a:t>istisno</a:t>
            </a:r>
            <a:r>
              <a:rPr lang="en-US" sz="2000" dirty="0"/>
              <a:t> </a:t>
            </a:r>
            <a:r>
              <a:rPr lang="en-US" sz="2000" dirty="0" err="1"/>
              <a:t>qiladigan</a:t>
            </a:r>
            <a:r>
              <a:rPr lang="en-US" sz="2000" dirty="0"/>
              <a:t> </a:t>
            </a:r>
            <a:r>
              <a:rPr lang="en-US" sz="2000" dirty="0" err="1"/>
              <a:t>masofada</a:t>
            </a:r>
            <a:r>
              <a:rPr lang="en-US" sz="2000" dirty="0"/>
              <a:t> </a:t>
            </a:r>
            <a:r>
              <a:rPr lang="en-US" sz="2000" dirty="0" err="1"/>
              <a:t>joylashtirilgani</a:t>
            </a:r>
            <a:r>
              <a:rPr lang="en-US" sz="2000" dirty="0"/>
              <a:t> </a:t>
            </a:r>
            <a:r>
              <a:rPr lang="en-US" sz="2000" dirty="0" err="1"/>
              <a:t>ma’qul</a:t>
            </a:r>
            <a:r>
              <a:rPr lang="en-US" sz="2000" dirty="0"/>
              <a:t>. </a:t>
            </a:r>
          </a:p>
          <a:p>
            <a:r>
              <a:rPr lang="en-US" sz="2000" dirty="0"/>
              <a:t>         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poyini</a:t>
            </a:r>
            <a:r>
              <a:rPr lang="en-US" sz="2000" dirty="0"/>
              <a:t> </a:t>
            </a:r>
            <a:r>
              <a:rPr lang="en-US" sz="2000" dirty="0" err="1"/>
              <a:t>mustahkamlashning</a:t>
            </a:r>
            <a:r>
              <a:rPr lang="en-US" sz="2000" dirty="0"/>
              <a:t> </a:t>
            </a:r>
            <a:r>
              <a:rPr lang="en-US" sz="2000" dirty="0" err="1"/>
              <a:t>ko’p</a:t>
            </a:r>
            <a:r>
              <a:rPr lang="en-US" sz="2000" dirty="0"/>
              <a:t> </a:t>
            </a:r>
            <a:r>
              <a:rPr lang="en-US" sz="2000" dirty="0" err="1"/>
              <a:t>usullari</a:t>
            </a:r>
            <a:r>
              <a:rPr lang="en-US" sz="2000" dirty="0"/>
              <a:t> </a:t>
            </a:r>
            <a:r>
              <a:rPr lang="en-US" sz="2000" dirty="0" err="1"/>
              <a:t>taklif</a:t>
            </a:r>
            <a:r>
              <a:rPr lang="en-US" sz="2000" dirty="0"/>
              <a:t> </a:t>
            </a:r>
            <a:r>
              <a:rPr lang="en-US" sz="2000" dirty="0" err="1"/>
              <a:t>etilgan</a:t>
            </a:r>
            <a:r>
              <a:rPr lang="en-US" sz="2000" dirty="0"/>
              <a:t>: </a:t>
            </a:r>
          </a:p>
          <a:p>
            <a:r>
              <a:rPr lang="en-US" sz="2000" dirty="0" err="1"/>
              <a:t>tagida</a:t>
            </a:r>
            <a:r>
              <a:rPr lang="en-US" sz="2000" dirty="0"/>
              <a:t> </a:t>
            </a:r>
            <a:r>
              <a:rPr lang="en-US" sz="2000" dirty="0" err="1"/>
              <a:t>mustahkam</a:t>
            </a:r>
            <a:r>
              <a:rPr lang="en-US" sz="2000" dirty="0"/>
              <a:t> </a:t>
            </a:r>
            <a:r>
              <a:rPr lang="en-US" sz="2000" dirty="0" err="1"/>
              <a:t>jinslar</a:t>
            </a:r>
            <a:r>
              <a:rPr lang="en-US" sz="2000" dirty="0"/>
              <a:t> </a:t>
            </a:r>
            <a:r>
              <a:rPr lang="en-US" sz="2000" dirty="0" err="1"/>
              <a:t>yotgan</a:t>
            </a:r>
            <a:r>
              <a:rPr lang="en-US" sz="2000" dirty="0"/>
              <a:t> </a:t>
            </a:r>
            <a:r>
              <a:rPr lang="en-US" sz="2000" dirty="0" err="1"/>
              <a:t>qatlamda</a:t>
            </a:r>
            <a:r>
              <a:rPr lang="en-US" sz="2000" dirty="0"/>
              <a:t> </a:t>
            </a:r>
            <a:r>
              <a:rPr lang="en-US" sz="2000" dirty="0" err="1"/>
              <a:t>ko’tariladigan</a:t>
            </a:r>
            <a:r>
              <a:rPr lang="en-US" sz="2000" dirty="0"/>
              <a:t> </a:t>
            </a:r>
            <a:r>
              <a:rPr lang="en-US" sz="2000" dirty="0" err="1"/>
              <a:t>qirg’oq</a:t>
            </a:r>
            <a:r>
              <a:rPr lang="en-US" sz="2000" dirty="0"/>
              <a:t> </a:t>
            </a:r>
            <a:r>
              <a:rPr lang="en-US" sz="2000" dirty="0" err="1"/>
              <a:t>mustahkamlovchi</a:t>
            </a:r>
            <a:r>
              <a:rPr lang="en-US" sz="2000" dirty="0"/>
              <a:t> </a:t>
            </a:r>
            <a:r>
              <a:rPr lang="en-US" sz="2000" dirty="0" err="1"/>
              <a:t>tirak</a:t>
            </a:r>
            <a:r>
              <a:rPr lang="en-US" sz="2000" dirty="0"/>
              <a:t> </a:t>
            </a:r>
            <a:r>
              <a:rPr lang="en-US" sz="2000" dirty="0" err="1"/>
              <a:t>devorlar</a:t>
            </a:r>
            <a:r>
              <a:rPr lang="en-US" sz="2000" dirty="0"/>
              <a:t> </a:t>
            </a:r>
            <a:r>
              <a:rPr lang="en-US" sz="2000" dirty="0" err="1"/>
              <a:t>qurish</a:t>
            </a:r>
            <a:r>
              <a:rPr lang="en-US" sz="2000" dirty="0"/>
              <a:t>;</a:t>
            </a:r>
          </a:p>
          <a:p>
            <a:r>
              <a:rPr lang="en-US" sz="2000" dirty="0" err="1"/>
              <a:t>qiyaliklarni</a:t>
            </a:r>
            <a:r>
              <a:rPr lang="en-US" sz="2000" dirty="0"/>
              <a:t> tosh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beton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koshinlash</a:t>
            </a:r>
            <a:r>
              <a:rPr lang="en-US" sz="2000" dirty="0"/>
              <a:t>, </a:t>
            </a:r>
            <a:r>
              <a:rPr lang="en-US" sz="2000" dirty="0" err="1"/>
              <a:t>bular</a:t>
            </a:r>
            <a:r>
              <a:rPr lang="en-US" sz="2000" dirty="0"/>
              <a:t> </a:t>
            </a:r>
            <a:r>
              <a:rPr lang="en-US" sz="2000" dirty="0" err="1"/>
              <a:t>chuqur</a:t>
            </a:r>
            <a:r>
              <a:rPr lang="en-US" sz="2000" dirty="0"/>
              <a:t> </a:t>
            </a:r>
            <a:r>
              <a:rPr lang="en-US" sz="2000" dirty="0" err="1"/>
              <a:t>yotqizilgan</a:t>
            </a:r>
            <a:r>
              <a:rPr lang="en-US" sz="2000" dirty="0"/>
              <a:t>, </a:t>
            </a:r>
            <a:r>
              <a:rPr lang="en-US" sz="2000" dirty="0" err="1"/>
              <a:t>tagidan</a:t>
            </a:r>
            <a:r>
              <a:rPr lang="en-US" sz="2000" dirty="0"/>
              <a:t> </a:t>
            </a:r>
            <a:r>
              <a:rPr lang="en-US" sz="2000" dirty="0" err="1"/>
              <a:t>yuvilishga</a:t>
            </a:r>
            <a:r>
              <a:rPr lang="en-US" sz="2000" dirty="0"/>
              <a:t> </a:t>
            </a:r>
            <a:r>
              <a:rPr lang="en-US" sz="2000" dirty="0" err="1"/>
              <a:t>to’sqinlik</a:t>
            </a:r>
            <a:r>
              <a:rPr lang="en-US" sz="2000" dirty="0"/>
              <a:t> </a:t>
            </a:r>
            <a:r>
              <a:rPr lang="en-US" sz="2000" dirty="0" err="1"/>
              <a:t>qiluvchi</a:t>
            </a:r>
            <a:r>
              <a:rPr lang="en-US" sz="2000" dirty="0"/>
              <a:t> </a:t>
            </a:r>
            <a:r>
              <a:rPr lang="en-US" sz="2000" dirty="0" err="1"/>
              <a:t>poydevor</a:t>
            </a:r>
            <a:r>
              <a:rPr lang="en-US" sz="2000" dirty="0"/>
              <a:t> (</a:t>
            </a:r>
            <a:r>
              <a:rPr lang="en-US" sz="2000" dirty="0" err="1"/>
              <a:t>tish</a:t>
            </a:r>
            <a:r>
              <a:rPr lang="en-US" sz="2000" dirty="0"/>
              <a:t>) </a:t>
            </a:r>
            <a:r>
              <a:rPr lang="en-US" sz="2000" dirty="0" err="1"/>
              <a:t>ga</a:t>
            </a:r>
            <a:r>
              <a:rPr lang="en-US" sz="2000" dirty="0"/>
              <a:t> </a:t>
            </a:r>
            <a:r>
              <a:rPr lang="en-US" sz="2000" dirty="0" err="1"/>
              <a:t>tiralib</a:t>
            </a:r>
            <a:r>
              <a:rPr lang="en-US" sz="2000" dirty="0"/>
              <a:t> </a:t>
            </a:r>
            <a:r>
              <a:rPr lang="en-US" sz="2000" dirty="0" err="1"/>
              <a:t>turadi</a:t>
            </a:r>
            <a:r>
              <a:rPr lang="en-US" sz="2000" dirty="0"/>
              <a:t>;</a:t>
            </a:r>
          </a:p>
          <a:p>
            <a:r>
              <a:rPr lang="en-US" sz="2000" dirty="0" err="1"/>
              <a:t>qiyalik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pastga</a:t>
            </a:r>
            <a:r>
              <a:rPr lang="en-US" sz="2000" dirty="0"/>
              <a:t> </a:t>
            </a:r>
            <a:r>
              <a:rPr lang="en-US" sz="2000" dirty="0" err="1"/>
              <a:t>sirpanuvchi</a:t>
            </a:r>
            <a:r>
              <a:rPr lang="en-US" sz="2000" dirty="0"/>
              <a:t> </a:t>
            </a:r>
            <a:r>
              <a:rPr lang="en-US" sz="2000" dirty="0" err="1"/>
              <a:t>beton</a:t>
            </a:r>
            <a:r>
              <a:rPr lang="en-US" sz="2000" dirty="0"/>
              <a:t> </a:t>
            </a:r>
            <a:r>
              <a:rPr lang="en-US" sz="2000" dirty="0" err="1"/>
              <a:t>bloklar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plitalar</a:t>
            </a:r>
            <a:r>
              <a:rPr lang="en-US" sz="2000" dirty="0"/>
              <a:t> </a:t>
            </a:r>
            <a:r>
              <a:rPr lang="en-US" sz="2000" dirty="0" err="1"/>
              <a:t>qo’llash</a:t>
            </a:r>
            <a:r>
              <a:rPr lang="en-US" sz="2000" dirty="0"/>
              <a:t>, </a:t>
            </a:r>
            <a:r>
              <a:rPr lang="en-US" sz="2000" dirty="0" err="1"/>
              <a:t>bular</a:t>
            </a:r>
            <a:r>
              <a:rPr lang="en-US" sz="2000" dirty="0"/>
              <a:t>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poyi</a:t>
            </a:r>
            <a:r>
              <a:rPr lang="en-US" sz="2000" dirty="0"/>
              <a:t> </a:t>
            </a:r>
            <a:r>
              <a:rPr lang="en-US" sz="2000" dirty="0" err="1"/>
              <a:t>tagidan</a:t>
            </a:r>
            <a:r>
              <a:rPr lang="en-US" sz="2000" dirty="0"/>
              <a:t> </a:t>
            </a:r>
            <a:r>
              <a:rPr lang="en-US" sz="2000" dirty="0" err="1"/>
              <a:t>yuvilib</a:t>
            </a:r>
            <a:r>
              <a:rPr lang="en-US" sz="2000" dirty="0"/>
              <a:t> </a:t>
            </a:r>
            <a:r>
              <a:rPr lang="en-US" sz="2000" dirty="0" err="1"/>
              <a:t>borgani</a:t>
            </a:r>
            <a:r>
              <a:rPr lang="en-US" sz="2000" dirty="0"/>
              <a:t> sari </a:t>
            </a:r>
            <a:r>
              <a:rPr lang="en-US" sz="2000" dirty="0" err="1"/>
              <a:t>cho’ka</a:t>
            </a:r>
            <a:r>
              <a:rPr lang="en-US" sz="2000" dirty="0"/>
              <a:t> </a:t>
            </a:r>
            <a:r>
              <a:rPr lang="en-US" sz="2000" dirty="0" err="1"/>
              <a:t>boradi</a:t>
            </a:r>
            <a:r>
              <a:rPr lang="en-US" sz="2000" dirty="0"/>
              <a:t>;</a:t>
            </a:r>
          </a:p>
          <a:p>
            <a:r>
              <a:rPr lang="en-US" sz="2000" dirty="0" err="1"/>
              <a:t>qiyaliklarga</a:t>
            </a:r>
            <a:r>
              <a:rPr lang="en-US" sz="2000" dirty="0"/>
              <a:t> </a:t>
            </a:r>
            <a:r>
              <a:rPr lang="en-US" sz="2000" dirty="0" err="1"/>
              <a:t>shakldor</a:t>
            </a:r>
            <a:r>
              <a:rPr lang="en-US" sz="2000" dirty="0"/>
              <a:t> </a:t>
            </a:r>
            <a:r>
              <a:rPr lang="en-US" sz="2000" dirty="0" err="1"/>
              <a:t>beton</a:t>
            </a:r>
            <a:r>
              <a:rPr lang="en-US" sz="2000" dirty="0"/>
              <a:t> </a:t>
            </a:r>
            <a:r>
              <a:rPr lang="en-US" sz="2000" dirty="0" err="1"/>
              <a:t>elementlar</a:t>
            </a:r>
            <a:r>
              <a:rPr lang="en-US" sz="2000" dirty="0"/>
              <a:t> </a:t>
            </a:r>
            <a:r>
              <a:rPr lang="en-US" sz="2000" dirty="0" err="1"/>
              <a:t>yotqizish</a:t>
            </a:r>
            <a:r>
              <a:rPr lang="en-US" sz="2000" dirty="0"/>
              <a:t> </a:t>
            </a:r>
            <a:r>
              <a:rPr lang="en-US" sz="2000" dirty="0" err="1"/>
              <a:t>bular</a:t>
            </a:r>
            <a:r>
              <a:rPr lang="en-US" sz="2000" dirty="0"/>
              <a:t> </a:t>
            </a:r>
            <a:r>
              <a:rPr lang="en-US" sz="2000" dirty="0" err="1"/>
              <a:t>bir-biri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tishlashib</a:t>
            </a:r>
            <a:r>
              <a:rPr lang="en-US" sz="2000" dirty="0"/>
              <a:t>,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poyi</a:t>
            </a:r>
            <a:r>
              <a:rPr lang="en-US" sz="2000" dirty="0"/>
              <a:t> </a:t>
            </a:r>
            <a:r>
              <a:rPr lang="en-US" sz="2000" dirty="0" err="1"/>
              <a:t>tagidan</a:t>
            </a:r>
            <a:r>
              <a:rPr lang="en-US" sz="2000" dirty="0"/>
              <a:t> </a:t>
            </a:r>
            <a:r>
              <a:rPr lang="en-US" sz="2000" dirty="0" err="1"/>
              <a:t>yuvilganida</a:t>
            </a:r>
            <a:r>
              <a:rPr lang="en-US" sz="2000" dirty="0"/>
              <a:t> </a:t>
            </a:r>
            <a:r>
              <a:rPr lang="en-US" sz="2000" dirty="0" err="1"/>
              <a:t>pastga</a:t>
            </a:r>
            <a:r>
              <a:rPr lang="en-US" sz="2000" dirty="0"/>
              <a:t> </a:t>
            </a:r>
            <a:r>
              <a:rPr lang="en-US" sz="2000" dirty="0" err="1"/>
              <a:t>tushadi</a:t>
            </a:r>
            <a:r>
              <a:rPr lang="en-US" sz="2000" dirty="0"/>
              <a:t>;</a:t>
            </a:r>
          </a:p>
          <a:p>
            <a:r>
              <a:rPr lang="en-US" sz="2000" dirty="0" err="1"/>
              <a:t>bir-biri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bog’langantashkil</a:t>
            </a:r>
            <a:r>
              <a:rPr lang="en-US" sz="2000" dirty="0"/>
              <a:t> </a:t>
            </a:r>
            <a:r>
              <a:rPr lang="en-US" sz="2000" dirty="0" err="1"/>
              <a:t>topgan</a:t>
            </a:r>
            <a:r>
              <a:rPr lang="en-US" sz="2000" dirty="0"/>
              <a:t> </a:t>
            </a:r>
            <a:r>
              <a:rPr lang="en-US" sz="2000" dirty="0" err="1"/>
              <a:t>bloklar</a:t>
            </a:r>
            <a:r>
              <a:rPr lang="en-US" sz="2000" dirty="0"/>
              <a:t> </a:t>
            </a:r>
            <a:r>
              <a:rPr lang="en-US" sz="2000" dirty="0" err="1"/>
              <a:t>qo’llash</a:t>
            </a:r>
            <a:r>
              <a:rPr lang="en-US" sz="2000" dirty="0"/>
              <a:t>.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751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899592" y="2564904"/>
            <a:ext cx="7776864" cy="3888432"/>
          </a:xfrm>
        </p:spPr>
        <p:txBody>
          <a:bodyPr>
            <a:normAutofit fontScale="85000" lnSpcReduction="10000"/>
          </a:bodyPr>
          <a:lstStyle/>
          <a:p>
            <a:r>
              <a:rPr lang="en-US" b="1" dirty="0" err="1"/>
              <a:t>Suvning</a:t>
            </a:r>
            <a:r>
              <a:rPr lang="en-US" b="1" dirty="0"/>
              <a:t> </a:t>
            </a:r>
            <a:r>
              <a:rPr lang="en-US" b="1" dirty="0" err="1"/>
              <a:t>bo’ylama</a:t>
            </a:r>
            <a:r>
              <a:rPr lang="en-US" b="1" dirty="0"/>
              <a:t> </a:t>
            </a:r>
            <a:r>
              <a:rPr lang="en-US" b="1" dirty="0" err="1"/>
              <a:t>oqish</a:t>
            </a:r>
            <a:r>
              <a:rPr lang="en-US" b="1" dirty="0"/>
              <a:t> </a:t>
            </a:r>
            <a:r>
              <a:rPr lang="en-US" b="1" dirty="0" err="1"/>
              <a:t>tezligini</a:t>
            </a:r>
            <a:r>
              <a:rPr lang="en-US" b="1" dirty="0"/>
              <a:t> </a:t>
            </a:r>
            <a:r>
              <a:rPr lang="en-US" b="1" dirty="0" err="1"/>
              <a:t>kamaytirish</a:t>
            </a:r>
            <a:r>
              <a:rPr lang="en-US" b="1" dirty="0"/>
              <a:t> </a:t>
            </a:r>
            <a:r>
              <a:rPr lang="en-US" b="1" dirty="0" err="1"/>
              <a:t>uchun</a:t>
            </a:r>
            <a:r>
              <a:rPr lang="en-US" b="1" dirty="0"/>
              <a:t> </a:t>
            </a:r>
            <a:r>
              <a:rPr lang="en-US" b="1" dirty="0" err="1"/>
              <a:t>yo’l</a:t>
            </a:r>
            <a:r>
              <a:rPr lang="en-US" b="1" dirty="0"/>
              <a:t> </a:t>
            </a:r>
            <a:r>
              <a:rPr lang="en-US" b="1" dirty="0" err="1"/>
              <a:t>bo’ylab</a:t>
            </a:r>
            <a:r>
              <a:rPr lang="en-US" b="1" dirty="0"/>
              <a:t> </a:t>
            </a:r>
            <a:r>
              <a:rPr lang="en-US" b="1" dirty="0" err="1"/>
              <a:t>betondan</a:t>
            </a:r>
            <a:r>
              <a:rPr lang="en-US" b="1" dirty="0"/>
              <a:t> </a:t>
            </a:r>
            <a:r>
              <a:rPr lang="en-US" b="1" dirty="0" err="1"/>
              <a:t>turli</a:t>
            </a:r>
            <a:r>
              <a:rPr lang="en-US" b="1" dirty="0"/>
              <a:t> </a:t>
            </a:r>
            <a:r>
              <a:rPr lang="en-US" b="1" dirty="0" err="1"/>
              <a:t>xil</a:t>
            </a:r>
            <a:r>
              <a:rPr lang="en-US" b="1" dirty="0"/>
              <a:t> </a:t>
            </a:r>
            <a:r>
              <a:rPr lang="en-US" b="1" dirty="0" err="1"/>
              <a:t>shporlar</a:t>
            </a:r>
            <a:r>
              <a:rPr lang="en-US" b="1" dirty="0"/>
              <a:t> </a:t>
            </a:r>
            <a:r>
              <a:rPr lang="en-US" b="1" dirty="0" err="1"/>
              <a:t>qilinadi</a:t>
            </a:r>
            <a:r>
              <a:rPr lang="en-US" b="1" dirty="0"/>
              <a:t>. </a:t>
            </a:r>
            <a:r>
              <a:rPr lang="en-US" b="1" dirty="0" err="1"/>
              <a:t>Shuni</a:t>
            </a:r>
            <a:r>
              <a:rPr lang="en-US" b="1" dirty="0"/>
              <a:t> </a:t>
            </a:r>
            <a:r>
              <a:rPr lang="en-US" b="1" dirty="0" err="1"/>
              <a:t>hisobga</a:t>
            </a:r>
            <a:r>
              <a:rPr lang="en-US" b="1" dirty="0"/>
              <a:t> </a:t>
            </a:r>
            <a:r>
              <a:rPr lang="en-US" b="1" dirty="0" err="1"/>
              <a:t>olish</a:t>
            </a:r>
            <a:r>
              <a:rPr lang="en-US" b="1" dirty="0"/>
              <a:t> </a:t>
            </a:r>
            <a:r>
              <a:rPr lang="en-US" b="1" dirty="0" err="1"/>
              <a:t>kerakki</a:t>
            </a:r>
            <a:r>
              <a:rPr lang="en-US" b="1" dirty="0"/>
              <a:t>, </a:t>
            </a:r>
            <a:r>
              <a:rPr lang="en-US" b="1" dirty="0" err="1"/>
              <a:t>shporlar</a:t>
            </a:r>
            <a:r>
              <a:rPr lang="en-US" b="1" dirty="0"/>
              <a:t> </a:t>
            </a:r>
            <a:r>
              <a:rPr lang="en-US" b="1" dirty="0" err="1"/>
              <a:t>oqimni</a:t>
            </a:r>
            <a:r>
              <a:rPr lang="en-US" b="1" dirty="0"/>
              <a:t> </a:t>
            </a:r>
            <a:r>
              <a:rPr lang="en-US" b="1" dirty="0" err="1"/>
              <a:t>bir</a:t>
            </a:r>
            <a:r>
              <a:rPr lang="en-US" b="1" dirty="0"/>
              <a:t> </a:t>
            </a:r>
            <a:r>
              <a:rPr lang="en-US" b="1" dirty="0" err="1"/>
              <a:t>qirg’oqdan</a:t>
            </a:r>
            <a:r>
              <a:rPr lang="en-US" b="1" dirty="0"/>
              <a:t> </a:t>
            </a:r>
            <a:r>
              <a:rPr lang="en-US" b="1" dirty="0" err="1"/>
              <a:t>siqib</a:t>
            </a:r>
            <a:r>
              <a:rPr lang="en-US" b="1" dirty="0"/>
              <a:t> </a:t>
            </a:r>
            <a:r>
              <a:rPr lang="en-US" b="1" dirty="0" err="1"/>
              <a:t>borib</a:t>
            </a:r>
            <a:r>
              <a:rPr lang="en-US" b="1" dirty="0"/>
              <a:t>, </a:t>
            </a:r>
            <a:r>
              <a:rPr lang="en-US" b="1" dirty="0" err="1"/>
              <a:t>qarama-qarshi</a:t>
            </a:r>
            <a:r>
              <a:rPr lang="en-US" b="1" dirty="0"/>
              <a:t> </a:t>
            </a:r>
            <a:r>
              <a:rPr lang="en-US" b="1" dirty="0" err="1"/>
              <a:t>tomondagi</a:t>
            </a:r>
            <a:r>
              <a:rPr lang="en-US" b="1" dirty="0"/>
              <a:t> </a:t>
            </a:r>
            <a:r>
              <a:rPr lang="en-US" b="1" dirty="0" err="1"/>
              <a:t>qirg’oqning</a:t>
            </a:r>
            <a:r>
              <a:rPr lang="en-US" b="1" dirty="0"/>
              <a:t> </a:t>
            </a:r>
            <a:r>
              <a:rPr lang="en-US" b="1" dirty="0" err="1"/>
              <a:t>tagidan</a:t>
            </a:r>
            <a:r>
              <a:rPr lang="en-US" b="1" dirty="0"/>
              <a:t> </a:t>
            </a:r>
            <a:r>
              <a:rPr lang="en-US" b="1" dirty="0" err="1"/>
              <a:t>yuvilishini</a:t>
            </a:r>
            <a:r>
              <a:rPr lang="en-US" b="1" dirty="0"/>
              <a:t> </a:t>
            </a:r>
            <a:r>
              <a:rPr lang="en-US" b="1" dirty="0" err="1"/>
              <a:t>faollashtirishi</a:t>
            </a:r>
            <a:r>
              <a:rPr lang="en-US" b="1" dirty="0"/>
              <a:t> </a:t>
            </a:r>
            <a:r>
              <a:rPr lang="en-US" b="1" dirty="0" err="1"/>
              <a:t>mumkin</a:t>
            </a:r>
            <a:r>
              <a:rPr lang="en-US" b="1" dirty="0"/>
              <a:t>.</a:t>
            </a:r>
          </a:p>
          <a:p>
            <a:r>
              <a:rPr lang="en-US" b="1" dirty="0" err="1"/>
              <a:t>Trassa</a:t>
            </a:r>
            <a:r>
              <a:rPr lang="en-US" b="1" dirty="0"/>
              <a:t> </a:t>
            </a:r>
            <a:r>
              <a:rPr lang="en-US" b="1" dirty="0" err="1"/>
              <a:t>o’rnini</a:t>
            </a:r>
            <a:r>
              <a:rPr lang="en-US" b="1" dirty="0"/>
              <a:t> </a:t>
            </a:r>
            <a:r>
              <a:rPr lang="en-US" b="1" dirty="0" err="1"/>
              <a:t>tanlashda</a:t>
            </a:r>
            <a:r>
              <a:rPr lang="en-US" b="1" dirty="0"/>
              <a:t> </a:t>
            </a:r>
            <a:r>
              <a:rPr lang="en-US" b="1" dirty="0" err="1"/>
              <a:t>vodiy</a:t>
            </a:r>
            <a:r>
              <a:rPr lang="en-US" b="1" dirty="0"/>
              <a:t> </a:t>
            </a:r>
            <a:r>
              <a:rPr lang="en-US" b="1" dirty="0" err="1"/>
              <a:t>qiyaliklarining</a:t>
            </a:r>
            <a:r>
              <a:rPr lang="en-US" b="1" dirty="0"/>
              <a:t> </a:t>
            </a:r>
            <a:r>
              <a:rPr lang="en-US" b="1" dirty="0" err="1"/>
              <a:t>geologik</a:t>
            </a:r>
            <a:r>
              <a:rPr lang="en-US" b="1" dirty="0"/>
              <a:t> </a:t>
            </a:r>
            <a:r>
              <a:rPr lang="en-US" b="1" dirty="0" err="1"/>
              <a:t>tuzilishi</a:t>
            </a:r>
            <a:r>
              <a:rPr lang="en-US" b="1" dirty="0"/>
              <a:t>, </a:t>
            </a:r>
            <a:r>
              <a:rPr lang="en-US" b="1" dirty="0" err="1"/>
              <a:t>kesib</a:t>
            </a:r>
            <a:r>
              <a:rPr lang="en-US" b="1" dirty="0"/>
              <a:t> </a:t>
            </a:r>
            <a:r>
              <a:rPr lang="en-US" b="1" dirty="0" err="1"/>
              <a:t>o’tiladigan</a:t>
            </a:r>
            <a:r>
              <a:rPr lang="en-US" b="1" dirty="0"/>
              <a:t> </a:t>
            </a:r>
            <a:r>
              <a:rPr lang="en-US" b="1" dirty="0" err="1"/>
              <a:t>suv</a:t>
            </a:r>
            <a:r>
              <a:rPr lang="en-US" b="1" dirty="0"/>
              <a:t> </a:t>
            </a:r>
            <a:r>
              <a:rPr lang="en-US" b="1" dirty="0" err="1"/>
              <a:t>oqimlarining</a:t>
            </a:r>
            <a:r>
              <a:rPr lang="en-US" b="1" dirty="0"/>
              <a:t> </a:t>
            </a:r>
            <a:r>
              <a:rPr lang="en-US" b="1" dirty="0" err="1"/>
              <a:t>rejimlari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qor</a:t>
            </a:r>
            <a:r>
              <a:rPr lang="en-US" b="1" dirty="0"/>
              <a:t> </a:t>
            </a:r>
            <a:r>
              <a:rPr lang="en-US" b="1" dirty="0" err="1"/>
              <a:t>ko’chkilari</a:t>
            </a:r>
            <a:r>
              <a:rPr lang="en-US" b="1" dirty="0"/>
              <a:t> </a:t>
            </a:r>
            <a:r>
              <a:rPr lang="en-US" b="1" dirty="0" err="1"/>
              <a:t>bo’lishi</a:t>
            </a:r>
            <a:r>
              <a:rPr lang="en-US" b="1" dirty="0"/>
              <a:t> </a:t>
            </a:r>
            <a:r>
              <a:rPr lang="en-US" b="1" dirty="0" err="1"/>
              <a:t>ehtimoli</a:t>
            </a:r>
            <a:r>
              <a:rPr lang="en-US" b="1" dirty="0"/>
              <a:t> </a:t>
            </a:r>
            <a:r>
              <a:rPr lang="en-US" b="1" dirty="0" err="1"/>
              <a:t>nazarda</a:t>
            </a:r>
            <a:r>
              <a:rPr lang="en-US" b="1" dirty="0"/>
              <a:t> </a:t>
            </a:r>
            <a:r>
              <a:rPr lang="en-US" b="1" dirty="0" err="1"/>
              <a:t>tutilishi</a:t>
            </a:r>
            <a:r>
              <a:rPr lang="en-US" b="1" dirty="0"/>
              <a:t> </a:t>
            </a:r>
            <a:r>
              <a:rPr lang="en-US" b="1" dirty="0" err="1"/>
              <a:t>zarur</a:t>
            </a:r>
            <a:r>
              <a:rPr lang="en-US" b="1" dirty="0"/>
              <a:t>. </a:t>
            </a:r>
            <a:r>
              <a:rPr lang="en-US" b="1" dirty="0" err="1"/>
              <a:t>qiyaliklar</a:t>
            </a:r>
            <a:r>
              <a:rPr lang="en-US" b="1" dirty="0"/>
              <a:t> </a:t>
            </a:r>
            <a:r>
              <a:rPr lang="en-US" b="1" dirty="0" err="1"/>
              <a:t>juda</a:t>
            </a:r>
            <a:r>
              <a:rPr lang="en-US" b="1" dirty="0"/>
              <a:t> </a:t>
            </a:r>
            <a:r>
              <a:rPr lang="en-US" b="1" dirty="0" err="1"/>
              <a:t>tik</a:t>
            </a:r>
            <a:r>
              <a:rPr lang="en-US" b="1" dirty="0"/>
              <a:t> </a:t>
            </a:r>
            <a:r>
              <a:rPr lang="en-US" b="1" dirty="0" err="1"/>
              <a:t>bo’lganida</a:t>
            </a:r>
            <a:r>
              <a:rPr lang="en-US" b="1" dirty="0"/>
              <a:t>, </a:t>
            </a:r>
            <a:r>
              <a:rPr lang="en-US" b="1" dirty="0" err="1"/>
              <a:t>surilishlar</a:t>
            </a:r>
            <a:r>
              <a:rPr lang="en-US" b="1" dirty="0"/>
              <a:t> 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to’kilishlar</a:t>
            </a:r>
            <a:r>
              <a:rPr lang="en-US" b="1" dirty="0"/>
              <a:t> </a:t>
            </a:r>
            <a:r>
              <a:rPr lang="en-US" b="1" dirty="0" err="1"/>
              <a:t>sodir</a:t>
            </a:r>
            <a:r>
              <a:rPr lang="en-US" b="1" dirty="0"/>
              <a:t> </a:t>
            </a:r>
            <a:r>
              <a:rPr lang="en-US" b="1" dirty="0" err="1"/>
              <a:t>bo’ladigan</a:t>
            </a:r>
            <a:r>
              <a:rPr lang="en-US" b="1" dirty="0"/>
              <a:t> </a:t>
            </a:r>
            <a:r>
              <a:rPr lang="en-US" b="1" dirty="0" err="1"/>
              <a:t>erlarni</a:t>
            </a:r>
            <a:r>
              <a:rPr lang="en-US" b="1" dirty="0"/>
              <a:t> </a:t>
            </a:r>
            <a:r>
              <a:rPr lang="en-US" b="1" dirty="0" err="1"/>
              <a:t>yoki</a:t>
            </a:r>
            <a:r>
              <a:rPr lang="en-US" b="1" dirty="0"/>
              <a:t> </a:t>
            </a:r>
            <a:r>
              <a:rPr lang="en-US" b="1" dirty="0" err="1"/>
              <a:t>sel</a:t>
            </a:r>
            <a:r>
              <a:rPr lang="en-US" b="1" dirty="0"/>
              <a:t> </a:t>
            </a:r>
            <a:r>
              <a:rPr lang="en-US" b="1" dirty="0" err="1"/>
              <a:t>oqizib</a:t>
            </a:r>
            <a:r>
              <a:rPr lang="en-US" b="1" dirty="0"/>
              <a:t> </a:t>
            </a:r>
            <a:r>
              <a:rPr lang="en-US" b="1" dirty="0" err="1"/>
              <a:t>kelgan</a:t>
            </a:r>
            <a:r>
              <a:rPr lang="en-US" b="1" dirty="0"/>
              <a:t> </a:t>
            </a:r>
            <a:r>
              <a:rPr lang="en-US" b="1" dirty="0" err="1"/>
              <a:t>xavfli</a:t>
            </a:r>
            <a:r>
              <a:rPr lang="en-US" b="1" dirty="0"/>
              <a:t> </a:t>
            </a:r>
            <a:r>
              <a:rPr lang="en-US" b="1" dirty="0" err="1"/>
              <a:t>uyumlari</a:t>
            </a:r>
            <a:r>
              <a:rPr lang="en-US" b="1" dirty="0"/>
              <a:t> </a:t>
            </a:r>
            <a:r>
              <a:rPr lang="en-US" b="1" dirty="0" err="1"/>
              <a:t>bor</a:t>
            </a:r>
            <a:r>
              <a:rPr lang="en-US" b="1" dirty="0"/>
              <a:t> </a:t>
            </a:r>
            <a:r>
              <a:rPr lang="en-US" b="1" dirty="0" err="1"/>
              <a:t>joylarni</a:t>
            </a:r>
            <a:r>
              <a:rPr lang="en-US" b="1" dirty="0"/>
              <a:t> </a:t>
            </a:r>
            <a:r>
              <a:rPr lang="en-US" b="1" dirty="0" err="1"/>
              <a:t>aylanib</a:t>
            </a:r>
            <a:r>
              <a:rPr lang="en-US" b="1" dirty="0"/>
              <a:t> </a:t>
            </a:r>
            <a:r>
              <a:rPr lang="en-US" b="1" dirty="0" err="1"/>
              <a:t>o’tish</a:t>
            </a:r>
            <a:r>
              <a:rPr lang="en-US" b="1" dirty="0"/>
              <a:t> </a:t>
            </a:r>
            <a:r>
              <a:rPr lang="en-US" b="1" dirty="0" err="1"/>
              <a:t>uchun</a:t>
            </a:r>
            <a:r>
              <a:rPr lang="en-US" b="1" dirty="0"/>
              <a:t> </a:t>
            </a:r>
            <a:r>
              <a:rPr lang="en-US" b="1" dirty="0" err="1"/>
              <a:t>geologik</a:t>
            </a:r>
            <a:r>
              <a:rPr lang="en-US" b="1" dirty="0"/>
              <a:t> </a:t>
            </a:r>
            <a:r>
              <a:rPr lang="en-US" b="1" dirty="0" err="1"/>
              <a:t>sharoitlar</a:t>
            </a:r>
            <a:r>
              <a:rPr lang="en-US" b="1" dirty="0"/>
              <a:t> </a:t>
            </a:r>
            <a:r>
              <a:rPr lang="en-US" b="1" dirty="0" err="1"/>
              <a:t>noqulay</a:t>
            </a:r>
            <a:r>
              <a:rPr lang="en-US" b="1" dirty="0"/>
              <a:t> </a:t>
            </a:r>
            <a:r>
              <a:rPr lang="en-US" b="1" dirty="0" err="1"/>
              <a:t>bo’lganida</a:t>
            </a:r>
            <a:r>
              <a:rPr lang="en-US" b="1" dirty="0"/>
              <a:t>, </a:t>
            </a:r>
            <a:r>
              <a:rPr lang="en-US" b="1" dirty="0" err="1"/>
              <a:t>trassani</a:t>
            </a:r>
            <a:r>
              <a:rPr lang="en-US" b="1" dirty="0"/>
              <a:t> </a:t>
            </a:r>
            <a:r>
              <a:rPr lang="en-US" b="1" dirty="0" err="1"/>
              <a:t>vodiyning</a:t>
            </a:r>
            <a:r>
              <a:rPr lang="en-US" b="1" dirty="0"/>
              <a:t> </a:t>
            </a:r>
            <a:r>
              <a:rPr lang="en-US" b="1" dirty="0" err="1"/>
              <a:t>bir</a:t>
            </a:r>
            <a:r>
              <a:rPr lang="en-US" b="1" dirty="0"/>
              <a:t> </a:t>
            </a:r>
            <a:r>
              <a:rPr lang="en-US" b="1" dirty="0" err="1"/>
              <a:t>tomonidan</a:t>
            </a:r>
            <a:r>
              <a:rPr lang="en-US" b="1" dirty="0"/>
              <a:t> </a:t>
            </a:r>
            <a:r>
              <a:rPr lang="en-US" b="1" dirty="0" err="1"/>
              <a:t>ikkinchi</a:t>
            </a:r>
            <a:r>
              <a:rPr lang="en-US" b="1" dirty="0"/>
              <a:t> </a:t>
            </a:r>
            <a:r>
              <a:rPr lang="en-US" b="1" dirty="0" err="1"/>
              <a:t>tomoniga</a:t>
            </a:r>
            <a:r>
              <a:rPr lang="en-US" b="1" dirty="0"/>
              <a:t> </a:t>
            </a:r>
            <a:r>
              <a:rPr lang="en-US" b="1" dirty="0" err="1"/>
              <a:t>ko’chiriladi</a:t>
            </a:r>
            <a:r>
              <a:rPr lang="en-US" b="1" dirty="0"/>
              <a:t>. </a:t>
            </a:r>
            <a:r>
              <a:rPr lang="en-US" b="1" dirty="0" err="1"/>
              <a:t>Trassa</a:t>
            </a:r>
            <a:r>
              <a:rPr lang="en-US" b="1" dirty="0"/>
              <a:t> </a:t>
            </a:r>
            <a:r>
              <a:rPr lang="en-US" b="1" dirty="0" err="1"/>
              <a:t>ravon</a:t>
            </a:r>
            <a:r>
              <a:rPr lang="en-US" b="1" dirty="0"/>
              <a:t> </a:t>
            </a:r>
            <a:r>
              <a:rPr lang="en-US" b="1" dirty="0" err="1"/>
              <a:t>bo’lishi</a:t>
            </a:r>
            <a:r>
              <a:rPr lang="en-US" b="1" dirty="0"/>
              <a:t> </a:t>
            </a:r>
            <a:r>
              <a:rPr lang="en-US" b="1" dirty="0" err="1"/>
              <a:t>uchun</a:t>
            </a:r>
            <a:r>
              <a:rPr lang="en-US" b="1" dirty="0"/>
              <a:t> </a:t>
            </a:r>
            <a:r>
              <a:rPr lang="en-US" b="1" dirty="0" err="1"/>
              <a:t>daryoni</a:t>
            </a:r>
            <a:r>
              <a:rPr lang="en-US" b="1" dirty="0"/>
              <a:t> </a:t>
            </a:r>
            <a:r>
              <a:rPr lang="en-US" b="1" dirty="0" err="1"/>
              <a:t>burchak</a:t>
            </a:r>
            <a:r>
              <a:rPr lang="en-US" b="1" dirty="0"/>
              <a:t> </a:t>
            </a:r>
            <a:r>
              <a:rPr lang="en-US" b="1" dirty="0" err="1"/>
              <a:t>hosil</a:t>
            </a:r>
            <a:r>
              <a:rPr lang="en-US" b="1" dirty="0"/>
              <a:t> </a:t>
            </a:r>
            <a:r>
              <a:rPr lang="en-US" b="1" dirty="0" err="1"/>
              <a:t>qilib</a:t>
            </a:r>
            <a:r>
              <a:rPr lang="en-US" b="1" dirty="0"/>
              <a:t> </a:t>
            </a:r>
            <a:r>
              <a:rPr lang="en-US" b="1" dirty="0" err="1"/>
              <a:t>kesib</a:t>
            </a:r>
            <a:r>
              <a:rPr lang="en-US" b="1" dirty="0"/>
              <a:t> </a:t>
            </a:r>
            <a:r>
              <a:rPr lang="en-US" b="1" dirty="0" err="1"/>
              <a:t>o’tib</a:t>
            </a:r>
            <a:r>
              <a:rPr lang="en-US" b="1" dirty="0"/>
              <a:t>, </a:t>
            </a:r>
            <a:r>
              <a:rPr lang="en-US" b="1" dirty="0" err="1"/>
              <a:t>ŝilindrik</a:t>
            </a:r>
            <a:r>
              <a:rPr lang="en-US" b="1" dirty="0"/>
              <a:t> </a:t>
            </a:r>
            <a:r>
              <a:rPr lang="en-US" b="1" dirty="0" err="1"/>
              <a:t>ustunsimon</a:t>
            </a:r>
            <a:r>
              <a:rPr lang="en-US" b="1" dirty="0"/>
              <a:t> </a:t>
            </a:r>
            <a:r>
              <a:rPr lang="en-US" b="1" dirty="0" err="1"/>
              <a:t>tayanchlarda</a:t>
            </a:r>
            <a:r>
              <a:rPr lang="en-US" b="1" dirty="0"/>
              <a:t> </a:t>
            </a:r>
            <a:r>
              <a:rPr lang="en-US" b="1" dirty="0" err="1"/>
              <a:t>qiyshiq</a:t>
            </a:r>
            <a:r>
              <a:rPr lang="en-US" b="1" dirty="0"/>
              <a:t> </a:t>
            </a:r>
            <a:r>
              <a:rPr lang="en-US" b="1" dirty="0" err="1"/>
              <a:t>ko’priklar</a:t>
            </a:r>
            <a:r>
              <a:rPr lang="en-US" b="1" dirty="0"/>
              <a:t> </a:t>
            </a:r>
            <a:r>
              <a:rPr lang="en-US" b="1" dirty="0" err="1"/>
              <a:t>quriladi</a:t>
            </a:r>
            <a:r>
              <a:rPr lang="en-US" b="1" dirty="0"/>
              <a:t>.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954043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043608" y="5301208"/>
            <a:ext cx="7408333" cy="3450696"/>
          </a:xfrm>
        </p:spPr>
        <p:txBody>
          <a:bodyPr/>
          <a:lstStyle/>
          <a:p>
            <a:r>
              <a:rPr lang="en-US" dirty="0"/>
              <a:t>2-rasm. </a:t>
            </a:r>
            <a:r>
              <a:rPr lang="en-US" dirty="0" err="1"/>
              <a:t>Trassani</a:t>
            </a:r>
            <a:r>
              <a:rPr lang="en-US" dirty="0"/>
              <a:t> </a:t>
            </a:r>
            <a:r>
              <a:rPr lang="en-US" dirty="0" err="1"/>
              <a:t>daryo</a:t>
            </a:r>
            <a:r>
              <a:rPr lang="en-US" dirty="0"/>
              <a:t> </a:t>
            </a:r>
            <a:r>
              <a:rPr lang="en-US" dirty="0" err="1"/>
              <a:t>vodiysi</a:t>
            </a:r>
            <a:r>
              <a:rPr lang="en-US" dirty="0"/>
              <a:t> </a:t>
            </a:r>
            <a:r>
              <a:rPr lang="en-US" dirty="0" err="1"/>
              <a:t>bo’ylab</a:t>
            </a:r>
            <a:r>
              <a:rPr lang="en-US" dirty="0"/>
              <a:t> </a:t>
            </a:r>
            <a:r>
              <a:rPr lang="en-US" dirty="0" err="1"/>
              <a:t>o’tkazishda</a:t>
            </a:r>
            <a:r>
              <a:rPr lang="en-US" dirty="0"/>
              <a:t> </a:t>
            </a:r>
            <a:r>
              <a:rPr lang="en-US" dirty="0" err="1"/>
              <a:t>ochiq</a:t>
            </a:r>
            <a:r>
              <a:rPr lang="en-US" dirty="0"/>
              <a:t> </a:t>
            </a:r>
            <a:r>
              <a:rPr lang="en-US" dirty="0" err="1"/>
              <a:t>suv</a:t>
            </a:r>
            <a:r>
              <a:rPr lang="en-US" dirty="0"/>
              <a:t> </a:t>
            </a:r>
            <a:r>
              <a:rPr lang="en-US" dirty="0" err="1"/>
              <a:t>oqimini</a:t>
            </a:r>
            <a:r>
              <a:rPr lang="en-US" dirty="0"/>
              <a:t> </a:t>
            </a:r>
            <a:r>
              <a:rPr lang="en-US" dirty="0" err="1"/>
              <a:t>kesib</a:t>
            </a:r>
            <a:r>
              <a:rPr lang="en-US" dirty="0"/>
              <a:t> </a:t>
            </a:r>
            <a:r>
              <a:rPr lang="en-US" dirty="0" err="1"/>
              <a:t>o’tish</a:t>
            </a:r>
            <a:r>
              <a:rPr lang="en-US" dirty="0"/>
              <a:t> </a:t>
            </a:r>
            <a:r>
              <a:rPr lang="en-US" dirty="0" err="1"/>
              <a:t>variantlari</a:t>
            </a:r>
            <a:endParaRPr lang="ru-RU" dirty="0"/>
          </a:p>
        </p:txBody>
      </p:sp>
      <p:pic>
        <p:nvPicPr>
          <p:cNvPr id="2" name="Рисунок 17" descr="Описание: C:\Мои документы\Ойнура\Китоб расмлари\31bob\31.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449507"/>
            <a:ext cx="4968552" cy="3840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223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844824"/>
            <a:ext cx="8136904" cy="3450696"/>
          </a:xfrm>
        </p:spPr>
        <p:txBody>
          <a:bodyPr>
            <a:noAutofit/>
          </a:bodyPr>
          <a:lstStyle/>
          <a:p>
            <a:r>
              <a:rPr lang="en-US" sz="1800" dirty="0" err="1"/>
              <a:t>Daryoga</a:t>
            </a:r>
            <a:r>
              <a:rPr lang="en-US" sz="1800" dirty="0"/>
              <a:t> </a:t>
            </a:r>
            <a:r>
              <a:rPr lang="en-US" sz="1800" dirty="0" err="1"/>
              <a:t>quyiladigan</a:t>
            </a:r>
            <a:r>
              <a:rPr lang="en-US" sz="1800" dirty="0"/>
              <a:t>, </a:t>
            </a:r>
            <a:r>
              <a:rPr lang="en-US" sz="1800" dirty="0" err="1"/>
              <a:t>ular</a:t>
            </a:r>
            <a:r>
              <a:rPr lang="en-US" sz="1800" dirty="0"/>
              <a:t> </a:t>
            </a:r>
            <a:r>
              <a:rPr lang="en-US" sz="1800" dirty="0" err="1"/>
              <a:t>bo’ylab</a:t>
            </a:r>
            <a:r>
              <a:rPr lang="en-US" sz="1800" dirty="0"/>
              <a:t> </a:t>
            </a:r>
            <a:r>
              <a:rPr lang="en-US" sz="1800" dirty="0" err="1"/>
              <a:t>yo’l</a:t>
            </a:r>
            <a:r>
              <a:rPr lang="en-US" sz="1800" dirty="0"/>
              <a:t> </a:t>
            </a:r>
            <a:r>
              <a:rPr lang="en-US" sz="1800" dirty="0" err="1"/>
              <a:t>o’tkaziladigan</a:t>
            </a:r>
            <a:r>
              <a:rPr lang="en-US" sz="1800" dirty="0"/>
              <a:t> </a:t>
            </a:r>
            <a:r>
              <a:rPr lang="en-US" sz="1800" dirty="0" err="1"/>
              <a:t>suv</a:t>
            </a:r>
            <a:r>
              <a:rPr lang="en-US" sz="1800" dirty="0"/>
              <a:t> </a:t>
            </a:r>
            <a:r>
              <a:rPr lang="en-US" sz="1800" dirty="0" err="1"/>
              <a:t>oqimlarini</a:t>
            </a:r>
            <a:r>
              <a:rPr lang="en-US" sz="1800" dirty="0"/>
              <a:t> </a:t>
            </a:r>
            <a:r>
              <a:rPr lang="en-US" sz="1800" dirty="0" err="1"/>
              <a:t>kesib</a:t>
            </a:r>
            <a:r>
              <a:rPr lang="en-US" sz="1800" dirty="0"/>
              <a:t> </a:t>
            </a:r>
            <a:r>
              <a:rPr lang="en-US" sz="1800" dirty="0" err="1"/>
              <a:t>o’tishda</a:t>
            </a:r>
            <a:r>
              <a:rPr lang="en-US" sz="1800" dirty="0"/>
              <a:t> </a:t>
            </a:r>
            <a:r>
              <a:rPr lang="en-US" sz="1800" dirty="0" err="1"/>
              <a:t>yo’l</a:t>
            </a:r>
            <a:r>
              <a:rPr lang="en-US" sz="1800" dirty="0"/>
              <a:t> </a:t>
            </a:r>
            <a:r>
              <a:rPr lang="en-US" sz="1800" dirty="0" err="1"/>
              <a:t>o’tkazishning</a:t>
            </a:r>
            <a:r>
              <a:rPr lang="en-US" sz="1800" dirty="0"/>
              <a:t> </a:t>
            </a:r>
            <a:r>
              <a:rPr lang="en-US" sz="1800" dirty="0" err="1"/>
              <a:t>quyidagi</a:t>
            </a:r>
            <a:r>
              <a:rPr lang="en-US" sz="1800" dirty="0"/>
              <a:t> </a:t>
            </a:r>
            <a:r>
              <a:rPr lang="en-US" sz="1800" dirty="0" err="1"/>
              <a:t>variantlari</a:t>
            </a:r>
            <a:r>
              <a:rPr lang="en-US" sz="1800" dirty="0"/>
              <a:t> </a:t>
            </a:r>
            <a:r>
              <a:rPr lang="en-US" sz="1800" dirty="0" err="1"/>
              <a:t>bo’lishi</a:t>
            </a:r>
            <a:r>
              <a:rPr lang="en-US" sz="1800" dirty="0"/>
              <a:t> </a:t>
            </a:r>
            <a:r>
              <a:rPr lang="en-US" sz="1800" dirty="0" err="1"/>
              <a:t>mumkin</a:t>
            </a:r>
            <a:r>
              <a:rPr lang="en-US" sz="1800" dirty="0"/>
              <a:t> (2-rasm):</a:t>
            </a:r>
          </a:p>
          <a:p>
            <a:r>
              <a:rPr lang="en-US" sz="1800" dirty="0" err="1"/>
              <a:t>suv</a:t>
            </a:r>
            <a:r>
              <a:rPr lang="en-US" sz="1800" dirty="0"/>
              <a:t> </a:t>
            </a:r>
            <a:r>
              <a:rPr lang="en-US" sz="1800" dirty="0" err="1"/>
              <a:t>oqimini</a:t>
            </a:r>
            <a:r>
              <a:rPr lang="en-US" sz="1800" dirty="0"/>
              <a:t> </a:t>
            </a:r>
            <a:r>
              <a:rPr lang="en-US" sz="1800" dirty="0" err="1"/>
              <a:t>uning</a:t>
            </a:r>
            <a:r>
              <a:rPr lang="en-US" sz="1800" dirty="0"/>
              <a:t> </a:t>
            </a:r>
            <a:r>
              <a:rPr lang="en-US" sz="1800" dirty="0" err="1"/>
              <a:t>daryoga</a:t>
            </a:r>
            <a:r>
              <a:rPr lang="en-US" sz="1800" dirty="0"/>
              <a:t> </a:t>
            </a:r>
            <a:r>
              <a:rPr lang="en-US" sz="1800" dirty="0" err="1"/>
              <a:t>quyiladigan</a:t>
            </a:r>
            <a:r>
              <a:rPr lang="en-US" sz="1800" dirty="0"/>
              <a:t> </a:t>
            </a:r>
            <a:r>
              <a:rPr lang="en-US" sz="1800" dirty="0" err="1"/>
              <a:t>joyi</a:t>
            </a:r>
            <a:r>
              <a:rPr lang="en-US" sz="1800" dirty="0"/>
              <a:t> </a:t>
            </a:r>
            <a:r>
              <a:rPr lang="en-US" sz="1800" dirty="0" err="1"/>
              <a:t>yaqinida</a:t>
            </a:r>
            <a:r>
              <a:rPr lang="en-US" sz="1800" dirty="0"/>
              <a:t> </a:t>
            </a:r>
            <a:r>
              <a:rPr lang="en-US" sz="1800" dirty="0" err="1"/>
              <a:t>konussimon</a:t>
            </a:r>
            <a:r>
              <a:rPr lang="en-US" sz="1800" dirty="0"/>
              <a:t> </a:t>
            </a:r>
            <a:r>
              <a:rPr lang="en-US" sz="1800" dirty="0" err="1"/>
              <a:t>oqizindilarni</a:t>
            </a:r>
            <a:r>
              <a:rPr lang="en-US" sz="1800" dirty="0"/>
              <a:t> </a:t>
            </a:r>
            <a:r>
              <a:rPr lang="en-US" sz="1800" dirty="0" err="1"/>
              <a:t>uyumi</a:t>
            </a:r>
            <a:r>
              <a:rPr lang="en-US" sz="1800" dirty="0"/>
              <a:t> </a:t>
            </a:r>
            <a:r>
              <a:rPr lang="en-US" sz="1800" dirty="0" err="1"/>
              <a:t>bo’yicha</a:t>
            </a:r>
            <a:r>
              <a:rPr lang="en-US" sz="1800" dirty="0"/>
              <a:t> </a:t>
            </a:r>
            <a:r>
              <a:rPr lang="en-US" sz="1800" dirty="0" err="1"/>
              <a:t>kesib</a:t>
            </a:r>
            <a:r>
              <a:rPr lang="en-US" sz="1800" dirty="0"/>
              <a:t> </a:t>
            </a:r>
            <a:r>
              <a:rPr lang="en-US" sz="1800" dirty="0" err="1"/>
              <a:t>o’tish</a:t>
            </a:r>
            <a:r>
              <a:rPr lang="en-US" sz="1800" dirty="0"/>
              <a:t> (I </a:t>
            </a:r>
            <a:r>
              <a:rPr lang="en-US" sz="1800" dirty="0" err="1"/>
              <a:t>chiziq</a:t>
            </a:r>
            <a:r>
              <a:rPr lang="en-US" sz="1800" dirty="0"/>
              <a:t>). Bu variant </a:t>
            </a:r>
            <a:r>
              <a:rPr lang="en-US" sz="1800" dirty="0" err="1"/>
              <a:t>shunisi</a:t>
            </a:r>
            <a:r>
              <a:rPr lang="en-US" sz="1800" dirty="0"/>
              <a:t> </a:t>
            </a:r>
            <a:r>
              <a:rPr lang="en-US" sz="1800" dirty="0" err="1"/>
              <a:t>bilan</a:t>
            </a:r>
            <a:r>
              <a:rPr lang="en-US" sz="1800" dirty="0"/>
              <a:t> </a:t>
            </a:r>
            <a:r>
              <a:rPr lang="en-US" sz="1800" dirty="0" err="1"/>
              <a:t>noqulayki</a:t>
            </a:r>
            <a:r>
              <a:rPr lang="en-US" sz="1800" dirty="0"/>
              <a:t> </a:t>
            </a:r>
            <a:r>
              <a:rPr lang="en-US" sz="1800" dirty="0" err="1"/>
              <a:t>uyumni</a:t>
            </a:r>
            <a:r>
              <a:rPr lang="en-US" sz="1800" dirty="0"/>
              <a:t> </a:t>
            </a:r>
            <a:r>
              <a:rPr lang="en-US" sz="1800" dirty="0" err="1"/>
              <a:t>chegarasida</a:t>
            </a:r>
            <a:r>
              <a:rPr lang="en-US" sz="1800" dirty="0"/>
              <a:t>. </a:t>
            </a:r>
            <a:r>
              <a:rPr lang="en-US" sz="1800" dirty="0" err="1"/>
              <a:t>Konussimon</a:t>
            </a:r>
            <a:r>
              <a:rPr lang="en-US" sz="1800" dirty="0"/>
              <a:t> </a:t>
            </a:r>
            <a:r>
              <a:rPr lang="en-US" sz="1800" dirty="0" err="1"/>
              <a:t>oqizindilarni</a:t>
            </a:r>
            <a:r>
              <a:rPr lang="en-US" sz="1800" dirty="0"/>
              <a:t>, </a:t>
            </a:r>
            <a:r>
              <a:rPr lang="en-US" sz="1800" dirty="0" err="1"/>
              <a:t>odatda</a:t>
            </a:r>
            <a:r>
              <a:rPr lang="en-US" sz="1800" dirty="0"/>
              <a:t>, </a:t>
            </a:r>
            <a:r>
              <a:rPr lang="en-US" sz="1800" dirty="0" err="1"/>
              <a:t>suv</a:t>
            </a:r>
            <a:r>
              <a:rPr lang="en-US" sz="1800" dirty="0"/>
              <a:t> </a:t>
            </a:r>
            <a:r>
              <a:rPr lang="en-US" sz="1800" dirty="0" err="1"/>
              <a:t>oqimi</a:t>
            </a:r>
            <a:r>
              <a:rPr lang="en-US" sz="1800" dirty="0"/>
              <a:t> </a:t>
            </a:r>
            <a:r>
              <a:rPr lang="en-US" sz="1800" dirty="0" err="1"/>
              <a:t>yo’nalishini</a:t>
            </a:r>
            <a:r>
              <a:rPr lang="en-US" sz="1800" dirty="0"/>
              <a:t> </a:t>
            </a:r>
            <a:r>
              <a:rPr lang="en-US" sz="1800" dirty="0" err="1"/>
              <a:t>davriy</a:t>
            </a:r>
            <a:r>
              <a:rPr lang="en-US" sz="1800" dirty="0"/>
              <a:t> </a:t>
            </a:r>
            <a:r>
              <a:rPr lang="en-US" sz="1800" dirty="0" err="1"/>
              <a:t>ravishda</a:t>
            </a:r>
            <a:r>
              <a:rPr lang="en-US" sz="1800" dirty="0"/>
              <a:t> </a:t>
            </a:r>
            <a:r>
              <a:rPr lang="en-US" sz="1800" dirty="0" err="1"/>
              <a:t>o’zgartirib</a:t>
            </a:r>
            <a:r>
              <a:rPr lang="en-US" sz="1800" dirty="0"/>
              <a:t> </a:t>
            </a:r>
            <a:r>
              <a:rPr lang="en-US" sz="1800" dirty="0" err="1"/>
              <a:t>turadigan</a:t>
            </a:r>
            <a:r>
              <a:rPr lang="en-US" sz="1800" dirty="0"/>
              <a:t> </a:t>
            </a:r>
            <a:r>
              <a:rPr lang="en-US" sz="1800" dirty="0" err="1"/>
              <a:t>bir</a:t>
            </a:r>
            <a:r>
              <a:rPr lang="en-US" sz="1800" dirty="0"/>
              <a:t> </a:t>
            </a:r>
            <a:r>
              <a:rPr lang="en-US" sz="1800" dirty="0" err="1"/>
              <a:t>nechta</a:t>
            </a:r>
            <a:r>
              <a:rPr lang="en-US" sz="1800" dirty="0"/>
              <a:t> </a:t>
            </a:r>
            <a:r>
              <a:rPr lang="en-US" sz="1800" dirty="0" err="1"/>
              <a:t>o’zanlarga</a:t>
            </a:r>
            <a:r>
              <a:rPr lang="en-US" sz="1800" dirty="0"/>
              <a:t> </a:t>
            </a:r>
            <a:r>
              <a:rPr lang="en-US" sz="1800" dirty="0" err="1"/>
              <a:t>ajraladi</a:t>
            </a:r>
            <a:r>
              <a:rPr lang="en-US" sz="1800" dirty="0"/>
              <a:t>. </a:t>
            </a:r>
            <a:r>
              <a:rPr lang="en-US" sz="1800" dirty="0" err="1"/>
              <a:t>Katta</a:t>
            </a:r>
            <a:r>
              <a:rPr lang="en-US" sz="1800" dirty="0"/>
              <a:t> </a:t>
            </a:r>
            <a:r>
              <a:rPr lang="en-US" sz="1800" dirty="0" err="1"/>
              <a:t>tezliklar</a:t>
            </a:r>
            <a:r>
              <a:rPr lang="en-US" sz="1800" dirty="0"/>
              <a:t> </a:t>
            </a:r>
            <a:r>
              <a:rPr lang="en-US" sz="1800" dirty="0" err="1"/>
              <a:t>bilan</a:t>
            </a:r>
            <a:r>
              <a:rPr lang="en-US" sz="1800" dirty="0"/>
              <a:t> </a:t>
            </a:r>
            <a:r>
              <a:rPr lang="en-US" sz="1800" dirty="0" err="1"/>
              <a:t>oqayotgan</a:t>
            </a:r>
            <a:r>
              <a:rPr lang="en-US" sz="1800" dirty="0"/>
              <a:t> </a:t>
            </a:r>
            <a:r>
              <a:rPr lang="en-US" sz="1800" dirty="0" err="1"/>
              <a:t>oqim</a:t>
            </a:r>
            <a:r>
              <a:rPr lang="en-US" sz="1800" dirty="0"/>
              <a:t> </a:t>
            </a:r>
            <a:r>
              <a:rPr lang="en-US" sz="1800" dirty="0" err="1"/>
              <a:t>ta’sir</a:t>
            </a:r>
            <a:r>
              <a:rPr lang="en-US" sz="1800" dirty="0"/>
              <a:t> </a:t>
            </a:r>
            <a:r>
              <a:rPr lang="en-US" sz="1800" dirty="0" err="1"/>
              <a:t>etganida</a:t>
            </a:r>
            <a:r>
              <a:rPr lang="en-US" sz="1800" dirty="0"/>
              <a:t> </a:t>
            </a:r>
            <a:r>
              <a:rPr lang="en-US" sz="1800" dirty="0" err="1"/>
              <a:t>hatto</a:t>
            </a:r>
            <a:r>
              <a:rPr lang="en-US" sz="1800" dirty="0"/>
              <a:t> </a:t>
            </a:r>
            <a:r>
              <a:rPr lang="en-US" sz="1800" dirty="0" err="1"/>
              <a:t>kapital</a:t>
            </a:r>
            <a:r>
              <a:rPr lang="en-US" sz="1800" dirty="0"/>
              <a:t> </a:t>
            </a:r>
            <a:r>
              <a:rPr lang="en-US" sz="1800" dirty="0" err="1"/>
              <a:t>mustahkamlagichli</a:t>
            </a:r>
            <a:r>
              <a:rPr lang="en-US" sz="1800" dirty="0"/>
              <a:t> </a:t>
            </a:r>
            <a:r>
              <a:rPr lang="en-US" sz="1800" dirty="0" err="1"/>
              <a:t>yo’naltiruvchi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himoyalovchi</a:t>
            </a:r>
            <a:r>
              <a:rPr lang="en-US" sz="1800" dirty="0"/>
              <a:t> </a:t>
            </a:r>
            <a:r>
              <a:rPr lang="en-US" sz="1800" dirty="0" err="1"/>
              <a:t>dambalar</a:t>
            </a:r>
            <a:r>
              <a:rPr lang="en-US" sz="1800" dirty="0"/>
              <a:t> ham </a:t>
            </a:r>
            <a:r>
              <a:rPr lang="en-US" sz="1800" dirty="0" err="1"/>
              <a:t>kam</a:t>
            </a:r>
            <a:r>
              <a:rPr lang="en-US" sz="1800" dirty="0"/>
              <a:t> samara </a:t>
            </a:r>
            <a:r>
              <a:rPr lang="en-US" sz="1800" dirty="0" err="1"/>
              <a:t>berar</a:t>
            </a:r>
            <a:r>
              <a:rPr lang="en-US" sz="1800" dirty="0"/>
              <a:t> </a:t>
            </a:r>
            <a:r>
              <a:rPr lang="en-US" sz="1800" dirty="0" err="1"/>
              <a:t>ekan</a:t>
            </a:r>
            <a:r>
              <a:rPr lang="en-US" sz="1800" dirty="0"/>
              <a:t>. </a:t>
            </a:r>
            <a:r>
              <a:rPr lang="en-US" sz="1800" dirty="0" err="1"/>
              <a:t>Shuning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  <a:r>
              <a:rPr lang="en-US" sz="1800" dirty="0" err="1"/>
              <a:t>oqizindilarni</a:t>
            </a:r>
            <a:r>
              <a:rPr lang="en-US" sz="1800" dirty="0"/>
              <a:t> </a:t>
            </a:r>
            <a:r>
              <a:rPr lang="en-US" sz="1800" dirty="0" err="1"/>
              <a:t>konussimon</a:t>
            </a:r>
            <a:r>
              <a:rPr lang="en-US" sz="1800" dirty="0"/>
              <a:t> </a:t>
            </a:r>
            <a:r>
              <a:rPr lang="en-US" sz="1800" dirty="0" err="1"/>
              <a:t>uyumlarini</a:t>
            </a:r>
            <a:r>
              <a:rPr lang="en-US" sz="1800" dirty="0"/>
              <a:t> </a:t>
            </a:r>
            <a:r>
              <a:rPr lang="en-US" sz="1800" dirty="0" err="1"/>
              <a:t>kesib</a:t>
            </a:r>
            <a:r>
              <a:rPr lang="en-US" sz="1800" dirty="0"/>
              <a:t> </a:t>
            </a:r>
            <a:r>
              <a:rPr lang="en-US" sz="1800" dirty="0" err="1"/>
              <a:t>o’tish</a:t>
            </a:r>
            <a:r>
              <a:rPr lang="en-US" sz="1800" dirty="0"/>
              <a:t> </a:t>
            </a:r>
            <a:r>
              <a:rPr lang="en-US" sz="1800" dirty="0" err="1"/>
              <a:t>zarurati</a:t>
            </a:r>
            <a:r>
              <a:rPr lang="en-US" sz="1800" dirty="0"/>
              <a:t> </a:t>
            </a:r>
            <a:r>
              <a:rPr lang="en-US" sz="1800" dirty="0" err="1"/>
              <a:t>tug’ilganida</a:t>
            </a:r>
            <a:r>
              <a:rPr lang="en-US" sz="1800" dirty="0"/>
              <a:t> </a:t>
            </a:r>
            <a:r>
              <a:rPr lang="en-US" sz="1800" dirty="0" err="1"/>
              <a:t>tayanchlari</a:t>
            </a:r>
            <a:r>
              <a:rPr lang="en-US" sz="1800" dirty="0"/>
              <a:t> </a:t>
            </a:r>
            <a:r>
              <a:rPr lang="en-US" sz="1800" dirty="0" err="1"/>
              <a:t>chuqur</a:t>
            </a:r>
            <a:r>
              <a:rPr lang="en-US" sz="1800" dirty="0"/>
              <a:t> </a:t>
            </a:r>
            <a:r>
              <a:rPr lang="en-US" sz="1800" dirty="0" err="1"/>
              <a:t>o’rnatilgan</a:t>
            </a:r>
            <a:r>
              <a:rPr lang="en-US" sz="1800" dirty="0"/>
              <a:t>, </a:t>
            </a:r>
            <a:r>
              <a:rPr lang="en-US" sz="1800" dirty="0" err="1"/>
              <a:t>tagi</a:t>
            </a:r>
            <a:r>
              <a:rPr lang="en-US" sz="1800" dirty="0"/>
              <a:t> </a:t>
            </a:r>
            <a:r>
              <a:rPr lang="en-US" sz="1800" dirty="0" err="1"/>
              <a:t>yuvilishdan</a:t>
            </a:r>
            <a:r>
              <a:rPr lang="en-US" sz="1800" dirty="0"/>
              <a:t> </a:t>
            </a:r>
            <a:r>
              <a:rPr lang="en-US" sz="1800" dirty="0" err="1"/>
              <a:t>qo’rqmaydigan</a:t>
            </a:r>
            <a:r>
              <a:rPr lang="en-US" sz="1800" dirty="0"/>
              <a:t> </a:t>
            </a:r>
            <a:r>
              <a:rPr lang="en-US" sz="1800" dirty="0" err="1"/>
              <a:t>ko’p</a:t>
            </a:r>
            <a:r>
              <a:rPr lang="en-US" sz="1800" dirty="0"/>
              <a:t> </a:t>
            </a:r>
            <a:r>
              <a:rPr lang="en-US" sz="1800" dirty="0" err="1"/>
              <a:t>oraliqli</a:t>
            </a:r>
            <a:r>
              <a:rPr lang="en-US" sz="1800" dirty="0"/>
              <a:t> </a:t>
            </a:r>
            <a:r>
              <a:rPr lang="en-US" sz="1800" dirty="0" err="1"/>
              <a:t>ko’priklar</a:t>
            </a:r>
            <a:r>
              <a:rPr lang="en-US" sz="1800" dirty="0"/>
              <a:t> </a:t>
            </a:r>
            <a:r>
              <a:rPr lang="en-US" sz="1800" dirty="0" err="1"/>
              <a:t>qurilib</a:t>
            </a:r>
            <a:r>
              <a:rPr lang="en-US" sz="1800" dirty="0"/>
              <a:t>, </a:t>
            </a:r>
            <a:r>
              <a:rPr lang="en-US" sz="1800" dirty="0" err="1"/>
              <a:t>inshootning</a:t>
            </a:r>
            <a:r>
              <a:rPr lang="en-US" sz="1800" dirty="0"/>
              <a:t> </a:t>
            </a:r>
            <a:r>
              <a:rPr lang="en-US" sz="1800" dirty="0" err="1"/>
              <a:t>ishlashi</a:t>
            </a:r>
            <a:r>
              <a:rPr lang="en-US" sz="1800" dirty="0"/>
              <a:t> </a:t>
            </a:r>
            <a:r>
              <a:rPr lang="en-US" sz="1800" dirty="0" err="1"/>
              <a:t>vaqtida</a:t>
            </a:r>
            <a:r>
              <a:rPr lang="en-US" sz="1800" dirty="0"/>
              <a:t> </a:t>
            </a:r>
            <a:r>
              <a:rPr lang="en-US" sz="1800" dirty="0" err="1"/>
              <a:t>oraliqlarning</a:t>
            </a:r>
            <a:r>
              <a:rPr lang="en-US" sz="1800" dirty="0"/>
              <a:t> </a:t>
            </a:r>
            <a:r>
              <a:rPr lang="en-US" sz="1800" dirty="0" err="1"/>
              <a:t>bir</a:t>
            </a:r>
            <a:r>
              <a:rPr lang="en-US" sz="1800" dirty="0"/>
              <a:t> </a:t>
            </a:r>
            <a:r>
              <a:rPr lang="en-US" sz="1800" dirty="0" err="1"/>
              <a:t>qismi</a:t>
            </a:r>
            <a:r>
              <a:rPr lang="en-US" sz="1800" dirty="0"/>
              <a:t> </a:t>
            </a:r>
            <a:r>
              <a:rPr lang="en-US" sz="1800" dirty="0" err="1"/>
              <a:t>cho’kindilar</a:t>
            </a:r>
            <a:r>
              <a:rPr lang="en-US" sz="1800" dirty="0"/>
              <a:t> </a:t>
            </a:r>
            <a:r>
              <a:rPr lang="en-US" sz="1800" dirty="0" err="1"/>
              <a:t>bilan</a:t>
            </a:r>
            <a:r>
              <a:rPr lang="en-US" sz="1800" dirty="0"/>
              <a:t> </a:t>
            </a:r>
            <a:r>
              <a:rPr lang="en-US" sz="1800" dirty="0" err="1"/>
              <a:t>berkilib</a:t>
            </a:r>
            <a:r>
              <a:rPr lang="en-US" sz="1800" dirty="0"/>
              <a:t> </a:t>
            </a:r>
            <a:r>
              <a:rPr lang="en-US" sz="1800" dirty="0" err="1"/>
              <a:t>qoladi</a:t>
            </a:r>
            <a:r>
              <a:rPr lang="en-US" sz="1800" dirty="0"/>
              <a:t> deb, </a:t>
            </a:r>
            <a:r>
              <a:rPr lang="en-US" sz="1800" dirty="0" err="1"/>
              <a:t>taxmin</a:t>
            </a:r>
            <a:r>
              <a:rPr lang="en-US" sz="1800" dirty="0"/>
              <a:t> </a:t>
            </a:r>
            <a:r>
              <a:rPr lang="en-US" sz="1800" dirty="0" err="1"/>
              <a:t>qilinadi</a:t>
            </a:r>
            <a:r>
              <a:rPr lang="en-US" sz="1800" dirty="0"/>
              <a:t>; </a:t>
            </a:r>
            <a:r>
              <a:rPr lang="en-US" sz="1800" dirty="0" err="1"/>
              <a:t>oqizindilarni</a:t>
            </a:r>
            <a:r>
              <a:rPr lang="en-US" sz="1800" dirty="0"/>
              <a:t> </a:t>
            </a:r>
            <a:r>
              <a:rPr lang="en-US" sz="1800" dirty="0" err="1"/>
              <a:t>konussimon</a:t>
            </a:r>
            <a:r>
              <a:rPr lang="en-US" sz="1800" dirty="0"/>
              <a:t> </a:t>
            </a:r>
            <a:r>
              <a:rPr lang="en-US" sz="1800" dirty="0" err="1"/>
              <a:t>uyumidan</a:t>
            </a:r>
            <a:r>
              <a:rPr lang="en-US" sz="1800" dirty="0"/>
              <a:t> </a:t>
            </a:r>
            <a:r>
              <a:rPr lang="en-US" sz="1800" dirty="0" err="1"/>
              <a:t>biroz</a:t>
            </a:r>
            <a:r>
              <a:rPr lang="en-US" sz="1800" dirty="0"/>
              <a:t> </a:t>
            </a:r>
            <a:r>
              <a:rPr lang="en-US" sz="1800" dirty="0" err="1"/>
              <a:t>yuqorida</a:t>
            </a:r>
            <a:r>
              <a:rPr lang="en-US" sz="1800" dirty="0"/>
              <a:t> </a:t>
            </a:r>
            <a:r>
              <a:rPr lang="en-US" sz="1800" dirty="0" err="1"/>
              <a:t>quyilayotgan</a:t>
            </a:r>
            <a:r>
              <a:rPr lang="en-US" sz="1800" dirty="0"/>
              <a:t> </a:t>
            </a:r>
            <a:r>
              <a:rPr lang="en-US" sz="1800" dirty="0" err="1"/>
              <a:t>suv</a:t>
            </a:r>
            <a:r>
              <a:rPr lang="en-US" sz="1800" dirty="0"/>
              <a:t> </a:t>
            </a:r>
            <a:r>
              <a:rPr lang="en-US" sz="1800" dirty="0" err="1"/>
              <a:t>oqimi</a:t>
            </a:r>
            <a:r>
              <a:rPr lang="en-US" sz="1800" dirty="0"/>
              <a:t> </a:t>
            </a:r>
            <a:r>
              <a:rPr lang="en-US" sz="1800" dirty="0" err="1"/>
              <a:t>tranzit</a:t>
            </a:r>
            <a:r>
              <a:rPr lang="en-US" sz="1800" dirty="0"/>
              <a:t> </a:t>
            </a:r>
            <a:r>
              <a:rPr lang="en-US" sz="1800" dirty="0" err="1"/>
              <a:t>zonasi</a:t>
            </a:r>
            <a:r>
              <a:rPr lang="en-US" sz="1800" dirty="0"/>
              <a:t> </a:t>
            </a:r>
            <a:r>
              <a:rPr lang="en-US" sz="1800" dirty="0" err="1"/>
              <a:t>chegaralaridagi</a:t>
            </a:r>
            <a:r>
              <a:rPr lang="en-US" sz="1800" dirty="0"/>
              <a:t> </a:t>
            </a:r>
            <a:r>
              <a:rPr lang="en-US" sz="1800" dirty="0" err="1"/>
              <a:t>kesishuv</a:t>
            </a:r>
            <a:r>
              <a:rPr lang="en-US" sz="1800" dirty="0"/>
              <a:t>, </a:t>
            </a:r>
            <a:r>
              <a:rPr lang="en-US" sz="1800" dirty="0" err="1"/>
              <a:t>bu</a:t>
            </a:r>
            <a:r>
              <a:rPr lang="en-US" sz="1800" dirty="0"/>
              <a:t> </a:t>
            </a:r>
            <a:r>
              <a:rPr lang="en-US" sz="1800" dirty="0" err="1"/>
              <a:t>erda</a:t>
            </a:r>
            <a:r>
              <a:rPr lang="en-US" sz="1800" dirty="0"/>
              <a:t> </a:t>
            </a:r>
            <a:r>
              <a:rPr lang="en-US" sz="1800" dirty="0" err="1"/>
              <a:t>suv</a:t>
            </a:r>
            <a:r>
              <a:rPr lang="en-US" sz="1800" dirty="0"/>
              <a:t> </a:t>
            </a:r>
            <a:r>
              <a:rPr lang="en-US" sz="1800" dirty="0" err="1"/>
              <a:t>oqimining</a:t>
            </a:r>
            <a:r>
              <a:rPr lang="en-US" sz="1800" dirty="0"/>
              <a:t> </a:t>
            </a:r>
            <a:r>
              <a:rPr lang="en-US" sz="1800" dirty="0" err="1"/>
              <a:t>qiyaligi</a:t>
            </a:r>
            <a:r>
              <a:rPr lang="en-US" sz="1800" dirty="0"/>
              <a:t> </a:t>
            </a:r>
            <a:r>
              <a:rPr lang="en-US" sz="1800" dirty="0" err="1"/>
              <a:t>katta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cho’kindilarning</a:t>
            </a:r>
            <a:r>
              <a:rPr lang="en-US" sz="1800" dirty="0"/>
              <a:t> </a:t>
            </a:r>
            <a:r>
              <a:rPr lang="en-US" sz="1800" dirty="0" err="1"/>
              <a:t>qatlamlanib</a:t>
            </a:r>
            <a:r>
              <a:rPr lang="en-US" sz="1800" dirty="0"/>
              <a:t> </a:t>
            </a:r>
            <a:r>
              <a:rPr lang="en-US" sz="1800" dirty="0" err="1"/>
              <a:t>o’tirishi</a:t>
            </a:r>
            <a:r>
              <a:rPr lang="en-US" sz="1800" dirty="0"/>
              <a:t> </a:t>
            </a:r>
            <a:r>
              <a:rPr lang="en-US" sz="1800" dirty="0" err="1"/>
              <a:t>yuz</a:t>
            </a:r>
            <a:r>
              <a:rPr lang="en-US" sz="1800" dirty="0"/>
              <a:t> </a:t>
            </a:r>
            <a:r>
              <a:rPr lang="en-US" sz="1800" dirty="0" err="1"/>
              <a:t>bermaydi</a:t>
            </a:r>
            <a:r>
              <a:rPr lang="en-US" sz="1800" dirty="0"/>
              <a:t> (II </a:t>
            </a:r>
            <a:r>
              <a:rPr lang="en-US" sz="1800" dirty="0" err="1"/>
              <a:t>chiziq</a:t>
            </a:r>
            <a:r>
              <a:rPr lang="en-US" sz="1800" dirty="0"/>
              <a:t>);</a:t>
            </a:r>
            <a:r>
              <a:rPr lang="en-US" sz="1800" dirty="0" err="1"/>
              <a:t>sun’iy</a:t>
            </a:r>
            <a:r>
              <a:rPr lang="en-US" sz="1800" dirty="0"/>
              <a:t> </a:t>
            </a:r>
            <a:r>
              <a:rPr lang="en-US" sz="1800" dirty="0" err="1"/>
              <a:t>inshootlar</a:t>
            </a:r>
            <a:r>
              <a:rPr lang="en-US" sz="1800" dirty="0"/>
              <a:t> </a:t>
            </a:r>
            <a:r>
              <a:rPr lang="en-US" sz="1800" dirty="0" err="1"/>
              <a:t>o’lchamlarini</a:t>
            </a:r>
            <a:r>
              <a:rPr lang="en-US" sz="1800" dirty="0"/>
              <a:t> </a:t>
            </a:r>
            <a:r>
              <a:rPr lang="en-US" sz="1800" dirty="0" err="1"/>
              <a:t>kichraytirish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unga</a:t>
            </a:r>
            <a:r>
              <a:rPr lang="en-US" sz="1800" dirty="0"/>
              <a:t> </a:t>
            </a:r>
            <a:r>
              <a:rPr lang="en-US" sz="1800" dirty="0" err="1"/>
              <a:t>keladigan</a:t>
            </a:r>
            <a:r>
              <a:rPr lang="en-US" sz="1800" dirty="0"/>
              <a:t> </a:t>
            </a:r>
            <a:r>
              <a:rPr lang="en-US" sz="1800" dirty="0" err="1"/>
              <a:t>yo’llarda</a:t>
            </a:r>
            <a:r>
              <a:rPr lang="en-US" sz="1800" dirty="0"/>
              <a:t> </a:t>
            </a:r>
            <a:r>
              <a:rPr lang="en-US" sz="1800" dirty="0" err="1"/>
              <a:t>er</a:t>
            </a:r>
            <a:r>
              <a:rPr lang="en-US" sz="1800" dirty="0"/>
              <a:t> </a:t>
            </a:r>
            <a:r>
              <a:rPr lang="en-US" sz="1800" dirty="0" err="1"/>
              <a:t>qazish</a:t>
            </a:r>
            <a:r>
              <a:rPr lang="en-US" sz="1800" dirty="0"/>
              <a:t> </a:t>
            </a:r>
            <a:r>
              <a:rPr lang="en-US" sz="1800" dirty="0" err="1"/>
              <a:t>ishlari</a:t>
            </a:r>
            <a:r>
              <a:rPr lang="en-US" sz="1800" dirty="0"/>
              <a:t> </a:t>
            </a:r>
            <a:r>
              <a:rPr lang="en-US" sz="1800" dirty="0" err="1"/>
              <a:t>xajmlarini</a:t>
            </a:r>
            <a:r>
              <a:rPr lang="en-US" sz="1800" dirty="0"/>
              <a:t> </a:t>
            </a:r>
            <a:r>
              <a:rPr lang="en-US" sz="1800" dirty="0" err="1"/>
              <a:t>qisqartirish</a:t>
            </a:r>
            <a:r>
              <a:rPr lang="en-US" sz="1800" dirty="0"/>
              <a:t> </a:t>
            </a:r>
            <a:r>
              <a:rPr lang="en-US" sz="1800" dirty="0" err="1"/>
              <a:t>maqsadida</a:t>
            </a:r>
            <a:r>
              <a:rPr lang="en-US" sz="1800" dirty="0"/>
              <a:t> yon </a:t>
            </a:r>
            <a:r>
              <a:rPr lang="en-US" sz="1800" dirty="0" err="1"/>
              <a:t>vodiyga</a:t>
            </a:r>
            <a:r>
              <a:rPr lang="en-US" sz="1800" dirty="0"/>
              <a:t> </a:t>
            </a:r>
            <a:r>
              <a:rPr lang="en-US" sz="1800" dirty="0" err="1"/>
              <a:t>chuqur</a:t>
            </a:r>
            <a:r>
              <a:rPr lang="en-US" sz="1800" dirty="0"/>
              <a:t> </a:t>
            </a:r>
            <a:r>
              <a:rPr lang="en-US" sz="1800" dirty="0" err="1"/>
              <a:t>kirib</a:t>
            </a:r>
            <a:r>
              <a:rPr lang="en-US" sz="1800" dirty="0"/>
              <a:t> </a:t>
            </a:r>
            <a:r>
              <a:rPr lang="en-US" sz="1800" dirty="0" err="1"/>
              <a:t>borish</a:t>
            </a:r>
            <a:r>
              <a:rPr lang="en-US" sz="1800" dirty="0"/>
              <a:t> (III </a:t>
            </a:r>
            <a:r>
              <a:rPr lang="en-US" sz="1800" dirty="0" err="1"/>
              <a:t>chiziq</a:t>
            </a:r>
            <a:r>
              <a:rPr lang="en-US" sz="1800" dirty="0"/>
              <a:t>).</a:t>
            </a:r>
            <a:endParaRPr lang="en-US" sz="1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6350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844824"/>
            <a:ext cx="8136904" cy="3450696"/>
          </a:xfrm>
        </p:spPr>
        <p:txBody>
          <a:bodyPr>
            <a:noAutofit/>
          </a:bodyPr>
          <a:lstStyle/>
          <a:p>
            <a:r>
              <a:rPr lang="en-US" sz="1800" dirty="0" err="1"/>
              <a:t>Dovon</a:t>
            </a:r>
            <a:r>
              <a:rPr lang="en-US" sz="1800" dirty="0"/>
              <a:t> </a:t>
            </a:r>
            <a:r>
              <a:rPr lang="en-US" sz="1800" dirty="0" err="1"/>
              <a:t>uchastkalarida</a:t>
            </a:r>
            <a:r>
              <a:rPr lang="en-US" sz="1800" dirty="0"/>
              <a:t>  </a:t>
            </a:r>
            <a:r>
              <a:rPr lang="en-US" sz="1800" dirty="0" err="1"/>
              <a:t>avtomobil</a:t>
            </a:r>
            <a:r>
              <a:rPr lang="en-US" sz="1800" dirty="0"/>
              <a:t> </a:t>
            </a:r>
            <a:r>
              <a:rPr lang="en-US" sz="1800" dirty="0" err="1"/>
              <a:t>dvigatellarining</a:t>
            </a:r>
            <a:r>
              <a:rPr lang="en-US" sz="1800" dirty="0"/>
              <a:t> </a:t>
            </a:r>
            <a:r>
              <a:rPr lang="en-US" sz="1800" dirty="0" err="1"/>
              <a:t>baland</a:t>
            </a:r>
            <a:r>
              <a:rPr lang="en-US" sz="1800" dirty="0"/>
              <a:t> </a:t>
            </a:r>
            <a:r>
              <a:rPr lang="en-US" sz="1800" dirty="0" err="1"/>
              <a:t>tog’sharoitlarida</a:t>
            </a:r>
            <a:r>
              <a:rPr lang="en-US" sz="1800" dirty="0"/>
              <a:t> </a:t>
            </a:r>
            <a:r>
              <a:rPr lang="en-US" sz="1800" dirty="0" err="1"/>
              <a:t>ishlash</a:t>
            </a:r>
            <a:r>
              <a:rPr lang="en-US" sz="1800" dirty="0"/>
              <a:t> </a:t>
            </a:r>
            <a:r>
              <a:rPr lang="en-US" sz="1800" dirty="0" err="1"/>
              <a:t>xususiyatlarini</a:t>
            </a:r>
            <a:r>
              <a:rPr lang="en-US" sz="1800" dirty="0"/>
              <a:t> </a:t>
            </a:r>
            <a:r>
              <a:rPr lang="en-US" sz="1800" dirty="0" err="1"/>
              <a:t>hisobga</a:t>
            </a:r>
            <a:r>
              <a:rPr lang="en-US" sz="1800" dirty="0"/>
              <a:t> </a:t>
            </a:r>
            <a:r>
              <a:rPr lang="en-US" sz="1800" dirty="0" err="1"/>
              <a:t>olgan</a:t>
            </a:r>
            <a:r>
              <a:rPr lang="en-US" sz="1800" dirty="0"/>
              <a:t> </a:t>
            </a:r>
            <a:r>
              <a:rPr lang="en-US" sz="1800" dirty="0" err="1"/>
              <a:t>holda</a:t>
            </a:r>
            <a:r>
              <a:rPr lang="en-US" sz="1800" dirty="0"/>
              <a:t>, </a:t>
            </a:r>
            <a:r>
              <a:rPr lang="en-US" sz="1800" dirty="0" err="1"/>
              <a:t>bo’lajak</a:t>
            </a:r>
            <a:r>
              <a:rPr lang="en-US" sz="1800" dirty="0"/>
              <a:t> </a:t>
            </a:r>
            <a:r>
              <a:rPr lang="en-US" sz="1800" dirty="0" err="1"/>
              <a:t>yo’lning</a:t>
            </a:r>
            <a:r>
              <a:rPr lang="en-US" sz="1800" dirty="0"/>
              <a:t> transport </a:t>
            </a:r>
            <a:r>
              <a:rPr lang="en-US" sz="1800" dirty="0" err="1"/>
              <a:t>sifatlari</a:t>
            </a:r>
            <a:r>
              <a:rPr lang="en-US" sz="1800" dirty="0"/>
              <a:t> </a:t>
            </a:r>
            <a:r>
              <a:rPr lang="en-US" sz="1800" dirty="0" err="1"/>
              <a:t>baholanishi</a:t>
            </a:r>
            <a:r>
              <a:rPr lang="en-US" sz="1800" dirty="0"/>
              <a:t> </a:t>
            </a:r>
            <a:r>
              <a:rPr lang="en-US" sz="1800" dirty="0" err="1"/>
              <a:t>zarur</a:t>
            </a:r>
            <a:r>
              <a:rPr lang="en-US" sz="1800" dirty="0" smtClean="0"/>
              <a:t>.</a:t>
            </a:r>
            <a:endParaRPr lang="ru-RU" sz="1800" dirty="0" smtClean="0"/>
          </a:p>
          <a:p>
            <a:pPr algn="r"/>
            <a:r>
              <a:rPr lang="en-US" sz="1800" dirty="0" smtClean="0"/>
              <a:t>2-jadval</a:t>
            </a:r>
            <a:endParaRPr lang="ru-RU" sz="1800" dirty="0" smtClean="0"/>
          </a:p>
          <a:p>
            <a:pPr algn="r"/>
            <a:endParaRPr lang="en-US" sz="1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4904029"/>
              </p:ext>
            </p:extLst>
          </p:nvPr>
        </p:nvGraphicFramePr>
        <p:xfrm>
          <a:off x="971600" y="3429000"/>
          <a:ext cx="7704856" cy="28083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26425"/>
                <a:gridCol w="2259877"/>
                <a:gridCol w="1109256"/>
                <a:gridCol w="2409298"/>
              </a:tblGrid>
              <a:tr h="70207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Dengiz sathidan balandligi,m</a:t>
                      </a:r>
                      <a:endParaRPr lang="ru-RU" sz="1400" b="1">
                        <a:effectLst/>
                        <a:latin typeface="TimesUZ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Dvigatelning samarali quvvati,%</a:t>
                      </a:r>
                      <a:endParaRPr lang="ru-RU" sz="1400" b="1">
                        <a:effectLst/>
                        <a:latin typeface="TimesUZ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Yonilg’i sarfi,%</a:t>
                      </a:r>
                      <a:endParaRPr lang="ru-RU" sz="1400" b="1">
                        <a:effectLst/>
                        <a:latin typeface="TimesUZ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Avtomobil ishining nisbiy unumdorligi,%</a:t>
                      </a:r>
                      <a:endParaRPr lang="ru-RU" sz="1400" b="1">
                        <a:effectLst/>
                        <a:latin typeface="TimesUZ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5103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</a:t>
                      </a:r>
                      <a:endParaRPr lang="ru-RU" sz="1400" b="1">
                        <a:effectLst/>
                        <a:latin typeface="TimesUZ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100</a:t>
                      </a:r>
                      <a:endParaRPr lang="ru-RU" sz="1400" b="1">
                        <a:effectLst/>
                        <a:latin typeface="TimesUZ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100</a:t>
                      </a:r>
                      <a:endParaRPr lang="ru-RU" sz="1400" b="1">
                        <a:effectLst/>
                        <a:latin typeface="TimesUZ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100</a:t>
                      </a:r>
                      <a:endParaRPr lang="ru-RU" sz="1400" b="1">
                        <a:effectLst/>
                        <a:latin typeface="TimesUZ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5103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1000</a:t>
                      </a:r>
                      <a:endParaRPr lang="ru-RU" sz="1400" b="1">
                        <a:effectLst/>
                        <a:latin typeface="TimesUZ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81,7</a:t>
                      </a:r>
                      <a:endParaRPr lang="ru-RU" sz="1400" b="1">
                        <a:effectLst/>
                        <a:latin typeface="TimesUZ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109,0</a:t>
                      </a:r>
                      <a:endParaRPr lang="ru-RU" sz="1400" b="1">
                        <a:effectLst/>
                        <a:latin typeface="TimesUZ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83</a:t>
                      </a:r>
                      <a:endParaRPr lang="ru-RU" sz="1400" b="1">
                        <a:effectLst/>
                        <a:latin typeface="TimesUZ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5103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2000</a:t>
                      </a:r>
                      <a:endParaRPr lang="ru-RU" sz="1400" b="1">
                        <a:effectLst/>
                        <a:latin typeface="TimesUZ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78,5</a:t>
                      </a:r>
                      <a:endParaRPr lang="ru-RU" sz="1400" b="1">
                        <a:effectLst/>
                        <a:latin typeface="TimesUZ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124,5</a:t>
                      </a:r>
                      <a:endParaRPr lang="ru-RU" sz="1400" b="1">
                        <a:effectLst/>
                        <a:latin typeface="TimesUZ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65</a:t>
                      </a:r>
                      <a:endParaRPr lang="ru-RU" sz="1400" b="1">
                        <a:effectLst/>
                        <a:latin typeface="TimesUZ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5103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3000</a:t>
                      </a:r>
                      <a:endParaRPr lang="ru-RU" sz="1400" b="1">
                        <a:effectLst/>
                        <a:latin typeface="TimesUZ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69,2</a:t>
                      </a:r>
                      <a:endParaRPr lang="ru-RU" sz="1400" b="1">
                        <a:effectLst/>
                        <a:latin typeface="TimesUZ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134,0</a:t>
                      </a:r>
                      <a:endParaRPr lang="ru-RU" sz="1400" b="1">
                        <a:effectLst/>
                        <a:latin typeface="TimesUZ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50</a:t>
                      </a:r>
                      <a:endParaRPr lang="ru-RU" sz="1400" b="1">
                        <a:effectLst/>
                        <a:latin typeface="TimesUZ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5103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4000</a:t>
                      </a:r>
                      <a:endParaRPr lang="ru-RU" sz="1400" b="1">
                        <a:effectLst/>
                        <a:latin typeface="TimesUZ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60,8</a:t>
                      </a:r>
                      <a:endParaRPr lang="ru-RU" sz="1400" b="1">
                        <a:effectLst/>
                        <a:latin typeface="TimesUZ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138,1</a:t>
                      </a:r>
                      <a:endParaRPr lang="ru-RU" sz="1400" b="1">
                        <a:effectLst/>
                        <a:latin typeface="TimesUZ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30</a:t>
                      </a:r>
                      <a:endParaRPr lang="ru-RU" sz="1400" b="1">
                        <a:effectLst/>
                        <a:latin typeface="TimesUZ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5103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5000</a:t>
                      </a:r>
                      <a:endParaRPr lang="ru-RU" sz="1400" b="1">
                        <a:effectLst/>
                        <a:latin typeface="TimesUZ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59,3</a:t>
                      </a:r>
                      <a:endParaRPr lang="ru-RU" sz="1400" b="1">
                        <a:effectLst/>
                        <a:latin typeface="TimesUZ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140,0</a:t>
                      </a:r>
                      <a:endParaRPr lang="ru-RU" sz="1400" b="1">
                        <a:effectLst/>
                        <a:latin typeface="TimesUZ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15</a:t>
                      </a:r>
                      <a:endParaRPr lang="ru-RU" sz="1400" b="1" dirty="0">
                        <a:effectLst/>
                        <a:latin typeface="TimesUZ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194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844824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/>
              <a:t>2000 m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ortiq</a:t>
            </a:r>
            <a:r>
              <a:rPr lang="en-US" sz="2000" dirty="0"/>
              <a:t> </a:t>
            </a:r>
            <a:r>
              <a:rPr lang="en-US" sz="2000" dirty="0" err="1"/>
              <a:t>balandliklarda</a:t>
            </a:r>
            <a:r>
              <a:rPr lang="en-US" sz="2000" dirty="0"/>
              <a:t> yuk </a:t>
            </a:r>
            <a:r>
              <a:rPr lang="en-US" sz="2000" dirty="0" err="1"/>
              <a:t>tashishlarda</a:t>
            </a:r>
            <a:r>
              <a:rPr lang="en-US" sz="2000" dirty="0"/>
              <a:t> </a:t>
            </a:r>
            <a:r>
              <a:rPr lang="en-US" sz="2000" dirty="0" err="1"/>
              <a:t>dvigatel</a:t>
            </a:r>
            <a:r>
              <a:rPr lang="en-US" sz="2000" dirty="0"/>
              <a:t> </a:t>
            </a:r>
            <a:r>
              <a:rPr lang="en-US" sz="2000" dirty="0" err="1"/>
              <a:t>quvvatining</a:t>
            </a:r>
            <a:r>
              <a:rPr lang="en-US" sz="2000" dirty="0"/>
              <a:t> </a:t>
            </a:r>
            <a:r>
              <a:rPr lang="en-US" sz="2000" dirty="0" err="1"/>
              <a:t>pasayishini</a:t>
            </a:r>
            <a:r>
              <a:rPr lang="en-US" sz="2000" dirty="0"/>
              <a:t> </a:t>
            </a:r>
            <a:r>
              <a:rPr lang="en-US" sz="2000" dirty="0" err="1"/>
              <a:t>hisobga</a:t>
            </a:r>
            <a:r>
              <a:rPr lang="en-US" sz="2000" dirty="0"/>
              <a:t> </a:t>
            </a:r>
            <a:r>
              <a:rPr lang="en-US" sz="2000" dirty="0" err="1"/>
              <a:t>olish</a:t>
            </a:r>
            <a:r>
              <a:rPr lang="en-US" sz="2000" dirty="0"/>
              <a:t> </a:t>
            </a:r>
            <a:r>
              <a:rPr lang="en-US" sz="2000" dirty="0" err="1"/>
              <a:t>zarur</a:t>
            </a:r>
            <a:r>
              <a:rPr lang="en-US" sz="2000" dirty="0"/>
              <a:t>. </a:t>
            </a:r>
            <a:r>
              <a:rPr lang="en-US" sz="2000" dirty="0" err="1"/>
              <a:t>Shuning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baland</a:t>
            </a:r>
            <a:r>
              <a:rPr lang="en-US" sz="2000" dirty="0"/>
              <a:t> tog’ </a:t>
            </a:r>
            <a:r>
              <a:rPr lang="en-US" sz="2000" dirty="0" err="1"/>
              <a:t>yo’llarini</a:t>
            </a:r>
            <a:r>
              <a:rPr lang="en-US" sz="2000" dirty="0"/>
              <a:t> </a:t>
            </a:r>
            <a:r>
              <a:rPr lang="en-US" sz="2000" dirty="0" err="1"/>
              <a:t>loyihalashda</a:t>
            </a:r>
            <a:r>
              <a:rPr lang="en-US" sz="2000" dirty="0"/>
              <a:t> </a:t>
            </a:r>
            <a:r>
              <a:rPr lang="en-US" sz="2000" dirty="0" err="1"/>
              <a:t>dovonli</a:t>
            </a:r>
            <a:r>
              <a:rPr lang="en-US" sz="2000" dirty="0"/>
              <a:t> </a:t>
            </a:r>
            <a:r>
              <a:rPr lang="en-US" sz="2000" dirty="0" err="1"/>
              <a:t>joylar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chegaraviy</a:t>
            </a:r>
            <a:r>
              <a:rPr lang="en-US" sz="2000" dirty="0"/>
              <a:t> </a:t>
            </a:r>
            <a:r>
              <a:rPr lang="en-US" sz="2000" dirty="0" err="1"/>
              <a:t>qiyalikni</a:t>
            </a:r>
            <a:r>
              <a:rPr lang="en-US" sz="2000" dirty="0"/>
              <a:t> </a:t>
            </a:r>
            <a:r>
              <a:rPr lang="en-US" sz="2000" dirty="0" err="1"/>
              <a:t>dengiz</a:t>
            </a:r>
            <a:r>
              <a:rPr lang="en-US" sz="2000" dirty="0"/>
              <a:t> </a:t>
            </a:r>
            <a:r>
              <a:rPr lang="en-US" sz="2000" dirty="0" err="1"/>
              <a:t>sathidan</a:t>
            </a:r>
            <a:r>
              <a:rPr lang="en-US" sz="2000" dirty="0"/>
              <a:t> </a:t>
            </a:r>
            <a:r>
              <a:rPr lang="en-US" sz="2000" dirty="0" err="1"/>
              <a:t>uncha</a:t>
            </a:r>
            <a:r>
              <a:rPr lang="en-US" sz="2000" dirty="0"/>
              <a:t> </a:t>
            </a:r>
            <a:r>
              <a:rPr lang="en-US" sz="2000" dirty="0" err="1"/>
              <a:t>baland</a:t>
            </a:r>
            <a:r>
              <a:rPr lang="en-US" sz="2000" dirty="0"/>
              <a:t> </a:t>
            </a:r>
            <a:r>
              <a:rPr lang="en-US" sz="2000" dirty="0" err="1"/>
              <a:t>bo’lmagan</a:t>
            </a:r>
            <a:r>
              <a:rPr lang="en-US" sz="2000" dirty="0"/>
              <a:t> </a:t>
            </a:r>
            <a:r>
              <a:rPr lang="en-US" sz="2000" dirty="0" err="1"/>
              <a:t>uchastkalarda</a:t>
            </a:r>
            <a:r>
              <a:rPr lang="en-US" sz="2000" dirty="0"/>
              <a:t> </a:t>
            </a:r>
            <a:r>
              <a:rPr lang="en-US" sz="2000" dirty="0" err="1"/>
              <a:t>joylashgan</a:t>
            </a:r>
            <a:r>
              <a:rPr lang="en-US" sz="2000" dirty="0"/>
              <a:t> </a:t>
            </a:r>
            <a:r>
              <a:rPr lang="en-US" sz="2000" dirty="0" err="1"/>
              <a:t>trassa</a:t>
            </a:r>
            <a:r>
              <a:rPr lang="en-US" sz="2000" dirty="0"/>
              <a:t> </a:t>
            </a:r>
            <a:r>
              <a:rPr lang="en-US" sz="2000" dirty="0" err="1"/>
              <a:t>uchastkalariga</a:t>
            </a:r>
            <a:r>
              <a:rPr lang="en-US" sz="2000" dirty="0"/>
              <a:t> </a:t>
            </a:r>
            <a:r>
              <a:rPr lang="en-US" sz="2000" dirty="0" err="1"/>
              <a:t>qaraganda</a:t>
            </a:r>
            <a:r>
              <a:rPr lang="en-US" sz="2000" dirty="0"/>
              <a:t> 10...20%0 </a:t>
            </a:r>
            <a:r>
              <a:rPr lang="en-US" sz="2000" dirty="0" err="1"/>
              <a:t>kamroq</a:t>
            </a:r>
            <a:r>
              <a:rPr lang="en-US" sz="2000" dirty="0"/>
              <a:t> </a:t>
            </a:r>
            <a:r>
              <a:rPr lang="en-US" sz="2000" dirty="0" err="1"/>
              <a:t>qilib</a:t>
            </a:r>
            <a:r>
              <a:rPr lang="en-US" sz="2000" dirty="0"/>
              <a:t> </a:t>
            </a:r>
            <a:r>
              <a:rPr lang="en-US" sz="2000" dirty="0" err="1"/>
              <a:t>belgilash</a:t>
            </a:r>
            <a:r>
              <a:rPr lang="en-US" sz="2000" dirty="0"/>
              <a:t> </a:t>
            </a:r>
            <a:r>
              <a:rPr lang="en-US" sz="2000" dirty="0" err="1"/>
              <a:t>maqsadga</a:t>
            </a:r>
            <a:r>
              <a:rPr lang="en-US" sz="2000" dirty="0"/>
              <a:t> </a:t>
            </a:r>
            <a:r>
              <a:rPr lang="en-US" sz="2000" dirty="0" err="1"/>
              <a:t>muvofiqdir</a:t>
            </a:r>
            <a:r>
              <a:rPr lang="en-US" sz="2000" dirty="0"/>
              <a:t>.</a:t>
            </a:r>
          </a:p>
          <a:p>
            <a:r>
              <a:rPr lang="en-US" sz="2000" dirty="0" err="1"/>
              <a:t>Yo’lni</a:t>
            </a:r>
            <a:r>
              <a:rPr lang="en-US" sz="2000" dirty="0"/>
              <a:t> </a:t>
            </a:r>
            <a:r>
              <a:rPr lang="en-US" sz="2000" dirty="0" err="1"/>
              <a:t>chegaraviy</a:t>
            </a:r>
            <a:r>
              <a:rPr lang="en-US" sz="2000" dirty="0"/>
              <a:t> </a:t>
            </a:r>
            <a:r>
              <a:rPr lang="en-US" sz="2000" dirty="0" err="1"/>
              <a:t>qiyalikka</a:t>
            </a:r>
            <a:r>
              <a:rPr lang="en-US" sz="2000" dirty="0"/>
              <a:t> </a:t>
            </a:r>
            <a:r>
              <a:rPr lang="en-US" sz="2000" dirty="0" err="1"/>
              <a:t>emas</a:t>
            </a:r>
            <a:r>
              <a:rPr lang="en-US" sz="2000" dirty="0"/>
              <a:t>, </a:t>
            </a:r>
            <a:r>
              <a:rPr lang="en-US" sz="2000" dirty="0" err="1"/>
              <a:t>balki</a:t>
            </a:r>
            <a:r>
              <a:rPr lang="en-US" sz="2000" dirty="0"/>
              <a:t> </a:t>
            </a:r>
            <a:r>
              <a:rPr lang="en-US" sz="2000" dirty="0" err="1"/>
              <a:t>biroz</a:t>
            </a:r>
            <a:r>
              <a:rPr lang="en-US" sz="2000" dirty="0"/>
              <a:t> </a:t>
            </a:r>
            <a:r>
              <a:rPr lang="en-US" sz="2000" dirty="0" err="1"/>
              <a:t>kichikroq</a:t>
            </a:r>
            <a:r>
              <a:rPr lang="en-US" sz="2000" dirty="0"/>
              <a:t> </a:t>
            </a:r>
            <a:r>
              <a:rPr lang="en-US" sz="2000" dirty="0" err="1"/>
              <a:t>qiyalikka</a:t>
            </a:r>
            <a:r>
              <a:rPr lang="en-US" sz="2000" dirty="0"/>
              <a:t> </a:t>
            </a:r>
            <a:r>
              <a:rPr lang="en-US" sz="2000" dirty="0" err="1"/>
              <a:t>mo’ljallab</a:t>
            </a:r>
            <a:r>
              <a:rPr lang="en-US" sz="2000" dirty="0"/>
              <a:t> </a:t>
            </a:r>
            <a:r>
              <a:rPr lang="en-US" sz="2000" dirty="0" err="1"/>
              <a:t>uzaytiriladi</a:t>
            </a:r>
            <a:r>
              <a:rPr lang="en-US" sz="2000" dirty="0"/>
              <a:t>, </a:t>
            </a:r>
            <a:r>
              <a:rPr lang="en-US" sz="2000" dirty="0" err="1"/>
              <a:t>uni</a:t>
            </a:r>
            <a:r>
              <a:rPr lang="en-US" sz="2000" dirty="0"/>
              <a:t> </a:t>
            </a:r>
            <a:r>
              <a:rPr lang="en-US" sz="2000" dirty="0" err="1"/>
              <a:t>amal</a:t>
            </a:r>
            <a:r>
              <a:rPr lang="en-US" sz="2000" dirty="0"/>
              <a:t> </a:t>
            </a:r>
            <a:r>
              <a:rPr lang="en-US" sz="2000" dirty="0" err="1"/>
              <a:t>qilinadigan</a:t>
            </a:r>
            <a:r>
              <a:rPr lang="en-US" sz="2000" dirty="0"/>
              <a:t> (</a:t>
            </a:r>
            <a:r>
              <a:rPr lang="en-US" sz="2000" dirty="0" err="1"/>
              <a:t>boshqaradigan</a:t>
            </a:r>
            <a:r>
              <a:rPr lang="en-US" sz="2000" dirty="0"/>
              <a:t>) </a:t>
            </a:r>
            <a:r>
              <a:rPr lang="en-US" sz="2000" dirty="0" err="1"/>
              <a:t>qiyalik</a:t>
            </a:r>
            <a:r>
              <a:rPr lang="en-US" sz="2000" dirty="0"/>
              <a:t> deb </a:t>
            </a:r>
            <a:r>
              <a:rPr lang="en-US" sz="2000" dirty="0" err="1"/>
              <a:t>yuritiladi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r>
              <a:rPr lang="en-US" sz="2000" dirty="0" err="1"/>
              <a:t>Uni</a:t>
            </a:r>
            <a:r>
              <a:rPr lang="en-US" sz="2000" dirty="0"/>
              <a:t> </a:t>
            </a:r>
            <a:r>
              <a:rPr lang="en-US" sz="2000" dirty="0" err="1"/>
              <a:t>plandagi</a:t>
            </a:r>
            <a:r>
              <a:rPr lang="en-US" sz="2000" dirty="0"/>
              <a:t> </a:t>
            </a:r>
            <a:r>
              <a:rPr lang="en-US" sz="2000" dirty="0" err="1"/>
              <a:t>mayda</a:t>
            </a:r>
            <a:r>
              <a:rPr lang="en-US" sz="2000" dirty="0"/>
              <a:t> </a:t>
            </a:r>
            <a:r>
              <a:rPr lang="en-US" sz="2000" dirty="0" err="1"/>
              <a:t>burilish</a:t>
            </a:r>
            <a:r>
              <a:rPr lang="en-US" sz="2000" dirty="0"/>
              <a:t> </a:t>
            </a:r>
            <a:r>
              <a:rPr lang="en-US" sz="2000" dirty="0" err="1"/>
              <a:t>joylarining</a:t>
            </a:r>
            <a:r>
              <a:rPr lang="en-US" sz="2000" dirty="0"/>
              <a:t> </a:t>
            </a:r>
            <a:r>
              <a:rPr lang="en-US" sz="2000" dirty="0" err="1"/>
              <a:t>to’g’rilanishi</a:t>
            </a:r>
            <a:r>
              <a:rPr lang="en-US" sz="2000" dirty="0"/>
              <a:t>, </a:t>
            </a:r>
            <a:r>
              <a:rPr lang="en-US" sz="2000" dirty="0" err="1"/>
              <a:t>egrilarning</a:t>
            </a:r>
            <a:r>
              <a:rPr lang="en-US" sz="2000" dirty="0"/>
              <a:t> </a:t>
            </a:r>
            <a:r>
              <a:rPr lang="en-US" sz="2000" dirty="0" err="1"/>
              <a:t>burilish</a:t>
            </a:r>
            <a:r>
              <a:rPr lang="en-US" sz="2000" dirty="0"/>
              <a:t> </a:t>
            </a:r>
            <a:r>
              <a:rPr lang="en-US" sz="2000" dirty="0" err="1"/>
              <a:t>burchaklariga</a:t>
            </a:r>
            <a:r>
              <a:rPr lang="en-US" sz="2000" dirty="0"/>
              <a:t> </a:t>
            </a:r>
            <a:r>
              <a:rPr lang="en-US" sz="2000" dirty="0" err="1"/>
              <a:t>moslashtirilishi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kichik</a:t>
            </a:r>
            <a:r>
              <a:rPr lang="en-US" sz="2000" dirty="0"/>
              <a:t> </a:t>
            </a:r>
            <a:r>
              <a:rPr lang="en-US" sz="2000" dirty="0" err="1"/>
              <a:t>radiusli</a:t>
            </a:r>
            <a:r>
              <a:rPr lang="en-US" sz="2000" dirty="0"/>
              <a:t> </a:t>
            </a:r>
            <a:r>
              <a:rPr lang="en-US" sz="2000" dirty="0" err="1"/>
              <a:t>egrilarda</a:t>
            </a:r>
            <a:r>
              <a:rPr lang="en-US" sz="2000" dirty="0"/>
              <a:t> </a:t>
            </a:r>
            <a:r>
              <a:rPr lang="en-US" sz="2000" dirty="0" err="1"/>
              <a:t>bo’ylama</a:t>
            </a:r>
            <a:r>
              <a:rPr lang="en-US" sz="2000" dirty="0"/>
              <a:t> </a:t>
            </a:r>
            <a:r>
              <a:rPr lang="en-US" sz="2000" dirty="0" err="1"/>
              <a:t>qiyaliklarning</a:t>
            </a:r>
            <a:r>
              <a:rPr lang="en-US" sz="2000" dirty="0"/>
              <a:t> </a:t>
            </a:r>
            <a:r>
              <a:rPr lang="en-US" sz="2000" dirty="0" err="1"/>
              <a:t>kamayishi</a:t>
            </a:r>
            <a:r>
              <a:rPr lang="en-US" sz="2000" dirty="0"/>
              <a:t> </a:t>
            </a:r>
            <a:r>
              <a:rPr lang="en-US" sz="2000" dirty="0" err="1"/>
              <a:t>sababli</a:t>
            </a:r>
            <a:r>
              <a:rPr lang="en-US" sz="2000" dirty="0"/>
              <a:t>, </a:t>
            </a:r>
            <a:r>
              <a:rPr lang="en-US" sz="2000" dirty="0" err="1"/>
              <a:t>uzil</a:t>
            </a:r>
            <a:r>
              <a:rPr lang="en-US" sz="2000" dirty="0"/>
              <a:t> </a:t>
            </a:r>
            <a:r>
              <a:rPr lang="en-US" sz="2000" dirty="0" err="1"/>
              <a:t>kesil</a:t>
            </a:r>
            <a:r>
              <a:rPr lang="en-US" sz="2000" dirty="0"/>
              <a:t> </a:t>
            </a:r>
            <a:r>
              <a:rPr lang="en-US" sz="2000" dirty="0" err="1"/>
              <a:t>o’q</a:t>
            </a:r>
            <a:r>
              <a:rPr lang="en-US" sz="2000" dirty="0"/>
              <a:t> </a:t>
            </a:r>
            <a:r>
              <a:rPr lang="en-US" sz="2000" dirty="0" err="1"/>
              <a:t>chizig’ini</a:t>
            </a:r>
            <a:r>
              <a:rPr lang="en-US" sz="2000" dirty="0"/>
              <a:t> </a:t>
            </a:r>
            <a:r>
              <a:rPr lang="en-US" sz="2000" dirty="0" err="1"/>
              <a:t>o’tkazishda</a:t>
            </a:r>
            <a:r>
              <a:rPr lang="en-US" sz="2000" dirty="0"/>
              <a:t> </a:t>
            </a:r>
            <a:r>
              <a:rPr lang="en-US" sz="2000" dirty="0" err="1"/>
              <a:t>trassa</a:t>
            </a:r>
            <a:r>
              <a:rPr lang="en-US" sz="2000" dirty="0"/>
              <a:t> </a:t>
            </a:r>
            <a:r>
              <a:rPr lang="en-US" sz="2000" dirty="0" err="1"/>
              <a:t>uzunligining</a:t>
            </a:r>
            <a:r>
              <a:rPr lang="en-US" sz="2000" dirty="0"/>
              <a:t> </a:t>
            </a:r>
            <a:r>
              <a:rPr lang="en-US" sz="2000" dirty="0" err="1"/>
              <a:t>keyingi</a:t>
            </a:r>
            <a:r>
              <a:rPr lang="en-US" sz="2000" dirty="0"/>
              <a:t> </a:t>
            </a:r>
            <a:r>
              <a:rPr lang="en-US" sz="2000" dirty="0" err="1"/>
              <a:t>muqarrar</a:t>
            </a:r>
            <a:r>
              <a:rPr lang="en-US" sz="2000" dirty="0"/>
              <a:t> </a:t>
            </a:r>
            <a:r>
              <a:rPr lang="en-US" sz="2000" dirty="0" err="1"/>
              <a:t>qisqarishini</a:t>
            </a:r>
            <a:r>
              <a:rPr lang="en-US" sz="2000" dirty="0"/>
              <a:t> </a:t>
            </a:r>
            <a:r>
              <a:rPr lang="en-US" sz="2000" dirty="0" err="1"/>
              <a:t>hisobga</a:t>
            </a:r>
            <a:r>
              <a:rPr lang="en-US" sz="2000" dirty="0"/>
              <a:t> </a:t>
            </a:r>
            <a:r>
              <a:rPr lang="en-US" sz="2000" dirty="0" err="1"/>
              <a:t>olib</a:t>
            </a:r>
            <a:r>
              <a:rPr lang="en-US" sz="2000" dirty="0"/>
              <a:t>, </a:t>
            </a:r>
            <a:r>
              <a:rPr lang="en-US" sz="2000" dirty="0" err="1"/>
              <a:t>chegaraviy</a:t>
            </a:r>
            <a:r>
              <a:rPr lang="en-US" sz="2000" dirty="0"/>
              <a:t> </a:t>
            </a:r>
            <a:r>
              <a:rPr lang="en-US" sz="2000" dirty="0" err="1"/>
              <a:t>qiyalikdan</a:t>
            </a:r>
            <a:r>
              <a:rPr lang="en-US" sz="2000" dirty="0"/>
              <a:t> 10. . .15%0 </a:t>
            </a:r>
            <a:r>
              <a:rPr lang="en-US" sz="2000" dirty="0" err="1"/>
              <a:t>kamroq</a:t>
            </a:r>
            <a:r>
              <a:rPr lang="en-US" sz="2000" dirty="0"/>
              <a:t> </a:t>
            </a:r>
            <a:r>
              <a:rPr lang="en-US" sz="2000" dirty="0" err="1"/>
              <a:t>qilib</a:t>
            </a:r>
            <a:r>
              <a:rPr lang="en-US" sz="2000" dirty="0"/>
              <a:t> </a:t>
            </a:r>
            <a:r>
              <a:rPr lang="en-US" sz="2000" dirty="0" err="1"/>
              <a:t>qabul</a:t>
            </a:r>
            <a:r>
              <a:rPr lang="en-US" sz="2000" dirty="0"/>
              <a:t> </a:t>
            </a:r>
            <a:r>
              <a:rPr lang="en-US" sz="2000" dirty="0" err="1"/>
              <a:t>qilinadi</a:t>
            </a:r>
            <a:r>
              <a:rPr lang="en-US" sz="2000" dirty="0"/>
              <a:t>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7751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844824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o’q</a:t>
            </a:r>
            <a:r>
              <a:rPr lang="en-US" sz="2000" dirty="0"/>
              <a:t> </a:t>
            </a:r>
            <a:r>
              <a:rPr lang="en-US" sz="2000" dirty="0" err="1"/>
              <a:t>chizig’ini</a:t>
            </a:r>
            <a:r>
              <a:rPr lang="en-US" sz="2000" dirty="0"/>
              <a:t> </a:t>
            </a:r>
            <a:r>
              <a:rPr lang="en-US" sz="2000" dirty="0" err="1"/>
              <a:t>dovonli</a:t>
            </a:r>
            <a:r>
              <a:rPr lang="en-US" sz="2000" dirty="0"/>
              <a:t> </a:t>
            </a:r>
            <a:r>
              <a:rPr lang="en-US" sz="2000" dirty="0" err="1"/>
              <a:t>uchastkalarda</a:t>
            </a:r>
            <a:r>
              <a:rPr lang="en-US" sz="2000" dirty="0"/>
              <a:t> </a:t>
            </a:r>
            <a:r>
              <a:rPr lang="en-US" sz="2000" dirty="0" err="1"/>
              <a:t>o’tkazish</a:t>
            </a:r>
            <a:r>
              <a:rPr lang="en-US" sz="2000" dirty="0"/>
              <a:t> </a:t>
            </a:r>
            <a:r>
              <a:rPr lang="en-US" sz="2000" dirty="0" err="1"/>
              <a:t>dovondan</a:t>
            </a:r>
            <a:r>
              <a:rPr lang="en-US" sz="2000" dirty="0"/>
              <a:t> </a:t>
            </a:r>
            <a:r>
              <a:rPr lang="en-US" sz="2000" dirty="0" err="1"/>
              <a:t>vodiyga</a:t>
            </a:r>
            <a:r>
              <a:rPr lang="en-US" sz="2000" dirty="0"/>
              <a:t> </a:t>
            </a:r>
            <a:r>
              <a:rPr lang="en-US" sz="2000" dirty="0" err="1"/>
              <a:t>qarab</a:t>
            </a:r>
            <a:r>
              <a:rPr lang="en-US" sz="2000" dirty="0"/>
              <a:t> </a:t>
            </a:r>
            <a:r>
              <a:rPr lang="en-US" sz="2000" dirty="0" err="1"/>
              <a:t>olib</a:t>
            </a:r>
            <a:r>
              <a:rPr lang="en-US" sz="2000" dirty="0"/>
              <a:t> </a:t>
            </a:r>
            <a:r>
              <a:rPr lang="en-US" sz="2000" dirty="0" err="1"/>
              <a:t>boriladi</a:t>
            </a:r>
            <a:r>
              <a:rPr lang="en-US" sz="2000" dirty="0"/>
              <a:t>. </a:t>
            </a:r>
            <a:r>
              <a:rPr lang="en-US" sz="2000" dirty="0" err="1"/>
              <a:t>qiyalikning</a:t>
            </a:r>
            <a:r>
              <a:rPr lang="en-US" sz="2000" dirty="0"/>
              <a:t> </a:t>
            </a:r>
            <a:r>
              <a:rPr lang="en-US" sz="2000" dirty="0" err="1"/>
              <a:t>yuqorigi</a:t>
            </a:r>
            <a:r>
              <a:rPr lang="en-US" sz="2000" dirty="0"/>
              <a:t> </a:t>
            </a:r>
            <a:r>
              <a:rPr lang="en-US" sz="2000" dirty="0" err="1"/>
              <a:t>qismining</a:t>
            </a:r>
            <a:r>
              <a:rPr lang="en-US" sz="2000" dirty="0"/>
              <a:t> </a:t>
            </a:r>
            <a:r>
              <a:rPr lang="en-US" sz="2000" dirty="0" err="1"/>
              <a:t>relefi</a:t>
            </a:r>
            <a:r>
              <a:rPr lang="en-US" sz="2000" dirty="0"/>
              <a:t> </a:t>
            </a:r>
            <a:r>
              <a:rPr lang="en-US" sz="2000" dirty="0" err="1"/>
              <a:t>kuchli</a:t>
            </a:r>
            <a:r>
              <a:rPr lang="en-US" sz="2000" dirty="0"/>
              <a:t> past-</a:t>
            </a:r>
            <a:r>
              <a:rPr lang="en-US" sz="2000" dirty="0" err="1"/>
              <a:t>baland</a:t>
            </a:r>
            <a:r>
              <a:rPr lang="en-US" sz="2000" dirty="0"/>
              <a:t> </a:t>
            </a:r>
            <a:r>
              <a:rPr lang="en-US" sz="2000" dirty="0" err="1"/>
              <a:t>bo’lganida</a:t>
            </a:r>
            <a:r>
              <a:rPr lang="en-US" sz="2000" dirty="0"/>
              <a:t> </a:t>
            </a:r>
            <a:r>
              <a:rPr lang="en-US" sz="2000" dirty="0" err="1"/>
              <a:t>ba’zan</a:t>
            </a:r>
            <a:r>
              <a:rPr lang="en-US" sz="2000" dirty="0"/>
              <a:t>, </a:t>
            </a:r>
            <a:r>
              <a:rPr lang="en-US" sz="2000" dirty="0" err="1"/>
              <a:t>qiyalikning</a:t>
            </a:r>
            <a:r>
              <a:rPr lang="en-US" sz="2000" dirty="0"/>
              <a:t> </a:t>
            </a:r>
            <a:r>
              <a:rPr lang="en-US" sz="2000" dirty="0" err="1"/>
              <a:t>yuqorigi</a:t>
            </a:r>
            <a:r>
              <a:rPr lang="en-US" sz="2000" dirty="0"/>
              <a:t> </a:t>
            </a:r>
            <a:r>
              <a:rPr lang="en-US" sz="2000" dirty="0" err="1"/>
              <a:t>qismida</a:t>
            </a:r>
            <a:r>
              <a:rPr lang="en-US" sz="2000" dirty="0"/>
              <a:t> </a:t>
            </a:r>
            <a:r>
              <a:rPr lang="en-US" sz="2000" dirty="0" err="1"/>
              <a:t>dovon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 </a:t>
            </a:r>
            <a:r>
              <a:rPr lang="en-US" sz="2000" dirty="0" err="1"/>
              <a:t>vodiy</a:t>
            </a:r>
            <a:r>
              <a:rPr lang="en-US" sz="2000" dirty="0"/>
              <a:t> </a:t>
            </a:r>
            <a:r>
              <a:rPr lang="en-US" sz="2000" dirty="0" err="1"/>
              <a:t>cho’qqisi</a:t>
            </a:r>
            <a:r>
              <a:rPr lang="en-US" sz="2000" dirty="0"/>
              <a:t> </a:t>
            </a:r>
            <a:r>
              <a:rPr lang="en-US" sz="2000" dirty="0" err="1"/>
              <a:t>o’rtasida</a:t>
            </a:r>
            <a:r>
              <a:rPr lang="en-US" sz="2000" dirty="0"/>
              <a:t> </a:t>
            </a:r>
            <a:r>
              <a:rPr lang="en-US" sz="2000" dirty="0" err="1"/>
              <a:t>trassani</a:t>
            </a:r>
            <a:r>
              <a:rPr lang="en-US" sz="2000" dirty="0"/>
              <a:t> </a:t>
            </a:r>
            <a:r>
              <a:rPr lang="en-US" sz="2000" dirty="0" err="1"/>
              <a:t>ilon</a:t>
            </a:r>
            <a:r>
              <a:rPr lang="en-US" sz="2000" dirty="0"/>
              <a:t> </a:t>
            </a:r>
            <a:r>
              <a:rPr lang="en-US" sz="2000" dirty="0" err="1"/>
              <a:t>izi</a:t>
            </a:r>
            <a:r>
              <a:rPr lang="en-US" sz="2000" dirty="0"/>
              <a:t> </a:t>
            </a:r>
            <a:r>
              <a:rPr lang="en-US" sz="2000" dirty="0" err="1"/>
              <a:t>tarzida</a:t>
            </a:r>
            <a:r>
              <a:rPr lang="en-US" sz="2000" dirty="0"/>
              <a:t> </a:t>
            </a:r>
            <a:r>
              <a:rPr lang="en-US" sz="2000" dirty="0" err="1"/>
              <a:t>uzaytirishga</a:t>
            </a:r>
            <a:r>
              <a:rPr lang="en-US" sz="2000" dirty="0"/>
              <a:t> </a:t>
            </a:r>
            <a:r>
              <a:rPr lang="en-US" sz="2000" dirty="0" err="1"/>
              <a:t>to’g’ri</a:t>
            </a:r>
            <a:r>
              <a:rPr lang="en-US" sz="2000" dirty="0"/>
              <a:t> </a:t>
            </a:r>
            <a:r>
              <a:rPr lang="en-US" sz="2000" dirty="0" err="1"/>
              <a:t>keladi</a:t>
            </a:r>
            <a:r>
              <a:rPr lang="en-US" sz="2000" dirty="0"/>
              <a:t>, </a:t>
            </a:r>
            <a:r>
              <a:rPr lang="en-US" sz="2000" dirty="0" err="1"/>
              <a:t>bunda</a:t>
            </a:r>
            <a:r>
              <a:rPr lang="en-US" sz="2000" dirty="0"/>
              <a:t> </a:t>
            </a:r>
            <a:r>
              <a:rPr lang="en-US" sz="2000" dirty="0" err="1"/>
              <a:t>trassani</a:t>
            </a:r>
            <a:r>
              <a:rPr lang="en-US" sz="2000" dirty="0"/>
              <a:t> </a:t>
            </a:r>
            <a:r>
              <a:rPr lang="en-US" sz="2000" dirty="0" err="1"/>
              <a:t>maksimal</a:t>
            </a:r>
            <a:r>
              <a:rPr lang="en-US" sz="2000" dirty="0"/>
              <a:t>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qo’yiladigan</a:t>
            </a:r>
            <a:r>
              <a:rPr lang="en-US" sz="2000" dirty="0"/>
              <a:t>     </a:t>
            </a:r>
            <a:r>
              <a:rPr lang="en-US" sz="2000" dirty="0" err="1"/>
              <a:t>qiyaliklar</a:t>
            </a:r>
            <a:r>
              <a:rPr lang="en-US" sz="2000" dirty="0"/>
              <a:t>    </a:t>
            </a:r>
            <a:r>
              <a:rPr lang="en-US" sz="2000" dirty="0" err="1"/>
              <a:t>bilan</a:t>
            </a:r>
            <a:r>
              <a:rPr lang="en-US" sz="2000" dirty="0"/>
              <a:t>   </a:t>
            </a:r>
            <a:r>
              <a:rPr lang="en-US" sz="2000" dirty="0" err="1"/>
              <a:t>o’tkaziladi</a:t>
            </a:r>
            <a:r>
              <a:rPr lang="en-US" sz="2000" dirty="0"/>
              <a:t> 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r>
              <a:rPr lang="en-US" sz="2000" dirty="0"/>
              <a:t>3-rasm. </a:t>
            </a:r>
            <a:r>
              <a:rPr lang="en-US" sz="2000" dirty="0" err="1"/>
              <a:t>Tik</a:t>
            </a:r>
            <a:r>
              <a:rPr lang="en-US" sz="2000" dirty="0"/>
              <a:t> </a:t>
            </a:r>
            <a:r>
              <a:rPr lang="en-US" sz="2000" dirty="0" err="1"/>
              <a:t>ko’tarilishdan</a:t>
            </a:r>
            <a:r>
              <a:rPr lang="en-US" sz="2000" dirty="0"/>
              <a:t> </a:t>
            </a:r>
            <a:r>
              <a:rPr lang="en-US" sz="2000" dirty="0" err="1"/>
              <a:t>serpantinlar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o’tish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7582" y="4221088"/>
            <a:ext cx="435292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910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683568" y="2852936"/>
            <a:ext cx="5328592" cy="2304256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i="1" dirty="0" err="1" smtClean="0"/>
              <a:t>E`tiboringiz</a:t>
            </a:r>
            <a:r>
              <a:rPr lang="en-US" sz="5400" i="1" dirty="0" smtClean="0"/>
              <a:t> </a:t>
            </a:r>
            <a:r>
              <a:rPr lang="en-US" sz="5400" i="1" dirty="0" err="1" smtClean="0"/>
              <a:t>uchun</a:t>
            </a:r>
            <a:r>
              <a:rPr lang="en-US" sz="5400" i="1" dirty="0" smtClean="0"/>
              <a:t> </a:t>
            </a:r>
            <a:r>
              <a:rPr lang="en-US" sz="5400" i="1" dirty="0" err="1" smtClean="0"/>
              <a:t>rahmat</a:t>
            </a:r>
            <a:r>
              <a:rPr lang="en-US" sz="5400" i="1" dirty="0" smtClean="0"/>
              <a:t>!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360895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256</TotalTime>
  <Words>1237</Words>
  <Application>Microsoft Office PowerPoint</Application>
  <PresentationFormat>Экран (4:3)</PresentationFormat>
  <Paragraphs>83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Волна</vt:lpstr>
      <vt:lpstr>Avtomobil yo`llari muhandisligi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Avtomobil yo`llari muhandisligi</dc:title>
  <dc:creator>Furkat</dc:creator>
  <cp:lastModifiedBy>Furkat</cp:lastModifiedBy>
  <cp:revision>23</cp:revision>
  <dcterms:created xsi:type="dcterms:W3CDTF">2019-04-21T13:13:01Z</dcterms:created>
  <dcterms:modified xsi:type="dcterms:W3CDTF">2019-06-04T14:18:04Z</dcterms:modified>
</cp:coreProperties>
</file>