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77" r:id="rId11"/>
    <p:sldId id="278" r:id="rId12"/>
    <p:sldId id="279" r:id="rId13"/>
    <p:sldId id="280" r:id="rId14"/>
    <p:sldId id="27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20688"/>
            <a:ext cx="3667944" cy="1895524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Avtomobil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yo`llari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lgerian" pitchFamily="82" charset="0"/>
              </a:rPr>
              <a:t>muhandisligi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6173708"/>
            <a:ext cx="6120680" cy="711676"/>
          </a:xfrm>
        </p:spPr>
        <p:txBody>
          <a:bodyPr>
            <a:noAutofit/>
          </a:bodyPr>
          <a:lstStyle/>
          <a:p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TOSHKENT AVTOMOBIL YO‘LLARINI </a:t>
            </a:r>
            <a:endParaRPr lang="ru-RU" sz="1800" dirty="0" smtClean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  <a:p>
            <a:r>
              <a:rPr lang="en-US" sz="1800" dirty="0" smtClean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LOYIHALASH</a:t>
            </a:r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, QURISH VA EKSPLUATATSIYASI INSTITUTI</a:t>
            </a:r>
            <a:endParaRPr lang="ru-RU" sz="1800" dirty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4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589240"/>
            <a:ext cx="1440160" cy="124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Ð°ÑÑÐ¸Ð½ÐºÐ¸ Ð¿Ð¾ Ð·Ð°Ð¿ÑÐ¾ÑÑ highway icon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4664"/>
            <a:ext cx="3916653" cy="480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81625" y="2822817"/>
            <a:ext cx="469443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Mavzu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ru-RU" sz="4000" dirty="0">
                <a:solidFill>
                  <a:schemeClr val="bg1"/>
                </a:solidFill>
                <a:latin typeface="Edwardian Script ITC" pitchFamily="66" charset="0"/>
              </a:rPr>
              <a:t>9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: </a:t>
            </a:r>
            <a:endParaRPr lang="en-US" sz="4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r>
              <a:rPr lang="sv-SE" sz="4000" dirty="0">
                <a:solidFill>
                  <a:schemeClr val="bg1"/>
                </a:solidFill>
                <a:latin typeface="Edwardian Script ITC" pitchFamily="66" charset="0"/>
              </a:rPr>
              <a:t>Tog’li yerlarda bo’ylama profilni loyihalash.  ko’ndalang  profil.</a:t>
            </a:r>
            <a:endParaRPr lang="ru-R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33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62393" y="1988840"/>
            <a:ext cx="7842055" cy="2592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/>
              <a:t>Reja</a:t>
            </a:r>
            <a:r>
              <a:rPr lang="en-US" b="1" dirty="0"/>
              <a:t>:</a:t>
            </a:r>
          </a:p>
          <a:p>
            <a:r>
              <a:rPr lang="en-US" dirty="0"/>
              <a:t>1.	Tog’ </a:t>
            </a:r>
            <a:r>
              <a:rPr lang="en-US" dirty="0" err="1"/>
              <a:t>yo’llarining</a:t>
            </a:r>
            <a:r>
              <a:rPr lang="en-US" dirty="0"/>
              <a:t> </a:t>
            </a:r>
            <a:r>
              <a:rPr lang="en-US" dirty="0" err="1"/>
              <a:t>bo’ylama</a:t>
            </a:r>
            <a:r>
              <a:rPr lang="en-US" dirty="0"/>
              <a:t> </a:t>
            </a:r>
            <a:r>
              <a:rPr lang="en-US" dirty="0" err="1"/>
              <a:t>profili</a:t>
            </a:r>
            <a:r>
              <a:rPr lang="en-US" dirty="0"/>
              <a:t>.</a:t>
            </a:r>
          </a:p>
          <a:p>
            <a:r>
              <a:rPr lang="en-US" dirty="0"/>
              <a:t>2.	Tog’ </a:t>
            </a:r>
            <a:r>
              <a:rPr lang="en-US" dirty="0" err="1"/>
              <a:t>yo’llarni</a:t>
            </a:r>
            <a:r>
              <a:rPr lang="en-US" dirty="0"/>
              <a:t> </a:t>
            </a:r>
            <a:r>
              <a:rPr lang="en-US" dirty="0" err="1"/>
              <a:t>ko’ndalang</a:t>
            </a:r>
            <a:r>
              <a:rPr lang="en-US" dirty="0"/>
              <a:t> </a:t>
            </a:r>
            <a:r>
              <a:rPr lang="en-US" dirty="0" err="1"/>
              <a:t>profili</a:t>
            </a:r>
            <a:r>
              <a:rPr lang="en-US" dirty="0"/>
              <a:t>.</a:t>
            </a:r>
          </a:p>
          <a:p>
            <a:r>
              <a:rPr lang="en-US" dirty="0"/>
              <a:t>3.	</a:t>
            </a:r>
            <a:r>
              <a:rPr lang="en-US" dirty="0" err="1"/>
              <a:t>Tirak</a:t>
            </a:r>
            <a:r>
              <a:rPr lang="en-US" dirty="0"/>
              <a:t> </a:t>
            </a:r>
            <a:r>
              <a:rPr lang="en-US" dirty="0" err="1"/>
              <a:t>devorlar</a:t>
            </a:r>
            <a:r>
              <a:rPr lang="en-US" dirty="0"/>
              <a:t>. 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75656" y="891081"/>
            <a:ext cx="60469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  <a:latin typeface="Algerian" pitchFamily="82" charset="0"/>
              </a:rPr>
              <a:t>Mavzu</a:t>
            </a:r>
            <a:r>
              <a:rPr lang="en-US" b="1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ru-RU" b="1" dirty="0">
                <a:solidFill>
                  <a:schemeClr val="bg1"/>
                </a:solidFill>
                <a:latin typeface="Algerian" pitchFamily="82" charset="0"/>
              </a:rPr>
              <a:t>9</a:t>
            </a:r>
            <a:r>
              <a:rPr lang="en-US" b="1" dirty="0" smtClean="0">
                <a:solidFill>
                  <a:schemeClr val="bg1"/>
                </a:solidFill>
                <a:latin typeface="Algerian" pitchFamily="82" charset="0"/>
              </a:rPr>
              <a:t>: </a:t>
            </a:r>
            <a:endParaRPr lang="en-US" b="1" dirty="0">
              <a:solidFill>
                <a:schemeClr val="bg1"/>
              </a:solidFill>
              <a:latin typeface="Algerian" pitchFamily="82" charset="0"/>
            </a:endParaRPr>
          </a:p>
          <a:p>
            <a:r>
              <a:rPr lang="sv-SE" dirty="0">
                <a:solidFill>
                  <a:schemeClr val="bg1"/>
                </a:solidFill>
                <a:latin typeface="Algerian" pitchFamily="82" charset="0"/>
              </a:rPr>
              <a:t>Tog’li yerlarda bo’ylama profilni loyihalash.  ko’ndalang  profil.</a:t>
            </a:r>
            <a:endParaRPr lang="en-US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0996" y="5056145"/>
            <a:ext cx="79726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err="1">
                <a:solidFill>
                  <a:schemeClr val="tx2"/>
                </a:solidFill>
              </a:rPr>
              <a:t>Tayanch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</a:rPr>
              <a:t>so</a:t>
            </a:r>
            <a:r>
              <a:rPr lang="en-US" sz="2400" b="1" i="1" dirty="0" err="1">
                <a:solidFill>
                  <a:schemeClr val="tx2"/>
                </a:solidFill>
              </a:rPr>
              <a:t>`</a:t>
            </a:r>
            <a:r>
              <a:rPr lang="en-US" sz="2400" b="1" i="1" dirty="0" err="1" smtClean="0">
                <a:solidFill>
                  <a:schemeClr val="tx2"/>
                </a:solidFill>
              </a:rPr>
              <a:t>z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va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iboralar</a:t>
            </a:r>
            <a:r>
              <a:rPr lang="en-US" sz="2400" b="1" i="1" dirty="0">
                <a:solidFill>
                  <a:schemeClr val="tx2"/>
                </a:solidFill>
              </a:rPr>
              <a:t>: 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chegaraviy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bo’ylama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nishablar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arkali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viaduk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tirak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devorlar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Davomli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ko’tarilishlarestakadalar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va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yarim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ko’priklar</a:t>
            </a:r>
            <a:r>
              <a:rPr lang="en-US" sz="2400" i="1" dirty="0">
                <a:solidFill>
                  <a:schemeClr val="tx2"/>
                </a:solidFill>
              </a:rPr>
              <a:t>.</a:t>
            </a:r>
            <a:endParaRPr lang="ru-RU" sz="24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08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2132856"/>
            <a:ext cx="7855089" cy="3522704"/>
          </a:xfrm>
        </p:spPr>
        <p:txBody>
          <a:bodyPr>
            <a:noAutofit/>
          </a:bodyPr>
          <a:lstStyle/>
          <a:p>
            <a:r>
              <a:rPr lang="en-US" sz="2000" dirty="0"/>
              <a:t> </a:t>
            </a:r>
            <a:r>
              <a:rPr lang="en-US" sz="2000" dirty="0" err="1"/>
              <a:t>Bo’ylama</a:t>
            </a:r>
            <a:r>
              <a:rPr lang="en-US" sz="2000" dirty="0"/>
              <a:t> </a:t>
            </a:r>
            <a:r>
              <a:rPr lang="en-US" sz="2000" dirty="0" err="1"/>
              <a:t>profil</a:t>
            </a:r>
            <a:r>
              <a:rPr lang="en-US" sz="2000" dirty="0"/>
              <a:t> </a:t>
            </a:r>
            <a:r>
              <a:rPr lang="en-US" sz="2000" dirty="0" err="1"/>
              <a:t>yo’lning</a:t>
            </a:r>
            <a:r>
              <a:rPr lang="en-US" sz="2000" dirty="0"/>
              <a:t> </a:t>
            </a:r>
            <a:r>
              <a:rPr lang="en-US" sz="2000" dirty="0" err="1"/>
              <a:t>joyda</a:t>
            </a:r>
            <a:r>
              <a:rPr lang="en-US" sz="2000" dirty="0"/>
              <a:t> </a:t>
            </a:r>
            <a:r>
              <a:rPr lang="en-US" sz="2000" dirty="0" err="1"/>
              <a:t>joylashuvi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qaysi</a:t>
            </a:r>
            <a:r>
              <a:rPr lang="en-US" sz="2000" dirty="0"/>
              <a:t> </a:t>
            </a:r>
            <a:r>
              <a:rPr lang="en-US" sz="2000" dirty="0" err="1"/>
              <a:t>nuqtada</a:t>
            </a:r>
            <a:r>
              <a:rPr lang="en-US" sz="2000" dirty="0"/>
              <a:t>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poyining</a:t>
            </a:r>
            <a:r>
              <a:rPr lang="en-US" sz="2000" dirty="0"/>
              <a:t> </a:t>
            </a:r>
            <a:r>
              <a:rPr lang="en-US" sz="2000" dirty="0" err="1"/>
              <a:t>konstruktsiyasi</a:t>
            </a:r>
            <a:r>
              <a:rPr lang="en-US" sz="2000" dirty="0"/>
              <a:t> </a:t>
            </a:r>
            <a:r>
              <a:rPr lang="en-US" sz="2000" dirty="0" err="1"/>
              <a:t>to’g’risida</a:t>
            </a:r>
            <a:r>
              <a:rPr lang="en-US" sz="2000" dirty="0"/>
              <a:t> </a:t>
            </a:r>
            <a:r>
              <a:rPr lang="en-US" sz="2000" dirty="0" err="1"/>
              <a:t>to’la</a:t>
            </a:r>
            <a:r>
              <a:rPr lang="en-US" sz="2000" dirty="0"/>
              <a:t> </a:t>
            </a:r>
            <a:r>
              <a:rPr lang="en-US" sz="2000" dirty="0" err="1"/>
              <a:t>tasavvur</a:t>
            </a:r>
            <a:r>
              <a:rPr lang="en-US" sz="2000" dirty="0"/>
              <a:t> 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qilishga</a:t>
            </a:r>
            <a:r>
              <a:rPr lang="en-US" sz="2000" dirty="0"/>
              <a:t> </a:t>
            </a:r>
            <a:r>
              <a:rPr lang="en-US" sz="2000" dirty="0" err="1"/>
              <a:t>imkon</a:t>
            </a:r>
            <a:r>
              <a:rPr lang="en-US" sz="2000" dirty="0"/>
              <a:t> </a:t>
            </a:r>
            <a:r>
              <a:rPr lang="en-US" sz="2000" dirty="0" err="1"/>
              <a:t>beradigan</a:t>
            </a:r>
            <a:r>
              <a:rPr lang="en-US" sz="2000" dirty="0"/>
              <a:t> </a:t>
            </a:r>
            <a:r>
              <a:rPr lang="en-US" sz="2000" dirty="0" err="1"/>
              <a:t>tekis</a:t>
            </a:r>
            <a:r>
              <a:rPr lang="en-US" sz="2000" dirty="0"/>
              <a:t> </a:t>
            </a:r>
            <a:r>
              <a:rPr lang="en-US" sz="2000" dirty="0" err="1"/>
              <a:t>uchastkalardan</a:t>
            </a:r>
            <a:r>
              <a:rPr lang="en-US" sz="2000" dirty="0"/>
              <a:t> </a:t>
            </a:r>
            <a:r>
              <a:rPr lang="en-US" sz="2000" dirty="0" err="1"/>
              <a:t>farqli</a:t>
            </a:r>
            <a:r>
              <a:rPr lang="en-US" sz="2000" dirty="0"/>
              <a:t> </a:t>
            </a:r>
            <a:r>
              <a:rPr lang="en-US" sz="2000" dirty="0" err="1"/>
              <a:t>ravishda</a:t>
            </a:r>
            <a:r>
              <a:rPr lang="en-US" sz="2000" dirty="0"/>
              <a:t>, </a:t>
            </a:r>
            <a:r>
              <a:rPr lang="en-US" sz="2000" dirty="0" err="1"/>
              <a:t>tog’li</a:t>
            </a:r>
            <a:r>
              <a:rPr lang="en-US" sz="2000" dirty="0"/>
              <a:t> </a:t>
            </a:r>
            <a:r>
              <a:rPr lang="en-US" sz="2000" dirty="0" err="1"/>
              <a:t>joyda</a:t>
            </a:r>
            <a:r>
              <a:rPr lang="en-US" sz="2000" dirty="0"/>
              <a:t> tog’ </a:t>
            </a:r>
            <a:r>
              <a:rPr lang="en-US" sz="2000" dirty="0" err="1"/>
              <a:t>yonbag’ri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o’tkazishda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o’qi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ishchi</a:t>
            </a:r>
            <a:r>
              <a:rPr lang="en-US" sz="2000" dirty="0"/>
              <a:t> </a:t>
            </a:r>
            <a:r>
              <a:rPr lang="en-US" sz="2000" dirty="0" err="1"/>
              <a:t>belgisi</a:t>
            </a:r>
            <a:r>
              <a:rPr lang="en-US" sz="2000" dirty="0"/>
              <a:t> </a:t>
            </a:r>
            <a:r>
              <a:rPr lang="en-US" sz="2000" dirty="0" err="1"/>
              <a:t>ko’ndalang</a:t>
            </a:r>
            <a:r>
              <a:rPr lang="en-US" sz="2000" dirty="0"/>
              <a:t> </a:t>
            </a:r>
            <a:r>
              <a:rPr lang="en-US" sz="2000" dirty="0" err="1"/>
              <a:t>profilni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er</a:t>
            </a:r>
            <a:r>
              <a:rPr lang="en-US" sz="2000" dirty="0"/>
              <a:t> </a:t>
            </a:r>
            <a:r>
              <a:rPr lang="en-US" sz="2000" dirty="0" err="1"/>
              <a:t>qazish</a:t>
            </a:r>
            <a:r>
              <a:rPr lang="en-US" sz="2000" dirty="0"/>
              <a:t> </a:t>
            </a:r>
            <a:r>
              <a:rPr lang="en-US" sz="2000" dirty="0" err="1"/>
              <a:t>ishlari</a:t>
            </a:r>
            <a:r>
              <a:rPr lang="en-US" sz="2000" dirty="0"/>
              <a:t> </a:t>
            </a:r>
            <a:r>
              <a:rPr lang="en-US" sz="2000" dirty="0" err="1"/>
              <a:t>hajmini</a:t>
            </a:r>
            <a:r>
              <a:rPr lang="en-US" sz="2000" dirty="0"/>
              <a:t> </a:t>
            </a:r>
            <a:r>
              <a:rPr lang="en-US" sz="2000" dirty="0" err="1"/>
              <a:t>tavsiflamaydi</a:t>
            </a:r>
            <a:r>
              <a:rPr lang="en-US" sz="2000" dirty="0"/>
              <a:t>. </a:t>
            </a:r>
            <a:r>
              <a:rPr lang="en-US" sz="2000" dirty="0" err="1"/>
              <a:t>Bunga</a:t>
            </a:r>
            <a:r>
              <a:rPr lang="en-US" sz="2000" dirty="0"/>
              <a:t> </a:t>
            </a:r>
            <a:r>
              <a:rPr lang="en-US" sz="2000" dirty="0" err="1"/>
              <a:t>sabab</a:t>
            </a:r>
            <a:r>
              <a:rPr lang="en-US" sz="2000" dirty="0"/>
              <a:t> </a:t>
            </a:r>
            <a:r>
              <a:rPr lang="en-US" sz="2000" dirty="0" err="1"/>
              <a:t>shuki</a:t>
            </a:r>
            <a:r>
              <a:rPr lang="en-US" sz="2000" dirty="0"/>
              <a:t>,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o’qi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aynan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xil</a:t>
            </a:r>
            <a:r>
              <a:rPr lang="en-US" sz="2000" dirty="0"/>
              <a:t> </a:t>
            </a:r>
            <a:r>
              <a:rPr lang="en-US" sz="2000" dirty="0" err="1"/>
              <a:t>belgida</a:t>
            </a:r>
            <a:r>
              <a:rPr lang="en-US" sz="2000" dirty="0"/>
              <a:t> </a:t>
            </a:r>
            <a:r>
              <a:rPr lang="en-US" sz="2000" dirty="0" err="1"/>
              <a:t>qiyalama</a:t>
            </a:r>
            <a:r>
              <a:rPr lang="en-US" sz="2000" dirty="0"/>
              <a:t> </a:t>
            </a:r>
            <a:r>
              <a:rPr lang="en-US" sz="2000" dirty="0" err="1"/>
              <a:t>tikligi</a:t>
            </a:r>
            <a:r>
              <a:rPr lang="en-US" sz="2000" dirty="0"/>
              <a:t> </a:t>
            </a:r>
            <a:r>
              <a:rPr lang="en-US" sz="2000" dirty="0" err="1"/>
              <a:t>turlicha</a:t>
            </a:r>
            <a:r>
              <a:rPr lang="en-US" sz="2000" dirty="0"/>
              <a:t> </a:t>
            </a:r>
            <a:r>
              <a:rPr lang="en-US" sz="2000" dirty="0" err="1"/>
              <a:t>bo’lganida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poyi</a:t>
            </a:r>
            <a:r>
              <a:rPr lang="en-US" sz="2000" dirty="0"/>
              <a:t> </a:t>
            </a:r>
            <a:r>
              <a:rPr lang="en-US" sz="2000" dirty="0" err="1"/>
              <a:t>chetlariga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kichik</a:t>
            </a:r>
            <a:r>
              <a:rPr lang="en-US" sz="2000" dirty="0"/>
              <a:t> </a:t>
            </a:r>
            <a:r>
              <a:rPr lang="en-US" sz="2000" dirty="0" err="1"/>
              <a:t>o’ymalar</a:t>
            </a:r>
            <a:r>
              <a:rPr lang="en-US" sz="2000" dirty="0"/>
              <a:t>, </a:t>
            </a:r>
            <a:r>
              <a:rPr lang="en-US" sz="2000" dirty="0" err="1"/>
              <a:t>ko’tarmalar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tirak</a:t>
            </a:r>
            <a:r>
              <a:rPr lang="en-US" sz="2000" dirty="0"/>
              <a:t> </a:t>
            </a:r>
            <a:r>
              <a:rPr lang="en-US" sz="2000" dirty="0" err="1"/>
              <a:t>devorlar</a:t>
            </a:r>
            <a:r>
              <a:rPr lang="en-US" sz="2000" dirty="0"/>
              <a:t> </a:t>
            </a:r>
            <a:r>
              <a:rPr lang="en-US" sz="2000" dirty="0" err="1"/>
              <a:t>mos</a:t>
            </a:r>
            <a:r>
              <a:rPr lang="en-US" sz="2000" dirty="0"/>
              <a:t> </a:t>
            </a:r>
            <a:r>
              <a:rPr lang="en-US" sz="2000" dirty="0" err="1"/>
              <a:t>kelishi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</a:t>
            </a:r>
            <a:r>
              <a:rPr lang="en-US" sz="2000" dirty="0" err="1"/>
              <a:t>Yonbag’ir</a:t>
            </a:r>
            <a:r>
              <a:rPr lang="en-US" sz="2000" dirty="0"/>
              <a:t> </a:t>
            </a:r>
            <a:r>
              <a:rPr lang="en-US" sz="2000" dirty="0" err="1"/>
              <a:t>relefining</a:t>
            </a:r>
            <a:r>
              <a:rPr lang="en-US" sz="2000" dirty="0"/>
              <a:t> </a:t>
            </a:r>
            <a:r>
              <a:rPr lang="en-US" sz="2000" dirty="0" err="1"/>
              <a:t>tez-tez</a:t>
            </a:r>
            <a:r>
              <a:rPr lang="en-US" sz="2000" dirty="0"/>
              <a:t> </a:t>
            </a:r>
            <a:r>
              <a:rPr lang="en-US" sz="2000" dirty="0" err="1"/>
              <a:t>o’zgarishi</a:t>
            </a:r>
            <a:r>
              <a:rPr lang="en-US" sz="2000" dirty="0"/>
              <a:t> </a:t>
            </a:r>
            <a:r>
              <a:rPr lang="en-US" sz="2000" dirty="0" err="1"/>
              <a:t>sababli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poyining</a:t>
            </a:r>
            <a:r>
              <a:rPr lang="en-US" sz="2000" dirty="0"/>
              <a:t>  </a:t>
            </a:r>
            <a:r>
              <a:rPr lang="en-US" sz="2000" dirty="0" err="1"/>
              <a:t>ishchi</a:t>
            </a:r>
            <a:r>
              <a:rPr lang="en-US" sz="2000" dirty="0"/>
              <a:t> </a:t>
            </a:r>
            <a:r>
              <a:rPr lang="en-US" sz="2000" dirty="0" err="1"/>
              <a:t>belgilari</a:t>
            </a:r>
            <a:r>
              <a:rPr lang="en-US" sz="2000" dirty="0"/>
              <a:t> </a:t>
            </a:r>
            <a:r>
              <a:rPr lang="en-US" sz="2000" dirty="0" err="1"/>
              <a:t>yo’lning</a:t>
            </a:r>
            <a:r>
              <a:rPr lang="en-US" sz="2000" dirty="0"/>
              <a:t> </a:t>
            </a:r>
            <a:r>
              <a:rPr lang="en-US" sz="2000" dirty="0" err="1"/>
              <a:t>qisqa</a:t>
            </a:r>
            <a:r>
              <a:rPr lang="en-US" sz="2000" dirty="0"/>
              <a:t> </a:t>
            </a:r>
            <a:r>
              <a:rPr lang="en-US" sz="2000" dirty="0" err="1"/>
              <a:t>masofasida</a:t>
            </a:r>
            <a:r>
              <a:rPr lang="en-US" sz="2000" dirty="0"/>
              <a:t> </a:t>
            </a:r>
            <a:r>
              <a:rPr lang="en-US" sz="2000" dirty="0" err="1"/>
              <a:t>juda</a:t>
            </a:r>
            <a:r>
              <a:rPr lang="en-US" sz="2000" dirty="0"/>
              <a:t> </a:t>
            </a:r>
            <a:r>
              <a:rPr lang="en-US" sz="2000" dirty="0" err="1"/>
              <a:t>o’zgarib</a:t>
            </a:r>
            <a:r>
              <a:rPr lang="en-US" sz="2000" dirty="0"/>
              <a:t> </a:t>
            </a:r>
            <a:r>
              <a:rPr lang="en-US" sz="2000" dirty="0" err="1"/>
              <a:t>turadi</a:t>
            </a:r>
            <a:r>
              <a:rPr lang="en-US" sz="2000" dirty="0"/>
              <a:t>. </a:t>
            </a:r>
            <a:r>
              <a:rPr lang="en-US" sz="2000" dirty="0" err="1"/>
              <a:t>Shuning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tog’li</a:t>
            </a:r>
            <a:r>
              <a:rPr lang="en-US" sz="2000" dirty="0"/>
              <a:t> </a:t>
            </a:r>
            <a:r>
              <a:rPr lang="en-US" sz="2000" dirty="0" err="1"/>
              <a:t>joylarda</a:t>
            </a:r>
            <a:r>
              <a:rPr lang="en-US" sz="2000" dirty="0"/>
              <a:t> </a:t>
            </a:r>
            <a:r>
              <a:rPr lang="en-US" sz="2000" dirty="0" err="1"/>
              <a:t>yo’llarni</a:t>
            </a:r>
            <a:r>
              <a:rPr lang="en-US" sz="2000" dirty="0"/>
              <a:t> </a:t>
            </a:r>
            <a:r>
              <a:rPr lang="en-US" sz="2000" dirty="0" err="1"/>
              <a:t>loyihalashda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poyining</a:t>
            </a:r>
            <a:r>
              <a:rPr lang="en-US" sz="2000" dirty="0"/>
              <a:t> </a:t>
            </a:r>
            <a:r>
              <a:rPr lang="en-US" sz="2000" dirty="0" err="1"/>
              <a:t>o’rnini</a:t>
            </a:r>
            <a:r>
              <a:rPr lang="en-US" sz="2000" dirty="0"/>
              <a:t> </a:t>
            </a:r>
            <a:r>
              <a:rPr lang="en-US" sz="2000" dirty="0" err="1"/>
              <a:t>ko’ndalang</a:t>
            </a:r>
            <a:r>
              <a:rPr lang="en-US" sz="2000" dirty="0"/>
              <a:t> </a:t>
            </a:r>
            <a:r>
              <a:rPr lang="en-US" sz="2000" dirty="0" err="1"/>
              <a:t>profillar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nazorat</a:t>
            </a:r>
            <a:r>
              <a:rPr lang="en-US" sz="2000" dirty="0"/>
              <a:t> </a:t>
            </a:r>
            <a:r>
              <a:rPr lang="en-US" sz="2000" dirty="0" err="1"/>
              <a:t>qilib</a:t>
            </a:r>
            <a:r>
              <a:rPr lang="en-US" sz="2000" dirty="0"/>
              <a:t>, </a:t>
            </a:r>
            <a:r>
              <a:rPr lang="en-US" sz="2000" dirty="0" err="1"/>
              <a:t>loyiha</a:t>
            </a:r>
            <a:r>
              <a:rPr lang="en-US" sz="2000" dirty="0"/>
              <a:t> </a:t>
            </a:r>
            <a:r>
              <a:rPr lang="en-US" sz="2000" dirty="0" err="1"/>
              <a:t>chizig’ining</a:t>
            </a:r>
            <a:r>
              <a:rPr lang="en-US" sz="2000" dirty="0"/>
              <a:t> </a:t>
            </a:r>
            <a:r>
              <a:rPr lang="en-US" sz="2000" dirty="0" err="1"/>
              <a:t>berilgan</a:t>
            </a:r>
            <a:r>
              <a:rPr lang="en-US" sz="2000" dirty="0"/>
              <a:t> </a:t>
            </a:r>
            <a:r>
              <a:rPr lang="en-US" sz="2000" dirty="0" err="1"/>
              <a:t>nishabligida</a:t>
            </a:r>
            <a:r>
              <a:rPr lang="en-US" sz="2000" dirty="0"/>
              <a:t> </a:t>
            </a:r>
            <a:r>
              <a:rPr lang="en-US" sz="2000" dirty="0" err="1"/>
              <a:t>tirak</a:t>
            </a:r>
            <a:r>
              <a:rPr lang="en-US" sz="2000" dirty="0"/>
              <a:t> </a:t>
            </a:r>
            <a:r>
              <a:rPr lang="en-US" sz="2000" dirty="0" err="1"/>
              <a:t>devorlar</a:t>
            </a:r>
            <a:r>
              <a:rPr lang="en-US" sz="2000" dirty="0"/>
              <a:t> </a:t>
            </a:r>
            <a:r>
              <a:rPr lang="en-US" sz="2000" dirty="0" err="1"/>
              <a:t>kurmasdan</a:t>
            </a:r>
            <a:r>
              <a:rPr lang="en-US" sz="2000" dirty="0"/>
              <a:t>, </a:t>
            </a:r>
            <a:r>
              <a:rPr lang="en-US" sz="2000" dirty="0" err="1"/>
              <a:t>uni</a:t>
            </a:r>
            <a:r>
              <a:rPr lang="en-US" sz="2000" dirty="0"/>
              <a:t> </a:t>
            </a:r>
            <a:r>
              <a:rPr lang="en-US" sz="2000" dirty="0" err="1"/>
              <a:t>asosan</a:t>
            </a:r>
            <a:r>
              <a:rPr lang="en-US" sz="2000" dirty="0"/>
              <a:t> </a:t>
            </a:r>
            <a:r>
              <a:rPr lang="en-US" sz="2000" dirty="0" err="1"/>
              <a:t>tokchalarda</a:t>
            </a:r>
            <a:r>
              <a:rPr lang="en-US" sz="2000" dirty="0"/>
              <a:t> </a:t>
            </a:r>
            <a:r>
              <a:rPr lang="en-US" sz="2000" dirty="0" err="1"/>
              <a:t>joylashtirib</a:t>
            </a:r>
            <a:r>
              <a:rPr lang="en-US" sz="2000" dirty="0"/>
              <a:t>,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poyi</a:t>
            </a:r>
            <a:r>
              <a:rPr lang="en-US" sz="2000" dirty="0"/>
              <a:t> </a:t>
            </a:r>
            <a:r>
              <a:rPr lang="en-US" sz="2000" dirty="0" err="1"/>
              <a:t>vaziyatining</a:t>
            </a:r>
            <a:r>
              <a:rPr lang="en-US" sz="2000" dirty="0"/>
              <a:t> </a:t>
            </a:r>
            <a:r>
              <a:rPr lang="en-US" sz="2000" dirty="0" err="1"/>
              <a:t>turg’unligiga</a:t>
            </a:r>
            <a:r>
              <a:rPr lang="en-US" sz="2000" dirty="0"/>
              <a:t> </a:t>
            </a:r>
            <a:r>
              <a:rPr lang="en-US" sz="2000" dirty="0" err="1"/>
              <a:t>erishiladi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276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2420888"/>
            <a:ext cx="8279246" cy="3450696"/>
          </a:xfrm>
        </p:spPr>
        <p:txBody>
          <a:bodyPr>
            <a:noAutofit/>
          </a:bodyPr>
          <a:lstStyle/>
          <a:p>
            <a:r>
              <a:rPr lang="en-US" sz="2000" dirty="0"/>
              <a:t> Tog’ </a:t>
            </a:r>
            <a:r>
              <a:rPr lang="en-US" sz="2000" dirty="0" err="1"/>
              <a:t>yo’lining</a:t>
            </a:r>
            <a:r>
              <a:rPr lang="en-US" sz="2000" dirty="0"/>
              <a:t> </a:t>
            </a:r>
            <a:r>
              <a:rPr lang="en-US" sz="2000" dirty="0" err="1"/>
              <a:t>bo’ylama</a:t>
            </a:r>
            <a:r>
              <a:rPr lang="en-US" sz="2000" dirty="0"/>
              <a:t> </a:t>
            </a:r>
            <a:r>
              <a:rPr lang="en-US" sz="2000" dirty="0" err="1"/>
              <a:t>profilida</a:t>
            </a:r>
            <a:r>
              <a:rPr lang="en-US" sz="2000" dirty="0"/>
              <a:t> </a:t>
            </a:r>
            <a:r>
              <a:rPr lang="en-US" sz="2000" dirty="0" err="1"/>
              <a:t>loyiha</a:t>
            </a:r>
            <a:r>
              <a:rPr lang="en-US" sz="2000" dirty="0"/>
              <a:t> </a:t>
            </a:r>
            <a:r>
              <a:rPr lang="en-US" sz="2000" dirty="0" err="1"/>
              <a:t>chizig’ini</a:t>
            </a:r>
            <a:r>
              <a:rPr lang="en-US" sz="2000" dirty="0"/>
              <a:t> </a:t>
            </a:r>
            <a:r>
              <a:rPr lang="en-US" sz="2000" dirty="0" err="1"/>
              <a:t>o’tkazib</a:t>
            </a:r>
            <a:r>
              <a:rPr lang="en-US" sz="2000" dirty="0"/>
              <a:t>, </a:t>
            </a:r>
            <a:r>
              <a:rPr lang="en-US" sz="2000" dirty="0" err="1"/>
              <a:t>hamma</a:t>
            </a:r>
            <a:r>
              <a:rPr lang="en-US" sz="2000" dirty="0"/>
              <a:t> </a:t>
            </a:r>
            <a:r>
              <a:rPr lang="en-US" sz="2000" dirty="0" err="1"/>
              <a:t>vaqt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poyining</a:t>
            </a:r>
            <a:r>
              <a:rPr lang="en-US" sz="2000" dirty="0"/>
              <a:t> </a:t>
            </a:r>
            <a:r>
              <a:rPr lang="en-US" sz="2000" dirty="0" err="1"/>
              <a:t>joyning</a:t>
            </a:r>
            <a:r>
              <a:rPr lang="en-US" sz="2000" dirty="0"/>
              <a:t> 1:100...1:200 </a:t>
            </a:r>
            <a:r>
              <a:rPr lang="en-US" sz="2000" dirty="0" err="1"/>
              <a:t>masshtabda</a:t>
            </a:r>
            <a:r>
              <a:rPr lang="en-US" sz="2000" dirty="0"/>
              <a:t> </a:t>
            </a:r>
            <a:r>
              <a:rPr lang="en-US" sz="2000" dirty="0" err="1"/>
              <a:t>chizilgan</a:t>
            </a:r>
            <a:r>
              <a:rPr lang="en-US" sz="2000" dirty="0"/>
              <a:t> </a:t>
            </a:r>
            <a:r>
              <a:rPr lang="en-US" sz="2000" dirty="0" err="1"/>
              <a:t>ko’ndalang</a:t>
            </a:r>
            <a:r>
              <a:rPr lang="en-US" sz="2000" dirty="0"/>
              <a:t> </a:t>
            </a:r>
            <a:r>
              <a:rPr lang="en-US" sz="2000" dirty="0" err="1"/>
              <a:t>profillarida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bo’layotgan</a:t>
            </a:r>
            <a:r>
              <a:rPr lang="en-US" sz="2000" dirty="0"/>
              <a:t> </a:t>
            </a:r>
            <a:r>
              <a:rPr lang="en-US" sz="2000" dirty="0" err="1"/>
              <a:t>vaziyatlarini</a:t>
            </a:r>
            <a:r>
              <a:rPr lang="en-US" sz="2000" dirty="0"/>
              <a:t> </a:t>
            </a:r>
            <a:r>
              <a:rPr lang="en-US" sz="2000" dirty="0" err="1"/>
              <a:t>tekshirib</a:t>
            </a:r>
            <a:r>
              <a:rPr lang="en-US" sz="2000" dirty="0"/>
              <a:t> </a:t>
            </a:r>
            <a:r>
              <a:rPr lang="en-US" sz="2000" dirty="0" err="1"/>
              <a:t>boriladi</a:t>
            </a:r>
            <a:r>
              <a:rPr lang="en-US" sz="2000" dirty="0"/>
              <a:t>. </a:t>
            </a:r>
            <a:r>
              <a:rPr lang="en-US" sz="2000" dirty="0" err="1"/>
              <a:t>Bunda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poyining</a:t>
            </a:r>
            <a:r>
              <a:rPr lang="en-US" sz="2000" dirty="0"/>
              <a:t> </a:t>
            </a:r>
            <a:r>
              <a:rPr lang="en-US" sz="2000" dirty="0" err="1"/>
              <a:t>qiyalamadagi</a:t>
            </a:r>
            <a:r>
              <a:rPr lang="en-US" sz="2000" dirty="0"/>
              <a:t> </a:t>
            </a:r>
            <a:r>
              <a:rPr lang="en-US" sz="2000" dirty="0" err="1"/>
              <a:t>ko’ndalang</a:t>
            </a:r>
            <a:r>
              <a:rPr lang="en-US" sz="2000" dirty="0"/>
              <a:t> </a:t>
            </a:r>
            <a:r>
              <a:rPr lang="en-US" sz="2000" dirty="0" err="1"/>
              <a:t>profillarining</a:t>
            </a:r>
            <a:r>
              <a:rPr lang="en-US" sz="2000" dirty="0"/>
              <a:t> </a:t>
            </a:r>
            <a:r>
              <a:rPr lang="en-US" sz="2000" dirty="0" err="1"/>
              <a:t>xuddi</a:t>
            </a:r>
            <a:r>
              <a:rPr lang="en-US" sz="2000" dirty="0"/>
              <a:t> </a:t>
            </a:r>
            <a:r>
              <a:rPr lang="en-US" sz="2000" dirty="0" err="1"/>
              <a:t>shu</a:t>
            </a:r>
            <a:r>
              <a:rPr lang="en-US" sz="2000" dirty="0"/>
              <a:t> </a:t>
            </a:r>
            <a:r>
              <a:rPr lang="en-US" sz="2000" dirty="0" err="1"/>
              <a:t>masshtabda</a:t>
            </a:r>
            <a:r>
              <a:rPr lang="en-US" sz="2000" dirty="0"/>
              <a:t> </a:t>
            </a:r>
            <a:r>
              <a:rPr lang="en-US" sz="2000" dirty="0" err="1"/>
              <a:t>yasalgan</a:t>
            </a:r>
            <a:r>
              <a:rPr lang="en-US" sz="2000" dirty="0"/>
              <a:t> </a:t>
            </a:r>
            <a:r>
              <a:rPr lang="en-US" sz="2000" dirty="0" err="1"/>
              <a:t>shaffof</a:t>
            </a:r>
            <a:r>
              <a:rPr lang="en-US" sz="2000" dirty="0"/>
              <a:t> </a:t>
            </a:r>
            <a:r>
              <a:rPr lang="en-US" sz="2000" dirty="0" err="1"/>
              <a:t>andazalaridan</a:t>
            </a:r>
            <a:r>
              <a:rPr lang="en-US" sz="2000" dirty="0"/>
              <a:t> </a:t>
            </a:r>
            <a:r>
              <a:rPr lang="en-US" sz="2000" dirty="0" err="1"/>
              <a:t>foydalaniladi</a:t>
            </a:r>
            <a:r>
              <a:rPr lang="en-US" sz="2000" dirty="0"/>
              <a:t>.</a:t>
            </a:r>
          </a:p>
          <a:p>
            <a:r>
              <a:rPr lang="en-US" sz="2000" dirty="0"/>
              <a:t>	</a:t>
            </a:r>
            <a:r>
              <a:rPr lang="en-US" sz="2000" dirty="0" err="1"/>
              <a:t>Joyning</a:t>
            </a:r>
            <a:r>
              <a:rPr lang="en-US" sz="2000" dirty="0"/>
              <a:t> </a:t>
            </a:r>
            <a:r>
              <a:rPr lang="en-US" sz="2000" dirty="0" err="1"/>
              <a:t>geologik</a:t>
            </a:r>
            <a:r>
              <a:rPr lang="en-US" sz="2000" dirty="0"/>
              <a:t> </a:t>
            </a:r>
            <a:r>
              <a:rPr lang="en-US" sz="2000" dirty="0" err="1"/>
              <a:t>tuzilishini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qiyaliklari</a:t>
            </a:r>
            <a:r>
              <a:rPr lang="en-US" sz="2000" dirty="0"/>
              <a:t>  </a:t>
            </a:r>
            <a:r>
              <a:rPr lang="en-US" sz="2000" dirty="0" err="1"/>
              <a:t>turlicha</a:t>
            </a:r>
            <a:r>
              <a:rPr lang="en-US" sz="2000" dirty="0"/>
              <a:t> </a:t>
            </a:r>
            <a:r>
              <a:rPr lang="en-US" sz="2000" dirty="0" err="1"/>
              <a:t>tiklikda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, </a:t>
            </a:r>
            <a:r>
              <a:rPr lang="en-US" sz="2000" dirty="0" err="1"/>
              <a:t>yopib</a:t>
            </a:r>
            <a:r>
              <a:rPr lang="en-US" sz="2000" dirty="0"/>
              <a:t> </a:t>
            </a:r>
            <a:r>
              <a:rPr lang="en-US" sz="2000" dirty="0" err="1"/>
              <a:t>turuvchi</a:t>
            </a:r>
            <a:r>
              <a:rPr lang="en-US" sz="2000" dirty="0"/>
              <a:t> </a:t>
            </a:r>
            <a:r>
              <a:rPr lang="en-US" sz="2000" dirty="0" err="1"/>
              <a:t>tirak</a:t>
            </a:r>
            <a:r>
              <a:rPr lang="en-US" sz="2000" dirty="0"/>
              <a:t> </a:t>
            </a:r>
            <a:r>
              <a:rPr lang="en-US" sz="2000" dirty="0" err="1"/>
              <a:t>devorli</a:t>
            </a:r>
            <a:r>
              <a:rPr lang="en-US" sz="2000" dirty="0"/>
              <a:t> </a:t>
            </a:r>
            <a:r>
              <a:rPr lang="en-US" sz="2000" dirty="0" err="1"/>
              <a:t>ko’ndalang</a:t>
            </a:r>
            <a:r>
              <a:rPr lang="en-US" sz="2000" dirty="0"/>
              <a:t> </a:t>
            </a:r>
            <a:r>
              <a:rPr lang="en-US" sz="2000" dirty="0" err="1"/>
              <a:t>profillar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shunday</a:t>
            </a:r>
            <a:r>
              <a:rPr lang="en-US" sz="2000" dirty="0"/>
              <a:t> </a:t>
            </a:r>
            <a:r>
              <a:rPr lang="en-US" sz="2000" dirty="0" err="1"/>
              <a:t>andazalar</a:t>
            </a:r>
            <a:r>
              <a:rPr lang="en-US" sz="2000" dirty="0"/>
              <a:t> </a:t>
            </a:r>
            <a:r>
              <a:rPr lang="en-US" sz="2000" dirty="0" err="1"/>
              <a:t>to’plamidan</a:t>
            </a:r>
            <a:r>
              <a:rPr lang="en-US" sz="2000" dirty="0"/>
              <a:t> </a:t>
            </a:r>
            <a:r>
              <a:rPr lang="en-US" sz="2000" dirty="0" err="1"/>
              <a:t>foydalanish</a:t>
            </a:r>
            <a:r>
              <a:rPr lang="en-US" sz="2000" dirty="0"/>
              <a:t> </a:t>
            </a:r>
            <a:r>
              <a:rPr lang="en-US" sz="2000" dirty="0" err="1"/>
              <a:t>zarur</a:t>
            </a:r>
            <a:r>
              <a:rPr lang="en-US" sz="2000" dirty="0"/>
              <a:t>. </a:t>
            </a:r>
            <a:r>
              <a:rPr lang="en-US" sz="2000" dirty="0" err="1"/>
              <a:t>Loyihalash</a:t>
            </a:r>
            <a:r>
              <a:rPr lang="en-US" sz="2000" dirty="0"/>
              <a:t> </a:t>
            </a:r>
            <a:r>
              <a:rPr lang="en-US" sz="2000" dirty="0" err="1"/>
              <a:t>qadamini</a:t>
            </a:r>
            <a:r>
              <a:rPr lang="en-US" sz="2000" dirty="0"/>
              <a:t>, </a:t>
            </a:r>
            <a:r>
              <a:rPr lang="en-US" sz="2000" dirty="0" err="1"/>
              <a:t>bo’ylama</a:t>
            </a:r>
            <a:r>
              <a:rPr lang="en-US" sz="2000" dirty="0"/>
              <a:t> </a:t>
            </a:r>
            <a:r>
              <a:rPr lang="en-US" sz="2000" dirty="0" err="1"/>
              <a:t>nishabni</a:t>
            </a:r>
            <a:r>
              <a:rPr lang="en-US" sz="2000" dirty="0"/>
              <a:t> </a:t>
            </a:r>
            <a:r>
              <a:rPr lang="en-US" sz="2000" dirty="0" err="1"/>
              <a:t>o’zgartirib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trassani</a:t>
            </a:r>
            <a:r>
              <a:rPr lang="en-US" sz="2000" dirty="0"/>
              <a:t> </a:t>
            </a:r>
            <a:r>
              <a:rPr lang="en-US" sz="2000" dirty="0" err="1"/>
              <a:t>planda</a:t>
            </a:r>
            <a:r>
              <a:rPr lang="en-US" sz="2000" dirty="0"/>
              <a:t> </a:t>
            </a:r>
            <a:r>
              <a:rPr lang="en-US" sz="2000" dirty="0" err="1"/>
              <a:t>gorizontallarda</a:t>
            </a:r>
            <a:r>
              <a:rPr lang="en-US" sz="2000" dirty="0"/>
              <a:t> </a:t>
            </a:r>
            <a:r>
              <a:rPr lang="en-US" sz="2000" dirty="0" err="1"/>
              <a:t>surib</a:t>
            </a:r>
            <a:r>
              <a:rPr lang="en-US" sz="2000" dirty="0"/>
              <a:t>, </a:t>
            </a:r>
            <a:r>
              <a:rPr lang="en-US" sz="2000" dirty="0" err="1"/>
              <a:t>loyiha</a:t>
            </a:r>
            <a:r>
              <a:rPr lang="en-US" sz="2000" dirty="0"/>
              <a:t> </a:t>
            </a:r>
            <a:r>
              <a:rPr lang="en-US" sz="2000" dirty="0" err="1"/>
              <a:t>chizig’ining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yaxshi</a:t>
            </a:r>
            <a:r>
              <a:rPr lang="en-US" sz="2000" dirty="0"/>
              <a:t> </a:t>
            </a:r>
            <a:r>
              <a:rPr lang="en-US" sz="2000" dirty="0" err="1"/>
              <a:t>vaziyati</a:t>
            </a:r>
            <a:r>
              <a:rPr lang="en-US" sz="2000" dirty="0"/>
              <a:t> </a:t>
            </a:r>
            <a:r>
              <a:rPr lang="en-US" sz="2000" dirty="0" err="1"/>
              <a:t>topiladi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86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132856"/>
            <a:ext cx="7927097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Loyiha</a:t>
            </a:r>
            <a:r>
              <a:rPr lang="en-US" sz="2000" dirty="0"/>
              <a:t> </a:t>
            </a:r>
            <a:r>
              <a:rPr lang="en-US" sz="2000" dirty="0" err="1"/>
              <a:t>chizig’ini</a:t>
            </a:r>
            <a:r>
              <a:rPr lang="en-US" sz="2000" dirty="0"/>
              <a:t> </a:t>
            </a:r>
            <a:r>
              <a:rPr lang="en-US" sz="2000" dirty="0" err="1"/>
              <a:t>chegaraviy</a:t>
            </a:r>
            <a:r>
              <a:rPr lang="en-US" sz="2000" dirty="0"/>
              <a:t> </a:t>
            </a:r>
            <a:r>
              <a:rPr lang="en-US" sz="2000" dirty="0" err="1"/>
              <a:t>bo’ylama</a:t>
            </a:r>
            <a:r>
              <a:rPr lang="en-US" sz="2000" dirty="0"/>
              <a:t> </a:t>
            </a:r>
            <a:r>
              <a:rPr lang="en-US" sz="2000" dirty="0" err="1"/>
              <a:t>nishablar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chizishda</a:t>
            </a:r>
            <a:r>
              <a:rPr lang="en-US" sz="2000" dirty="0"/>
              <a:t>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qiymatini</a:t>
            </a:r>
            <a:r>
              <a:rPr lang="en-US" sz="2000" dirty="0"/>
              <a:t> </a:t>
            </a:r>
            <a:r>
              <a:rPr lang="en-US" sz="2000" dirty="0" err="1"/>
              <a:t>plandagi</a:t>
            </a:r>
            <a:r>
              <a:rPr lang="en-US" sz="2000" dirty="0"/>
              <a:t> </a:t>
            </a:r>
            <a:r>
              <a:rPr lang="en-US" sz="2000" dirty="0" err="1"/>
              <a:t>radiusi</a:t>
            </a:r>
            <a:r>
              <a:rPr lang="en-US" sz="2000" dirty="0"/>
              <a:t> </a:t>
            </a:r>
            <a:r>
              <a:rPr lang="en-US" sz="2000" dirty="0" err="1"/>
              <a:t>kichik</a:t>
            </a:r>
            <a:r>
              <a:rPr lang="en-US" sz="2000" dirty="0"/>
              <a:t> </a:t>
            </a:r>
            <a:r>
              <a:rPr lang="en-US" sz="2000" dirty="0" err="1"/>
              <a:t>egrilarda</a:t>
            </a:r>
            <a:r>
              <a:rPr lang="en-US" sz="2000" dirty="0"/>
              <a:t> </a:t>
            </a:r>
            <a:r>
              <a:rPr lang="en-US" sz="2000" dirty="0" err="1"/>
              <a:t>kamaytirish</a:t>
            </a:r>
            <a:r>
              <a:rPr lang="en-US" sz="2000" dirty="0"/>
              <a:t> </a:t>
            </a:r>
            <a:r>
              <a:rPr lang="en-US" sz="2000" dirty="0" err="1"/>
              <a:t>zarur</a:t>
            </a:r>
            <a:r>
              <a:rPr lang="en-US" sz="2000" dirty="0"/>
              <a:t>, </a:t>
            </a:r>
            <a:r>
              <a:rPr lang="en-US" sz="2000" dirty="0" err="1"/>
              <a:t>chunki</a:t>
            </a:r>
            <a:r>
              <a:rPr lang="en-US" sz="2000" dirty="0"/>
              <a:t> </a:t>
            </a:r>
            <a:r>
              <a:rPr lang="en-US" sz="2000" dirty="0" err="1"/>
              <a:t>avtomobillar</a:t>
            </a:r>
            <a:r>
              <a:rPr lang="en-US" sz="2000" dirty="0"/>
              <a:t> </a:t>
            </a:r>
            <a:r>
              <a:rPr lang="en-US" sz="2000" dirty="0" err="1"/>
              <a:t>harakatiga</a:t>
            </a:r>
            <a:r>
              <a:rPr lang="en-US" sz="2000" dirty="0"/>
              <a:t> </a:t>
            </a:r>
            <a:r>
              <a:rPr lang="en-US" sz="2000" dirty="0" err="1"/>
              <a:t>qarshilik</a:t>
            </a:r>
            <a:r>
              <a:rPr lang="en-US" sz="2000" dirty="0"/>
              <a:t>, </a:t>
            </a:r>
            <a:r>
              <a:rPr lang="en-US" sz="2000" dirty="0" err="1"/>
              <a:t>dvigatel</a:t>
            </a:r>
            <a:r>
              <a:rPr lang="en-US" sz="2000" dirty="0"/>
              <a:t> </a:t>
            </a:r>
            <a:r>
              <a:rPr lang="en-US" sz="2000" dirty="0" err="1"/>
              <a:t>quvvatining</a:t>
            </a:r>
            <a:r>
              <a:rPr lang="en-US" sz="2000" dirty="0"/>
              <a:t> </a:t>
            </a:r>
            <a:r>
              <a:rPr lang="en-US" sz="2000" dirty="0" err="1"/>
              <a:t>shinalarning</a:t>
            </a:r>
            <a:r>
              <a:rPr lang="en-US" sz="2000" dirty="0"/>
              <a:t> </a:t>
            </a:r>
            <a:r>
              <a:rPr lang="en-US" sz="2000" dirty="0" err="1"/>
              <a:t>yonaki</a:t>
            </a:r>
            <a:r>
              <a:rPr lang="en-US" sz="2000" dirty="0"/>
              <a:t> </a:t>
            </a:r>
            <a:r>
              <a:rPr lang="en-US" sz="2000" dirty="0" err="1"/>
              <a:t>surilishiga</a:t>
            </a:r>
            <a:r>
              <a:rPr lang="en-US" sz="2000" dirty="0"/>
              <a:t> </a:t>
            </a:r>
            <a:r>
              <a:rPr lang="en-US" sz="2000" dirty="0" err="1"/>
              <a:t>qo’shimcha</a:t>
            </a:r>
            <a:r>
              <a:rPr lang="en-US" sz="2000" dirty="0"/>
              <a:t> </a:t>
            </a:r>
            <a:r>
              <a:rPr lang="en-US" sz="2000" dirty="0" err="1"/>
              <a:t>sarflanishi</a:t>
            </a:r>
            <a:r>
              <a:rPr lang="en-US" sz="2000" dirty="0"/>
              <a:t> </a:t>
            </a:r>
            <a:r>
              <a:rPr lang="en-US" sz="2000" dirty="0" err="1"/>
              <a:t>tufayli</a:t>
            </a:r>
            <a:r>
              <a:rPr lang="en-US" sz="2000" dirty="0"/>
              <a:t>, </a:t>
            </a:r>
            <a:r>
              <a:rPr lang="en-US" sz="2000" dirty="0" err="1"/>
              <a:t>egriliklarda</a:t>
            </a:r>
            <a:r>
              <a:rPr lang="en-US" sz="2000" dirty="0"/>
              <a:t> </a:t>
            </a:r>
            <a:r>
              <a:rPr lang="en-US" sz="2000" dirty="0" err="1"/>
              <a:t>ortadi</a:t>
            </a:r>
            <a:r>
              <a:rPr lang="en-US" sz="2000" dirty="0"/>
              <a:t>, </a:t>
            </a:r>
            <a:r>
              <a:rPr lang="en-US" sz="2000" dirty="0" err="1"/>
              <a:t>avtomobilni</a:t>
            </a:r>
            <a:r>
              <a:rPr lang="en-US" sz="2000" dirty="0"/>
              <a:t> </a:t>
            </a:r>
            <a:r>
              <a:rPr lang="en-US" sz="2000" dirty="0" err="1"/>
              <a:t>boshqarish</a:t>
            </a:r>
            <a:r>
              <a:rPr lang="en-US" sz="2000" dirty="0"/>
              <a:t> </a:t>
            </a:r>
            <a:r>
              <a:rPr lang="en-US" sz="2000" dirty="0" err="1"/>
              <a:t>sharoiti</a:t>
            </a:r>
            <a:r>
              <a:rPr lang="en-US" sz="2000" dirty="0"/>
              <a:t> </a:t>
            </a:r>
            <a:r>
              <a:rPr lang="en-US" sz="2000" dirty="0" err="1"/>
              <a:t>esa</a:t>
            </a:r>
            <a:r>
              <a:rPr lang="en-US" sz="2000" dirty="0"/>
              <a:t> </a:t>
            </a:r>
            <a:r>
              <a:rPr lang="en-US" sz="2000" dirty="0" err="1"/>
              <a:t>murakkablashadi</a:t>
            </a:r>
            <a:r>
              <a:rPr lang="en-US" sz="2000" dirty="0"/>
              <a:t>.</a:t>
            </a:r>
          </a:p>
          <a:p>
            <a:r>
              <a:rPr lang="en-US" sz="2000" dirty="0"/>
              <a:t>	</a:t>
            </a:r>
            <a:r>
              <a:rPr lang="en-US" sz="2000" dirty="0" err="1"/>
              <a:t>Bo’ylama</a:t>
            </a:r>
            <a:r>
              <a:rPr lang="en-US" sz="2000" dirty="0"/>
              <a:t> </a:t>
            </a:r>
            <a:r>
              <a:rPr lang="en-US" sz="2000" dirty="0" err="1"/>
              <a:t>nishabni</a:t>
            </a:r>
            <a:r>
              <a:rPr lang="en-US" sz="2000" dirty="0"/>
              <a:t> </a:t>
            </a:r>
            <a:r>
              <a:rPr lang="en-US" sz="2000" dirty="0" err="1"/>
              <a:t>pasaytirish</a:t>
            </a:r>
            <a:r>
              <a:rPr lang="en-US" sz="2000" dirty="0"/>
              <a:t> </a:t>
            </a:r>
            <a:r>
              <a:rPr lang="en-US" sz="2000" dirty="0" err="1"/>
              <a:t>egriga</a:t>
            </a:r>
            <a:r>
              <a:rPr lang="en-US" sz="2000" dirty="0"/>
              <a:t> 5...10 m </a:t>
            </a:r>
            <a:r>
              <a:rPr lang="en-US" sz="2000" dirty="0" err="1"/>
              <a:t>qolganda</a:t>
            </a:r>
            <a:r>
              <a:rPr lang="en-US" sz="2000" dirty="0"/>
              <a:t> </a:t>
            </a:r>
            <a:r>
              <a:rPr lang="en-US" sz="2000" dirty="0" err="1"/>
              <a:t>boshlanadi</a:t>
            </a:r>
            <a:r>
              <a:rPr lang="en-US" sz="2000" dirty="0"/>
              <a:t>. </a:t>
            </a:r>
          </a:p>
          <a:p>
            <a:r>
              <a:rPr lang="en-US" sz="2000" dirty="0" err="1"/>
              <a:t>Chuqur</a:t>
            </a:r>
            <a:r>
              <a:rPr lang="en-US" sz="2000" dirty="0"/>
              <a:t> tog’ </a:t>
            </a:r>
            <a:r>
              <a:rPr lang="en-US" sz="2000" dirty="0" err="1"/>
              <a:t>vodiylari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kesishgan</a:t>
            </a:r>
            <a:r>
              <a:rPr lang="en-US" sz="2000" dirty="0"/>
              <a:t> </a:t>
            </a:r>
            <a:r>
              <a:rPr lang="en-US" sz="2000" dirty="0" err="1"/>
              <a:t>joylarda</a:t>
            </a:r>
            <a:r>
              <a:rPr lang="en-US" sz="2000" dirty="0"/>
              <a:t> </a:t>
            </a:r>
            <a:r>
              <a:rPr lang="en-US" sz="2000" dirty="0" err="1"/>
              <a:t>vodiyning</a:t>
            </a:r>
            <a:r>
              <a:rPr lang="en-US" sz="2000" dirty="0"/>
              <a:t> </a:t>
            </a:r>
            <a:r>
              <a:rPr lang="en-US" sz="2000" dirty="0" err="1"/>
              <a:t>ustidan</a:t>
            </a:r>
            <a:r>
              <a:rPr lang="en-US" sz="2000" dirty="0"/>
              <a:t> </a:t>
            </a:r>
            <a:r>
              <a:rPr lang="en-US" sz="2000" dirty="0" err="1"/>
              <a:t>o’tuvchi</a:t>
            </a:r>
            <a:r>
              <a:rPr lang="en-US" sz="2000" dirty="0"/>
              <a:t> </a:t>
            </a:r>
            <a:r>
              <a:rPr lang="en-US" sz="2000" dirty="0" err="1"/>
              <a:t>estakadalar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arkali</a:t>
            </a:r>
            <a:r>
              <a:rPr lang="en-US" sz="2000" dirty="0"/>
              <a:t> </a:t>
            </a:r>
            <a:r>
              <a:rPr lang="en-US" sz="2000" dirty="0" err="1"/>
              <a:t>viaduklarning</a:t>
            </a:r>
            <a:r>
              <a:rPr lang="en-US" sz="2000" dirty="0"/>
              <a:t> </a:t>
            </a:r>
            <a:r>
              <a:rPr lang="en-US" sz="2000" dirty="0" err="1"/>
              <a:t>hamda</a:t>
            </a:r>
            <a:r>
              <a:rPr lang="en-US" sz="2000" dirty="0"/>
              <a:t> </a:t>
            </a:r>
            <a:r>
              <a:rPr lang="en-US" sz="2000" dirty="0" err="1"/>
              <a:t>ostiga</a:t>
            </a:r>
            <a:r>
              <a:rPr lang="en-US" sz="2000" dirty="0"/>
              <a:t> </a:t>
            </a:r>
            <a:r>
              <a:rPr lang="en-US" sz="2000" dirty="0" err="1"/>
              <a:t>quvur</a:t>
            </a:r>
            <a:r>
              <a:rPr lang="en-US" sz="2000" dirty="0"/>
              <a:t> </a:t>
            </a:r>
            <a:r>
              <a:rPr lang="en-US" sz="2000" dirty="0" err="1"/>
              <a:t>ko’milgan</a:t>
            </a:r>
            <a:r>
              <a:rPr lang="en-US" sz="2000" dirty="0"/>
              <a:t> </a:t>
            </a:r>
            <a:r>
              <a:rPr lang="en-US" sz="2000" dirty="0" err="1"/>
              <a:t>ko’tarmalarni</a:t>
            </a:r>
            <a:r>
              <a:rPr lang="en-US" sz="2000" dirty="0"/>
              <a:t> </a:t>
            </a:r>
            <a:r>
              <a:rPr lang="en-US" sz="2000" dirty="0" err="1"/>
              <a:t>qurish</a:t>
            </a:r>
            <a:r>
              <a:rPr lang="en-US" sz="2000" dirty="0"/>
              <a:t> </a:t>
            </a:r>
            <a:r>
              <a:rPr lang="en-US" sz="2000" dirty="0" err="1"/>
              <a:t>variantlari</a:t>
            </a:r>
            <a:r>
              <a:rPr lang="en-US" sz="2000" dirty="0"/>
              <a:t> </a:t>
            </a:r>
            <a:r>
              <a:rPr lang="en-US" sz="2000" dirty="0" err="1"/>
              <a:t>taqqoslanishi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. </a:t>
            </a:r>
            <a:r>
              <a:rPr lang="en-US" sz="2000" dirty="0" err="1"/>
              <a:t>Keyingi</a:t>
            </a:r>
            <a:r>
              <a:rPr lang="en-US" sz="2000" dirty="0"/>
              <a:t> </a:t>
            </a:r>
            <a:r>
              <a:rPr lang="en-US" sz="2000" dirty="0" err="1"/>
              <a:t>holda</a:t>
            </a:r>
            <a:r>
              <a:rPr lang="en-US" sz="2000" dirty="0"/>
              <a:t> </a:t>
            </a:r>
            <a:r>
              <a:rPr lang="en-US" sz="2000" dirty="0" err="1"/>
              <a:t>teshiklarni</a:t>
            </a:r>
            <a:r>
              <a:rPr lang="en-US" sz="2000" dirty="0"/>
              <a:t> </a:t>
            </a:r>
            <a:r>
              <a:rPr lang="en-US" sz="2000" dirty="0" err="1"/>
              <a:t>belgilashda</a:t>
            </a:r>
            <a:r>
              <a:rPr lang="en-US" sz="2000" dirty="0"/>
              <a:t> tog’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oqimlarining</a:t>
            </a:r>
            <a:r>
              <a:rPr lang="en-US" sz="2000" dirty="0"/>
              <a:t> </a:t>
            </a:r>
            <a:r>
              <a:rPr lang="en-US" sz="2000" dirty="0" err="1"/>
              <a:t>rejimlari-ildiz-to’nkalarni</a:t>
            </a:r>
            <a:r>
              <a:rPr lang="en-US" sz="2000" dirty="0"/>
              <a:t> </a:t>
            </a:r>
            <a:r>
              <a:rPr lang="en-US" sz="2000" dirty="0" err="1"/>
              <a:t>oqizib</a:t>
            </a:r>
            <a:r>
              <a:rPr lang="en-US" sz="2000" dirty="0"/>
              <a:t> </a:t>
            </a:r>
            <a:r>
              <a:rPr lang="en-US" sz="2000" dirty="0" err="1"/>
              <a:t>yurishi</a:t>
            </a:r>
            <a:r>
              <a:rPr lang="en-US" sz="2000" dirty="0"/>
              <a:t>, </a:t>
            </a:r>
            <a:r>
              <a:rPr lang="en-US" sz="2000" dirty="0" err="1"/>
              <a:t>sel</a:t>
            </a:r>
            <a:r>
              <a:rPr lang="en-US" sz="2000" dirty="0"/>
              <a:t> </a:t>
            </a:r>
            <a:r>
              <a:rPr lang="en-US" sz="2000" dirty="0" err="1"/>
              <a:t>oqizib</a:t>
            </a:r>
            <a:r>
              <a:rPr lang="en-US" sz="2000" dirty="0"/>
              <a:t> </a:t>
            </a:r>
            <a:r>
              <a:rPr lang="en-US" sz="2000" dirty="0" err="1"/>
              <a:t>kelib</a:t>
            </a:r>
            <a:r>
              <a:rPr lang="en-US" sz="2000" dirty="0"/>
              <a:t> </a:t>
            </a:r>
            <a:r>
              <a:rPr lang="en-US" sz="2000" dirty="0" err="1"/>
              <a:t>narsalardan</a:t>
            </a:r>
            <a:r>
              <a:rPr lang="en-US" sz="2000" dirty="0"/>
              <a:t> </a:t>
            </a:r>
            <a:r>
              <a:rPr lang="en-US" sz="2000" dirty="0" err="1"/>
              <a:t>uyumlar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bo’lishi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hokazolar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olinishi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55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2276872"/>
            <a:ext cx="7927097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Relefning</a:t>
            </a:r>
            <a:r>
              <a:rPr lang="en-US" sz="2000" dirty="0"/>
              <a:t> </a:t>
            </a:r>
            <a:r>
              <a:rPr lang="en-US" sz="2000" dirty="0" err="1"/>
              <a:t>mutlaqo</a:t>
            </a:r>
            <a:r>
              <a:rPr lang="en-US" sz="2000" dirty="0"/>
              <a:t> </a:t>
            </a:r>
            <a:r>
              <a:rPr lang="en-US" sz="2000" dirty="0" err="1"/>
              <a:t>murakkab</a:t>
            </a:r>
            <a:r>
              <a:rPr lang="en-US" sz="2000" dirty="0"/>
              <a:t> </a:t>
            </a:r>
            <a:r>
              <a:rPr lang="en-US" sz="2000" dirty="0" err="1"/>
              <a:t>sharoitlarida</a:t>
            </a:r>
            <a:r>
              <a:rPr lang="en-US" sz="2000" dirty="0"/>
              <a:t> </a:t>
            </a:r>
            <a:r>
              <a:rPr lang="en-US" sz="2000" dirty="0" err="1"/>
              <a:t>to’g’ri</a:t>
            </a:r>
            <a:r>
              <a:rPr lang="en-US" sz="2000" dirty="0"/>
              <a:t> </a:t>
            </a:r>
            <a:r>
              <a:rPr lang="en-US" sz="2000" dirty="0" err="1"/>
              <a:t>uchastkalarda</a:t>
            </a:r>
            <a:r>
              <a:rPr lang="en-US" sz="2000" dirty="0"/>
              <a:t>, </a:t>
            </a:r>
            <a:r>
              <a:rPr lang="en-US" sz="2000" dirty="0" err="1"/>
              <a:t>qurilish</a:t>
            </a:r>
            <a:r>
              <a:rPr lang="en-US" sz="2000" dirty="0"/>
              <a:t> </a:t>
            </a:r>
            <a:r>
              <a:rPr lang="en-US" sz="2000" dirty="0" err="1"/>
              <a:t>hajmi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qiymatini</a:t>
            </a:r>
            <a:r>
              <a:rPr lang="en-US" sz="2000" dirty="0"/>
              <a:t> </a:t>
            </a:r>
            <a:r>
              <a:rPr lang="en-US" sz="2000" dirty="0" err="1"/>
              <a:t>kamaytirish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, </a:t>
            </a:r>
            <a:r>
              <a:rPr lang="en-US" sz="2000" dirty="0" err="1"/>
              <a:t>chegaraviy</a:t>
            </a:r>
            <a:r>
              <a:rPr lang="en-US" sz="2000" dirty="0"/>
              <a:t> </a:t>
            </a:r>
            <a:r>
              <a:rPr lang="en-US" sz="2000" dirty="0" err="1"/>
              <a:t>bo’ylama</a:t>
            </a:r>
            <a:r>
              <a:rPr lang="en-US" sz="2000" dirty="0"/>
              <a:t> </a:t>
            </a:r>
            <a:r>
              <a:rPr lang="en-US" sz="2000" dirty="0" err="1"/>
              <a:t>nishabni</a:t>
            </a:r>
            <a:r>
              <a:rPr lang="en-US" sz="2000" dirty="0"/>
              <a:t> 15…20%0 </a:t>
            </a:r>
            <a:r>
              <a:rPr lang="en-US" sz="2000" dirty="0" err="1"/>
              <a:t>ga</a:t>
            </a:r>
            <a:r>
              <a:rPr lang="en-US" sz="2000" dirty="0"/>
              <a:t> </a:t>
            </a:r>
            <a:r>
              <a:rPr lang="en-US" sz="2000" dirty="0" err="1"/>
              <a:t>oshirishga</a:t>
            </a:r>
            <a:r>
              <a:rPr lang="en-US" sz="2000" dirty="0"/>
              <a:t> </a:t>
            </a:r>
            <a:r>
              <a:rPr lang="en-US" sz="2000" dirty="0" err="1"/>
              <a:t>ruxsat</a:t>
            </a:r>
            <a:r>
              <a:rPr lang="en-US" sz="2000" dirty="0"/>
              <a:t> </a:t>
            </a:r>
            <a:r>
              <a:rPr lang="en-US" sz="2000" dirty="0" err="1"/>
              <a:t>buriladi</a:t>
            </a:r>
            <a:r>
              <a:rPr lang="en-US" sz="2000" dirty="0"/>
              <a:t>, </a:t>
            </a:r>
            <a:r>
              <a:rPr lang="en-US" sz="2000" dirty="0" err="1"/>
              <a:t>buning</a:t>
            </a:r>
            <a:r>
              <a:rPr lang="en-US" sz="2000" dirty="0"/>
              <a:t> </a:t>
            </a:r>
            <a:r>
              <a:rPr lang="en-US" sz="2000" dirty="0" err="1"/>
              <a:t>texnik-iqtisodiy</a:t>
            </a:r>
            <a:r>
              <a:rPr lang="en-US" sz="2000" dirty="0"/>
              <a:t> </a:t>
            </a:r>
            <a:r>
              <a:rPr lang="en-US" sz="2000" dirty="0" err="1"/>
              <a:t>samaradorligini</a:t>
            </a:r>
            <a:r>
              <a:rPr lang="en-US" sz="2000" dirty="0"/>
              <a:t> </a:t>
            </a:r>
            <a:r>
              <a:rPr lang="en-US" sz="2000" dirty="0" err="1"/>
              <a:t>hisoblash</a:t>
            </a:r>
            <a:r>
              <a:rPr lang="en-US" sz="2000" dirty="0"/>
              <a:t> </a:t>
            </a:r>
            <a:r>
              <a:rPr lang="en-US" sz="2000" dirty="0" err="1"/>
              <a:t>yo’li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asoslash</a:t>
            </a:r>
            <a:r>
              <a:rPr lang="en-US" sz="2000" dirty="0"/>
              <a:t> </a:t>
            </a:r>
            <a:r>
              <a:rPr lang="en-US" sz="2000" dirty="0" err="1"/>
              <a:t>zarur</a:t>
            </a:r>
            <a:r>
              <a:rPr lang="en-US" sz="2000" dirty="0"/>
              <a:t>. </a:t>
            </a:r>
            <a:r>
              <a:rPr lang="en-US" sz="2000" dirty="0" err="1"/>
              <a:t>Biroq</a:t>
            </a:r>
            <a:r>
              <a:rPr lang="en-US" sz="2000" dirty="0"/>
              <a:t> </a:t>
            </a:r>
            <a:r>
              <a:rPr lang="en-US" sz="2000" dirty="0" err="1"/>
              <a:t>bunday</a:t>
            </a:r>
            <a:r>
              <a:rPr lang="en-US" sz="2000" dirty="0"/>
              <a:t> </a:t>
            </a:r>
            <a:r>
              <a:rPr lang="en-US" sz="2000" dirty="0" err="1"/>
              <a:t>uchastkalar</a:t>
            </a:r>
            <a:r>
              <a:rPr lang="en-US" sz="2000" dirty="0"/>
              <a:t> </a:t>
            </a:r>
            <a:r>
              <a:rPr lang="en-US" sz="2000" dirty="0" err="1"/>
              <a:t>yo’lning</a:t>
            </a:r>
            <a:r>
              <a:rPr lang="en-US" sz="2000" dirty="0"/>
              <a:t> transport-</a:t>
            </a:r>
            <a:r>
              <a:rPr lang="en-US" sz="2000" dirty="0" err="1"/>
              <a:t>foydalanish</a:t>
            </a:r>
            <a:r>
              <a:rPr lang="en-US" sz="2000" dirty="0"/>
              <a:t> </a:t>
            </a:r>
            <a:r>
              <a:rPr lang="en-US" sz="2000" dirty="0" err="1"/>
              <a:t>sifatlarini</a:t>
            </a:r>
            <a:r>
              <a:rPr lang="en-US" sz="2000" dirty="0"/>
              <a:t> </a:t>
            </a:r>
            <a:r>
              <a:rPr lang="en-US" sz="2000" dirty="0" err="1"/>
              <a:t>yomonlashtiradi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avtomobillarda</a:t>
            </a:r>
            <a:r>
              <a:rPr lang="en-US" sz="2000" dirty="0"/>
              <a:t> </a:t>
            </a:r>
            <a:r>
              <a:rPr lang="en-US" sz="2000" dirty="0" err="1"/>
              <a:t>tashish</a:t>
            </a:r>
            <a:r>
              <a:rPr lang="en-US" sz="2000" dirty="0"/>
              <a:t> </a:t>
            </a:r>
            <a:r>
              <a:rPr lang="en-US" sz="2000" dirty="0" err="1"/>
              <a:t>samaradorligini</a:t>
            </a:r>
            <a:r>
              <a:rPr lang="en-US" sz="2000" dirty="0"/>
              <a:t> </a:t>
            </a:r>
            <a:r>
              <a:rPr lang="en-US" sz="2000" dirty="0" err="1"/>
              <a:t>ancha</a:t>
            </a:r>
            <a:r>
              <a:rPr lang="en-US" sz="2000" dirty="0"/>
              <a:t> </a:t>
            </a:r>
            <a:r>
              <a:rPr lang="en-US" sz="2000" dirty="0" err="1"/>
              <a:t>kamaytirib</a:t>
            </a:r>
            <a:r>
              <a:rPr lang="en-US" sz="2000" dirty="0"/>
              <a:t> </a:t>
            </a:r>
            <a:r>
              <a:rPr lang="en-US" sz="2000" dirty="0" err="1"/>
              <a:t>yuboradi</a:t>
            </a:r>
            <a:r>
              <a:rPr lang="en-US" sz="2000" dirty="0"/>
              <a:t>.</a:t>
            </a:r>
          </a:p>
          <a:p>
            <a:r>
              <a:rPr lang="en-US" sz="2000" dirty="0"/>
              <a:t>	</a:t>
            </a:r>
            <a:r>
              <a:rPr lang="en-US" sz="2000" dirty="0" err="1"/>
              <a:t>Davomli</a:t>
            </a:r>
            <a:r>
              <a:rPr lang="en-US" sz="2000" dirty="0"/>
              <a:t> </a:t>
            </a:r>
            <a:r>
              <a:rPr lang="en-US" sz="2000" dirty="0" err="1"/>
              <a:t>ko’tarilishlarda</a:t>
            </a:r>
            <a:r>
              <a:rPr lang="en-US" sz="2000" dirty="0"/>
              <a:t> </a:t>
            </a:r>
            <a:r>
              <a:rPr lang="en-US" sz="2000" dirty="0" err="1"/>
              <a:t>bo’ylama</a:t>
            </a:r>
            <a:r>
              <a:rPr lang="en-US" sz="2000" dirty="0"/>
              <a:t> </a:t>
            </a:r>
            <a:r>
              <a:rPr lang="en-US" sz="2000" dirty="0" err="1"/>
              <a:t>nishablar</a:t>
            </a:r>
            <a:r>
              <a:rPr lang="en-US" sz="2000" dirty="0"/>
              <a:t> 60%0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ortiq</a:t>
            </a:r>
            <a:r>
              <a:rPr lang="en-US" sz="2000" dirty="0"/>
              <a:t> </a:t>
            </a:r>
            <a:r>
              <a:rPr lang="en-US" sz="2000" dirty="0" err="1"/>
              <a:t>bo’lganida</a:t>
            </a:r>
            <a:r>
              <a:rPr lang="en-US" sz="2000" dirty="0"/>
              <a:t> </a:t>
            </a:r>
            <a:r>
              <a:rPr lang="en-US" sz="2000" dirty="0" err="1"/>
              <a:t>qiyaligi</a:t>
            </a:r>
            <a:r>
              <a:rPr lang="en-US" sz="2000" dirty="0"/>
              <a:t> 20%0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kam</a:t>
            </a:r>
            <a:r>
              <a:rPr lang="en-US" sz="2000" dirty="0"/>
              <a:t> 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uchastkalar</a:t>
            </a:r>
            <a:r>
              <a:rPr lang="en-US" sz="2000" dirty="0"/>
              <a:t> </a:t>
            </a:r>
            <a:r>
              <a:rPr lang="en-US" sz="2000" dirty="0" err="1"/>
              <a:t>bo’lishi</a:t>
            </a:r>
            <a:r>
              <a:rPr lang="en-US" sz="2000" dirty="0"/>
              <a:t> </a:t>
            </a:r>
            <a:r>
              <a:rPr lang="en-US" sz="2000" dirty="0" err="1"/>
              <a:t>ko’zda</a:t>
            </a:r>
            <a:r>
              <a:rPr lang="en-US" sz="2000" dirty="0"/>
              <a:t> </a:t>
            </a:r>
            <a:r>
              <a:rPr lang="en-US" sz="2000" dirty="0" err="1"/>
              <a:t>tutilishi</a:t>
            </a:r>
            <a:r>
              <a:rPr lang="en-US" sz="2000" dirty="0"/>
              <a:t> </a:t>
            </a:r>
            <a:r>
              <a:rPr lang="en-US" sz="2000" dirty="0" err="1"/>
              <a:t>zarur</a:t>
            </a:r>
            <a:r>
              <a:rPr lang="en-US" sz="2000" dirty="0"/>
              <a:t>, u </a:t>
            </a:r>
            <a:r>
              <a:rPr lang="en-US" sz="2000" dirty="0" err="1"/>
              <a:t>erda</a:t>
            </a:r>
            <a:r>
              <a:rPr lang="en-US" sz="2000" dirty="0"/>
              <a:t> </a:t>
            </a:r>
            <a:r>
              <a:rPr lang="en-US" sz="2000" dirty="0" err="1"/>
              <a:t>kamida</a:t>
            </a:r>
            <a:r>
              <a:rPr lang="en-US" sz="2000" dirty="0"/>
              <a:t> 3...5 yuk </a:t>
            </a:r>
            <a:r>
              <a:rPr lang="en-US" sz="2000" dirty="0" err="1"/>
              <a:t>avtomobiliga</a:t>
            </a:r>
            <a:r>
              <a:rPr lang="en-US" sz="2000" dirty="0"/>
              <a:t> </a:t>
            </a:r>
            <a:r>
              <a:rPr lang="en-US" sz="2000" dirty="0" err="1"/>
              <a:t>mo’ljallangan</a:t>
            </a:r>
            <a:r>
              <a:rPr lang="en-US" sz="2000" dirty="0"/>
              <a:t> </a:t>
            </a:r>
            <a:r>
              <a:rPr lang="en-US" sz="2000" dirty="0" err="1"/>
              <a:t>maydonchalar</a:t>
            </a:r>
            <a:r>
              <a:rPr lang="en-US" sz="2000" dirty="0"/>
              <a:t> </a:t>
            </a:r>
            <a:r>
              <a:rPr lang="en-US" sz="2000" dirty="0" err="1"/>
              <a:t>quriladi</a:t>
            </a:r>
            <a:r>
              <a:rPr lang="en-US" sz="2000" dirty="0"/>
              <a:t>,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uchastkalar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maydonchalarni</a:t>
            </a:r>
            <a:r>
              <a:rPr lang="en-US" sz="2000" dirty="0"/>
              <a:t> </a:t>
            </a:r>
            <a:r>
              <a:rPr lang="en-US" sz="2000" dirty="0" err="1"/>
              <a:t>dengiz</a:t>
            </a:r>
            <a:r>
              <a:rPr lang="en-US" sz="2000" dirty="0"/>
              <a:t> </a:t>
            </a:r>
            <a:r>
              <a:rPr lang="en-US" sz="2000" dirty="0" err="1"/>
              <a:t>sathidan</a:t>
            </a:r>
            <a:r>
              <a:rPr lang="en-US" sz="2000" dirty="0"/>
              <a:t> </a:t>
            </a:r>
            <a:r>
              <a:rPr lang="en-US" sz="2000" dirty="0" err="1"/>
              <a:t>balandlik</a:t>
            </a:r>
            <a:r>
              <a:rPr lang="en-US" sz="2000" dirty="0"/>
              <a:t> 1000 m </a:t>
            </a:r>
            <a:r>
              <a:rPr lang="en-US" sz="2000" dirty="0" err="1"/>
              <a:t>bo’lganida</a:t>
            </a:r>
            <a:r>
              <a:rPr lang="en-US" sz="2000" dirty="0"/>
              <a:t> 1,5...2,5 km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</a:p>
          <a:p>
            <a:r>
              <a:rPr lang="en-US" sz="2000" dirty="0"/>
              <a:t>        </a:t>
            </a:r>
            <a:r>
              <a:rPr lang="en-US" sz="2000" dirty="0" err="1"/>
              <a:t>Bo’ylama</a:t>
            </a:r>
            <a:r>
              <a:rPr lang="en-US" sz="2000" dirty="0"/>
              <a:t> </a:t>
            </a:r>
            <a:r>
              <a:rPr lang="en-US" sz="2000" dirty="0" err="1"/>
              <a:t>profilni</a:t>
            </a:r>
            <a:r>
              <a:rPr lang="en-US" sz="2000" dirty="0"/>
              <a:t> </a:t>
            </a:r>
            <a:r>
              <a:rPr lang="en-US" sz="2000" dirty="0" err="1"/>
              <a:t>loyihalash</a:t>
            </a:r>
            <a:r>
              <a:rPr lang="en-US" sz="2000" dirty="0"/>
              <a:t> </a:t>
            </a:r>
            <a:r>
              <a:rPr lang="en-US" sz="2000" dirty="0" err="1"/>
              <a:t>jarayonida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qochirish</a:t>
            </a:r>
            <a:r>
              <a:rPr lang="en-US" sz="2000" dirty="0"/>
              <a:t> (</a:t>
            </a:r>
            <a:r>
              <a:rPr lang="en-US" sz="2000" dirty="0" err="1"/>
              <a:t>chetlatish</a:t>
            </a:r>
            <a:r>
              <a:rPr lang="en-US" sz="2000" dirty="0"/>
              <a:t>) </a:t>
            </a:r>
            <a:r>
              <a:rPr lang="en-US" sz="2000" dirty="0" err="1"/>
              <a:t>masalasi</a:t>
            </a:r>
            <a:r>
              <a:rPr lang="en-US" sz="2000" dirty="0"/>
              <a:t> </a:t>
            </a:r>
            <a:r>
              <a:rPr lang="en-US" sz="2000" dirty="0" err="1"/>
              <a:t>hal</a:t>
            </a:r>
            <a:r>
              <a:rPr lang="en-US" sz="2000" dirty="0"/>
              <a:t> </a:t>
            </a:r>
            <a:r>
              <a:rPr lang="en-US" sz="2000" dirty="0" err="1"/>
              <a:t>etiladi-ko’priklarning</a:t>
            </a:r>
            <a:r>
              <a:rPr lang="en-US" sz="2000" dirty="0"/>
              <a:t> </a:t>
            </a:r>
            <a:r>
              <a:rPr lang="en-US" sz="2000" dirty="0" err="1"/>
              <a:t>tuynuklari</a:t>
            </a:r>
            <a:r>
              <a:rPr lang="en-US" sz="2000" dirty="0"/>
              <a:t> </a:t>
            </a:r>
            <a:r>
              <a:rPr lang="en-US" sz="2000" dirty="0" err="1"/>
              <a:t>hisoblanadi</a:t>
            </a:r>
            <a:r>
              <a:rPr lang="en-US" sz="2000" dirty="0"/>
              <a:t>.	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754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03548" y="1628800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/>
              <a:t>Tog’ </a:t>
            </a:r>
            <a:r>
              <a:rPr lang="en-US" sz="2000" dirty="0" err="1"/>
              <a:t>yo’llarining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poyi</a:t>
            </a:r>
            <a:r>
              <a:rPr lang="en-US" sz="2000" dirty="0"/>
              <a:t> </a:t>
            </a:r>
            <a:r>
              <a:rPr lang="en-US" sz="2000" dirty="0" err="1"/>
              <a:t>uzunligining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qismi</a:t>
            </a:r>
            <a:r>
              <a:rPr lang="en-US" sz="2000" dirty="0"/>
              <a:t> tog’ </a:t>
            </a:r>
            <a:r>
              <a:rPr lang="en-US" sz="2000" dirty="0" err="1"/>
              <a:t>yonbag’irlarida</a:t>
            </a:r>
            <a:r>
              <a:rPr lang="en-US" sz="2000" dirty="0"/>
              <a:t>  </a:t>
            </a:r>
            <a:r>
              <a:rPr lang="en-US" sz="2000" dirty="0" err="1"/>
              <a:t>quriladi</a:t>
            </a:r>
            <a:r>
              <a:rPr lang="en-US" sz="2000" dirty="0"/>
              <a:t> (1-rasm</a:t>
            </a:r>
            <a:r>
              <a:rPr lang="en-US" sz="2000" dirty="0" smtClean="0"/>
              <a:t>).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208" y="2492895"/>
            <a:ext cx="6937518" cy="3965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751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99592" y="2564904"/>
            <a:ext cx="7776864" cy="3888432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/>
              <a:t>1-rasm. </a:t>
            </a:r>
            <a:r>
              <a:rPr lang="en-US" b="1" dirty="0" err="1"/>
              <a:t>O’ymalardan</a:t>
            </a:r>
            <a:r>
              <a:rPr lang="en-US" b="1" dirty="0"/>
              <a:t> </a:t>
            </a:r>
            <a:r>
              <a:rPr lang="en-US" b="1" dirty="0" err="1"/>
              <a:t>o’tgan</a:t>
            </a:r>
            <a:r>
              <a:rPr lang="en-US" b="1" dirty="0"/>
              <a:t> tog’ </a:t>
            </a:r>
            <a:r>
              <a:rPr lang="en-US" b="1" dirty="0" err="1"/>
              <a:t>yo’llari</a:t>
            </a:r>
            <a:r>
              <a:rPr lang="en-US" b="1" dirty="0"/>
              <a:t> </a:t>
            </a:r>
            <a:r>
              <a:rPr lang="en-US" b="1" dirty="0" err="1"/>
              <a:t>yo’l</a:t>
            </a:r>
            <a:r>
              <a:rPr lang="en-US" b="1" dirty="0"/>
              <a:t> </a:t>
            </a:r>
            <a:r>
              <a:rPr lang="en-US" b="1" dirty="0" err="1"/>
              <a:t>poyining</a:t>
            </a:r>
            <a:r>
              <a:rPr lang="en-US" b="1" dirty="0"/>
              <a:t> </a:t>
            </a:r>
            <a:r>
              <a:rPr lang="en-US" b="1" dirty="0" err="1"/>
              <a:t>ko’ndalang</a:t>
            </a:r>
            <a:r>
              <a:rPr lang="en-US" b="1" dirty="0"/>
              <a:t> </a:t>
            </a:r>
            <a:r>
              <a:rPr lang="en-US" b="1" dirty="0" err="1"/>
              <a:t>profillari</a:t>
            </a:r>
            <a:r>
              <a:rPr lang="en-US" b="1" dirty="0"/>
              <a:t>:</a:t>
            </a:r>
          </a:p>
          <a:p>
            <a:r>
              <a:rPr lang="en-US" b="1" dirty="0"/>
              <a:t>a-</a:t>
            </a:r>
            <a:r>
              <a:rPr lang="en-US" b="1" dirty="0" err="1"/>
              <a:t>yarim</a:t>
            </a:r>
            <a:r>
              <a:rPr lang="en-US" b="1" dirty="0"/>
              <a:t> </a:t>
            </a:r>
            <a:r>
              <a:rPr lang="en-US" b="1" dirty="0" err="1"/>
              <a:t>ko’tarma-yarim</a:t>
            </a:r>
            <a:r>
              <a:rPr lang="en-US" b="1" dirty="0"/>
              <a:t> </a:t>
            </a:r>
            <a:r>
              <a:rPr lang="en-US" b="1" dirty="0" err="1"/>
              <a:t>o’yma</a:t>
            </a:r>
            <a:r>
              <a:rPr lang="en-US" b="1" dirty="0"/>
              <a:t>; b-</a:t>
            </a:r>
            <a:r>
              <a:rPr lang="en-US" b="1" dirty="0" err="1"/>
              <a:t>kuchsiz</a:t>
            </a:r>
            <a:r>
              <a:rPr lang="en-US" b="1" dirty="0"/>
              <a:t> </a:t>
            </a:r>
            <a:r>
              <a:rPr lang="en-US" b="1" dirty="0" err="1"/>
              <a:t>nuraydigan</a:t>
            </a:r>
            <a:r>
              <a:rPr lang="en-US" b="1" dirty="0"/>
              <a:t> </a:t>
            </a:r>
            <a:r>
              <a:rPr lang="en-US" b="1" dirty="0" err="1"/>
              <a:t>gruntlarda</a:t>
            </a:r>
            <a:r>
              <a:rPr lang="en-US" b="1" dirty="0"/>
              <a:t> </a:t>
            </a:r>
            <a:r>
              <a:rPr lang="en-US" b="1" dirty="0" err="1"/>
              <a:t>tokchada</a:t>
            </a:r>
            <a:r>
              <a:rPr lang="en-US" b="1" dirty="0"/>
              <a:t> </a:t>
            </a:r>
            <a:r>
              <a:rPr lang="en-US" b="1" dirty="0" err="1"/>
              <a:t>o’tkazilgan</a:t>
            </a:r>
            <a:r>
              <a:rPr lang="en-US" b="1" dirty="0"/>
              <a:t> </a:t>
            </a:r>
            <a:r>
              <a:rPr lang="en-US" b="1" dirty="0" err="1"/>
              <a:t>yo’l</a:t>
            </a:r>
            <a:r>
              <a:rPr lang="en-US" b="1" dirty="0"/>
              <a:t>; v-</a:t>
            </a:r>
            <a:r>
              <a:rPr lang="en-US" b="1" dirty="0" err="1"/>
              <a:t>mustahkam</a:t>
            </a:r>
            <a:r>
              <a:rPr lang="en-US" b="1" dirty="0"/>
              <a:t> tog’ </a:t>
            </a:r>
            <a:r>
              <a:rPr lang="en-US" b="1" dirty="0" err="1"/>
              <a:t>jinslaridagi</a:t>
            </a:r>
            <a:r>
              <a:rPr lang="en-US" b="1" dirty="0"/>
              <a:t> </a:t>
            </a:r>
            <a:r>
              <a:rPr lang="en-US" b="1" dirty="0" err="1"/>
              <a:t>o’yma</a:t>
            </a:r>
            <a:r>
              <a:rPr lang="en-US" b="1" dirty="0"/>
              <a:t>; g-</a:t>
            </a:r>
            <a:r>
              <a:rPr lang="en-US" b="1" dirty="0" err="1"/>
              <a:t>kuchsiz</a:t>
            </a:r>
            <a:r>
              <a:rPr lang="en-US" b="1" dirty="0"/>
              <a:t> </a:t>
            </a:r>
            <a:r>
              <a:rPr lang="en-US" b="1" dirty="0" err="1"/>
              <a:t>oson</a:t>
            </a:r>
            <a:r>
              <a:rPr lang="en-US" b="1" dirty="0"/>
              <a:t> </a:t>
            </a:r>
            <a:r>
              <a:rPr lang="en-US" b="1" dirty="0" err="1"/>
              <a:t>nuraydigan</a:t>
            </a:r>
            <a:r>
              <a:rPr lang="en-US" b="1" dirty="0"/>
              <a:t> </a:t>
            </a:r>
            <a:r>
              <a:rPr lang="en-US" b="1" dirty="0" err="1"/>
              <a:t>jinslardagi</a:t>
            </a:r>
            <a:r>
              <a:rPr lang="en-US" b="1" dirty="0"/>
              <a:t> </a:t>
            </a:r>
            <a:r>
              <a:rPr lang="en-US" b="1" dirty="0" err="1"/>
              <a:t>o’yma</a:t>
            </a:r>
            <a:r>
              <a:rPr lang="en-US" b="1" dirty="0"/>
              <a:t> </a:t>
            </a:r>
            <a:r>
              <a:rPr lang="en-US" b="1" dirty="0" err="1"/>
              <a:t>uchburchak</a:t>
            </a:r>
            <a:r>
              <a:rPr lang="en-US" b="1" dirty="0"/>
              <a:t> </a:t>
            </a:r>
            <a:r>
              <a:rPr lang="en-US" b="1" dirty="0" err="1"/>
              <a:t>ariqlar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ariq-rezervlar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d, v-</a:t>
            </a:r>
            <a:r>
              <a:rPr lang="en-US" b="1" dirty="0" err="1"/>
              <a:t>turli</a:t>
            </a:r>
            <a:r>
              <a:rPr lang="en-US" b="1" dirty="0"/>
              <a:t> </a:t>
            </a:r>
            <a:r>
              <a:rPr lang="en-US" b="1" dirty="0" err="1"/>
              <a:t>mustahkamlikdagi</a:t>
            </a:r>
            <a:r>
              <a:rPr lang="en-US" b="1" dirty="0"/>
              <a:t> tog’ </a:t>
            </a:r>
            <a:r>
              <a:rPr lang="en-US" b="1" dirty="0" err="1"/>
              <a:t>jinslarini</a:t>
            </a:r>
            <a:r>
              <a:rPr lang="en-US" b="1" dirty="0"/>
              <a:t> </a:t>
            </a:r>
            <a:r>
              <a:rPr lang="en-US" b="1" dirty="0" err="1"/>
              <a:t>kesib</a:t>
            </a:r>
            <a:r>
              <a:rPr lang="en-US" b="1" dirty="0"/>
              <a:t> </a:t>
            </a:r>
            <a:r>
              <a:rPr lang="en-US" b="1" dirty="0" err="1"/>
              <a:t>o’tishdagi</a:t>
            </a:r>
            <a:r>
              <a:rPr lang="en-US" b="1" dirty="0"/>
              <a:t> </a:t>
            </a:r>
            <a:r>
              <a:rPr lang="en-US" b="1" dirty="0" err="1"/>
              <a:t>o’yma</a:t>
            </a:r>
            <a:r>
              <a:rPr lang="en-US" b="1" dirty="0"/>
              <a:t>; 1-ajratilgan </a:t>
            </a:r>
            <a:r>
              <a:rPr lang="en-US" b="1" dirty="0" err="1"/>
              <a:t>polosa</a:t>
            </a:r>
            <a:r>
              <a:rPr lang="en-US" b="1" dirty="0"/>
              <a:t> </a:t>
            </a:r>
            <a:r>
              <a:rPr lang="en-US" b="1" dirty="0" err="1"/>
              <a:t>chegarasi</a:t>
            </a:r>
            <a:r>
              <a:rPr lang="en-US" b="1" dirty="0"/>
              <a:t>; 2-tepa </a:t>
            </a:r>
            <a:r>
              <a:rPr lang="en-US" b="1" dirty="0" err="1"/>
              <a:t>ariq</a:t>
            </a:r>
            <a:r>
              <a:rPr lang="en-US" b="1" dirty="0"/>
              <a:t>; 3-banket, </a:t>
            </a:r>
            <a:r>
              <a:rPr lang="en-US" b="1" dirty="0" err="1"/>
              <a:t>balandligi</a:t>
            </a:r>
            <a:r>
              <a:rPr lang="en-US" b="1" dirty="0"/>
              <a:t> </a:t>
            </a:r>
            <a:r>
              <a:rPr lang="en-US" b="1" dirty="0" err="1"/>
              <a:t>ko’pi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0,6m; 4-ko’tarma </a:t>
            </a:r>
            <a:r>
              <a:rPr lang="en-US" b="1" dirty="0" err="1"/>
              <a:t>qismining</a:t>
            </a:r>
            <a:r>
              <a:rPr lang="en-US" b="1" dirty="0"/>
              <a:t> </a:t>
            </a:r>
            <a:r>
              <a:rPr lang="en-US" b="1" dirty="0" err="1"/>
              <a:t>mustahkam</a:t>
            </a:r>
            <a:r>
              <a:rPr lang="en-US" b="1" dirty="0"/>
              <a:t> </a:t>
            </a:r>
            <a:r>
              <a:rPr lang="en-US" b="1" dirty="0" err="1"/>
              <a:t>bo’lishi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qilingan</a:t>
            </a:r>
            <a:r>
              <a:rPr lang="en-US" b="1" dirty="0"/>
              <a:t> </a:t>
            </a:r>
            <a:r>
              <a:rPr lang="en-US" b="1" dirty="0" err="1"/>
              <a:t>pog’onalar</a:t>
            </a:r>
            <a:r>
              <a:rPr lang="en-US" b="1" dirty="0"/>
              <a:t>; 5-qiyaliklarga </a:t>
            </a:r>
            <a:r>
              <a:rPr lang="en-US" b="1" dirty="0" err="1"/>
              <a:t>yotqiziladigan</a:t>
            </a:r>
            <a:r>
              <a:rPr lang="en-US" b="1" dirty="0"/>
              <a:t> </a:t>
            </a:r>
            <a:r>
              <a:rPr lang="en-US" b="1" dirty="0" err="1"/>
              <a:t>o’simlik</a:t>
            </a:r>
            <a:r>
              <a:rPr lang="en-US" b="1" dirty="0"/>
              <a:t> </a:t>
            </a:r>
            <a:r>
              <a:rPr lang="en-US" b="1" dirty="0" err="1"/>
              <a:t>o’sadigan</a:t>
            </a:r>
            <a:r>
              <a:rPr lang="en-US" b="1" dirty="0"/>
              <a:t> grunt; 6-yon </a:t>
            </a:r>
            <a:r>
              <a:rPr lang="en-US" b="1" dirty="0" err="1"/>
              <a:t>tomondagi</a:t>
            </a:r>
            <a:r>
              <a:rPr lang="en-US" b="1" dirty="0"/>
              <a:t> </a:t>
            </a:r>
            <a:r>
              <a:rPr lang="en-US" b="1" dirty="0" err="1"/>
              <a:t>nov</a:t>
            </a:r>
            <a:r>
              <a:rPr lang="en-US" b="1" dirty="0"/>
              <a:t>, </a:t>
            </a:r>
            <a:r>
              <a:rPr lang="en-US" b="1" dirty="0" err="1"/>
              <a:t>chuqurligi</a:t>
            </a:r>
            <a:r>
              <a:rPr lang="en-US" b="1" dirty="0"/>
              <a:t> </a:t>
            </a:r>
            <a:r>
              <a:rPr lang="en-US" b="1" dirty="0" err="1"/>
              <a:t>kamida</a:t>
            </a:r>
            <a:r>
              <a:rPr lang="en-US" b="1" dirty="0"/>
              <a:t> 0,3 m; 7-kengaytirilgan </a:t>
            </a:r>
            <a:r>
              <a:rPr lang="en-US" b="1" dirty="0" err="1"/>
              <a:t>kyuvet</a:t>
            </a:r>
            <a:r>
              <a:rPr lang="en-US" b="1" dirty="0"/>
              <a:t> (</a:t>
            </a:r>
            <a:r>
              <a:rPr lang="en-US" b="1" dirty="0" err="1"/>
              <a:t>ariq</a:t>
            </a:r>
            <a:r>
              <a:rPr lang="en-US" b="1" dirty="0"/>
              <a:t>)-</a:t>
            </a:r>
            <a:r>
              <a:rPr lang="en-US" b="1" dirty="0" err="1"/>
              <a:t>rezerv</a:t>
            </a:r>
            <a:r>
              <a:rPr lang="en-US" b="1" dirty="0"/>
              <a:t>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95404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771971" y="2132856"/>
            <a:ext cx="7408333" cy="3450696"/>
          </a:xfrm>
        </p:spPr>
        <p:txBody>
          <a:bodyPr>
            <a:noAutofit/>
          </a:bodyPr>
          <a:lstStyle/>
          <a:p>
            <a:r>
              <a:rPr lang="en-US" sz="1800" dirty="0" err="1"/>
              <a:t>Ko’tarmalarning</a:t>
            </a:r>
            <a:r>
              <a:rPr lang="en-US" sz="1800" dirty="0"/>
              <a:t> </a:t>
            </a:r>
            <a:r>
              <a:rPr lang="en-US" sz="1800" dirty="0" err="1"/>
              <a:t>surilishiga</a:t>
            </a:r>
            <a:r>
              <a:rPr lang="en-US" sz="1800" dirty="0"/>
              <a:t> </a:t>
            </a:r>
            <a:r>
              <a:rPr lang="en-US" sz="1800" dirty="0" err="1"/>
              <a:t>qarshi</a:t>
            </a:r>
            <a:r>
              <a:rPr lang="en-US" sz="1800" dirty="0"/>
              <a:t> </a:t>
            </a:r>
            <a:r>
              <a:rPr lang="en-US" sz="1800" dirty="0" err="1"/>
              <a:t>turg’un</a:t>
            </a:r>
            <a:r>
              <a:rPr lang="en-US" sz="1800" dirty="0"/>
              <a:t> </a:t>
            </a:r>
            <a:r>
              <a:rPr lang="en-US" sz="1800" dirty="0" err="1"/>
              <a:t>bo’lishi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, </a:t>
            </a:r>
            <a:r>
              <a:rPr lang="en-US" sz="1800" dirty="0" err="1"/>
              <a:t>joyning</a:t>
            </a:r>
            <a:r>
              <a:rPr lang="en-US" sz="1800" dirty="0"/>
              <a:t> </a:t>
            </a:r>
            <a:r>
              <a:rPr lang="en-US" sz="1800" dirty="0" err="1"/>
              <a:t>ko’ndalang</a:t>
            </a:r>
            <a:r>
              <a:rPr lang="en-US" sz="1800" dirty="0"/>
              <a:t> </a:t>
            </a:r>
            <a:r>
              <a:rPr lang="en-US" sz="1800" dirty="0" err="1"/>
              <a:t>qiyaligi</a:t>
            </a:r>
            <a:r>
              <a:rPr lang="en-US" sz="1800" dirty="0"/>
              <a:t> 1:5 </a:t>
            </a:r>
            <a:r>
              <a:rPr lang="en-US" sz="1800" dirty="0" err="1"/>
              <a:t>bo’lganda</a:t>
            </a:r>
            <a:r>
              <a:rPr lang="en-US" sz="1800" dirty="0"/>
              <a:t>, tog’ </a:t>
            </a:r>
            <a:r>
              <a:rPr lang="en-US" sz="1800" dirty="0" err="1"/>
              <a:t>yonbag’irlaridan</a:t>
            </a:r>
            <a:r>
              <a:rPr lang="en-US" sz="1800" dirty="0"/>
              <a:t> </a:t>
            </a:r>
            <a:r>
              <a:rPr lang="en-US" sz="1800" dirty="0" err="1"/>
              <a:t>chim</a:t>
            </a:r>
            <a:r>
              <a:rPr lang="en-US" sz="1800" dirty="0"/>
              <a:t> </a:t>
            </a:r>
            <a:r>
              <a:rPr lang="en-US" sz="1800" dirty="0" err="1"/>
              <a:t>olib</a:t>
            </a:r>
            <a:r>
              <a:rPr lang="en-US" sz="1800" dirty="0"/>
              <a:t>  </a:t>
            </a:r>
            <a:r>
              <a:rPr lang="en-US" sz="1800" dirty="0" err="1"/>
              <a:t>tashlanganidan</a:t>
            </a:r>
            <a:r>
              <a:rPr lang="en-US" sz="1800" dirty="0"/>
              <a:t> </a:t>
            </a:r>
            <a:r>
              <a:rPr lang="en-US" sz="1800" dirty="0" err="1"/>
              <a:t>keyin</a:t>
            </a:r>
            <a:r>
              <a:rPr lang="en-US" sz="1800" dirty="0"/>
              <a:t> </a:t>
            </a:r>
            <a:r>
              <a:rPr lang="en-US" sz="1800" dirty="0" err="1"/>
              <a:t>eni</a:t>
            </a:r>
            <a:r>
              <a:rPr lang="en-US" sz="1800" dirty="0"/>
              <a:t> 1. . .4 m </a:t>
            </a:r>
            <a:r>
              <a:rPr lang="en-US" sz="1800" dirty="0" err="1"/>
              <a:t>bo’lgan</a:t>
            </a:r>
            <a:r>
              <a:rPr lang="en-US" sz="1800" dirty="0"/>
              <a:t> </a:t>
            </a:r>
            <a:r>
              <a:rPr lang="en-US" sz="1800" dirty="0" err="1"/>
              <a:t>pog’onalar</a:t>
            </a:r>
            <a:r>
              <a:rPr lang="en-US" sz="1800" dirty="0"/>
              <a:t> </a:t>
            </a:r>
            <a:r>
              <a:rPr lang="en-US" sz="1800" dirty="0" err="1"/>
              <a:t>qilinadi</a:t>
            </a:r>
            <a:r>
              <a:rPr lang="en-US" sz="1800" dirty="0"/>
              <a:t>, </a:t>
            </a:r>
            <a:r>
              <a:rPr lang="en-US" sz="1800" dirty="0" err="1"/>
              <a:t>ularga</a:t>
            </a:r>
            <a:r>
              <a:rPr lang="en-US" sz="1800" dirty="0"/>
              <a:t> past </a:t>
            </a:r>
            <a:r>
              <a:rPr lang="en-US" sz="1800" dirty="0" err="1"/>
              <a:t>tomonidan</a:t>
            </a:r>
            <a:r>
              <a:rPr lang="en-US" sz="1800" dirty="0"/>
              <a:t> 10...20%0 </a:t>
            </a:r>
            <a:r>
              <a:rPr lang="en-US" sz="1800" dirty="0" err="1"/>
              <a:t>ko’ndalang</a:t>
            </a:r>
            <a:r>
              <a:rPr lang="en-US" sz="1800" dirty="0"/>
              <a:t> </a:t>
            </a:r>
            <a:r>
              <a:rPr lang="en-US" sz="1800" dirty="0" err="1"/>
              <a:t>qiyalik</a:t>
            </a:r>
            <a:r>
              <a:rPr lang="en-US" sz="1800" dirty="0"/>
              <a:t> </a:t>
            </a:r>
            <a:r>
              <a:rPr lang="en-US" sz="1800" dirty="0" err="1"/>
              <a:t>beriladi.Agar</a:t>
            </a:r>
            <a:r>
              <a:rPr lang="en-US" sz="1800" dirty="0"/>
              <a:t> yon </a:t>
            </a:r>
            <a:r>
              <a:rPr lang="en-US" sz="1800" dirty="0" err="1"/>
              <a:t>bag’ir</a:t>
            </a:r>
            <a:r>
              <a:rPr lang="en-US" sz="1800" dirty="0"/>
              <a:t> </a:t>
            </a:r>
            <a:r>
              <a:rPr lang="en-US" sz="1800" dirty="0" err="1"/>
              <a:t>qiyaliklarning</a:t>
            </a:r>
            <a:r>
              <a:rPr lang="en-US" sz="1800" dirty="0"/>
              <a:t>  </a:t>
            </a:r>
            <a:r>
              <a:rPr lang="en-US" sz="1800" dirty="0" err="1"/>
              <a:t>yotqizilish</a:t>
            </a:r>
            <a:r>
              <a:rPr lang="en-US" sz="1800" dirty="0"/>
              <a:t> </a:t>
            </a:r>
            <a:r>
              <a:rPr lang="en-US" sz="1800" dirty="0" err="1"/>
              <a:t>tikligi</a:t>
            </a:r>
            <a:r>
              <a:rPr lang="en-US" sz="1800" dirty="0"/>
              <a:t> </a:t>
            </a:r>
            <a:r>
              <a:rPr lang="en-US" sz="1800" dirty="0" err="1"/>
              <a:t>katta</a:t>
            </a:r>
            <a:r>
              <a:rPr lang="en-US" sz="1800" dirty="0"/>
              <a:t> </a:t>
            </a:r>
            <a:r>
              <a:rPr lang="en-US" sz="1800" dirty="0" err="1"/>
              <a:t>bo’lganida</a:t>
            </a:r>
            <a:r>
              <a:rPr lang="en-US" sz="1800" dirty="0"/>
              <a:t> </a:t>
            </a:r>
            <a:r>
              <a:rPr lang="en-US" sz="1800" dirty="0" err="1"/>
              <a:t>turg’unlikni</a:t>
            </a:r>
            <a:r>
              <a:rPr lang="en-US" sz="1800" dirty="0"/>
              <a:t> </a:t>
            </a:r>
            <a:r>
              <a:rPr lang="en-US" sz="1800" dirty="0" err="1"/>
              <a:t>ta’minlaydigan</a:t>
            </a:r>
            <a:r>
              <a:rPr lang="en-US" sz="1800" dirty="0"/>
              <a:t> </a:t>
            </a:r>
            <a:r>
              <a:rPr lang="en-US" sz="1800" dirty="0" err="1"/>
              <a:t>mustahkamlikka</a:t>
            </a:r>
            <a:r>
              <a:rPr lang="en-US" sz="1800" dirty="0"/>
              <a:t> </a:t>
            </a:r>
            <a:r>
              <a:rPr lang="en-US" sz="1800" dirty="0" err="1"/>
              <a:t>ega</a:t>
            </a:r>
            <a:r>
              <a:rPr lang="en-US" sz="1800" dirty="0"/>
              <a:t> </a:t>
            </a:r>
            <a:r>
              <a:rPr lang="en-US" sz="1800" dirty="0" err="1"/>
              <a:t>bo’lsa</a:t>
            </a:r>
            <a:r>
              <a:rPr lang="en-US" sz="1800" dirty="0"/>
              <a:t>, </a:t>
            </a:r>
            <a:r>
              <a:rPr lang="en-US" sz="1800" dirty="0" err="1"/>
              <a:t>biroq</a:t>
            </a:r>
            <a:r>
              <a:rPr lang="en-US" sz="1800" dirty="0"/>
              <a:t> </a:t>
            </a:r>
            <a:r>
              <a:rPr lang="en-US" sz="1800" dirty="0" err="1"/>
              <a:t>nurash</a:t>
            </a:r>
            <a:r>
              <a:rPr lang="en-US" sz="1800" dirty="0"/>
              <a:t> </a:t>
            </a:r>
            <a:r>
              <a:rPr lang="en-US" sz="1800" dirty="0" err="1"/>
              <a:t>ta’siriga</a:t>
            </a:r>
            <a:r>
              <a:rPr lang="en-US" sz="1800" dirty="0"/>
              <a:t> </a:t>
            </a:r>
            <a:r>
              <a:rPr lang="en-US" sz="1800" dirty="0" err="1"/>
              <a:t>uchragan</a:t>
            </a:r>
            <a:r>
              <a:rPr lang="en-US" sz="1800" dirty="0"/>
              <a:t> </a:t>
            </a:r>
            <a:r>
              <a:rPr lang="en-US" sz="1800" dirty="0" err="1"/>
              <a:t>bo’lsa</a:t>
            </a:r>
            <a:r>
              <a:rPr lang="en-US" sz="1800" dirty="0"/>
              <a:t>, u </a:t>
            </a:r>
            <a:r>
              <a:rPr lang="en-US" sz="1800" dirty="0" err="1"/>
              <a:t>holda</a:t>
            </a:r>
            <a:r>
              <a:rPr lang="en-US" sz="1800" dirty="0"/>
              <a:t> </a:t>
            </a:r>
            <a:r>
              <a:rPr lang="en-US" sz="1800" dirty="0" err="1"/>
              <a:t>ularning</a:t>
            </a:r>
            <a:r>
              <a:rPr lang="en-US" sz="1800" dirty="0"/>
              <a:t> </a:t>
            </a:r>
            <a:r>
              <a:rPr lang="en-US" sz="1800" dirty="0" err="1"/>
              <a:t>etagida</a:t>
            </a:r>
            <a:r>
              <a:rPr lang="en-US" sz="1800" dirty="0"/>
              <a:t> yon </a:t>
            </a:r>
            <a:r>
              <a:rPr lang="en-US" sz="1800" dirty="0" err="1"/>
              <a:t>ariqcha</a:t>
            </a:r>
            <a:r>
              <a:rPr lang="en-US" sz="1800" dirty="0"/>
              <a:t> </a:t>
            </a:r>
            <a:r>
              <a:rPr lang="en-US" sz="1800" dirty="0" err="1"/>
              <a:t>oldida</a:t>
            </a:r>
            <a:r>
              <a:rPr lang="en-US" sz="1800" dirty="0"/>
              <a:t> </a:t>
            </a:r>
            <a:r>
              <a:rPr lang="en-US" sz="1800" dirty="0" err="1"/>
              <a:t>tokcha</a:t>
            </a:r>
            <a:r>
              <a:rPr lang="en-US" sz="1800" dirty="0"/>
              <a:t> </a:t>
            </a:r>
            <a:r>
              <a:rPr lang="en-US" sz="1800" dirty="0" err="1"/>
              <a:t>yoki</a:t>
            </a:r>
            <a:r>
              <a:rPr lang="en-US" sz="1800" dirty="0"/>
              <a:t> </a:t>
            </a:r>
            <a:r>
              <a:rPr lang="en-US" sz="1800" dirty="0" err="1"/>
              <a:t>kengaytirilgan</a:t>
            </a:r>
            <a:r>
              <a:rPr lang="en-US" sz="1800" dirty="0"/>
              <a:t> </a:t>
            </a:r>
            <a:r>
              <a:rPr lang="en-US" sz="1800" dirty="0" err="1"/>
              <a:t>ariq-transheya</a:t>
            </a:r>
            <a:r>
              <a:rPr lang="en-US" sz="1800" dirty="0"/>
              <a:t> </a:t>
            </a:r>
            <a:r>
              <a:rPr lang="en-US" sz="1800" dirty="0" err="1"/>
              <a:t>qaziladi</a:t>
            </a:r>
            <a:r>
              <a:rPr lang="en-US" sz="1800" dirty="0"/>
              <a:t>, </a:t>
            </a:r>
            <a:r>
              <a:rPr lang="en-US" sz="1800" dirty="0" err="1"/>
              <a:t>ular</a:t>
            </a:r>
            <a:r>
              <a:rPr lang="en-US" sz="1800" dirty="0"/>
              <a:t> </a:t>
            </a:r>
            <a:r>
              <a:rPr lang="en-US" sz="1800" dirty="0" err="1"/>
              <a:t>nurash</a:t>
            </a:r>
            <a:r>
              <a:rPr lang="en-US" sz="1800" dirty="0"/>
              <a:t> </a:t>
            </a:r>
            <a:r>
              <a:rPr lang="en-US" sz="1800" dirty="0" err="1"/>
              <a:t>mahsulotlarini</a:t>
            </a:r>
            <a:r>
              <a:rPr lang="en-US" sz="1800" dirty="0"/>
              <a:t> </a:t>
            </a:r>
            <a:r>
              <a:rPr lang="en-US" sz="1800" dirty="0" err="1"/>
              <a:t>to’plash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xizmat</a:t>
            </a:r>
            <a:r>
              <a:rPr lang="en-US" sz="1800" dirty="0"/>
              <a:t> </a:t>
            </a:r>
            <a:r>
              <a:rPr lang="en-US" sz="1800" dirty="0" err="1"/>
              <a:t>qiladi</a:t>
            </a:r>
            <a:r>
              <a:rPr lang="en-US" sz="1800" dirty="0"/>
              <a:t>, </a:t>
            </a:r>
            <a:r>
              <a:rPr lang="en-US" sz="1800" dirty="0" err="1"/>
              <a:t>bu</a:t>
            </a:r>
            <a:r>
              <a:rPr lang="en-US" sz="1800" dirty="0"/>
              <a:t> </a:t>
            </a:r>
            <a:r>
              <a:rPr lang="en-US" sz="1800" dirty="0" err="1"/>
              <a:t>mahsulotlar</a:t>
            </a:r>
            <a:r>
              <a:rPr lang="en-US" sz="1800" dirty="0"/>
              <a:t> </a:t>
            </a:r>
            <a:r>
              <a:rPr lang="en-US" sz="1800" dirty="0" err="1"/>
              <a:t>yo’ldan</a:t>
            </a:r>
            <a:r>
              <a:rPr lang="en-US" sz="1800" dirty="0"/>
              <a:t> </a:t>
            </a:r>
            <a:r>
              <a:rPr lang="en-US" sz="1800" dirty="0" err="1"/>
              <a:t>foydalanish</a:t>
            </a:r>
            <a:r>
              <a:rPr lang="en-US" sz="1800" dirty="0"/>
              <a:t> </a:t>
            </a:r>
            <a:r>
              <a:rPr lang="en-US" sz="1800" dirty="0" err="1"/>
              <a:t>jarayonida</a:t>
            </a:r>
            <a:r>
              <a:rPr lang="en-US" sz="1800" dirty="0"/>
              <a:t> </a:t>
            </a:r>
            <a:r>
              <a:rPr lang="en-US" sz="1800" dirty="0" err="1"/>
              <a:t>vaqt-vaqti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yo’qotilishi</a:t>
            </a:r>
            <a:r>
              <a:rPr lang="en-US" sz="1800" dirty="0"/>
              <a:t> </a:t>
            </a:r>
            <a:r>
              <a:rPr lang="en-US" sz="1800" dirty="0" err="1"/>
              <a:t>kerak</a:t>
            </a:r>
            <a:r>
              <a:rPr lang="en-US" sz="1800" dirty="0"/>
              <a:t>.</a:t>
            </a:r>
          </a:p>
          <a:p>
            <a:r>
              <a:rPr lang="en-US" sz="1800" dirty="0" err="1"/>
              <a:t>O’ymalar</a:t>
            </a:r>
            <a:r>
              <a:rPr lang="en-US" sz="1800" dirty="0"/>
              <a:t> yon </a:t>
            </a:r>
            <a:r>
              <a:rPr lang="en-US" sz="1800" dirty="0" err="1"/>
              <a:t>bag’ir</a:t>
            </a:r>
            <a:r>
              <a:rPr lang="en-US" sz="1800" dirty="0"/>
              <a:t> </a:t>
            </a:r>
            <a:r>
              <a:rPr lang="en-US" sz="1800" dirty="0" err="1"/>
              <a:t>qiyaliklarning</a:t>
            </a:r>
            <a:r>
              <a:rPr lang="en-US" sz="1800" dirty="0"/>
              <a:t> </a:t>
            </a:r>
            <a:r>
              <a:rPr lang="en-US" sz="1800" dirty="0" err="1"/>
              <a:t>tikligini</a:t>
            </a:r>
            <a:r>
              <a:rPr lang="en-US" sz="1800" dirty="0"/>
              <a:t> </a:t>
            </a:r>
            <a:r>
              <a:rPr lang="en-US" sz="1800" dirty="0" err="1"/>
              <a:t>to’g’ri</a:t>
            </a:r>
            <a:r>
              <a:rPr lang="en-US" sz="1800" dirty="0"/>
              <a:t> </a:t>
            </a:r>
            <a:r>
              <a:rPr lang="en-US" sz="1800" dirty="0" err="1"/>
              <a:t>belgilash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qidiruvlar</a:t>
            </a:r>
            <a:r>
              <a:rPr lang="en-US" sz="1800" dirty="0"/>
              <a:t> </a:t>
            </a:r>
            <a:r>
              <a:rPr lang="en-US" sz="1800" dirty="0" err="1"/>
              <a:t>vaqtidagi</a:t>
            </a:r>
            <a:r>
              <a:rPr lang="en-US" sz="1800" dirty="0"/>
              <a:t> </a:t>
            </a:r>
            <a:r>
              <a:rPr lang="en-US" sz="1800" dirty="0" err="1"/>
              <a:t>geologik</a:t>
            </a:r>
            <a:r>
              <a:rPr lang="en-US" sz="1800" dirty="0"/>
              <a:t> </a:t>
            </a:r>
            <a:r>
              <a:rPr lang="en-US" sz="1800" dirty="0" err="1"/>
              <a:t>tekshirish</a:t>
            </a:r>
            <a:r>
              <a:rPr lang="en-US" sz="1800" dirty="0"/>
              <a:t> </a:t>
            </a:r>
            <a:r>
              <a:rPr lang="en-US" sz="1800" dirty="0" err="1"/>
              <a:t>ma’lumotlari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mavjud</a:t>
            </a:r>
            <a:r>
              <a:rPr lang="en-US" sz="1800" dirty="0"/>
              <a:t> </a:t>
            </a:r>
            <a:r>
              <a:rPr lang="en-US" sz="1800" dirty="0" err="1"/>
              <a:t>yo’llardagi</a:t>
            </a:r>
            <a:r>
              <a:rPr lang="en-US" sz="1800" dirty="0"/>
              <a:t> </a:t>
            </a:r>
            <a:r>
              <a:rPr lang="en-US" sz="1800" dirty="0" err="1"/>
              <a:t>qiyaliklarni</a:t>
            </a:r>
            <a:r>
              <a:rPr lang="en-US" sz="1800" dirty="0"/>
              <a:t> </a:t>
            </a:r>
            <a:r>
              <a:rPr lang="en-US" sz="1800" dirty="0" err="1"/>
              <a:t>hamda</a:t>
            </a:r>
            <a:r>
              <a:rPr lang="en-US" sz="1800" dirty="0"/>
              <a:t> </a:t>
            </a:r>
            <a:r>
              <a:rPr lang="en-US" sz="1800" dirty="0" err="1"/>
              <a:t>tabiiy</a:t>
            </a:r>
            <a:r>
              <a:rPr lang="en-US" sz="1800" dirty="0"/>
              <a:t> </a:t>
            </a:r>
            <a:r>
              <a:rPr lang="en-US" sz="1800" dirty="0" err="1"/>
              <a:t>ochilmalarning</a:t>
            </a:r>
            <a:r>
              <a:rPr lang="en-US" sz="1800" dirty="0"/>
              <a:t> </a:t>
            </a:r>
            <a:r>
              <a:rPr lang="en-US" sz="1800" dirty="0" err="1"/>
              <a:t>tikligini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holatini</a:t>
            </a:r>
            <a:r>
              <a:rPr lang="en-US" sz="1800" dirty="0"/>
              <a:t> </a:t>
            </a:r>
            <a:r>
              <a:rPr lang="en-US" sz="1800" dirty="0" err="1"/>
              <a:t>kuzatish</a:t>
            </a:r>
            <a:r>
              <a:rPr lang="en-US" sz="1800" dirty="0"/>
              <a:t> </a:t>
            </a:r>
            <a:r>
              <a:rPr lang="en-US" sz="1800" dirty="0" err="1"/>
              <a:t>ma’lumotlari</a:t>
            </a:r>
            <a:r>
              <a:rPr lang="en-US" sz="1800" dirty="0"/>
              <a:t> </a:t>
            </a:r>
            <a:r>
              <a:rPr lang="en-US" sz="1800" dirty="0" err="1"/>
              <a:t>alohida</a:t>
            </a:r>
            <a:r>
              <a:rPr lang="en-US" sz="1800" dirty="0"/>
              <a:t> </a:t>
            </a:r>
            <a:r>
              <a:rPr lang="en-US" sz="1800" dirty="0" err="1"/>
              <a:t>ahamiyatga</a:t>
            </a:r>
            <a:r>
              <a:rPr lang="en-US" sz="1800" dirty="0"/>
              <a:t> </a:t>
            </a:r>
            <a:r>
              <a:rPr lang="en-US" sz="1800" dirty="0" err="1"/>
              <a:t>ega</a:t>
            </a:r>
            <a:r>
              <a:rPr lang="en-US" sz="1800" dirty="0"/>
              <a:t>. </a:t>
            </a:r>
            <a:r>
              <a:rPr lang="en-US" sz="1800" dirty="0" err="1"/>
              <a:t>Shuningdek</a:t>
            </a:r>
            <a:r>
              <a:rPr lang="en-US" sz="1800" dirty="0"/>
              <a:t>, </a:t>
            </a:r>
            <a:r>
              <a:rPr lang="en-US" sz="1800" dirty="0" err="1"/>
              <a:t>ishlarni</a:t>
            </a:r>
            <a:r>
              <a:rPr lang="en-US" sz="1800" dirty="0"/>
              <a:t> </a:t>
            </a:r>
            <a:r>
              <a:rPr lang="en-US" sz="1800" dirty="0" err="1"/>
              <a:t>bajarishda</a:t>
            </a:r>
            <a:r>
              <a:rPr lang="en-US" sz="1800" dirty="0"/>
              <a:t> </a:t>
            </a:r>
            <a:r>
              <a:rPr lang="en-US" sz="1800" dirty="0" err="1"/>
              <a:t>ko’zda</a:t>
            </a:r>
            <a:r>
              <a:rPr lang="en-US" sz="1800" dirty="0"/>
              <a:t> </a:t>
            </a:r>
            <a:r>
              <a:rPr lang="en-US" sz="1800" dirty="0" err="1"/>
              <a:t>tutilgan</a:t>
            </a:r>
            <a:r>
              <a:rPr lang="en-US" sz="1800" dirty="0"/>
              <a:t> </a:t>
            </a:r>
            <a:r>
              <a:rPr lang="en-US" sz="1800" dirty="0" err="1"/>
              <a:t>usullar</a:t>
            </a:r>
            <a:r>
              <a:rPr lang="en-US" sz="1800" dirty="0"/>
              <a:t> ham </a:t>
            </a:r>
            <a:r>
              <a:rPr lang="en-US" sz="1800" dirty="0" err="1"/>
              <a:t>hisobga</a:t>
            </a:r>
            <a:r>
              <a:rPr lang="en-US" sz="1800" dirty="0"/>
              <a:t> </a:t>
            </a:r>
            <a:r>
              <a:rPr lang="en-US" sz="1800" dirty="0" err="1"/>
              <a:t>olinishi</a:t>
            </a:r>
            <a:r>
              <a:rPr lang="en-US" sz="1800" dirty="0"/>
              <a:t> </a:t>
            </a:r>
            <a:r>
              <a:rPr lang="en-US" sz="1800" dirty="0" err="1"/>
              <a:t>kerak</a:t>
            </a:r>
            <a:r>
              <a:rPr lang="en-US" sz="1800" dirty="0"/>
              <a:t>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71223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771971" y="2132856"/>
            <a:ext cx="7408333" cy="3450696"/>
          </a:xfrm>
        </p:spPr>
        <p:txBody>
          <a:bodyPr>
            <a:noAutofit/>
          </a:bodyPr>
          <a:lstStyle/>
          <a:p>
            <a:r>
              <a:rPr lang="en-US" sz="1800" dirty="0" err="1"/>
              <a:t>Yo’lning</a:t>
            </a:r>
            <a:r>
              <a:rPr lang="en-US" sz="1800" dirty="0"/>
              <a:t> tog’ </a:t>
            </a:r>
            <a:r>
              <a:rPr lang="en-US" sz="1800" dirty="0" err="1"/>
              <a:t>yonbag’rida</a:t>
            </a:r>
            <a:r>
              <a:rPr lang="en-US" sz="1800" dirty="0"/>
              <a:t> </a:t>
            </a:r>
            <a:r>
              <a:rPr lang="en-US" sz="1800" dirty="0" err="1"/>
              <a:t>yarim</a:t>
            </a:r>
            <a:r>
              <a:rPr lang="en-US" sz="1800" dirty="0"/>
              <a:t> </a:t>
            </a:r>
            <a:r>
              <a:rPr lang="en-US" sz="1800" dirty="0" err="1"/>
              <a:t>ko’tarma-yarim</a:t>
            </a:r>
            <a:r>
              <a:rPr lang="en-US" sz="1800" dirty="0"/>
              <a:t> </a:t>
            </a:r>
            <a:r>
              <a:rPr lang="en-US" sz="1800" dirty="0" err="1"/>
              <a:t>o’yma</a:t>
            </a:r>
            <a:r>
              <a:rPr lang="en-US" sz="1800" dirty="0"/>
              <a:t> </a:t>
            </a:r>
            <a:r>
              <a:rPr lang="en-US" sz="1800" dirty="0" err="1"/>
              <a:t>qilib</a:t>
            </a:r>
            <a:r>
              <a:rPr lang="en-US" sz="1800" dirty="0"/>
              <a:t>, </a:t>
            </a:r>
            <a:r>
              <a:rPr lang="en-US" sz="1800" dirty="0" err="1"/>
              <a:t>o’yma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ko’tarma</a:t>
            </a:r>
            <a:r>
              <a:rPr lang="en-US" sz="1800" dirty="0"/>
              <a:t> </a:t>
            </a:r>
            <a:r>
              <a:rPr lang="en-US" sz="1800" dirty="0" err="1"/>
              <a:t>qismlari</a:t>
            </a:r>
            <a:r>
              <a:rPr lang="en-US" sz="1800" dirty="0"/>
              <a:t> </a:t>
            </a:r>
            <a:r>
              <a:rPr lang="en-US" sz="1800" dirty="0" err="1"/>
              <a:t>hajmlarini</a:t>
            </a:r>
            <a:r>
              <a:rPr lang="en-US" sz="1800" dirty="0"/>
              <a:t> </a:t>
            </a:r>
            <a:r>
              <a:rPr lang="en-US" sz="1800" dirty="0" err="1"/>
              <a:t>muvozanatlashtirib</a:t>
            </a:r>
            <a:r>
              <a:rPr lang="en-US" sz="1800" dirty="0"/>
              <a:t> </a:t>
            </a:r>
            <a:r>
              <a:rPr lang="en-US" sz="1800" dirty="0" err="1"/>
              <a:t>joylashtirish</a:t>
            </a:r>
            <a:r>
              <a:rPr lang="en-US" sz="1800" dirty="0"/>
              <a:t> </a:t>
            </a:r>
            <a:r>
              <a:rPr lang="en-US" sz="1800" dirty="0" err="1"/>
              <a:t>nazariy</a:t>
            </a:r>
            <a:r>
              <a:rPr lang="en-US" sz="1800" dirty="0"/>
              <a:t> </a:t>
            </a:r>
            <a:r>
              <a:rPr lang="en-US" sz="1800" dirty="0" err="1"/>
              <a:t>jihatdan</a:t>
            </a:r>
            <a:r>
              <a:rPr lang="en-US" sz="1800" dirty="0"/>
              <a:t> minimal </a:t>
            </a:r>
            <a:r>
              <a:rPr lang="en-US" sz="1800" dirty="0" err="1"/>
              <a:t>ish</a:t>
            </a:r>
            <a:r>
              <a:rPr lang="en-US" sz="1800" dirty="0"/>
              <a:t> </a:t>
            </a:r>
            <a:r>
              <a:rPr lang="en-US" sz="1800" dirty="0" err="1"/>
              <a:t>hajmlariga</a:t>
            </a:r>
            <a:r>
              <a:rPr lang="en-US" sz="1800" dirty="0"/>
              <a:t> </a:t>
            </a:r>
            <a:r>
              <a:rPr lang="en-US" sz="1800" dirty="0" err="1"/>
              <a:t>mos</a:t>
            </a:r>
            <a:r>
              <a:rPr lang="en-US" sz="1800" dirty="0"/>
              <a:t> </a:t>
            </a:r>
            <a:r>
              <a:rPr lang="en-US" sz="1800" dirty="0" err="1"/>
              <a:t>keladi</a:t>
            </a:r>
            <a:r>
              <a:rPr lang="en-US" sz="1800" dirty="0"/>
              <a:t>. </a:t>
            </a:r>
            <a:r>
              <a:rPr lang="en-US" sz="1800" dirty="0" err="1"/>
              <a:t>Biroq</a:t>
            </a:r>
            <a:r>
              <a:rPr lang="en-US" sz="1800" dirty="0"/>
              <a:t> </a:t>
            </a:r>
            <a:r>
              <a:rPr lang="en-US" sz="1800" dirty="0" err="1"/>
              <a:t>yo’l</a:t>
            </a:r>
            <a:r>
              <a:rPr lang="en-US" sz="1800" dirty="0"/>
              <a:t> </a:t>
            </a:r>
            <a:r>
              <a:rPr lang="en-US" sz="1800" dirty="0" err="1"/>
              <a:t>poyining</a:t>
            </a:r>
            <a:r>
              <a:rPr lang="en-US" sz="1800" dirty="0"/>
              <a:t> </a:t>
            </a:r>
            <a:r>
              <a:rPr lang="en-US" sz="1800" dirty="0" err="1"/>
              <a:t>ko’tarma</a:t>
            </a:r>
            <a:r>
              <a:rPr lang="en-US" sz="1800" dirty="0"/>
              <a:t> </a:t>
            </a:r>
            <a:r>
              <a:rPr lang="en-US" sz="1800" dirty="0" err="1"/>
              <a:t>qismiga</a:t>
            </a:r>
            <a:r>
              <a:rPr lang="en-US" sz="1800" dirty="0"/>
              <a:t> grunt </a:t>
            </a:r>
            <a:r>
              <a:rPr lang="en-US" sz="1800" dirty="0" err="1"/>
              <a:t>to’kishda</a:t>
            </a:r>
            <a:r>
              <a:rPr lang="en-US" sz="1800" dirty="0"/>
              <a:t> </a:t>
            </a:r>
            <a:r>
              <a:rPr lang="en-US" sz="1800" dirty="0" err="1"/>
              <a:t>ko’p</a:t>
            </a:r>
            <a:r>
              <a:rPr lang="en-US" sz="1800" dirty="0"/>
              <a:t> grunt </a:t>
            </a:r>
            <a:r>
              <a:rPr lang="en-US" sz="1800" dirty="0" err="1"/>
              <a:t>isrof</a:t>
            </a:r>
            <a:r>
              <a:rPr lang="en-US" sz="1800" dirty="0"/>
              <a:t> </a:t>
            </a:r>
            <a:r>
              <a:rPr lang="en-US" sz="1800" dirty="0" err="1"/>
              <a:t>bo’ladi</a:t>
            </a:r>
            <a:r>
              <a:rPr lang="en-US" sz="1800" dirty="0"/>
              <a:t>, u </a:t>
            </a:r>
            <a:r>
              <a:rPr lang="en-US" sz="1800" dirty="0" err="1"/>
              <a:t>tik</a:t>
            </a:r>
            <a:r>
              <a:rPr lang="en-US" sz="1800" dirty="0"/>
              <a:t> tog’ </a:t>
            </a:r>
            <a:r>
              <a:rPr lang="en-US" sz="1800" dirty="0" err="1"/>
              <a:t>yonbag’irlari</a:t>
            </a:r>
            <a:r>
              <a:rPr lang="en-US" sz="1800" dirty="0"/>
              <a:t> </a:t>
            </a:r>
            <a:r>
              <a:rPr lang="en-US" sz="1800" dirty="0" err="1"/>
              <a:t>bo’yicha</a:t>
            </a:r>
            <a:r>
              <a:rPr lang="en-US" sz="1800" dirty="0"/>
              <a:t> </a:t>
            </a:r>
            <a:r>
              <a:rPr lang="en-US" sz="1800" dirty="0" err="1"/>
              <a:t>pastga</a:t>
            </a:r>
            <a:r>
              <a:rPr lang="en-US" sz="1800" dirty="0"/>
              <a:t> </a:t>
            </a:r>
            <a:r>
              <a:rPr lang="en-US" sz="1800" dirty="0" err="1"/>
              <a:t>foydasiz</a:t>
            </a:r>
            <a:r>
              <a:rPr lang="en-US" sz="1800" dirty="0"/>
              <a:t> </a:t>
            </a:r>
            <a:r>
              <a:rPr lang="en-US" sz="1800" dirty="0" err="1"/>
              <a:t>dumalab</a:t>
            </a:r>
            <a:r>
              <a:rPr lang="en-US" sz="1800" dirty="0"/>
              <a:t> </a:t>
            </a:r>
            <a:r>
              <a:rPr lang="en-US" sz="1800" dirty="0" err="1"/>
              <a:t>tushadi</a:t>
            </a:r>
            <a:r>
              <a:rPr lang="en-US" sz="1800" dirty="0"/>
              <a:t>. Yon </a:t>
            </a:r>
            <a:r>
              <a:rPr lang="en-US" sz="1800" dirty="0" err="1"/>
              <a:t>bag’rini</a:t>
            </a:r>
            <a:r>
              <a:rPr lang="en-US" sz="1800" dirty="0"/>
              <a:t> </a:t>
            </a:r>
            <a:r>
              <a:rPr lang="en-US" sz="1800" dirty="0" err="1"/>
              <a:t>pog’ona-pog’ona</a:t>
            </a:r>
            <a:r>
              <a:rPr lang="en-US" sz="1800" dirty="0"/>
              <a:t> </a:t>
            </a:r>
            <a:r>
              <a:rPr lang="en-US" sz="1800" dirty="0" err="1"/>
              <a:t>qilib</a:t>
            </a:r>
            <a:r>
              <a:rPr lang="en-US" sz="1800" dirty="0"/>
              <a:t> </a:t>
            </a:r>
            <a:r>
              <a:rPr lang="en-US" sz="1800" dirty="0" err="1"/>
              <a:t>qazish</a:t>
            </a:r>
            <a:r>
              <a:rPr lang="en-US" sz="1800" dirty="0"/>
              <a:t> </a:t>
            </a:r>
            <a:r>
              <a:rPr lang="en-US" sz="1800" dirty="0" err="1"/>
              <a:t>ko’tarmaning</a:t>
            </a:r>
            <a:r>
              <a:rPr lang="en-US" sz="1800" dirty="0"/>
              <a:t> </a:t>
            </a:r>
            <a:r>
              <a:rPr lang="en-US" sz="1800" dirty="0" err="1"/>
              <a:t>tabiiy</a:t>
            </a:r>
            <a:r>
              <a:rPr lang="en-US" sz="1800" dirty="0"/>
              <a:t> </a:t>
            </a:r>
            <a:r>
              <a:rPr lang="en-US" sz="1800" dirty="0" err="1"/>
              <a:t>qiyalik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etarlicha</a:t>
            </a:r>
            <a:r>
              <a:rPr lang="en-US" sz="1800" dirty="0"/>
              <a:t> </a:t>
            </a:r>
            <a:r>
              <a:rPr lang="en-US" sz="1800" dirty="0" err="1"/>
              <a:t>ishonchli</a:t>
            </a:r>
            <a:r>
              <a:rPr lang="en-US" sz="1800" dirty="0"/>
              <a:t> </a:t>
            </a:r>
            <a:r>
              <a:rPr lang="en-US" sz="1800" dirty="0" err="1"/>
              <a:t>bog’lanishini</a:t>
            </a:r>
            <a:r>
              <a:rPr lang="en-US" sz="1800" dirty="0"/>
              <a:t> </a:t>
            </a:r>
            <a:r>
              <a:rPr lang="en-US" sz="1800" dirty="0" err="1"/>
              <a:t>ta’minlamaydi</a:t>
            </a:r>
            <a:r>
              <a:rPr lang="en-US" sz="1800" dirty="0"/>
              <a:t>. </a:t>
            </a:r>
            <a:r>
              <a:rPr lang="en-US" sz="1800" dirty="0" err="1"/>
              <a:t>Seysmik</a:t>
            </a:r>
            <a:r>
              <a:rPr lang="en-US" sz="1800" dirty="0"/>
              <a:t> </a:t>
            </a:r>
            <a:r>
              <a:rPr lang="en-US" sz="1800" dirty="0" err="1"/>
              <a:t>rayonlarda</a:t>
            </a:r>
            <a:r>
              <a:rPr lang="en-US" sz="1800" dirty="0"/>
              <a:t> </a:t>
            </a:r>
            <a:r>
              <a:rPr lang="en-US" sz="1800" dirty="0" err="1"/>
              <a:t>er</a:t>
            </a:r>
            <a:r>
              <a:rPr lang="en-US" sz="1800" dirty="0"/>
              <a:t> </a:t>
            </a:r>
            <a:r>
              <a:rPr lang="en-US" sz="1800" dirty="0" err="1"/>
              <a:t>qimirlashida</a:t>
            </a:r>
            <a:r>
              <a:rPr lang="en-US" sz="1800" dirty="0"/>
              <a:t> </a:t>
            </a:r>
            <a:r>
              <a:rPr lang="en-US" sz="1800" dirty="0" err="1"/>
              <a:t>ba’zan</a:t>
            </a:r>
            <a:r>
              <a:rPr lang="en-US" sz="1800" dirty="0"/>
              <a:t> </a:t>
            </a:r>
            <a:r>
              <a:rPr lang="en-US" sz="1800" dirty="0" err="1"/>
              <a:t>yo’l</a:t>
            </a:r>
            <a:r>
              <a:rPr lang="en-US" sz="1800" dirty="0"/>
              <a:t> </a:t>
            </a:r>
            <a:r>
              <a:rPr lang="en-US" sz="1800" dirty="0" err="1"/>
              <a:t>poyi</a:t>
            </a:r>
            <a:r>
              <a:rPr lang="en-US" sz="1800" dirty="0"/>
              <a:t> </a:t>
            </a:r>
            <a:r>
              <a:rPr lang="en-US" sz="1800" dirty="0" err="1"/>
              <a:t>ko’tarma</a:t>
            </a:r>
            <a:r>
              <a:rPr lang="en-US" sz="1800" dirty="0"/>
              <a:t> </a:t>
            </a:r>
            <a:r>
              <a:rPr lang="en-US" sz="1800" dirty="0" err="1"/>
              <a:t>qismining</a:t>
            </a:r>
            <a:r>
              <a:rPr lang="en-US" sz="1800" dirty="0"/>
              <a:t> </a:t>
            </a:r>
            <a:r>
              <a:rPr lang="en-US" sz="1800" dirty="0" err="1"/>
              <a:t>surilib</a:t>
            </a:r>
            <a:r>
              <a:rPr lang="en-US" sz="1800" dirty="0"/>
              <a:t> </a:t>
            </a:r>
            <a:r>
              <a:rPr lang="en-US" sz="1800" dirty="0" err="1"/>
              <a:t>tushishi</a:t>
            </a:r>
            <a:r>
              <a:rPr lang="en-US" sz="1800" dirty="0"/>
              <a:t> </a:t>
            </a:r>
            <a:r>
              <a:rPr lang="en-US" sz="1800" dirty="0" err="1"/>
              <a:t>sodir</a:t>
            </a:r>
            <a:r>
              <a:rPr lang="en-US" sz="1800" dirty="0"/>
              <a:t> </a:t>
            </a:r>
            <a:r>
              <a:rPr lang="en-US" sz="1800" dirty="0" err="1"/>
              <a:t>bo’ladi</a:t>
            </a:r>
            <a:r>
              <a:rPr lang="en-US" sz="1800" dirty="0"/>
              <a:t>. </a:t>
            </a:r>
            <a:r>
              <a:rPr lang="en-US" sz="1800" dirty="0" err="1"/>
              <a:t>Tik</a:t>
            </a:r>
            <a:r>
              <a:rPr lang="en-US" sz="1800" dirty="0"/>
              <a:t> yon </a:t>
            </a:r>
            <a:r>
              <a:rPr lang="en-US" sz="1800" dirty="0" err="1"/>
              <a:t>bag’irlarda</a:t>
            </a:r>
            <a:r>
              <a:rPr lang="en-US" sz="1800" dirty="0"/>
              <a:t> </a:t>
            </a:r>
            <a:r>
              <a:rPr lang="en-US" sz="1800" dirty="0" err="1"/>
              <a:t>ko’tarmani</a:t>
            </a:r>
            <a:r>
              <a:rPr lang="en-US" sz="1800" dirty="0"/>
              <a:t> </a:t>
            </a:r>
            <a:r>
              <a:rPr lang="en-US" sz="1800" dirty="0" err="1"/>
              <a:t>qiyalamada</a:t>
            </a:r>
            <a:r>
              <a:rPr lang="en-US" sz="1800" dirty="0"/>
              <a:t> </a:t>
            </a:r>
            <a:r>
              <a:rPr lang="en-US" sz="1800" dirty="0" err="1"/>
              <a:t>qurishda</a:t>
            </a:r>
            <a:r>
              <a:rPr lang="en-US" sz="1800" dirty="0"/>
              <a:t> </a:t>
            </a:r>
            <a:r>
              <a:rPr lang="en-US" sz="1800" dirty="0" err="1"/>
              <a:t>er</a:t>
            </a:r>
            <a:r>
              <a:rPr lang="en-US" sz="1800" dirty="0"/>
              <a:t> </a:t>
            </a:r>
            <a:r>
              <a:rPr lang="en-US" sz="1800" dirty="0" err="1"/>
              <a:t>qazish</a:t>
            </a:r>
            <a:r>
              <a:rPr lang="en-US" sz="1800" dirty="0"/>
              <a:t> </a:t>
            </a:r>
            <a:r>
              <a:rPr lang="en-US" sz="1800" dirty="0" err="1"/>
              <a:t>ishlari</a:t>
            </a:r>
            <a:r>
              <a:rPr lang="en-US" sz="1800" dirty="0"/>
              <a:t> </a:t>
            </a:r>
            <a:r>
              <a:rPr lang="en-US" sz="1800" dirty="0" err="1"/>
              <a:t>hajmi</a:t>
            </a:r>
            <a:r>
              <a:rPr lang="en-US" sz="1800" dirty="0"/>
              <a:t> </a:t>
            </a:r>
            <a:r>
              <a:rPr lang="en-US" sz="1800" dirty="0" err="1"/>
              <a:t>ancha</a:t>
            </a:r>
            <a:r>
              <a:rPr lang="en-US" sz="1800" dirty="0"/>
              <a:t> </a:t>
            </a:r>
            <a:r>
              <a:rPr lang="en-US" sz="1800" dirty="0" err="1"/>
              <a:t>ko’payadi</a:t>
            </a:r>
            <a:r>
              <a:rPr lang="en-US" sz="1800" dirty="0"/>
              <a:t>, </a:t>
            </a:r>
            <a:r>
              <a:rPr lang="en-US" sz="1800" dirty="0" err="1"/>
              <a:t>chunki</a:t>
            </a:r>
            <a:r>
              <a:rPr lang="en-US" sz="1800" dirty="0"/>
              <a:t> </a:t>
            </a:r>
            <a:r>
              <a:rPr lang="en-US" sz="1800" dirty="0" err="1"/>
              <a:t>uning</a:t>
            </a:r>
            <a:r>
              <a:rPr lang="en-US" sz="1800" dirty="0"/>
              <a:t>  yon </a:t>
            </a:r>
            <a:r>
              <a:rPr lang="en-US" sz="1800" dirty="0" err="1"/>
              <a:t>bag’ri</a:t>
            </a:r>
            <a:r>
              <a:rPr lang="en-US" sz="1800" dirty="0"/>
              <a:t> </a:t>
            </a:r>
            <a:r>
              <a:rPr lang="en-US" sz="1800" dirty="0" err="1"/>
              <a:t>qiyalikka</a:t>
            </a:r>
            <a:r>
              <a:rPr lang="en-US" sz="1800" dirty="0"/>
              <a:t> </a:t>
            </a:r>
            <a:r>
              <a:rPr lang="en-US" sz="1800" dirty="0" err="1"/>
              <a:t>nisbatan</a:t>
            </a:r>
            <a:r>
              <a:rPr lang="en-US" sz="1800" dirty="0"/>
              <a:t> </a:t>
            </a:r>
            <a:r>
              <a:rPr lang="en-US" sz="1800" dirty="0" err="1"/>
              <a:t>uncha</a:t>
            </a:r>
            <a:r>
              <a:rPr lang="en-US" sz="1800" dirty="0"/>
              <a:t> </a:t>
            </a:r>
            <a:r>
              <a:rPr lang="en-US" sz="1800" dirty="0" err="1"/>
              <a:t>katta</a:t>
            </a:r>
            <a:r>
              <a:rPr lang="en-US" sz="1800" dirty="0"/>
              <a:t> </a:t>
            </a:r>
            <a:r>
              <a:rPr lang="en-US" sz="1800" dirty="0" err="1"/>
              <a:t>bo’lmagan</a:t>
            </a:r>
            <a:r>
              <a:rPr lang="en-US" sz="1800" dirty="0"/>
              <a:t> </a:t>
            </a:r>
            <a:r>
              <a:rPr lang="en-US" sz="1800" dirty="0" err="1"/>
              <a:t>burchak</a:t>
            </a:r>
            <a:r>
              <a:rPr lang="en-US" sz="1800" dirty="0"/>
              <a:t> </a:t>
            </a:r>
            <a:r>
              <a:rPr lang="en-US" sz="1800" dirty="0" err="1"/>
              <a:t>ostida</a:t>
            </a:r>
            <a:r>
              <a:rPr lang="en-US" sz="1800" dirty="0"/>
              <a:t> </a:t>
            </a:r>
            <a:r>
              <a:rPr lang="en-US" sz="1800" dirty="0" err="1"/>
              <a:t>joylashtiriladi</a:t>
            </a:r>
            <a:r>
              <a:rPr lang="en-US" sz="1800" dirty="0"/>
              <a:t>. </a:t>
            </a:r>
            <a:r>
              <a:rPr lang="en-US" sz="1800" dirty="0" err="1"/>
              <a:t>Shuning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1:1,5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undan</a:t>
            </a:r>
            <a:r>
              <a:rPr lang="en-US" sz="1800" dirty="0"/>
              <a:t> </a:t>
            </a:r>
            <a:r>
              <a:rPr lang="en-US" sz="1800" dirty="0" err="1"/>
              <a:t>tik</a:t>
            </a:r>
            <a:r>
              <a:rPr lang="en-US" sz="1800" dirty="0"/>
              <a:t> </a:t>
            </a:r>
            <a:r>
              <a:rPr lang="en-US" sz="1800" dirty="0" err="1"/>
              <a:t>qiyaliklarda</a:t>
            </a:r>
            <a:r>
              <a:rPr lang="en-US" sz="1800" dirty="0"/>
              <a:t> </a:t>
            </a:r>
            <a:r>
              <a:rPr lang="en-US" sz="1800" dirty="0" err="1"/>
              <a:t>tirak</a:t>
            </a:r>
            <a:r>
              <a:rPr lang="en-US" sz="1800" dirty="0"/>
              <a:t> </a:t>
            </a:r>
            <a:r>
              <a:rPr lang="en-US" sz="1800" dirty="0" err="1"/>
              <a:t>devorlar</a:t>
            </a:r>
            <a:r>
              <a:rPr lang="en-US" sz="1800" dirty="0"/>
              <a:t> </a:t>
            </a:r>
            <a:r>
              <a:rPr lang="en-US" sz="1800" dirty="0" err="1"/>
              <a:t>quriladi</a:t>
            </a:r>
            <a:r>
              <a:rPr lang="en-US" sz="1800" dirty="0"/>
              <a:t>, </a:t>
            </a:r>
            <a:r>
              <a:rPr lang="en-US" sz="1800" dirty="0" err="1"/>
              <a:t>tiklik</a:t>
            </a:r>
            <a:r>
              <a:rPr lang="en-US" sz="1800" dirty="0"/>
              <a:t> 1:3 </a:t>
            </a:r>
            <a:r>
              <a:rPr lang="en-US" sz="1800" dirty="0" err="1"/>
              <a:t>dan</a:t>
            </a:r>
            <a:r>
              <a:rPr lang="en-US" sz="1800" dirty="0"/>
              <a:t> 1:2 </a:t>
            </a:r>
            <a:r>
              <a:rPr lang="en-US" sz="1800" dirty="0" err="1"/>
              <a:t>gacha</a:t>
            </a:r>
            <a:r>
              <a:rPr lang="en-US" sz="1800" dirty="0"/>
              <a:t> </a:t>
            </a:r>
            <a:r>
              <a:rPr lang="en-US" sz="1800" dirty="0" err="1"/>
              <a:t>bo’lganida</a:t>
            </a:r>
            <a:r>
              <a:rPr lang="en-US" sz="1800" dirty="0"/>
              <a:t> </a:t>
            </a:r>
            <a:r>
              <a:rPr lang="en-US" sz="1800" dirty="0" err="1"/>
              <a:t>quruq</a:t>
            </a:r>
            <a:r>
              <a:rPr lang="en-US" sz="1800" dirty="0"/>
              <a:t> tosh </a:t>
            </a:r>
            <a:r>
              <a:rPr lang="en-US" sz="1800" dirty="0" err="1"/>
              <a:t>devordan</a:t>
            </a:r>
            <a:r>
              <a:rPr lang="en-US" sz="1800" dirty="0"/>
              <a:t> </a:t>
            </a:r>
            <a:r>
              <a:rPr lang="en-US" sz="1800" dirty="0" err="1"/>
              <a:t>banketlar</a:t>
            </a:r>
            <a:r>
              <a:rPr lang="en-US" sz="1800" dirty="0"/>
              <a:t> </a:t>
            </a:r>
            <a:r>
              <a:rPr lang="en-US" sz="1800" dirty="0" err="1"/>
              <a:t>qilinadi</a:t>
            </a:r>
            <a:r>
              <a:rPr lang="en-US" sz="1800" dirty="0"/>
              <a:t>. </a:t>
            </a:r>
            <a:r>
              <a:rPr lang="en-US" sz="1800" dirty="0" err="1"/>
              <a:t>Banket</a:t>
            </a:r>
            <a:r>
              <a:rPr lang="en-US" sz="1800" dirty="0"/>
              <a:t> </a:t>
            </a:r>
            <a:r>
              <a:rPr lang="en-US" sz="1800" dirty="0" err="1"/>
              <a:t>nuramaydigan</a:t>
            </a:r>
            <a:r>
              <a:rPr lang="en-US" sz="1800" dirty="0"/>
              <a:t> </a:t>
            </a:r>
            <a:r>
              <a:rPr lang="en-US" sz="1800" dirty="0" err="1"/>
              <a:t>jinsli</a:t>
            </a:r>
            <a:r>
              <a:rPr lang="en-US" sz="1800" dirty="0"/>
              <a:t>, </a:t>
            </a:r>
            <a:r>
              <a:rPr lang="en-US" sz="1800" dirty="0" err="1"/>
              <a:t>o’lchami</a:t>
            </a:r>
            <a:r>
              <a:rPr lang="en-US" sz="1800" dirty="0"/>
              <a:t> 0,4 m </a:t>
            </a:r>
            <a:r>
              <a:rPr lang="en-US" sz="1800" dirty="0" err="1"/>
              <a:t>gacha</a:t>
            </a:r>
            <a:r>
              <a:rPr lang="en-US" sz="1800" dirty="0"/>
              <a:t> </a:t>
            </a:r>
            <a:r>
              <a:rPr lang="en-US" sz="1800" dirty="0" err="1"/>
              <a:t>bo’lgan</a:t>
            </a:r>
            <a:r>
              <a:rPr lang="en-US" sz="1800" dirty="0"/>
              <a:t> </a:t>
            </a:r>
            <a:r>
              <a:rPr lang="en-US" sz="1800" dirty="0" err="1"/>
              <a:t>toshlardan</a:t>
            </a:r>
            <a:r>
              <a:rPr lang="en-US" sz="1800" dirty="0"/>
              <a:t> </a:t>
            </a:r>
            <a:r>
              <a:rPr lang="en-US" sz="1800" dirty="0" err="1"/>
              <a:t>quriladi</a:t>
            </a:r>
            <a:r>
              <a:rPr lang="en-US" sz="1800" dirty="0"/>
              <a:t>. </a:t>
            </a:r>
            <a:r>
              <a:rPr lang="en-US" sz="1800" dirty="0" err="1"/>
              <a:t>Tirak</a:t>
            </a:r>
            <a:r>
              <a:rPr lang="en-US" sz="1800" dirty="0"/>
              <a:t> </a:t>
            </a:r>
            <a:r>
              <a:rPr lang="en-US" sz="1800" dirty="0" err="1"/>
              <a:t>devorlar</a:t>
            </a:r>
            <a:r>
              <a:rPr lang="en-US" sz="1800" dirty="0"/>
              <a:t> tosh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temir-betondan</a:t>
            </a:r>
            <a:r>
              <a:rPr lang="en-US" sz="1800" dirty="0"/>
              <a:t> </a:t>
            </a:r>
            <a:r>
              <a:rPr lang="en-US" sz="1800" dirty="0" err="1"/>
              <a:t>qilinadi</a:t>
            </a:r>
            <a:r>
              <a:rPr lang="en-US" sz="1800" dirty="0"/>
              <a:t>. </a:t>
            </a:r>
            <a:r>
              <a:rPr lang="en-US" sz="1800" dirty="0" err="1"/>
              <a:t>Ularning</a:t>
            </a:r>
            <a:r>
              <a:rPr lang="en-US" sz="1800" dirty="0"/>
              <a:t> </a:t>
            </a:r>
            <a:r>
              <a:rPr lang="en-US" sz="1800" dirty="0" err="1"/>
              <a:t>o’lchamlari</a:t>
            </a:r>
            <a:r>
              <a:rPr lang="en-US" sz="1800" dirty="0"/>
              <a:t> </a:t>
            </a:r>
            <a:r>
              <a:rPr lang="en-US" sz="1800" dirty="0" err="1"/>
              <a:t>hisoblash</a:t>
            </a:r>
            <a:r>
              <a:rPr lang="en-US" sz="1800" dirty="0"/>
              <a:t> </a:t>
            </a:r>
            <a:r>
              <a:rPr lang="en-US" sz="1800" dirty="0" err="1"/>
              <a:t>yo’li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belgilanadi</a:t>
            </a:r>
            <a:r>
              <a:rPr lang="en-US" sz="1800" dirty="0"/>
              <a:t>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21226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771971" y="2132856"/>
            <a:ext cx="7408333" cy="3450696"/>
          </a:xfrm>
        </p:spPr>
        <p:txBody>
          <a:bodyPr>
            <a:noAutofit/>
          </a:bodyPr>
          <a:lstStyle/>
          <a:p>
            <a:r>
              <a:rPr lang="en-US" sz="1800" dirty="0" err="1"/>
              <a:t>Joyning</a:t>
            </a:r>
            <a:r>
              <a:rPr lang="en-US" sz="1800" dirty="0"/>
              <a:t> </a:t>
            </a:r>
            <a:r>
              <a:rPr lang="en-US" sz="1800" dirty="0" err="1"/>
              <a:t>ko’ndalang</a:t>
            </a:r>
            <a:r>
              <a:rPr lang="en-US" sz="1800" dirty="0"/>
              <a:t> </a:t>
            </a:r>
            <a:r>
              <a:rPr lang="en-US" sz="1800" dirty="0" err="1"/>
              <a:t>qiyaliklari</a:t>
            </a:r>
            <a:r>
              <a:rPr lang="en-US" sz="1800" dirty="0"/>
              <a:t> </a:t>
            </a:r>
            <a:r>
              <a:rPr lang="en-US" sz="1800" dirty="0" err="1"/>
              <a:t>qisqa</a:t>
            </a:r>
            <a:r>
              <a:rPr lang="en-US" sz="1800" dirty="0"/>
              <a:t> </a:t>
            </a:r>
            <a:r>
              <a:rPr lang="en-US" sz="1800" dirty="0" err="1"/>
              <a:t>masofada</a:t>
            </a:r>
            <a:r>
              <a:rPr lang="en-US" sz="1800" dirty="0"/>
              <a:t> </a:t>
            </a:r>
            <a:r>
              <a:rPr lang="en-US" sz="1800" dirty="0" err="1"/>
              <a:t>o’zgarib</a:t>
            </a:r>
            <a:r>
              <a:rPr lang="en-US" sz="1800" dirty="0"/>
              <a:t> </a:t>
            </a:r>
            <a:r>
              <a:rPr lang="en-US" sz="1800" dirty="0" err="1"/>
              <a:t>turganligidan</a:t>
            </a:r>
            <a:r>
              <a:rPr lang="en-US" sz="1800" dirty="0"/>
              <a:t>, </a:t>
            </a:r>
            <a:r>
              <a:rPr lang="en-US" sz="1800" dirty="0" err="1"/>
              <a:t>loyiha</a:t>
            </a:r>
            <a:r>
              <a:rPr lang="en-US" sz="1800" dirty="0"/>
              <a:t> </a:t>
            </a:r>
            <a:r>
              <a:rPr lang="en-US" sz="1800" dirty="0" err="1"/>
              <a:t>chizig’ining</a:t>
            </a:r>
            <a:r>
              <a:rPr lang="en-US" sz="1800" dirty="0"/>
              <a:t> </a:t>
            </a:r>
            <a:r>
              <a:rPr lang="en-US" sz="1800" dirty="0" err="1"/>
              <a:t>bo’ylama</a:t>
            </a:r>
            <a:r>
              <a:rPr lang="en-US" sz="1800" dirty="0"/>
              <a:t> </a:t>
            </a:r>
            <a:r>
              <a:rPr lang="en-US" sz="1800" dirty="0" err="1"/>
              <a:t>profilda</a:t>
            </a:r>
            <a:r>
              <a:rPr lang="en-US" sz="1800" dirty="0"/>
              <a:t> </a:t>
            </a:r>
            <a:r>
              <a:rPr lang="en-US" sz="1800" dirty="0" err="1"/>
              <a:t>ratsional</a:t>
            </a:r>
            <a:r>
              <a:rPr lang="en-US" sz="1800" dirty="0"/>
              <a:t> </a:t>
            </a:r>
            <a:r>
              <a:rPr lang="en-US" sz="1800" dirty="0" err="1"/>
              <a:t>joylashuvini</a:t>
            </a:r>
            <a:r>
              <a:rPr lang="en-US" sz="1800" dirty="0"/>
              <a:t>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qancha</a:t>
            </a:r>
            <a:r>
              <a:rPr lang="en-US" sz="1800" dirty="0"/>
              <a:t> </a:t>
            </a:r>
            <a:r>
              <a:rPr lang="en-US" sz="1800" dirty="0" err="1"/>
              <a:t>urinishlardan</a:t>
            </a:r>
            <a:r>
              <a:rPr lang="en-US" sz="1800" dirty="0"/>
              <a:t> </a:t>
            </a:r>
            <a:r>
              <a:rPr lang="en-US" sz="1800" dirty="0" err="1"/>
              <a:t>keyingina</a:t>
            </a:r>
            <a:r>
              <a:rPr lang="en-US" sz="1800" dirty="0"/>
              <a:t> </a:t>
            </a:r>
            <a:r>
              <a:rPr lang="en-US" sz="1800" dirty="0" err="1"/>
              <a:t>topish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. Tog’ </a:t>
            </a:r>
            <a:r>
              <a:rPr lang="en-US" sz="1800" dirty="0" err="1"/>
              <a:t>yonbag’ri</a:t>
            </a:r>
            <a:r>
              <a:rPr lang="en-US" sz="1800" dirty="0"/>
              <a:t> </a:t>
            </a:r>
            <a:r>
              <a:rPr lang="en-US" sz="1800" dirty="0" err="1"/>
              <a:t>uchastkalarida</a:t>
            </a:r>
            <a:r>
              <a:rPr lang="en-US" sz="1800" dirty="0"/>
              <a:t> </a:t>
            </a:r>
            <a:r>
              <a:rPr lang="en-US" sz="1800" dirty="0" err="1"/>
              <a:t>qidiruvlar</a:t>
            </a:r>
            <a:r>
              <a:rPr lang="en-US" sz="1800" dirty="0"/>
              <a:t> </a:t>
            </a:r>
            <a:r>
              <a:rPr lang="en-US" sz="1800" dirty="0" err="1"/>
              <a:t>vaqtida</a:t>
            </a:r>
            <a:r>
              <a:rPr lang="en-US" sz="1800" dirty="0"/>
              <a:t> </a:t>
            </a:r>
            <a:r>
              <a:rPr lang="en-US" sz="1800" dirty="0" err="1"/>
              <a:t>relef</a:t>
            </a:r>
            <a:r>
              <a:rPr lang="en-US" sz="1800" dirty="0"/>
              <a:t> </a:t>
            </a:r>
            <a:r>
              <a:rPr lang="en-US" sz="1800" dirty="0" err="1"/>
              <a:t>o’zgarishining</a:t>
            </a:r>
            <a:r>
              <a:rPr lang="en-US" sz="1800" dirty="0"/>
              <a:t> </a:t>
            </a:r>
            <a:r>
              <a:rPr lang="en-US" sz="1800" dirty="0" err="1"/>
              <a:t>hamma</a:t>
            </a:r>
            <a:r>
              <a:rPr lang="en-US" sz="1800" dirty="0"/>
              <a:t> </a:t>
            </a:r>
            <a:r>
              <a:rPr lang="en-US" sz="1800" dirty="0" err="1"/>
              <a:t>xarakterli</a:t>
            </a:r>
            <a:r>
              <a:rPr lang="en-US" sz="1800" dirty="0"/>
              <a:t> </a:t>
            </a:r>
            <a:r>
              <a:rPr lang="en-US" sz="1800" dirty="0" err="1"/>
              <a:t>nuqtalarida</a:t>
            </a:r>
            <a:r>
              <a:rPr lang="en-US" sz="1800" dirty="0"/>
              <a:t> </a:t>
            </a:r>
            <a:r>
              <a:rPr lang="en-US" sz="1800" dirty="0" err="1"/>
              <a:t>ko’ndalang</a:t>
            </a:r>
            <a:r>
              <a:rPr lang="en-US" sz="1800" dirty="0"/>
              <a:t> </a:t>
            </a:r>
            <a:r>
              <a:rPr lang="en-US" sz="1800" dirty="0" err="1"/>
              <a:t>profillarni</a:t>
            </a:r>
            <a:r>
              <a:rPr lang="en-US" sz="1800" dirty="0"/>
              <a:t> </a:t>
            </a:r>
            <a:r>
              <a:rPr lang="en-US" sz="1800" dirty="0" err="1"/>
              <a:t>shunday</a:t>
            </a:r>
            <a:r>
              <a:rPr lang="en-US" sz="1800" dirty="0"/>
              <a:t> </a:t>
            </a:r>
            <a:r>
              <a:rPr lang="en-US" sz="1800" dirty="0" err="1"/>
              <a:t>maqsad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s’yomka</a:t>
            </a:r>
            <a:r>
              <a:rPr lang="en-US" sz="1800" dirty="0"/>
              <a:t> </a:t>
            </a:r>
            <a:r>
              <a:rPr lang="en-US" sz="1800" dirty="0" err="1"/>
              <a:t>qilinadiki</a:t>
            </a:r>
            <a:r>
              <a:rPr lang="en-US" sz="1800" dirty="0"/>
              <a:t>, </a:t>
            </a:r>
            <a:r>
              <a:rPr lang="en-US" sz="1800" dirty="0" err="1"/>
              <a:t>bunda</a:t>
            </a:r>
            <a:r>
              <a:rPr lang="en-US" sz="1800" dirty="0"/>
              <a:t> </a:t>
            </a:r>
            <a:r>
              <a:rPr lang="en-US" sz="1800" dirty="0" err="1"/>
              <a:t>loyihalashning</a:t>
            </a:r>
            <a:r>
              <a:rPr lang="en-US" sz="1800" dirty="0"/>
              <a:t> </a:t>
            </a:r>
            <a:r>
              <a:rPr lang="en-US" sz="1800" dirty="0" err="1"/>
              <a:t>kameral</a:t>
            </a:r>
            <a:r>
              <a:rPr lang="en-US" sz="1800" dirty="0"/>
              <a:t> </a:t>
            </a:r>
            <a:r>
              <a:rPr lang="en-US" sz="1800" dirty="0" err="1"/>
              <a:t>bosqichida</a:t>
            </a:r>
            <a:r>
              <a:rPr lang="en-US" sz="1800" dirty="0"/>
              <a:t> </a:t>
            </a:r>
            <a:r>
              <a:rPr lang="en-US" sz="1800" dirty="0" err="1"/>
              <a:t>ularga</a:t>
            </a:r>
            <a:r>
              <a:rPr lang="en-US" sz="1800" dirty="0"/>
              <a:t> </a:t>
            </a:r>
            <a:r>
              <a:rPr lang="en-US" sz="1800" dirty="0" err="1"/>
              <a:t>qarab</a:t>
            </a:r>
            <a:r>
              <a:rPr lang="en-US" sz="1800" dirty="0"/>
              <a:t> </a:t>
            </a:r>
            <a:r>
              <a:rPr lang="en-US" sz="1800" dirty="0" err="1"/>
              <a:t>joyning</a:t>
            </a:r>
            <a:r>
              <a:rPr lang="en-US" sz="1800" dirty="0"/>
              <a:t> </a:t>
            </a:r>
            <a:r>
              <a:rPr lang="en-US" sz="1800" dirty="0" err="1"/>
              <a:t>planini</a:t>
            </a:r>
            <a:r>
              <a:rPr lang="en-US" sz="1800" dirty="0"/>
              <a:t> </a:t>
            </a:r>
            <a:r>
              <a:rPr lang="en-US" sz="1800" dirty="0" err="1"/>
              <a:t>gorizontallarda</a:t>
            </a:r>
            <a:r>
              <a:rPr lang="en-US" sz="1800" dirty="0"/>
              <a:t> </a:t>
            </a:r>
            <a:r>
              <a:rPr lang="en-US" sz="1800" dirty="0" err="1"/>
              <a:t>chizish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unga</a:t>
            </a:r>
            <a:r>
              <a:rPr lang="en-US" sz="1800" dirty="0"/>
              <a:t> </a:t>
            </a:r>
            <a:r>
              <a:rPr lang="en-US" sz="1800" dirty="0" err="1"/>
              <a:t>qarab</a:t>
            </a:r>
            <a:r>
              <a:rPr lang="en-US" sz="1800" dirty="0"/>
              <a:t> </a:t>
            </a:r>
            <a:r>
              <a:rPr lang="en-US" sz="1800" dirty="0" err="1"/>
              <a:t>yo’lning</a:t>
            </a:r>
            <a:r>
              <a:rPr lang="en-US" sz="1800" dirty="0"/>
              <a:t> </a:t>
            </a:r>
            <a:r>
              <a:rPr lang="en-US" sz="1800" dirty="0" err="1"/>
              <a:t>vaziyatini</a:t>
            </a:r>
            <a:r>
              <a:rPr lang="en-US" sz="1800" dirty="0"/>
              <a:t> (</a:t>
            </a:r>
            <a:r>
              <a:rPr lang="en-US" sz="1800" dirty="0" err="1"/>
              <a:t>joylashuvini</a:t>
            </a:r>
            <a:r>
              <a:rPr lang="en-US" sz="1800" dirty="0"/>
              <a:t>) </a:t>
            </a:r>
            <a:r>
              <a:rPr lang="en-US" sz="1800" dirty="0" err="1"/>
              <a:t>aniqlash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.</a:t>
            </a:r>
          </a:p>
          <a:p>
            <a:r>
              <a:rPr lang="en-US" sz="1800" dirty="0"/>
              <a:t>	</a:t>
            </a:r>
            <a:r>
              <a:rPr lang="en-US" sz="1800" dirty="0" err="1"/>
              <a:t>Tik</a:t>
            </a:r>
            <a:r>
              <a:rPr lang="en-US" sz="1800" dirty="0"/>
              <a:t> yon </a:t>
            </a:r>
            <a:r>
              <a:rPr lang="en-US" sz="1800" dirty="0" err="1"/>
              <a:t>bag’irlarda</a:t>
            </a:r>
            <a:r>
              <a:rPr lang="en-US" sz="1800" dirty="0"/>
              <a:t> </a:t>
            </a:r>
            <a:r>
              <a:rPr lang="en-US" sz="1800" dirty="0" err="1"/>
              <a:t>ko’tarmalarni</a:t>
            </a:r>
            <a:r>
              <a:rPr lang="en-US" sz="1800" dirty="0"/>
              <a:t> </a:t>
            </a:r>
            <a:r>
              <a:rPr lang="en-US" sz="1800" dirty="0" err="1"/>
              <a:t>qurishda</a:t>
            </a:r>
            <a:r>
              <a:rPr lang="en-US" sz="1800" dirty="0"/>
              <a:t> </a:t>
            </a:r>
            <a:r>
              <a:rPr lang="en-US" sz="1800" dirty="0" err="1"/>
              <a:t>er</a:t>
            </a:r>
            <a:r>
              <a:rPr lang="en-US" sz="1800" dirty="0"/>
              <a:t> </a:t>
            </a:r>
            <a:r>
              <a:rPr lang="en-US" sz="1800" dirty="0" err="1"/>
              <a:t>qazish</a:t>
            </a:r>
            <a:r>
              <a:rPr lang="en-US" sz="1800" dirty="0"/>
              <a:t> </a:t>
            </a:r>
            <a:r>
              <a:rPr lang="en-US" sz="1800" dirty="0" err="1"/>
              <a:t>ishlari</a:t>
            </a:r>
            <a:r>
              <a:rPr lang="en-US" sz="1800" dirty="0"/>
              <a:t> </a:t>
            </a:r>
            <a:r>
              <a:rPr lang="en-US" sz="1800" dirty="0" err="1"/>
              <a:t>hajmi</a:t>
            </a:r>
            <a:r>
              <a:rPr lang="en-US" sz="1800" dirty="0"/>
              <a:t> </a:t>
            </a:r>
            <a:r>
              <a:rPr lang="en-US" sz="1800" dirty="0" err="1"/>
              <a:t>juda</a:t>
            </a:r>
            <a:r>
              <a:rPr lang="en-US" sz="1800" dirty="0"/>
              <a:t> </a:t>
            </a:r>
            <a:r>
              <a:rPr lang="en-US" sz="1800" dirty="0" err="1"/>
              <a:t>ko’payadi</a:t>
            </a:r>
            <a:r>
              <a:rPr lang="en-US" sz="1800" dirty="0"/>
              <a:t> (2-rasm). </a:t>
            </a:r>
            <a:r>
              <a:rPr lang="en-US" sz="1800" dirty="0" err="1"/>
              <a:t>Yo’l</a:t>
            </a:r>
            <a:r>
              <a:rPr lang="en-US" sz="1800" dirty="0"/>
              <a:t> </a:t>
            </a:r>
            <a:r>
              <a:rPr lang="en-US" sz="1800" dirty="0" err="1"/>
              <a:t>poyining</a:t>
            </a:r>
            <a:r>
              <a:rPr lang="en-US" sz="1800" dirty="0"/>
              <a:t> </a:t>
            </a:r>
            <a:r>
              <a:rPr lang="en-US" sz="1800" dirty="0" err="1"/>
              <a:t>ko’tarma</a:t>
            </a:r>
            <a:r>
              <a:rPr lang="en-US" sz="1800" dirty="0"/>
              <a:t> </a:t>
            </a:r>
            <a:r>
              <a:rPr lang="en-US" sz="1800" dirty="0" err="1"/>
              <a:t>qismi</a:t>
            </a:r>
            <a:r>
              <a:rPr lang="en-US" sz="1800" dirty="0"/>
              <a:t> </a:t>
            </a:r>
            <a:r>
              <a:rPr lang="en-US" sz="1800" dirty="0" err="1"/>
              <a:t>esa</a:t>
            </a:r>
            <a:r>
              <a:rPr lang="en-US" sz="1800" dirty="0"/>
              <a:t> </a:t>
            </a:r>
            <a:r>
              <a:rPr lang="en-US" sz="1800" dirty="0" err="1"/>
              <a:t>noturg’un</a:t>
            </a:r>
            <a:r>
              <a:rPr lang="en-US" sz="1800" dirty="0"/>
              <a:t> </a:t>
            </a:r>
            <a:r>
              <a:rPr lang="en-US" sz="1800" dirty="0" err="1"/>
              <a:t>bo’ladi</a:t>
            </a:r>
            <a:r>
              <a:rPr lang="en-US" sz="1800" dirty="0"/>
              <a:t>. Tog’ </a:t>
            </a:r>
            <a:r>
              <a:rPr lang="en-US" sz="1800" dirty="0" err="1"/>
              <a:t>yonbag’rining</a:t>
            </a:r>
            <a:r>
              <a:rPr lang="en-US" sz="1800" dirty="0"/>
              <a:t> </a:t>
            </a:r>
            <a:r>
              <a:rPr lang="en-US" sz="1800" dirty="0" err="1"/>
              <a:t>qiyaligi</a:t>
            </a:r>
            <a:r>
              <a:rPr lang="en-US" sz="1800" dirty="0"/>
              <a:t> 1:5 </a:t>
            </a:r>
            <a:r>
              <a:rPr lang="en-US" sz="1800" dirty="0" err="1"/>
              <a:t>gacha</a:t>
            </a:r>
            <a:r>
              <a:rPr lang="en-US" sz="1800" dirty="0"/>
              <a:t> </a:t>
            </a:r>
            <a:r>
              <a:rPr lang="en-US" sz="1800" dirty="0" err="1"/>
              <a:t>bo’lganida</a:t>
            </a:r>
            <a:r>
              <a:rPr lang="en-US" sz="1800" dirty="0"/>
              <a:t> grunt </a:t>
            </a:r>
            <a:r>
              <a:rPr lang="en-US" sz="1800" dirty="0" err="1"/>
              <a:t>to’kilganiga</a:t>
            </a:r>
            <a:r>
              <a:rPr lang="en-US" sz="1800" dirty="0"/>
              <a:t> </a:t>
            </a:r>
            <a:r>
              <a:rPr lang="en-US" sz="1800" dirty="0" err="1"/>
              <a:t>qadar</a:t>
            </a:r>
            <a:r>
              <a:rPr lang="en-US" sz="1800" dirty="0"/>
              <a:t> </a:t>
            </a:r>
            <a:r>
              <a:rPr lang="en-US" sz="1800" dirty="0" err="1"/>
              <a:t>turg’unlikni</a:t>
            </a:r>
            <a:r>
              <a:rPr lang="en-US" sz="1800" dirty="0"/>
              <a:t> </a:t>
            </a:r>
            <a:r>
              <a:rPr lang="en-US" sz="1800" dirty="0" err="1"/>
              <a:t>oshirish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pog’onalar</a:t>
            </a:r>
            <a:r>
              <a:rPr lang="en-US" sz="1800" dirty="0"/>
              <a:t> </a:t>
            </a:r>
            <a:r>
              <a:rPr lang="en-US" sz="1800" dirty="0" err="1"/>
              <a:t>qilinadi</a:t>
            </a:r>
            <a:r>
              <a:rPr lang="en-US" sz="1800" dirty="0"/>
              <a:t>, </a:t>
            </a:r>
            <a:r>
              <a:rPr lang="en-US" sz="1800" dirty="0" err="1"/>
              <a:t>tiklik</a:t>
            </a:r>
            <a:r>
              <a:rPr lang="en-US" sz="1800" dirty="0"/>
              <a:t> 1:2...1:3 </a:t>
            </a:r>
            <a:r>
              <a:rPr lang="en-US" sz="1800" dirty="0" err="1"/>
              <a:t>gacha</a:t>
            </a:r>
            <a:r>
              <a:rPr lang="en-US" sz="1800" dirty="0"/>
              <a:t> </a:t>
            </a:r>
            <a:r>
              <a:rPr lang="en-US" sz="1800" dirty="0" err="1"/>
              <a:t>bo’lganida</a:t>
            </a:r>
            <a:r>
              <a:rPr lang="en-US" sz="1800" dirty="0"/>
              <a:t> </a:t>
            </a:r>
            <a:r>
              <a:rPr lang="en-US" sz="1800" dirty="0" err="1"/>
              <a:t>tirak</a:t>
            </a:r>
            <a:r>
              <a:rPr lang="en-US" sz="1800" dirty="0"/>
              <a:t> </a:t>
            </a:r>
            <a:r>
              <a:rPr lang="en-US" sz="1800" dirty="0" err="1"/>
              <a:t>banketlar</a:t>
            </a:r>
            <a:r>
              <a:rPr lang="en-US" sz="1800" dirty="0"/>
              <a:t> </a:t>
            </a:r>
            <a:r>
              <a:rPr lang="en-US" sz="1800" dirty="0" err="1"/>
              <a:t>quriladi</a:t>
            </a:r>
            <a:r>
              <a:rPr lang="en-US" sz="1800" dirty="0"/>
              <a:t>. </a:t>
            </a:r>
            <a:r>
              <a:rPr lang="en-US" sz="1800" dirty="0" err="1"/>
              <a:t>Tiklik</a:t>
            </a:r>
            <a:r>
              <a:rPr lang="en-US" sz="1800" dirty="0"/>
              <a:t> </a:t>
            </a:r>
            <a:r>
              <a:rPr lang="en-US" sz="1800" dirty="0" err="1"/>
              <a:t>katta</a:t>
            </a:r>
            <a:r>
              <a:rPr lang="en-US" sz="1800" dirty="0"/>
              <a:t> </a:t>
            </a:r>
            <a:r>
              <a:rPr lang="en-US" sz="1800" dirty="0" err="1"/>
              <a:t>bo’lganida</a:t>
            </a:r>
            <a:r>
              <a:rPr lang="en-US" sz="1800" dirty="0"/>
              <a:t> </a:t>
            </a:r>
            <a:r>
              <a:rPr lang="en-US" sz="1800" dirty="0" err="1"/>
              <a:t>temir-beton</a:t>
            </a:r>
            <a:r>
              <a:rPr lang="en-US" sz="1800" dirty="0"/>
              <a:t>, </a:t>
            </a:r>
            <a:r>
              <a:rPr lang="en-US" sz="1800" dirty="0" err="1"/>
              <a:t>beton</a:t>
            </a:r>
            <a:r>
              <a:rPr lang="en-US" sz="1800" dirty="0"/>
              <a:t> </a:t>
            </a:r>
            <a:r>
              <a:rPr lang="en-US" sz="1800" dirty="0" err="1"/>
              <a:t>yoki</a:t>
            </a:r>
            <a:r>
              <a:rPr lang="en-US" sz="1800" dirty="0"/>
              <a:t> tosh </a:t>
            </a:r>
            <a:r>
              <a:rPr lang="en-US" sz="1800" dirty="0" err="1"/>
              <a:t>termadan</a:t>
            </a:r>
            <a:r>
              <a:rPr lang="en-US" sz="1800" dirty="0"/>
              <a:t> </a:t>
            </a:r>
            <a:r>
              <a:rPr lang="en-US" sz="1800" dirty="0" err="1"/>
              <a:t>tirak</a:t>
            </a:r>
            <a:r>
              <a:rPr lang="en-US" sz="1800" dirty="0"/>
              <a:t> </a:t>
            </a:r>
            <a:r>
              <a:rPr lang="en-US" sz="1800" dirty="0" err="1"/>
              <a:t>devorlar</a:t>
            </a:r>
            <a:r>
              <a:rPr lang="en-US" sz="1800" dirty="0"/>
              <a:t> </a:t>
            </a:r>
            <a:r>
              <a:rPr lang="en-US" sz="1800" dirty="0" err="1"/>
              <a:t>quriladi</a:t>
            </a:r>
            <a:r>
              <a:rPr lang="en-US" sz="1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5582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156176" y="2512725"/>
            <a:ext cx="2240152" cy="3450696"/>
          </a:xfrm>
        </p:spPr>
        <p:txBody>
          <a:bodyPr>
            <a:noAutofit/>
          </a:bodyPr>
          <a:lstStyle/>
          <a:p>
            <a:r>
              <a:rPr lang="en-US" sz="1800" dirty="0"/>
              <a:t>2-rasm. </a:t>
            </a:r>
            <a:r>
              <a:rPr lang="en-US" sz="1800" dirty="0" err="1"/>
              <a:t>qiyaligi</a:t>
            </a:r>
            <a:r>
              <a:rPr lang="en-US" sz="1800" dirty="0"/>
              <a:t> 1:3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tik</a:t>
            </a:r>
            <a:r>
              <a:rPr lang="en-US" sz="1800" dirty="0"/>
              <a:t> </a:t>
            </a:r>
            <a:r>
              <a:rPr lang="en-US" sz="1800" dirty="0" err="1"/>
              <a:t>bo’lgan</a:t>
            </a:r>
            <a:r>
              <a:rPr lang="en-US" sz="1800" dirty="0"/>
              <a:t> </a:t>
            </a:r>
            <a:r>
              <a:rPr lang="en-US" sz="1800" dirty="0" err="1"/>
              <a:t>turg’un</a:t>
            </a:r>
            <a:r>
              <a:rPr lang="en-US" sz="1800" dirty="0"/>
              <a:t> </a:t>
            </a:r>
            <a:r>
              <a:rPr lang="en-US" sz="1800" dirty="0" err="1"/>
              <a:t>qiyalamalarda</a:t>
            </a:r>
            <a:r>
              <a:rPr lang="en-US" sz="1800" dirty="0"/>
              <a:t> </a:t>
            </a:r>
            <a:r>
              <a:rPr lang="en-US" sz="1800" dirty="0" err="1"/>
              <a:t>ko’tarmalarning</a:t>
            </a:r>
            <a:r>
              <a:rPr lang="en-US" sz="1800" dirty="0"/>
              <a:t> </a:t>
            </a:r>
            <a:r>
              <a:rPr lang="en-US" sz="1800" dirty="0" err="1"/>
              <a:t>ko’ndalang</a:t>
            </a:r>
            <a:r>
              <a:rPr lang="en-US" sz="1800" dirty="0"/>
              <a:t> </a:t>
            </a:r>
            <a:r>
              <a:rPr lang="en-US" sz="1800" dirty="0" err="1"/>
              <a:t>profillari</a:t>
            </a:r>
            <a:r>
              <a:rPr lang="en-US" sz="1800" dirty="0"/>
              <a:t>: a-</a:t>
            </a:r>
            <a:r>
              <a:rPr lang="en-US" sz="1800" dirty="0" err="1"/>
              <a:t>pastki</a:t>
            </a:r>
            <a:r>
              <a:rPr lang="en-US" sz="1800" dirty="0"/>
              <a:t> tosh  </a:t>
            </a:r>
            <a:r>
              <a:rPr lang="en-US" sz="1800" dirty="0" err="1"/>
              <a:t>banket</a:t>
            </a:r>
            <a:r>
              <a:rPr lang="en-US" sz="1800" dirty="0"/>
              <a:t> </a:t>
            </a:r>
            <a:r>
              <a:rPr lang="en-US" sz="1800" dirty="0" err="1"/>
              <a:t>qurish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; b-</a:t>
            </a:r>
            <a:r>
              <a:rPr lang="en-US" sz="1800" dirty="0" err="1"/>
              <a:t>tirak</a:t>
            </a:r>
            <a:r>
              <a:rPr lang="en-US" sz="1800" dirty="0"/>
              <a:t> </a:t>
            </a:r>
            <a:r>
              <a:rPr lang="en-US" sz="1800" dirty="0" err="1"/>
              <a:t>devor</a:t>
            </a:r>
            <a:r>
              <a:rPr lang="en-US" sz="1800" dirty="0"/>
              <a:t> </a:t>
            </a:r>
            <a:r>
              <a:rPr lang="en-US" sz="1800" dirty="0" err="1"/>
              <a:t>qurish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; 1-ajratilgan </a:t>
            </a:r>
            <a:r>
              <a:rPr lang="en-US" sz="1800" dirty="0" err="1"/>
              <a:t>polosaning</a:t>
            </a:r>
            <a:r>
              <a:rPr lang="en-US" sz="1800" dirty="0"/>
              <a:t>  </a:t>
            </a:r>
            <a:r>
              <a:rPr lang="en-US" sz="1800" dirty="0" err="1"/>
              <a:t>chegarasi</a:t>
            </a:r>
            <a:r>
              <a:rPr lang="en-US" sz="1800" dirty="0"/>
              <a:t>; 2-tepa </a:t>
            </a:r>
            <a:r>
              <a:rPr lang="en-US" sz="1800" dirty="0" err="1"/>
              <a:t>ariq</a:t>
            </a:r>
            <a:r>
              <a:rPr lang="en-US" sz="1800" dirty="0"/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4363"/>
            <a:ext cx="5040560" cy="4707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344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27584" y="2492896"/>
            <a:ext cx="7208704" cy="3450696"/>
          </a:xfrm>
        </p:spPr>
        <p:txBody>
          <a:bodyPr>
            <a:noAutofit/>
          </a:bodyPr>
          <a:lstStyle/>
          <a:p>
            <a:r>
              <a:rPr lang="en-US" dirty="0" err="1"/>
              <a:t>O’ymalarning</a:t>
            </a:r>
            <a:r>
              <a:rPr lang="en-US" dirty="0"/>
              <a:t> yon </a:t>
            </a:r>
            <a:r>
              <a:rPr lang="en-US" dirty="0" err="1"/>
              <a:t>tomon</a:t>
            </a:r>
            <a:r>
              <a:rPr lang="en-US" dirty="0"/>
              <a:t> </a:t>
            </a:r>
            <a:r>
              <a:rPr lang="en-US" dirty="0" err="1"/>
              <a:t>qiyaliklarini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surilishga</a:t>
            </a:r>
            <a:r>
              <a:rPr lang="en-US" dirty="0"/>
              <a:t> </a:t>
            </a:r>
            <a:r>
              <a:rPr lang="en-US" dirty="0" err="1"/>
              <a:t>qarshi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 </a:t>
            </a:r>
            <a:r>
              <a:rPr lang="en-US" dirty="0" err="1"/>
              <a:t>turg’unlikka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bo’lmagan</a:t>
            </a:r>
            <a:r>
              <a:rPr lang="en-US" dirty="0"/>
              <a:t>, </a:t>
            </a:r>
            <a:r>
              <a:rPr lang="en-US" dirty="0" err="1"/>
              <a:t>oson</a:t>
            </a:r>
            <a:r>
              <a:rPr lang="en-US" dirty="0"/>
              <a:t> </a:t>
            </a:r>
            <a:r>
              <a:rPr lang="en-US" dirty="0" err="1"/>
              <a:t>nuraydigan</a:t>
            </a:r>
            <a:r>
              <a:rPr lang="en-US" dirty="0"/>
              <a:t>, </a:t>
            </a:r>
            <a:r>
              <a:rPr lang="en-US" dirty="0" err="1"/>
              <a:t>emiriladigan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to’kilib</a:t>
            </a:r>
            <a:r>
              <a:rPr lang="en-US" dirty="0"/>
              <a:t> </a:t>
            </a:r>
            <a:r>
              <a:rPr lang="en-US" dirty="0" err="1"/>
              <a:t>tushadigan</a:t>
            </a:r>
            <a:r>
              <a:rPr lang="en-US" dirty="0"/>
              <a:t> </a:t>
            </a:r>
            <a:r>
              <a:rPr lang="en-US" dirty="0" err="1"/>
              <a:t>mergeldan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slanetsli</a:t>
            </a:r>
            <a:r>
              <a:rPr lang="en-US" dirty="0"/>
              <a:t> </a:t>
            </a:r>
            <a:r>
              <a:rPr lang="en-US" dirty="0" err="1"/>
              <a:t>jinslardan</a:t>
            </a:r>
            <a:r>
              <a:rPr lang="en-US" dirty="0"/>
              <a:t> </a:t>
            </a:r>
            <a:r>
              <a:rPr lang="en-US" dirty="0" err="1"/>
              <a:t>tarkib</a:t>
            </a:r>
            <a:r>
              <a:rPr lang="en-US" dirty="0"/>
              <a:t> </a:t>
            </a:r>
            <a:r>
              <a:rPr lang="en-US" dirty="0" err="1"/>
              <a:t>topgan</a:t>
            </a:r>
            <a:r>
              <a:rPr lang="en-US" dirty="0"/>
              <a:t> </a:t>
            </a:r>
            <a:r>
              <a:rPr lang="en-US" dirty="0" err="1"/>
              <a:t>tabiiy</a:t>
            </a:r>
            <a:r>
              <a:rPr lang="en-US" dirty="0"/>
              <a:t> </a:t>
            </a:r>
            <a:r>
              <a:rPr lang="en-US" dirty="0" err="1"/>
              <a:t>tik</a:t>
            </a:r>
            <a:r>
              <a:rPr lang="en-US" dirty="0"/>
              <a:t> tog’ yon </a:t>
            </a:r>
            <a:r>
              <a:rPr lang="en-US" dirty="0" err="1"/>
              <a:t>bag’irlarini</a:t>
            </a:r>
            <a:r>
              <a:rPr lang="en-US" dirty="0"/>
              <a:t> </a:t>
            </a:r>
            <a:r>
              <a:rPr lang="en-US" dirty="0" err="1"/>
              <a:t>himoyalash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himoya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qoplama</a:t>
            </a:r>
            <a:r>
              <a:rPr lang="en-US" dirty="0"/>
              <a:t> </a:t>
            </a:r>
            <a:r>
              <a:rPr lang="en-US" dirty="0" err="1"/>
              <a:t>devorlar</a:t>
            </a:r>
            <a:r>
              <a:rPr lang="en-US" dirty="0"/>
              <a:t> </a:t>
            </a:r>
            <a:r>
              <a:rPr lang="en-US" dirty="0" err="1"/>
              <a:t>quriladi</a:t>
            </a:r>
            <a:r>
              <a:rPr lang="en-US" dirty="0"/>
              <a:t>. </a:t>
            </a:r>
          </a:p>
          <a:p>
            <a:r>
              <a:rPr lang="en-US" dirty="0"/>
              <a:t>	</a:t>
            </a:r>
            <a:r>
              <a:rPr lang="en-US" dirty="0" err="1"/>
              <a:t>Tirak</a:t>
            </a:r>
            <a:r>
              <a:rPr lang="en-US" dirty="0"/>
              <a:t> </a:t>
            </a:r>
            <a:r>
              <a:rPr lang="en-US" dirty="0" err="1"/>
              <a:t>devorlar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baland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etiladigan</a:t>
            </a:r>
            <a:r>
              <a:rPr lang="en-US" dirty="0"/>
              <a:t> </a:t>
            </a:r>
            <a:r>
              <a:rPr lang="en-US" dirty="0" err="1"/>
              <a:t>tik</a:t>
            </a:r>
            <a:r>
              <a:rPr lang="en-US" dirty="0"/>
              <a:t> tog’ </a:t>
            </a:r>
            <a:r>
              <a:rPr lang="en-US" dirty="0" err="1"/>
              <a:t>yonbag’irlarida</a:t>
            </a:r>
            <a:r>
              <a:rPr lang="en-US" dirty="0"/>
              <a:t> </a:t>
            </a:r>
            <a:r>
              <a:rPr lang="en-US" dirty="0" err="1"/>
              <a:t>ishlarning</a:t>
            </a:r>
            <a:r>
              <a:rPr lang="en-US" dirty="0"/>
              <a:t> </a:t>
            </a:r>
            <a:r>
              <a:rPr lang="en-US" dirty="0" err="1"/>
              <a:t>hajmini</a:t>
            </a:r>
            <a:r>
              <a:rPr lang="en-US" dirty="0"/>
              <a:t> </a:t>
            </a:r>
            <a:r>
              <a:rPr lang="en-US" dirty="0" err="1"/>
              <a:t>qisqartirish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estakadalar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yarim</a:t>
            </a:r>
            <a:r>
              <a:rPr lang="en-US" dirty="0"/>
              <a:t> </a:t>
            </a:r>
            <a:r>
              <a:rPr lang="en-US" dirty="0" err="1"/>
              <a:t>ko’priklar</a:t>
            </a:r>
            <a:r>
              <a:rPr lang="en-US" dirty="0"/>
              <a:t> </a:t>
            </a:r>
            <a:r>
              <a:rPr lang="en-US" dirty="0" err="1"/>
              <a:t>quriladi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1207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683568" y="2852936"/>
            <a:ext cx="5328592" cy="230425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i="1" dirty="0" err="1" smtClean="0"/>
              <a:t>E`tiboringiz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uchun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rahmat</a:t>
            </a:r>
            <a:r>
              <a:rPr lang="en-US" sz="5400" i="1" dirty="0" smtClean="0"/>
              <a:t>!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60895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252</TotalTime>
  <Words>960</Words>
  <Application>Microsoft Office PowerPoint</Application>
  <PresentationFormat>Экран (4:3)</PresentationFormat>
  <Paragraphs>46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Волна</vt:lpstr>
      <vt:lpstr>Avtomobil yo`llari muhandisligi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 yo`llari muhandisligi</dc:title>
  <dc:creator>Furkat</dc:creator>
  <cp:lastModifiedBy>Furkat</cp:lastModifiedBy>
  <cp:revision>23</cp:revision>
  <dcterms:created xsi:type="dcterms:W3CDTF">2019-04-21T13:13:01Z</dcterms:created>
  <dcterms:modified xsi:type="dcterms:W3CDTF">2019-06-05T09:06:41Z</dcterms:modified>
</cp:coreProperties>
</file>