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7" r:id="rId9"/>
    <p:sldId id="278" r:id="rId10"/>
    <p:sldId id="279" r:id="rId11"/>
    <p:sldId id="280" r:id="rId12"/>
    <p:sldId id="281" r:id="rId13"/>
    <p:sldId id="282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Edwardian Script ITC" pitchFamily="66" charset="0"/>
              </a:rPr>
              <a:t>10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Ko’chkili va to’kilmali erlarda yo’llarni loyihalash.</a:t>
            </a: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Yer silkinishini hisobga olish.</a:t>
            </a:r>
            <a:endParaRPr lang="sv-SE" sz="40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 </a:t>
            </a:r>
            <a:r>
              <a:rPr lang="en-US" dirty="0" err="1"/>
              <a:t>Ko’chkili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to’kilmali</a:t>
            </a:r>
            <a:r>
              <a:rPr lang="en-US" dirty="0"/>
              <a:t> </a:t>
            </a:r>
            <a:r>
              <a:rPr lang="en-US" dirty="0" err="1"/>
              <a:t>erlarda</a:t>
            </a:r>
            <a:r>
              <a:rPr lang="en-US" dirty="0"/>
              <a:t> </a:t>
            </a:r>
            <a:r>
              <a:rPr lang="en-US" dirty="0" err="1"/>
              <a:t>yo’llarni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.</a:t>
            </a:r>
          </a:p>
          <a:p>
            <a:r>
              <a:rPr lang="en-US" dirty="0"/>
              <a:t>2. </a:t>
            </a:r>
            <a:r>
              <a:rPr lang="en-US" dirty="0" err="1"/>
              <a:t>Ko’chkili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poyini</a:t>
            </a:r>
            <a:r>
              <a:rPr lang="en-US" dirty="0"/>
              <a:t> </a:t>
            </a:r>
            <a:r>
              <a:rPr lang="en-US" dirty="0" err="1"/>
              <a:t>mustahkamlash</a:t>
            </a:r>
            <a:r>
              <a:rPr lang="en-US" dirty="0"/>
              <a:t>.</a:t>
            </a:r>
          </a:p>
          <a:p>
            <a:r>
              <a:rPr lang="en-US" dirty="0"/>
              <a:t>3. </a:t>
            </a:r>
            <a:r>
              <a:rPr lang="en-US" dirty="0" err="1"/>
              <a:t>To’kilmali</a:t>
            </a:r>
            <a:r>
              <a:rPr lang="en-US" dirty="0"/>
              <a:t> </a:t>
            </a:r>
            <a:r>
              <a:rPr lang="en-US" dirty="0" err="1"/>
              <a:t>erlarda</a:t>
            </a:r>
            <a:r>
              <a:rPr lang="en-US" dirty="0"/>
              <a:t> </a:t>
            </a:r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o’tkazish</a:t>
            </a:r>
            <a:r>
              <a:rPr lang="en-US" dirty="0"/>
              <a:t>.</a:t>
            </a:r>
          </a:p>
          <a:p>
            <a:r>
              <a:rPr lang="en-US" dirty="0"/>
              <a:t>4. </a:t>
            </a:r>
            <a:r>
              <a:rPr lang="en-US" dirty="0" err="1"/>
              <a:t>Ushlab</a:t>
            </a:r>
            <a:r>
              <a:rPr lang="en-US" dirty="0"/>
              <a:t> </a:t>
            </a:r>
            <a:r>
              <a:rPr lang="en-US" dirty="0" err="1"/>
              <a:t>qoluvchi</a:t>
            </a:r>
            <a:r>
              <a:rPr lang="en-US" dirty="0"/>
              <a:t> </a:t>
            </a:r>
            <a:r>
              <a:rPr lang="en-US" dirty="0" err="1"/>
              <a:t>g’ovlar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devorlar</a:t>
            </a:r>
            <a:r>
              <a:rPr lang="en-US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891081"/>
            <a:ext cx="60469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10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Ko’chkili va to’kilmali erlarda yo’llarni loyihalash.</a:t>
            </a:r>
          </a:p>
          <a:p>
            <a:r>
              <a:rPr lang="sv-SE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</a:rPr>
              <a:t>Yer silkinishini hisobga olish.</a:t>
            </a:r>
            <a:endParaRPr lang="sv-SE" dirty="0">
              <a:solidFill>
                <a:schemeClr val="bg2">
                  <a:lumMod val="50000"/>
                </a:schemeClr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ko’chkilar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to’kilmalar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siljish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sirti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tirak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devorlar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kontrforslar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kontrbanketlar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balkon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va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estakadalar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4871" y="1556792"/>
            <a:ext cx="7855089" cy="3522704"/>
          </a:xfrm>
        </p:spPr>
        <p:txBody>
          <a:bodyPr>
            <a:noAutofit/>
          </a:bodyPr>
          <a:lstStyle/>
          <a:p>
            <a:r>
              <a:rPr lang="en-US" sz="2000" dirty="0" err="1"/>
              <a:t>Ko’chkilar</a:t>
            </a:r>
            <a:r>
              <a:rPr lang="en-US" sz="2000" dirty="0"/>
              <a:t> tog’ </a:t>
            </a:r>
            <a:r>
              <a:rPr lang="en-US" sz="2000" dirty="0" err="1"/>
              <a:t>yonbag’irlar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o’tkazilgan</a:t>
            </a:r>
            <a:r>
              <a:rPr lang="en-US" sz="2000" dirty="0"/>
              <a:t> </a:t>
            </a:r>
            <a:r>
              <a:rPr lang="en-US" sz="2000" dirty="0" err="1"/>
              <a:t>yo’llarning</a:t>
            </a:r>
            <a:r>
              <a:rPr lang="en-US" sz="2000" dirty="0"/>
              <a:t> </a:t>
            </a:r>
            <a:r>
              <a:rPr lang="en-US" sz="2000" dirty="0" err="1"/>
              <a:t>tez-tez</a:t>
            </a:r>
            <a:r>
              <a:rPr lang="en-US" sz="2000" dirty="0"/>
              <a:t> </a:t>
            </a:r>
            <a:r>
              <a:rPr lang="en-US" sz="2000" dirty="0" err="1"/>
              <a:t>uchrab</a:t>
            </a:r>
            <a:r>
              <a:rPr lang="en-US" sz="2000" dirty="0"/>
              <a:t> </a:t>
            </a:r>
            <a:r>
              <a:rPr lang="en-US" sz="2000" dirty="0" err="1"/>
              <a:t>turadigan</a:t>
            </a:r>
            <a:r>
              <a:rPr lang="en-US" sz="2000" dirty="0"/>
              <a:t> </a:t>
            </a:r>
            <a:r>
              <a:rPr lang="en-US" sz="2000" dirty="0" err="1"/>
              <a:t>buzilishlariga</a:t>
            </a:r>
            <a:r>
              <a:rPr lang="en-US" sz="2000" dirty="0"/>
              <a:t> </a:t>
            </a:r>
            <a:r>
              <a:rPr lang="en-US" sz="2000" dirty="0" err="1"/>
              <a:t>sabab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maydonni</a:t>
            </a:r>
            <a:r>
              <a:rPr lang="en-US" sz="2000" dirty="0"/>
              <a:t> </a:t>
            </a:r>
            <a:r>
              <a:rPr lang="en-US" sz="2000" dirty="0" err="1"/>
              <a:t>qamrab</a:t>
            </a:r>
            <a:r>
              <a:rPr lang="en-US" sz="2000" dirty="0"/>
              <a:t> </a:t>
            </a:r>
            <a:r>
              <a:rPr lang="en-US" sz="2000" dirty="0" err="1"/>
              <a:t>oluvchi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ko’chkilar</a:t>
            </a:r>
            <a:r>
              <a:rPr lang="en-US" sz="2000" dirty="0"/>
              <a:t> </a:t>
            </a:r>
            <a:r>
              <a:rPr lang="en-US" sz="2000" dirty="0" err="1"/>
              <a:t>xalq</a:t>
            </a:r>
            <a:r>
              <a:rPr lang="en-US" sz="2000" dirty="0"/>
              <a:t> </a:t>
            </a:r>
            <a:r>
              <a:rPr lang="en-US" sz="2000" dirty="0" err="1"/>
              <a:t>xo’jaligining</a:t>
            </a:r>
            <a:r>
              <a:rPr lang="en-US" sz="2000" dirty="0"/>
              <a:t> </a:t>
            </a:r>
            <a:r>
              <a:rPr lang="en-US" sz="2000" dirty="0" err="1"/>
              <a:t>ko’pgina</a:t>
            </a:r>
            <a:r>
              <a:rPr lang="en-US" sz="2000" dirty="0"/>
              <a:t> </a:t>
            </a:r>
            <a:r>
              <a:rPr lang="en-US" sz="2000" dirty="0" err="1"/>
              <a:t>tarmoqlarining</a:t>
            </a:r>
            <a:r>
              <a:rPr lang="en-US" sz="2000" dirty="0"/>
              <a:t> </a:t>
            </a:r>
            <a:r>
              <a:rPr lang="en-US" sz="2000" dirty="0" err="1"/>
              <a:t>manfaatlariga</a:t>
            </a:r>
            <a:r>
              <a:rPr lang="en-US" sz="2000" dirty="0"/>
              <a:t> </a:t>
            </a:r>
            <a:r>
              <a:rPr lang="en-US" sz="2000" dirty="0" err="1"/>
              <a:t>taaluqlidir</a:t>
            </a:r>
            <a:r>
              <a:rPr lang="en-US" sz="2000" dirty="0"/>
              <a:t>. </a:t>
            </a:r>
            <a:r>
              <a:rPr lang="en-US" sz="2000" dirty="0" err="1"/>
              <a:t>Ularga</a:t>
            </a:r>
            <a:r>
              <a:rPr lang="en-US" sz="2000" dirty="0"/>
              <a:t> </a:t>
            </a:r>
            <a:r>
              <a:rPr lang="en-US" sz="2000" dirty="0" err="1"/>
              <a:t>qarshi</a:t>
            </a:r>
            <a:r>
              <a:rPr lang="en-US" sz="2000" dirty="0"/>
              <a:t> </a:t>
            </a:r>
            <a:r>
              <a:rPr lang="en-US" sz="2000" dirty="0" err="1"/>
              <a:t>kurash</a:t>
            </a:r>
            <a:r>
              <a:rPr lang="en-US" sz="2000" dirty="0"/>
              <a:t> </a:t>
            </a:r>
            <a:r>
              <a:rPr lang="en-US" sz="2000" dirty="0" err="1"/>
              <a:t>maxsus</a:t>
            </a:r>
            <a:r>
              <a:rPr lang="en-US" sz="2000" dirty="0"/>
              <a:t> </a:t>
            </a:r>
            <a:r>
              <a:rPr lang="en-US" sz="2000" dirty="0" err="1"/>
              <a:t>loyihalar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boriladi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212976"/>
            <a:ext cx="4968552" cy="3306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20888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Ko’chkilarning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sababi</a:t>
            </a:r>
            <a:r>
              <a:rPr lang="en-US" sz="2000" dirty="0"/>
              <a:t> yon </a:t>
            </a:r>
            <a:r>
              <a:rPr lang="en-US" sz="2000" dirty="0" err="1"/>
              <a:t>bag’ir</a:t>
            </a:r>
            <a:r>
              <a:rPr lang="en-US" sz="2000" dirty="0"/>
              <a:t> </a:t>
            </a:r>
            <a:r>
              <a:rPr lang="en-US" sz="2000" dirty="0" err="1"/>
              <a:t>tikligining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qatlamlarini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qiluvchilarning</a:t>
            </a:r>
            <a:r>
              <a:rPr lang="en-US" sz="2000" dirty="0"/>
              <a:t> </a:t>
            </a:r>
            <a:r>
              <a:rPr lang="en-US" sz="2000" dirty="0" err="1"/>
              <a:t>mustahkamlik</a:t>
            </a:r>
            <a:r>
              <a:rPr lang="en-US" sz="2000" dirty="0"/>
              <a:t> </a:t>
            </a:r>
            <a:r>
              <a:rPr lang="en-US" sz="2000" dirty="0" err="1"/>
              <a:t>xossalariga</a:t>
            </a:r>
            <a:r>
              <a:rPr lang="en-US" sz="2000" dirty="0"/>
              <a:t> </a:t>
            </a:r>
            <a:r>
              <a:rPr lang="en-US" sz="2000" dirty="0" err="1"/>
              <a:t>yoxud</a:t>
            </a:r>
            <a:r>
              <a:rPr lang="en-US" sz="2000" dirty="0"/>
              <a:t> tog’ </a:t>
            </a:r>
            <a:r>
              <a:rPr lang="en-US" sz="2000" dirty="0" err="1"/>
              <a:t>jinslarini</a:t>
            </a:r>
            <a:r>
              <a:rPr lang="en-US" sz="2000" dirty="0"/>
              <a:t> </a:t>
            </a:r>
            <a:r>
              <a:rPr lang="en-US" sz="2000" dirty="0" err="1"/>
              <a:t>tarkib</a:t>
            </a:r>
            <a:r>
              <a:rPr lang="en-US" sz="2000" dirty="0"/>
              <a:t> </a:t>
            </a:r>
            <a:r>
              <a:rPr lang="en-US" sz="2000" dirty="0" err="1"/>
              <a:t>toptiruvchilarning</a:t>
            </a:r>
            <a:r>
              <a:rPr lang="en-US" sz="2000" dirty="0"/>
              <a:t> </a:t>
            </a:r>
            <a:r>
              <a:rPr lang="en-US" sz="2000" dirty="0" err="1"/>
              <a:t>holatiga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kelmasligidir</a:t>
            </a:r>
            <a:r>
              <a:rPr lang="en-US" sz="2000" dirty="0"/>
              <a:t>. </a:t>
            </a:r>
            <a:r>
              <a:rPr lang="en-US" sz="2000" dirty="0" err="1"/>
              <a:t>Ko’chkilar</a:t>
            </a:r>
            <a:r>
              <a:rPr lang="en-US" sz="2000" dirty="0"/>
              <a:t> </a:t>
            </a:r>
            <a:r>
              <a:rPr lang="en-US" sz="2000" dirty="0" err="1"/>
              <a:t>jarayoni</a:t>
            </a:r>
            <a:r>
              <a:rPr lang="en-US" sz="2000" dirty="0"/>
              <a:t>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usti</a:t>
            </a:r>
            <a:r>
              <a:rPr lang="en-US" sz="2000" dirty="0"/>
              <a:t> </a:t>
            </a:r>
            <a:r>
              <a:rPr lang="en-US" sz="2000" dirty="0" err="1"/>
              <a:t>suvlarining</a:t>
            </a:r>
            <a:r>
              <a:rPr lang="en-US" sz="2000" dirty="0"/>
              <a:t> </a:t>
            </a:r>
            <a:r>
              <a:rPr lang="en-US" sz="2000" dirty="0" err="1"/>
              <a:t>ta’siri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faollashadi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suvlar</a:t>
            </a:r>
            <a:r>
              <a:rPr lang="en-US" sz="2000" dirty="0"/>
              <a:t> </a:t>
            </a:r>
            <a:r>
              <a:rPr lang="en-US" sz="2000" dirty="0" err="1"/>
              <a:t>gruntlarning</a:t>
            </a:r>
            <a:r>
              <a:rPr lang="en-US" sz="2000" dirty="0"/>
              <a:t> </a:t>
            </a:r>
            <a:r>
              <a:rPr lang="en-US" sz="2000" dirty="0" err="1"/>
              <a:t>siljishga</a:t>
            </a:r>
            <a:r>
              <a:rPr lang="en-US" sz="2000" dirty="0"/>
              <a:t> </a:t>
            </a:r>
            <a:r>
              <a:rPr lang="en-US" sz="2000" dirty="0" err="1"/>
              <a:t>qarshiligini</a:t>
            </a:r>
            <a:r>
              <a:rPr lang="en-US" sz="2000" dirty="0"/>
              <a:t> </a:t>
            </a:r>
            <a:r>
              <a:rPr lang="en-US" sz="2000" dirty="0" err="1"/>
              <a:t>kamaytiradi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siljishga</a:t>
            </a:r>
            <a:r>
              <a:rPr lang="en-US" sz="2000" dirty="0"/>
              <a:t> </a:t>
            </a:r>
            <a:r>
              <a:rPr lang="en-US" sz="2000" dirty="0" err="1"/>
              <a:t>duchor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massasining</a:t>
            </a:r>
            <a:r>
              <a:rPr lang="en-US" sz="2000" dirty="0"/>
              <a:t> </a:t>
            </a:r>
            <a:r>
              <a:rPr lang="en-US" sz="2000" dirty="0" err="1"/>
              <a:t>og’irligini</a:t>
            </a:r>
            <a:r>
              <a:rPr lang="en-US" sz="2000" dirty="0"/>
              <a:t> </a:t>
            </a:r>
            <a:r>
              <a:rPr lang="en-US" sz="2000" dirty="0" err="1"/>
              <a:t>oshiradi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qurilishi</a:t>
            </a:r>
            <a:r>
              <a:rPr lang="en-US" sz="2000" dirty="0"/>
              <a:t> </a:t>
            </a:r>
            <a:r>
              <a:rPr lang="en-US" sz="2000" dirty="0" err="1"/>
              <a:t>o’ymalar</a:t>
            </a:r>
            <a:r>
              <a:rPr lang="en-US" sz="2000" dirty="0"/>
              <a:t> </a:t>
            </a:r>
            <a:r>
              <a:rPr lang="en-US" sz="2000" dirty="0" err="1"/>
              <a:t>qazishda</a:t>
            </a:r>
            <a:r>
              <a:rPr lang="en-US" sz="2000" dirty="0"/>
              <a:t> yon </a:t>
            </a:r>
            <a:r>
              <a:rPr lang="en-US" sz="2000" dirty="0" err="1"/>
              <a:t>bag’irlarning</a:t>
            </a:r>
            <a:r>
              <a:rPr lang="en-US" sz="2000" dirty="0"/>
              <a:t> </a:t>
            </a:r>
            <a:r>
              <a:rPr lang="en-US" sz="2000" dirty="0" err="1"/>
              <a:t>kesilishi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karerlar</a:t>
            </a:r>
            <a:r>
              <a:rPr lang="en-US" sz="2000" dirty="0"/>
              <a:t> </a:t>
            </a:r>
            <a:r>
              <a:rPr lang="en-US" sz="2000" dirty="0" err="1"/>
              <a:t>qazilishi</a:t>
            </a:r>
            <a:r>
              <a:rPr lang="en-US" sz="2000" dirty="0"/>
              <a:t>, yon </a:t>
            </a:r>
            <a:r>
              <a:rPr lang="en-US" sz="2000" dirty="0" err="1"/>
              <a:t>bag’irlarning</a:t>
            </a:r>
            <a:r>
              <a:rPr lang="en-US" sz="2000" dirty="0"/>
              <a:t> </a:t>
            </a:r>
            <a:r>
              <a:rPr lang="en-US" sz="2000" dirty="0" err="1"/>
              <a:t>ko’tarmalar</a:t>
            </a:r>
            <a:r>
              <a:rPr lang="en-US" sz="2000" dirty="0"/>
              <a:t> </a:t>
            </a:r>
            <a:r>
              <a:rPr lang="en-US" sz="2000" dirty="0" err="1"/>
              <a:t>og’irligidan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qo’shimcha</a:t>
            </a:r>
            <a:r>
              <a:rPr lang="en-US" sz="2000" dirty="0"/>
              <a:t> </a:t>
            </a:r>
            <a:r>
              <a:rPr lang="en-US" sz="2000" dirty="0" err="1"/>
              <a:t>yuklanishi</a:t>
            </a:r>
            <a:r>
              <a:rPr lang="en-US" sz="2000" dirty="0"/>
              <a:t>, </a:t>
            </a:r>
            <a:r>
              <a:rPr lang="en-US" sz="2000" dirty="0" err="1"/>
              <a:t>yo’ldan</a:t>
            </a:r>
            <a:r>
              <a:rPr lang="en-US" sz="2000" dirty="0"/>
              <a:t> </a:t>
            </a:r>
            <a:r>
              <a:rPr lang="en-US" sz="2000" dirty="0" err="1"/>
              <a:t>suvni</a:t>
            </a:r>
            <a:r>
              <a:rPr lang="en-US" sz="2000" dirty="0"/>
              <a:t> </a:t>
            </a:r>
            <a:r>
              <a:rPr lang="en-US" sz="2000" dirty="0" err="1"/>
              <a:t>chetlatish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inshootlarida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turib</a:t>
            </a:r>
            <a:r>
              <a:rPr lang="en-US" sz="2000" dirty="0"/>
              <a:t> </a:t>
            </a:r>
            <a:r>
              <a:rPr lang="en-US" sz="2000" dirty="0" err="1"/>
              <a:t>qolganida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gruntining</a:t>
            </a:r>
            <a:r>
              <a:rPr lang="en-US" sz="2000" dirty="0"/>
              <a:t>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namlanishi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ko’chkilarning</a:t>
            </a:r>
            <a:r>
              <a:rPr lang="en-US" sz="2000" dirty="0"/>
              <a:t> </a:t>
            </a:r>
            <a:r>
              <a:rPr lang="en-US" sz="2000" dirty="0" err="1"/>
              <a:t>faollashuviga</a:t>
            </a:r>
            <a:r>
              <a:rPr lang="en-US" sz="2000" dirty="0"/>
              <a:t> </a:t>
            </a:r>
            <a:r>
              <a:rPr lang="en-US" sz="2000" dirty="0" err="1"/>
              <a:t>sabab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Trassaning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uchastkalaridagi</a:t>
            </a:r>
            <a:r>
              <a:rPr lang="en-US" sz="2000" dirty="0"/>
              <a:t> </a:t>
            </a:r>
            <a:r>
              <a:rPr lang="en-US" sz="2000" dirty="0" err="1"/>
              <a:t>xolati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batafsil</a:t>
            </a:r>
            <a:r>
              <a:rPr lang="en-US" sz="2000" dirty="0"/>
              <a:t> </a:t>
            </a:r>
            <a:r>
              <a:rPr lang="en-US" sz="2000" dirty="0" err="1"/>
              <a:t>tekshirilgandan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tanlanadi</a:t>
            </a:r>
            <a:r>
              <a:rPr lang="en-US" sz="2000" dirty="0"/>
              <a:t>.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hodisasining</a:t>
            </a:r>
            <a:r>
              <a:rPr lang="en-US" sz="2000" dirty="0"/>
              <a:t> </a:t>
            </a:r>
            <a:r>
              <a:rPr lang="en-US" sz="2000" dirty="0" err="1"/>
              <a:t>tarqalish</a:t>
            </a:r>
            <a:r>
              <a:rPr lang="en-US" sz="2000" dirty="0"/>
              <a:t> </a:t>
            </a:r>
            <a:r>
              <a:rPr lang="en-US" sz="2000" dirty="0" err="1"/>
              <a:t>zonasini</a:t>
            </a:r>
            <a:r>
              <a:rPr lang="en-US" sz="2000" dirty="0"/>
              <a:t>, </a:t>
            </a:r>
            <a:r>
              <a:rPr lang="en-US" sz="2000" dirty="0" err="1"/>
              <a:t>qiyalamaning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tuzilishini</a:t>
            </a:r>
            <a:r>
              <a:rPr lang="en-US" sz="2000" dirty="0"/>
              <a:t> </a:t>
            </a:r>
            <a:r>
              <a:rPr lang="en-US" sz="2000" dirty="0" err="1"/>
              <a:t>o’rganish</a:t>
            </a:r>
            <a:r>
              <a:rPr lang="en-US" sz="2000" dirty="0"/>
              <a:t>, </a:t>
            </a:r>
            <a:r>
              <a:rPr lang="en-US" sz="2000" dirty="0" err="1"/>
              <a:t>nam</a:t>
            </a:r>
            <a:r>
              <a:rPr lang="en-US" sz="2000" dirty="0"/>
              <a:t> </a:t>
            </a:r>
            <a:r>
              <a:rPr lang="en-US" sz="2000" dirty="0" err="1"/>
              <a:t>saqlaydigan</a:t>
            </a:r>
            <a:r>
              <a:rPr lang="en-US" sz="2000" dirty="0"/>
              <a:t> </a:t>
            </a:r>
            <a:r>
              <a:rPr lang="en-US" sz="2000" dirty="0" err="1"/>
              <a:t>gorizontlarni</a:t>
            </a:r>
            <a:r>
              <a:rPr lang="en-US" sz="2000" dirty="0"/>
              <a:t>,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suvlar</a:t>
            </a:r>
            <a:r>
              <a:rPr lang="en-US" sz="2000" dirty="0"/>
              <a:t> </a:t>
            </a:r>
            <a:r>
              <a:rPr lang="en-US" sz="2000" dirty="0" err="1"/>
              <a:t>sarfini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oqish</a:t>
            </a:r>
            <a:r>
              <a:rPr lang="en-US" sz="2000" dirty="0"/>
              <a:t> </a:t>
            </a:r>
            <a:r>
              <a:rPr lang="en-US" sz="2000" dirty="0" err="1"/>
              <a:t>yo’nalishini</a:t>
            </a:r>
            <a:r>
              <a:rPr lang="en-US" sz="2000" dirty="0"/>
              <a:t> </a:t>
            </a:r>
            <a:r>
              <a:rPr lang="en-US" sz="2000" dirty="0" err="1"/>
              <a:t>aniqlash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	</a:t>
            </a:r>
            <a:r>
              <a:rPr lang="en-US" sz="2000" dirty="0" err="1"/>
              <a:t>Ko’pgina</a:t>
            </a:r>
            <a:r>
              <a:rPr lang="en-US" sz="2000" dirty="0"/>
              <a:t> </a:t>
            </a:r>
            <a:r>
              <a:rPr lang="en-US" sz="2000" dirty="0" err="1"/>
              <a:t>xollarda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maqsadga</a:t>
            </a:r>
            <a:r>
              <a:rPr lang="en-US" sz="2000" dirty="0"/>
              <a:t> </a:t>
            </a:r>
            <a:r>
              <a:rPr lang="en-US" sz="2000" dirty="0" err="1"/>
              <a:t>muvofig’i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uchastkalarini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o’tishdir</a:t>
            </a:r>
            <a:r>
              <a:rPr lang="en-US" sz="2000" dirty="0"/>
              <a:t>. </a:t>
            </a:r>
            <a:r>
              <a:rPr lang="en-US" sz="2000" dirty="0" err="1"/>
              <a:t>Biroq</a:t>
            </a:r>
            <a:r>
              <a:rPr lang="en-US" sz="2000" dirty="0"/>
              <a:t> </a:t>
            </a:r>
            <a:r>
              <a:rPr lang="en-US" sz="2000" dirty="0" err="1"/>
              <a:t>hamma</a:t>
            </a:r>
            <a:r>
              <a:rPr lang="en-US" sz="2000" dirty="0"/>
              <a:t> </a:t>
            </a:r>
            <a:r>
              <a:rPr lang="en-US" sz="2000" dirty="0" err="1"/>
              <a:t>vaqt</a:t>
            </a:r>
            <a:r>
              <a:rPr lang="en-US" sz="2000" dirty="0"/>
              <a:t>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iloji</a:t>
            </a:r>
            <a:r>
              <a:rPr lang="en-US" sz="2000" dirty="0"/>
              <a:t> </a:t>
            </a:r>
            <a:r>
              <a:rPr lang="en-US" sz="2000" dirty="0" err="1"/>
              <a:t>bo’lavermaydi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balandliklari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turlicha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joylardan</a:t>
            </a:r>
            <a:r>
              <a:rPr lang="en-US" sz="2000" dirty="0"/>
              <a:t> </a:t>
            </a:r>
            <a:r>
              <a:rPr lang="en-US" sz="2000" dirty="0" err="1"/>
              <a:t>o’tishi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, </a:t>
            </a:r>
            <a:r>
              <a:rPr lang="en-US" sz="2000" dirty="0" err="1"/>
              <a:t>yo’lning</a:t>
            </a:r>
            <a:r>
              <a:rPr lang="en-US" sz="2000" dirty="0"/>
              <a:t> transport </a:t>
            </a:r>
            <a:r>
              <a:rPr lang="en-US" sz="2000" dirty="0" err="1"/>
              <a:t>sifatlarini</a:t>
            </a:r>
            <a:r>
              <a:rPr lang="en-US" sz="2000" dirty="0"/>
              <a:t> </a:t>
            </a:r>
            <a:r>
              <a:rPr lang="en-US" sz="2000" dirty="0" err="1"/>
              <a:t>yomonlashtiradi</a:t>
            </a:r>
            <a:r>
              <a:rPr lang="en-US" sz="2000" dirty="0"/>
              <a:t>.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ko’chkiga</a:t>
            </a:r>
            <a:r>
              <a:rPr lang="en-US" sz="2000" dirty="0"/>
              <a:t> </a:t>
            </a:r>
            <a:r>
              <a:rPr lang="en-US" sz="2000" dirty="0" err="1"/>
              <a:t>duchor</a:t>
            </a:r>
            <a:r>
              <a:rPr lang="en-US" sz="2000" dirty="0"/>
              <a:t> </a:t>
            </a:r>
            <a:r>
              <a:rPr lang="en-US" sz="2000" dirty="0" err="1"/>
              <a:t>yonbag’irlar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o’tkazilganida</a:t>
            </a:r>
            <a:r>
              <a:rPr lang="en-US" sz="2000" dirty="0"/>
              <a:t> yon </a:t>
            </a:r>
            <a:r>
              <a:rPr lang="en-US" sz="2000" dirty="0" err="1"/>
              <a:t>bag’irlarga</a:t>
            </a:r>
            <a:r>
              <a:rPr lang="en-US" sz="2000" dirty="0"/>
              <a:t> </a:t>
            </a:r>
            <a:r>
              <a:rPr lang="en-US" sz="2000" dirty="0" err="1"/>
              <a:t>qo’shimcha</a:t>
            </a:r>
            <a:r>
              <a:rPr lang="en-US" sz="2000" dirty="0"/>
              <a:t> yuk </a:t>
            </a:r>
            <a:r>
              <a:rPr lang="en-US" sz="2000" dirty="0" err="1"/>
              <a:t>tushib</a:t>
            </a:r>
            <a:r>
              <a:rPr lang="en-US" sz="2000" dirty="0"/>
              <a:t>,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jarayonlarining</a:t>
            </a:r>
            <a:r>
              <a:rPr lang="en-US" sz="2000" dirty="0"/>
              <a:t> </a:t>
            </a:r>
            <a:r>
              <a:rPr lang="en-US" sz="2000" dirty="0" err="1"/>
              <a:t>faollashuvini</a:t>
            </a:r>
            <a:r>
              <a:rPr lang="en-US" sz="2000" dirty="0"/>
              <a:t> </a:t>
            </a:r>
            <a:r>
              <a:rPr lang="en-US" sz="2000" dirty="0" err="1"/>
              <a:t>keltirib</a:t>
            </a:r>
            <a:r>
              <a:rPr lang="en-US" sz="2000" dirty="0"/>
              <a:t> </a:t>
            </a:r>
            <a:r>
              <a:rPr lang="en-US" sz="2000" dirty="0" err="1"/>
              <a:t>chiqarishi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Ko’chkilarni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muqarrar</a:t>
            </a:r>
            <a:r>
              <a:rPr lang="en-US" sz="2000" dirty="0"/>
              <a:t> </a:t>
            </a:r>
            <a:r>
              <a:rPr lang="en-US" sz="2000" dirty="0" err="1"/>
              <a:t>bo’lganida</a:t>
            </a:r>
            <a:r>
              <a:rPr lang="en-US" sz="2000" dirty="0"/>
              <a:t> </a:t>
            </a:r>
            <a:r>
              <a:rPr lang="en-US" sz="2000" dirty="0" err="1"/>
              <a:t>ko’tarmani</a:t>
            </a:r>
            <a:r>
              <a:rPr lang="en-US" sz="2000" dirty="0"/>
              <a:t> </a:t>
            </a:r>
            <a:r>
              <a:rPr lang="en-US" sz="2000" dirty="0" err="1"/>
              <a:t>ko’chkiga</a:t>
            </a:r>
            <a:r>
              <a:rPr lang="en-US" sz="2000" dirty="0"/>
              <a:t> </a:t>
            </a:r>
            <a:r>
              <a:rPr lang="en-US" sz="2000" dirty="0" err="1"/>
              <a:t>duchor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yonbag’irning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qismida</a:t>
            </a:r>
            <a:r>
              <a:rPr lang="en-US" sz="2000" dirty="0"/>
              <a:t> </a:t>
            </a:r>
            <a:r>
              <a:rPr lang="en-US" sz="2000" dirty="0" err="1"/>
              <a:t>joylashtirish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Yo’l</a:t>
            </a:r>
            <a:r>
              <a:rPr lang="en-US" dirty="0"/>
              <a:t> </a:t>
            </a:r>
            <a:r>
              <a:rPr lang="en-US" dirty="0" err="1"/>
              <a:t>o’tadigan</a:t>
            </a:r>
            <a:r>
              <a:rPr lang="en-US" dirty="0"/>
              <a:t> </a:t>
            </a:r>
            <a:r>
              <a:rPr lang="en-US" dirty="0" err="1"/>
              <a:t>ko’chkiga</a:t>
            </a:r>
            <a:r>
              <a:rPr lang="en-US" dirty="0"/>
              <a:t> </a:t>
            </a:r>
            <a:r>
              <a:rPr lang="en-US" dirty="0" err="1"/>
              <a:t>duchor</a:t>
            </a:r>
            <a:r>
              <a:rPr lang="en-US" dirty="0"/>
              <a:t> </a:t>
            </a:r>
            <a:r>
              <a:rPr lang="en-US" dirty="0" err="1"/>
              <a:t>massivlarning</a:t>
            </a:r>
            <a:r>
              <a:rPr lang="en-US" dirty="0"/>
              <a:t> </a:t>
            </a:r>
            <a:r>
              <a:rPr lang="en-US" dirty="0" err="1"/>
              <a:t>turg’unligini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tadbirlarni</a:t>
            </a:r>
            <a:r>
              <a:rPr lang="en-US" dirty="0"/>
              <a:t> </a:t>
            </a:r>
            <a:r>
              <a:rPr lang="en-US" dirty="0" err="1"/>
              <a:t>loyixalashning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g’oyasi-gruntning</a:t>
            </a:r>
            <a:r>
              <a:rPr lang="en-US" dirty="0"/>
              <a:t> </a:t>
            </a:r>
            <a:r>
              <a:rPr lang="en-US" dirty="0" err="1"/>
              <a:t>ko’chkini</a:t>
            </a:r>
            <a:r>
              <a:rPr lang="en-US" dirty="0"/>
              <a:t> </a:t>
            </a:r>
            <a:r>
              <a:rPr lang="en-US" dirty="0" err="1"/>
              <a:t>keltirib</a:t>
            </a:r>
            <a:r>
              <a:rPr lang="en-US" dirty="0"/>
              <a:t> </a:t>
            </a:r>
            <a:r>
              <a:rPr lang="en-US" dirty="0" err="1"/>
              <a:t>chiqaruvchi</a:t>
            </a:r>
            <a:r>
              <a:rPr lang="en-US" dirty="0"/>
              <a:t> </a:t>
            </a:r>
            <a:r>
              <a:rPr lang="en-US" dirty="0" err="1"/>
              <a:t>sabablarini</a:t>
            </a:r>
            <a:r>
              <a:rPr lang="en-US" dirty="0"/>
              <a:t> </a:t>
            </a:r>
            <a:r>
              <a:rPr lang="en-US" dirty="0" err="1"/>
              <a:t>bartaraf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,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navbatda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kirishining</a:t>
            </a:r>
            <a:r>
              <a:rPr lang="en-US" dirty="0"/>
              <a:t> </a:t>
            </a:r>
            <a:r>
              <a:rPr lang="en-US" dirty="0" err="1"/>
              <a:t>oldini</a:t>
            </a:r>
            <a:r>
              <a:rPr lang="en-US" dirty="0"/>
              <a:t> </a:t>
            </a:r>
            <a:r>
              <a:rPr lang="en-US" dirty="0" err="1"/>
              <a:t>olishdir</a:t>
            </a:r>
            <a:r>
              <a:rPr lang="en-US" dirty="0"/>
              <a:t>. </a:t>
            </a:r>
            <a:r>
              <a:rPr lang="en-US" dirty="0" err="1"/>
              <a:t>Oldini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 </a:t>
            </a:r>
            <a:r>
              <a:rPr lang="en-US" dirty="0" err="1"/>
              <a:t>xarakteridagi</a:t>
            </a:r>
            <a:r>
              <a:rPr lang="en-US" dirty="0"/>
              <a:t> </a:t>
            </a:r>
            <a:r>
              <a:rPr lang="en-US" dirty="0" err="1"/>
              <a:t>choralarga</a:t>
            </a:r>
            <a:r>
              <a:rPr lang="en-US" dirty="0"/>
              <a:t>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chetlatishning</a:t>
            </a:r>
            <a:r>
              <a:rPr lang="en-US" dirty="0"/>
              <a:t> </a:t>
            </a:r>
            <a:r>
              <a:rPr lang="en-US" dirty="0" err="1"/>
              <a:t>tizimini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, </a:t>
            </a:r>
            <a:r>
              <a:rPr lang="en-US" dirty="0" err="1"/>
              <a:t>ko’chatlarni</a:t>
            </a:r>
            <a:r>
              <a:rPr lang="en-US" dirty="0"/>
              <a:t> </a:t>
            </a:r>
            <a:r>
              <a:rPr lang="en-US" dirty="0" err="1"/>
              <a:t>himoya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agrotexnika</a:t>
            </a:r>
            <a:r>
              <a:rPr lang="en-US" dirty="0"/>
              <a:t> </a:t>
            </a:r>
            <a:r>
              <a:rPr lang="en-US" dirty="0" err="1"/>
              <a:t>qoidalariga</a:t>
            </a:r>
            <a:r>
              <a:rPr lang="en-US" dirty="0"/>
              <a:t> </a:t>
            </a:r>
            <a:r>
              <a:rPr lang="en-US" dirty="0" err="1"/>
              <a:t>rioya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yon </a:t>
            </a:r>
            <a:r>
              <a:rPr lang="en-US" dirty="0" err="1"/>
              <a:t>bag’irlarning</a:t>
            </a:r>
            <a:r>
              <a:rPr lang="en-US" dirty="0"/>
              <a:t> </a:t>
            </a:r>
            <a:r>
              <a:rPr lang="en-US" dirty="0" err="1"/>
              <a:t>turg’unligini</a:t>
            </a:r>
            <a:r>
              <a:rPr lang="en-US" dirty="0"/>
              <a:t> </a:t>
            </a:r>
            <a:r>
              <a:rPr lang="en-US" dirty="0" err="1"/>
              <a:t>buzuvchi</a:t>
            </a:r>
            <a:r>
              <a:rPr lang="en-US" dirty="0"/>
              <a:t> 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ishlarini</a:t>
            </a:r>
            <a:r>
              <a:rPr lang="en-US" dirty="0"/>
              <a:t> man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Topografik</a:t>
            </a:r>
            <a:r>
              <a:rPr lang="en-US" sz="2000" dirty="0"/>
              <a:t> </a:t>
            </a:r>
            <a:r>
              <a:rPr lang="en-US" sz="2000" dirty="0" err="1"/>
              <a:t>s’yomkalar</a:t>
            </a:r>
            <a:r>
              <a:rPr lang="en-US" sz="2000" dirty="0"/>
              <a:t> </a:t>
            </a:r>
            <a:r>
              <a:rPr lang="en-US" sz="2000" dirty="0" err="1"/>
              <a:t>ma’lumotlari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ko’chkiga</a:t>
            </a:r>
            <a:r>
              <a:rPr lang="en-US" sz="2000" dirty="0"/>
              <a:t> </a:t>
            </a:r>
            <a:r>
              <a:rPr lang="en-US" sz="2000" dirty="0" err="1"/>
              <a:t>duchor</a:t>
            </a:r>
            <a:r>
              <a:rPr lang="en-US" sz="2000" dirty="0"/>
              <a:t> </a:t>
            </a:r>
            <a:r>
              <a:rPr lang="en-US" sz="2000" dirty="0" err="1"/>
              <a:t>uchastkaning</a:t>
            </a:r>
            <a:r>
              <a:rPr lang="en-US" sz="2000" dirty="0"/>
              <a:t> </a:t>
            </a:r>
            <a:r>
              <a:rPr lang="en-US" sz="2000" dirty="0" err="1"/>
              <a:t>planini</a:t>
            </a:r>
            <a:r>
              <a:rPr lang="en-US" sz="2000" dirty="0"/>
              <a:t>, </a:t>
            </a:r>
            <a:r>
              <a:rPr lang="en-US" sz="2000" dirty="0" err="1"/>
              <a:t>muxandislik-geologik</a:t>
            </a:r>
            <a:r>
              <a:rPr lang="en-US" sz="2000" dirty="0"/>
              <a:t> </a:t>
            </a:r>
            <a:r>
              <a:rPr lang="en-US" sz="2000" dirty="0" err="1"/>
              <a:t>tekshirishlar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suvlari</a:t>
            </a:r>
            <a:r>
              <a:rPr lang="en-US" sz="2000" dirty="0"/>
              <a:t> </a:t>
            </a:r>
            <a:r>
              <a:rPr lang="en-US" sz="2000" dirty="0" err="1"/>
              <a:t>oqimining</a:t>
            </a:r>
            <a:r>
              <a:rPr lang="en-US" sz="2000" dirty="0"/>
              <a:t> </a:t>
            </a:r>
            <a:r>
              <a:rPr lang="en-US" sz="2000" dirty="0" err="1"/>
              <a:t>yo’nalishini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qalinligiga</a:t>
            </a:r>
            <a:r>
              <a:rPr lang="en-US" sz="2000" dirty="0"/>
              <a:t> </a:t>
            </a:r>
            <a:r>
              <a:rPr lang="en-US" sz="2000" dirty="0" err="1"/>
              <a:t>aniqlab</a:t>
            </a:r>
            <a:r>
              <a:rPr lang="en-US" sz="2000" dirty="0"/>
              <a:t>, </a:t>
            </a:r>
            <a:r>
              <a:rPr lang="en-US" sz="2000" dirty="0" err="1"/>
              <a:t>birinchi</a:t>
            </a:r>
            <a:r>
              <a:rPr lang="en-US" sz="2000" dirty="0"/>
              <a:t> </a:t>
            </a:r>
            <a:r>
              <a:rPr lang="en-US" sz="2000" dirty="0" err="1"/>
              <a:t>navbatda</a:t>
            </a:r>
            <a:r>
              <a:rPr lang="en-US" sz="2000" dirty="0"/>
              <a:t> </a:t>
            </a:r>
            <a:r>
              <a:rPr lang="en-US" sz="2000" dirty="0" err="1"/>
              <a:t>ko’chkiga</a:t>
            </a:r>
            <a:r>
              <a:rPr lang="en-US" sz="2000" dirty="0"/>
              <a:t> </a:t>
            </a:r>
            <a:r>
              <a:rPr lang="en-US" sz="2000" dirty="0" err="1"/>
              <a:t>duchor</a:t>
            </a:r>
            <a:r>
              <a:rPr lang="en-US" sz="2000" dirty="0"/>
              <a:t> </a:t>
            </a:r>
            <a:r>
              <a:rPr lang="en-US" sz="2000" dirty="0" err="1"/>
              <a:t>uchastkadan</a:t>
            </a:r>
            <a:r>
              <a:rPr lang="en-US" sz="2000" dirty="0"/>
              <a:t> </a:t>
            </a:r>
            <a:r>
              <a:rPr lang="en-US" sz="2000" dirty="0" err="1"/>
              <a:t>ustki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suvlarini</a:t>
            </a:r>
            <a:r>
              <a:rPr lang="en-US" sz="2000" dirty="0"/>
              <a:t> </a:t>
            </a:r>
            <a:r>
              <a:rPr lang="en-US" sz="2000" dirty="0" err="1"/>
              <a:t>to’la</a:t>
            </a:r>
            <a:r>
              <a:rPr lang="en-US" sz="2000" dirty="0"/>
              <a:t> </a:t>
            </a:r>
            <a:r>
              <a:rPr lang="en-US" sz="2000" dirty="0" err="1"/>
              <a:t>chetlatish</a:t>
            </a:r>
            <a:r>
              <a:rPr lang="en-US" sz="2000" dirty="0"/>
              <a:t> (</a:t>
            </a:r>
            <a:r>
              <a:rPr lang="en-US" sz="2000" dirty="0" err="1"/>
              <a:t>oqizib</a:t>
            </a:r>
            <a:r>
              <a:rPr lang="en-US" sz="2000" dirty="0"/>
              <a:t> </a:t>
            </a:r>
            <a:r>
              <a:rPr lang="en-US" sz="2000" dirty="0" err="1"/>
              <a:t>yuborish</a:t>
            </a:r>
            <a:r>
              <a:rPr lang="en-US" sz="2000" dirty="0"/>
              <a:t>) </a:t>
            </a:r>
            <a:r>
              <a:rPr lang="en-US" sz="2000" dirty="0" err="1"/>
              <a:t>choralari</a:t>
            </a:r>
            <a:r>
              <a:rPr lang="en-US" sz="2000" dirty="0"/>
              <a:t> </a:t>
            </a:r>
            <a:r>
              <a:rPr lang="en-US" sz="2000" dirty="0" err="1"/>
              <a:t>ko’riladi</a:t>
            </a:r>
            <a:r>
              <a:rPr lang="en-US" sz="2000" dirty="0"/>
              <a:t>,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ariqlar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quvurlar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.</a:t>
            </a:r>
          </a:p>
          <a:p>
            <a:r>
              <a:rPr lang="en-US" sz="2000" dirty="0"/>
              <a:t>	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masssivlarining</a:t>
            </a:r>
            <a:r>
              <a:rPr lang="en-US" sz="2000" dirty="0"/>
              <a:t> </a:t>
            </a:r>
            <a:r>
              <a:rPr lang="en-US" sz="2000" dirty="0" err="1"/>
              <a:t>turg’unligini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grunt </a:t>
            </a:r>
            <a:r>
              <a:rPr lang="en-US" sz="2000" dirty="0" err="1"/>
              <a:t>massasini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, yon </a:t>
            </a:r>
            <a:r>
              <a:rPr lang="en-US" sz="2000" dirty="0" err="1"/>
              <a:t>bag’irning</a:t>
            </a:r>
            <a:r>
              <a:rPr lang="en-US" sz="2000" dirty="0"/>
              <a:t> </a:t>
            </a:r>
            <a:r>
              <a:rPr lang="en-US" sz="2000" dirty="0" err="1"/>
              <a:t>ko’chib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qismining</a:t>
            </a:r>
            <a:r>
              <a:rPr lang="en-US" sz="2000" dirty="0"/>
              <a:t> </a:t>
            </a:r>
            <a:r>
              <a:rPr lang="en-US" sz="2000" dirty="0" err="1"/>
              <a:t>tagidagi</a:t>
            </a:r>
            <a:r>
              <a:rPr lang="en-US" sz="2000" dirty="0"/>
              <a:t> </a:t>
            </a:r>
            <a:r>
              <a:rPr lang="en-US" sz="2000" dirty="0" err="1"/>
              <a:t>yotqiziq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bog’lanishini</a:t>
            </a:r>
            <a:r>
              <a:rPr lang="en-US" sz="2000" dirty="0"/>
              <a:t> </a:t>
            </a:r>
            <a:r>
              <a:rPr lang="en-US" sz="2000" dirty="0" err="1"/>
              <a:t>yaratishga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siljish</a:t>
            </a:r>
            <a:r>
              <a:rPr lang="en-US" sz="2000" dirty="0"/>
              <a:t> </a:t>
            </a:r>
            <a:r>
              <a:rPr lang="en-US" sz="2000" dirty="0" err="1"/>
              <a:t>sirti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ko’chishga</a:t>
            </a:r>
            <a:r>
              <a:rPr lang="en-US" sz="2000" dirty="0"/>
              <a:t> </a:t>
            </a:r>
            <a:r>
              <a:rPr lang="en-US" sz="2000" dirty="0" err="1"/>
              <a:t>qarshiligini</a:t>
            </a:r>
            <a:r>
              <a:rPr lang="en-US" sz="2000" dirty="0"/>
              <a:t> </a:t>
            </a:r>
            <a:r>
              <a:rPr lang="en-US" sz="2000" dirty="0" err="1"/>
              <a:t>oshirishga</a:t>
            </a:r>
            <a:r>
              <a:rPr lang="en-US" sz="2000" dirty="0"/>
              <a:t> </a:t>
            </a:r>
            <a:r>
              <a:rPr lang="en-US" sz="2000" dirty="0" err="1"/>
              <a:t>qaratilgan</a:t>
            </a:r>
            <a:r>
              <a:rPr lang="en-US" sz="2000" dirty="0"/>
              <a:t> </a:t>
            </a:r>
            <a:r>
              <a:rPr lang="en-US" sz="2000" dirty="0" err="1"/>
              <a:t>choralar</a:t>
            </a:r>
            <a:r>
              <a:rPr lang="en-US" sz="2000" dirty="0"/>
              <a:t> </a:t>
            </a:r>
            <a:r>
              <a:rPr lang="en-US" sz="2000" dirty="0" err="1"/>
              <a:t>ko’riladi</a:t>
            </a:r>
            <a:r>
              <a:rPr lang="en-US" sz="2000" dirty="0"/>
              <a:t>.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maqsadda</a:t>
            </a:r>
            <a:r>
              <a:rPr lang="en-US" sz="2000" dirty="0"/>
              <a:t> </a:t>
            </a:r>
            <a:r>
              <a:rPr lang="en-US" sz="2000" dirty="0" err="1"/>
              <a:t>quyidagilar</a:t>
            </a:r>
            <a:r>
              <a:rPr lang="en-US" sz="2000" dirty="0"/>
              <a:t> </a:t>
            </a:r>
            <a:r>
              <a:rPr lang="en-US" sz="2000" dirty="0" err="1"/>
              <a:t>ko’zda</a:t>
            </a:r>
            <a:r>
              <a:rPr lang="en-US" sz="2000" dirty="0"/>
              <a:t> </a:t>
            </a:r>
            <a:r>
              <a:rPr lang="en-US" sz="2000" dirty="0" err="1"/>
              <a:t>tutiladi</a:t>
            </a:r>
            <a:r>
              <a:rPr lang="en-US" sz="2000" dirty="0"/>
              <a:t>: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ko’chkining</a:t>
            </a:r>
            <a:r>
              <a:rPr lang="en-US" sz="2000" dirty="0"/>
              <a:t> </a:t>
            </a:r>
            <a:r>
              <a:rPr lang="en-US" sz="2000" dirty="0" err="1"/>
              <a:t>faol</a:t>
            </a:r>
            <a:r>
              <a:rPr lang="en-US" sz="2000" dirty="0"/>
              <a:t> </a:t>
            </a:r>
            <a:r>
              <a:rPr lang="en-US" sz="2000" dirty="0" err="1"/>
              <a:t>qismi</a:t>
            </a:r>
            <a:r>
              <a:rPr lang="en-US" sz="2000" dirty="0"/>
              <a:t> </a:t>
            </a:r>
            <a:r>
              <a:rPr lang="en-US" sz="2000" dirty="0" err="1"/>
              <a:t>chegaralarida</a:t>
            </a:r>
            <a:r>
              <a:rPr lang="en-US" sz="2000" dirty="0"/>
              <a:t> </a:t>
            </a:r>
            <a:r>
              <a:rPr lang="en-US" sz="2000" dirty="0" err="1"/>
              <a:t>gruntning</a:t>
            </a:r>
            <a:r>
              <a:rPr lang="en-US" sz="2000" dirty="0"/>
              <a:t> </a:t>
            </a:r>
            <a:r>
              <a:rPr lang="en-US" sz="2000" dirty="0" err="1"/>
              <a:t>ma’lum</a:t>
            </a:r>
            <a:r>
              <a:rPr lang="en-US" sz="2000" dirty="0"/>
              <a:t> </a:t>
            </a:r>
            <a:r>
              <a:rPr lang="en-US" sz="2000" dirty="0" err="1"/>
              <a:t>qismini</a:t>
            </a:r>
            <a:r>
              <a:rPr lang="en-US" sz="2000" dirty="0"/>
              <a:t> </a:t>
            </a:r>
            <a:r>
              <a:rPr lang="en-US" sz="2000" dirty="0" err="1"/>
              <a:t>qirqib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,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passiv</a:t>
            </a:r>
            <a:r>
              <a:rPr lang="en-US" sz="2000" dirty="0"/>
              <a:t> </a:t>
            </a:r>
            <a:r>
              <a:rPr lang="en-US" sz="2000" dirty="0" err="1"/>
              <a:t>zonaga</a:t>
            </a:r>
            <a:r>
              <a:rPr lang="en-US" sz="2000" dirty="0"/>
              <a:t> </a:t>
            </a:r>
            <a:r>
              <a:rPr lang="en-US" sz="2000" dirty="0" err="1"/>
              <a:t>surish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ko’chish</a:t>
            </a:r>
            <a:r>
              <a:rPr lang="en-US" sz="2000" dirty="0"/>
              <a:t> </a:t>
            </a:r>
            <a:r>
              <a:rPr lang="en-US" sz="2000" dirty="0" err="1"/>
              <a:t>yonbag’rining</a:t>
            </a:r>
            <a:r>
              <a:rPr lang="en-US" sz="2000" dirty="0"/>
              <a:t> </a:t>
            </a:r>
            <a:r>
              <a:rPr lang="en-US" sz="2000" dirty="0" err="1"/>
              <a:t>yukini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;</a:t>
            </a:r>
          </a:p>
          <a:p>
            <a:r>
              <a:rPr lang="en-US" sz="2000" dirty="0" err="1"/>
              <a:t>qirg’oq</a:t>
            </a:r>
            <a:r>
              <a:rPr lang="en-US" sz="2000" dirty="0"/>
              <a:t> </a:t>
            </a:r>
            <a:r>
              <a:rPr lang="en-US" sz="2000" dirty="0" err="1"/>
              <a:t>yonbag’irlarining</a:t>
            </a:r>
            <a:r>
              <a:rPr lang="en-US" sz="2000" dirty="0"/>
              <a:t> </a:t>
            </a:r>
            <a:r>
              <a:rPr lang="en-US" sz="2000" dirty="0" err="1"/>
              <a:t>tagini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yuvib</a:t>
            </a:r>
            <a:r>
              <a:rPr lang="en-US" sz="2000" dirty="0"/>
              <a:t> </a:t>
            </a:r>
            <a:r>
              <a:rPr lang="en-US" sz="2000" dirty="0" err="1"/>
              <a:t>ketishiga</a:t>
            </a:r>
            <a:r>
              <a:rPr lang="en-US" sz="2000" dirty="0"/>
              <a:t> </a:t>
            </a:r>
            <a:r>
              <a:rPr lang="en-US" sz="2000" dirty="0" err="1"/>
              <a:t>qarshi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noturg’un</a:t>
            </a:r>
            <a:r>
              <a:rPr lang="en-US" sz="2000" dirty="0"/>
              <a:t> </a:t>
            </a:r>
            <a:r>
              <a:rPr lang="en-US" sz="2000" dirty="0" err="1"/>
              <a:t>qirg’oq</a:t>
            </a:r>
            <a:r>
              <a:rPr lang="en-US" sz="2000" dirty="0"/>
              <a:t> yon </a:t>
            </a:r>
            <a:r>
              <a:rPr lang="en-US" sz="2000" dirty="0" err="1"/>
              <a:t>bag’irlarining</a:t>
            </a:r>
            <a:r>
              <a:rPr lang="en-US" sz="2000" dirty="0"/>
              <a:t> </a:t>
            </a:r>
            <a:r>
              <a:rPr lang="en-US" sz="2000" dirty="0" err="1"/>
              <a:t>siljishini</a:t>
            </a:r>
            <a:r>
              <a:rPr lang="en-US" sz="2000" dirty="0"/>
              <a:t> </a:t>
            </a:r>
            <a:r>
              <a:rPr lang="en-US" sz="2000" dirty="0" err="1"/>
              <a:t>keltirib</a:t>
            </a:r>
            <a:r>
              <a:rPr lang="en-US" sz="2000" dirty="0"/>
              <a:t> </a:t>
            </a:r>
            <a:r>
              <a:rPr lang="en-US" sz="2000" dirty="0" err="1"/>
              <a:t>chiqaradi</a:t>
            </a:r>
            <a:r>
              <a:rPr lang="en-US" sz="2000" dirty="0" smtClean="0"/>
              <a:t>;</a:t>
            </a:r>
            <a:endParaRPr lang="ru-RU" sz="2000" dirty="0" smtClean="0"/>
          </a:p>
          <a:p>
            <a:r>
              <a:rPr lang="en-US" sz="2000" dirty="0" err="1"/>
              <a:t>tutib</a:t>
            </a:r>
            <a:r>
              <a:rPr lang="en-US" sz="2000" dirty="0"/>
              <a:t> </a:t>
            </a:r>
            <a:r>
              <a:rPr lang="en-US" sz="2000" dirty="0" err="1"/>
              <a:t>turuvchi</a:t>
            </a:r>
            <a:r>
              <a:rPr lang="en-US" sz="2000" dirty="0"/>
              <a:t> </a:t>
            </a:r>
            <a:r>
              <a:rPr lang="en-US" sz="2000" dirty="0" err="1"/>
              <a:t>inshootlar-tirak</a:t>
            </a:r>
            <a:r>
              <a:rPr lang="en-US" sz="2000" dirty="0"/>
              <a:t> </a:t>
            </a:r>
            <a:r>
              <a:rPr lang="en-US" sz="2000" dirty="0" err="1"/>
              <a:t>devorlar</a:t>
            </a:r>
            <a:r>
              <a:rPr lang="en-US" sz="2000" dirty="0"/>
              <a:t>, </a:t>
            </a:r>
            <a:r>
              <a:rPr lang="en-US" sz="2000" dirty="0" err="1"/>
              <a:t>kontrforslar</a:t>
            </a:r>
            <a:r>
              <a:rPr lang="en-US" sz="2000" dirty="0"/>
              <a:t>, </a:t>
            </a:r>
            <a:r>
              <a:rPr lang="en-US" sz="2000" dirty="0" err="1"/>
              <a:t>kontrbanketlar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kabilarni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buzilmagan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</a:t>
            </a:r>
            <a:r>
              <a:rPr lang="en-US" sz="2000" dirty="0" err="1"/>
              <a:t>jinslarni</a:t>
            </a:r>
            <a:r>
              <a:rPr lang="en-US" sz="2000" dirty="0"/>
              <a:t> </a:t>
            </a:r>
            <a:r>
              <a:rPr lang="en-US" sz="2000" dirty="0" err="1"/>
              <a:t>o’yib</a:t>
            </a:r>
            <a:r>
              <a:rPr lang="en-US" sz="2000" dirty="0"/>
              <a:t> </a:t>
            </a:r>
            <a:r>
              <a:rPr lang="en-US" sz="2000" dirty="0" err="1"/>
              <a:t>quriladi</a:t>
            </a:r>
            <a:r>
              <a:rPr lang="en-US" sz="2000" dirty="0"/>
              <a:t> (1 - </a:t>
            </a:r>
            <a:r>
              <a:rPr lang="en-US" sz="2000" dirty="0" err="1"/>
              <a:t>rasm</a:t>
            </a:r>
            <a:r>
              <a:rPr lang="en-US" sz="2000" dirty="0"/>
              <a:t>). </a:t>
            </a:r>
            <a:r>
              <a:rPr lang="en-US" sz="2000" dirty="0" err="1"/>
              <a:t>Gruntning</a:t>
            </a:r>
            <a:r>
              <a:rPr lang="en-US" sz="2000" dirty="0"/>
              <a:t> </a:t>
            </a:r>
            <a:r>
              <a:rPr lang="en-US" sz="2000" dirty="0" err="1"/>
              <a:t>ko’chish</a:t>
            </a:r>
            <a:r>
              <a:rPr lang="en-US" sz="2000" dirty="0"/>
              <a:t> </a:t>
            </a:r>
            <a:r>
              <a:rPr lang="en-US" sz="2000" dirty="0" err="1"/>
              <a:t>jarayonlari</a:t>
            </a:r>
            <a:r>
              <a:rPr lang="en-US" sz="2000" dirty="0"/>
              <a:t> </a:t>
            </a:r>
            <a:r>
              <a:rPr lang="en-US" sz="2000" dirty="0" err="1"/>
              <a:t>sababli</a:t>
            </a:r>
            <a:r>
              <a:rPr lang="en-US" sz="2000" dirty="0"/>
              <a:t> </a:t>
            </a:r>
            <a:r>
              <a:rPr lang="en-US" sz="2000" dirty="0" err="1"/>
              <a:t>tutib</a:t>
            </a:r>
            <a:r>
              <a:rPr lang="en-US" sz="2000" dirty="0"/>
              <a:t> </a:t>
            </a:r>
            <a:r>
              <a:rPr lang="en-US" sz="2000" dirty="0" err="1"/>
              <a:t>turuvchi</a:t>
            </a:r>
            <a:r>
              <a:rPr lang="en-US" sz="2000" dirty="0"/>
              <a:t> </a:t>
            </a:r>
            <a:r>
              <a:rPr lang="en-US" sz="2000" dirty="0" err="1"/>
              <a:t>inshootlarning</a:t>
            </a:r>
            <a:r>
              <a:rPr lang="en-US" sz="2000" dirty="0"/>
              <a:t> </a:t>
            </a:r>
            <a:r>
              <a:rPr lang="en-US" sz="2000" dirty="0" err="1"/>
              <a:t>asoslari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xizmatidan</a:t>
            </a:r>
            <a:r>
              <a:rPr lang="en-US" sz="2000" dirty="0"/>
              <a:t> </a:t>
            </a:r>
            <a:r>
              <a:rPr lang="en-US" sz="2000" dirty="0" err="1"/>
              <a:t>keyin</a:t>
            </a:r>
            <a:r>
              <a:rPr lang="en-US" sz="2000" dirty="0"/>
              <a:t> </a:t>
            </a:r>
            <a:r>
              <a:rPr lang="en-US" sz="2000" dirty="0" err="1"/>
              <a:t>emirilib</a:t>
            </a:r>
            <a:r>
              <a:rPr lang="en-US" sz="2000" dirty="0"/>
              <a:t> </a:t>
            </a:r>
            <a:r>
              <a:rPr lang="en-US" sz="2000" dirty="0" err="1"/>
              <a:t>ketgan</a:t>
            </a:r>
            <a:r>
              <a:rPr lang="en-US" sz="2000" dirty="0"/>
              <a:t> </a:t>
            </a:r>
            <a:r>
              <a:rPr lang="en-US" sz="2000" dirty="0" err="1"/>
              <a:t>hollar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uchrab</a:t>
            </a:r>
            <a:r>
              <a:rPr lang="en-US" sz="2000" dirty="0"/>
              <a:t> </a:t>
            </a:r>
            <a:r>
              <a:rPr lang="en-US" sz="2000" dirty="0" err="1"/>
              <a:t>turadi</a:t>
            </a:r>
            <a:r>
              <a:rPr lang="en-US" sz="2000" dirty="0"/>
              <a:t>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22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4941168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1-rasm. </a:t>
            </a:r>
            <a:r>
              <a:rPr lang="en-US" sz="2000" dirty="0" err="1"/>
              <a:t>Ko’chadigan</a:t>
            </a:r>
            <a:r>
              <a:rPr lang="en-US" sz="2000" dirty="0"/>
              <a:t> </a:t>
            </a:r>
            <a:r>
              <a:rPr lang="en-US" sz="2000" dirty="0" err="1"/>
              <a:t>massivlarning</a:t>
            </a:r>
            <a:r>
              <a:rPr lang="en-US" sz="2000" dirty="0"/>
              <a:t> </a:t>
            </a:r>
            <a:r>
              <a:rPr lang="en-US" sz="2000" dirty="0" err="1"/>
              <a:t>turg’unligini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tadbirlar</a:t>
            </a:r>
            <a:r>
              <a:rPr lang="en-US" sz="2000" dirty="0"/>
              <a:t>:</a:t>
            </a:r>
          </a:p>
          <a:p>
            <a:r>
              <a:rPr lang="en-US" sz="2000" dirty="0"/>
              <a:t>a-</a:t>
            </a:r>
            <a:r>
              <a:rPr lang="en-US" sz="2000" dirty="0" err="1"/>
              <a:t>nishabni</a:t>
            </a:r>
            <a:r>
              <a:rPr lang="en-US" sz="2000" dirty="0"/>
              <a:t> </a:t>
            </a:r>
            <a:r>
              <a:rPr lang="en-US" sz="2000" dirty="0" err="1"/>
              <a:t>qiyalatish</a:t>
            </a:r>
            <a:r>
              <a:rPr lang="en-US" sz="2000" dirty="0"/>
              <a:t>; b-</a:t>
            </a:r>
            <a:r>
              <a:rPr lang="en-US" sz="2000" dirty="0" err="1"/>
              <a:t>kontrbanketga</a:t>
            </a:r>
            <a:r>
              <a:rPr lang="en-US" sz="2000" dirty="0"/>
              <a:t> grunt </a:t>
            </a:r>
            <a:r>
              <a:rPr lang="en-US" sz="2000" dirty="0" err="1"/>
              <a:t>to’kish</a:t>
            </a:r>
            <a:r>
              <a:rPr lang="en-US" sz="2000" dirty="0"/>
              <a:t>; v-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</a:t>
            </a:r>
            <a:r>
              <a:rPr lang="en-US" sz="2000" dirty="0"/>
              <a:t> qurish:1-kontrabanket; 2-yo’l; 3-qiyalik </a:t>
            </a:r>
            <a:r>
              <a:rPr lang="en-US" sz="2000" dirty="0" err="1"/>
              <a:t>og’irligini</a:t>
            </a:r>
            <a:r>
              <a:rPr lang="en-US" sz="2000" dirty="0"/>
              <a:t> </a:t>
            </a:r>
            <a:r>
              <a:rPr lang="en-US" sz="2000" dirty="0" err="1"/>
              <a:t>kamaytirish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gruntni</a:t>
            </a:r>
            <a:r>
              <a:rPr lang="en-US" sz="2000" dirty="0"/>
              <a:t> </a:t>
            </a:r>
            <a:r>
              <a:rPr lang="en-US" sz="2000" dirty="0" err="1"/>
              <a:t>qisman</a:t>
            </a:r>
            <a:r>
              <a:rPr lang="en-US" sz="2000" dirty="0"/>
              <a:t> </a:t>
            </a:r>
            <a:r>
              <a:rPr lang="en-US" sz="2000" dirty="0" err="1"/>
              <a:t>qirqib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; 4-to’suvchi </a:t>
            </a:r>
            <a:r>
              <a:rPr lang="en-US" sz="2000" dirty="0" err="1"/>
              <a:t>ariq</a:t>
            </a:r>
            <a:r>
              <a:rPr lang="en-US" sz="2000" dirty="0"/>
              <a:t>; 5-ushlab </a:t>
            </a:r>
            <a:r>
              <a:rPr lang="en-US" sz="2000" dirty="0" err="1"/>
              <a:t>qoluvchi</a:t>
            </a:r>
            <a:r>
              <a:rPr lang="en-US" sz="2000" dirty="0"/>
              <a:t> </a:t>
            </a:r>
            <a:r>
              <a:rPr lang="en-US" sz="2000" dirty="0" err="1"/>
              <a:t>zovur</a:t>
            </a:r>
            <a:r>
              <a:rPr lang="en-US" sz="2000" dirty="0"/>
              <a:t> (</a:t>
            </a:r>
            <a:r>
              <a:rPr lang="en-US" sz="2000" dirty="0" err="1"/>
              <a:t>drenaj</a:t>
            </a:r>
            <a:r>
              <a:rPr lang="en-US" sz="2000" dirty="0"/>
              <a:t>)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Рисунок 1" descr="Описание: C:\Мои документы\Ойнура\Китоб расмлари\31bob\31.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5328592" cy="3710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905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ko’chadigan</a:t>
            </a:r>
            <a:r>
              <a:rPr lang="en-US" sz="2000" dirty="0"/>
              <a:t> </a:t>
            </a:r>
            <a:r>
              <a:rPr lang="en-US" sz="2000" dirty="0" err="1"/>
              <a:t>massaning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tagi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ilashib</a:t>
            </a:r>
            <a:r>
              <a:rPr lang="en-US" sz="2000" dirty="0"/>
              <a:t> </a:t>
            </a:r>
            <a:r>
              <a:rPr lang="en-US" sz="2000" dirty="0" err="1"/>
              <a:t>turishini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.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maqsadda</a:t>
            </a:r>
            <a:r>
              <a:rPr lang="en-US" sz="2000" dirty="0"/>
              <a:t> </a:t>
            </a:r>
            <a:r>
              <a:rPr lang="en-US" sz="2000" dirty="0" err="1"/>
              <a:t>sirpanish</a:t>
            </a:r>
            <a:r>
              <a:rPr lang="en-US" sz="2000" dirty="0"/>
              <a:t> </a:t>
            </a:r>
            <a:r>
              <a:rPr lang="en-US" sz="2000" dirty="0" err="1"/>
              <a:t>zonasida</a:t>
            </a:r>
            <a:r>
              <a:rPr lang="en-US" sz="2000" dirty="0"/>
              <a:t> </a:t>
            </a:r>
            <a:r>
              <a:rPr lang="en-US" sz="2000" dirty="0" err="1"/>
              <a:t>bog’lovchi</a:t>
            </a:r>
            <a:r>
              <a:rPr lang="en-US" sz="2000" dirty="0"/>
              <a:t> </a:t>
            </a:r>
            <a:r>
              <a:rPr lang="en-US" sz="2000" dirty="0" err="1"/>
              <a:t>moddalarni</a:t>
            </a:r>
            <a:r>
              <a:rPr lang="en-US" sz="2000" dirty="0"/>
              <a:t> </a:t>
            </a:r>
            <a:r>
              <a:rPr lang="en-US" sz="2000" dirty="0" err="1"/>
              <a:t>dorilab</a:t>
            </a:r>
            <a:r>
              <a:rPr lang="en-US" sz="2000" dirty="0"/>
              <a:t> </a:t>
            </a:r>
            <a:r>
              <a:rPr lang="en-US" sz="2000" dirty="0" err="1"/>
              <a:t>qotirish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elektr-kimyoviy</a:t>
            </a:r>
            <a:r>
              <a:rPr lang="en-US" sz="2000" dirty="0"/>
              <a:t> </a:t>
            </a:r>
            <a:r>
              <a:rPr lang="en-US" sz="2000" dirty="0" err="1"/>
              <a:t>usul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gruntlarni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Transport </a:t>
            </a:r>
            <a:r>
              <a:rPr lang="en-US" sz="2000" dirty="0" err="1"/>
              <a:t>qurilishi</a:t>
            </a:r>
            <a:r>
              <a:rPr lang="en-US" sz="2000" dirty="0"/>
              <a:t> </a:t>
            </a:r>
            <a:r>
              <a:rPr lang="en-US" sz="2000" dirty="0" err="1"/>
              <a:t>amaliyotida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qoqib</a:t>
            </a:r>
            <a:r>
              <a:rPr lang="en-US" sz="2000" dirty="0"/>
              <a:t> </a:t>
            </a:r>
            <a:r>
              <a:rPr lang="en-US" sz="2000" dirty="0" err="1"/>
              <a:t>kiritish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burg’ilab</a:t>
            </a:r>
            <a:r>
              <a:rPr lang="en-US" sz="2000" dirty="0"/>
              <a:t> </a:t>
            </a:r>
            <a:r>
              <a:rPr lang="en-US" sz="2000" dirty="0" err="1"/>
              <a:t>tiqma</a:t>
            </a:r>
            <a:r>
              <a:rPr lang="en-US" sz="2000" dirty="0"/>
              <a:t> </a:t>
            </a:r>
            <a:r>
              <a:rPr lang="en-US" sz="2000" dirty="0" err="1"/>
              <a:t>beton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o’rnatish</a:t>
            </a:r>
            <a:r>
              <a:rPr lang="en-US" sz="2000" dirty="0"/>
              <a:t> </a:t>
            </a:r>
            <a:r>
              <a:rPr lang="en-US" sz="2000" dirty="0" err="1"/>
              <a:t>qo’llanadigan</a:t>
            </a:r>
            <a:r>
              <a:rPr lang="en-US" sz="2000" dirty="0"/>
              <a:t> </a:t>
            </a:r>
            <a:r>
              <a:rPr lang="en-US" sz="2000" dirty="0" err="1"/>
              <a:t>bo’ldi</a:t>
            </a:r>
            <a:r>
              <a:rPr lang="en-US" sz="2000" dirty="0"/>
              <a:t>,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qalinligi</a:t>
            </a:r>
            <a:r>
              <a:rPr lang="en-US" sz="2000" dirty="0"/>
              <a:t> 15...18 m </a:t>
            </a:r>
            <a:r>
              <a:rPr lang="en-US" sz="2000" dirty="0" err="1"/>
              <a:t>gacha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ko’chkilarni</a:t>
            </a:r>
            <a:r>
              <a:rPr lang="en-US" sz="2000" dirty="0"/>
              <a:t> </a:t>
            </a:r>
            <a:r>
              <a:rPr lang="en-US" sz="2000" dirty="0" err="1"/>
              <a:t>mustahkamlashga</a:t>
            </a:r>
            <a:r>
              <a:rPr lang="en-US" sz="2000" dirty="0"/>
              <a:t> </a:t>
            </a:r>
            <a:r>
              <a:rPr lang="en-US" sz="2000" dirty="0" err="1"/>
              <a:t>imkon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67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3591" y="5661248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2-rasm.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ko’chki</a:t>
            </a:r>
            <a:r>
              <a:rPr lang="en-US" sz="2000" dirty="0"/>
              <a:t> </a:t>
            </a:r>
            <a:r>
              <a:rPr lang="en-US" sz="2000" dirty="0" err="1"/>
              <a:t>ro’y</a:t>
            </a:r>
            <a:r>
              <a:rPr lang="en-US" sz="2000" dirty="0"/>
              <a:t> </a:t>
            </a:r>
            <a:r>
              <a:rPr lang="en-US" sz="2000" dirty="0" err="1"/>
              <a:t>beradigan</a:t>
            </a:r>
            <a:r>
              <a:rPr lang="en-US" sz="2000" dirty="0"/>
              <a:t> </a:t>
            </a:r>
            <a:r>
              <a:rPr lang="en-US" sz="2000" dirty="0" err="1"/>
              <a:t>uchastkasida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</a:t>
            </a:r>
            <a:r>
              <a:rPr lang="en-US" sz="2000" dirty="0"/>
              <a:t> </a:t>
            </a:r>
            <a:r>
              <a:rPr lang="en-US" sz="2000" dirty="0" err="1"/>
              <a:t>beton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mustahkamlash</a:t>
            </a:r>
            <a:r>
              <a:rPr lang="en-US" sz="2000" dirty="0"/>
              <a:t> </a:t>
            </a:r>
            <a:r>
              <a:rPr lang="en-US" sz="2000" dirty="0" err="1"/>
              <a:t>sxemasi</a:t>
            </a:r>
            <a:r>
              <a:rPr lang="en-US" sz="2000" dirty="0"/>
              <a:t>: a-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</a:t>
            </a:r>
            <a:r>
              <a:rPr lang="en-US" sz="2000" dirty="0"/>
              <a:t> </a:t>
            </a:r>
            <a:r>
              <a:rPr lang="en-US" sz="2000" dirty="0" err="1"/>
              <a:t>to’sinida</a:t>
            </a:r>
            <a:r>
              <a:rPr lang="en-US" sz="2000" dirty="0"/>
              <a:t> </a:t>
            </a:r>
            <a:r>
              <a:rPr lang="en-US" sz="2000" dirty="0" err="1"/>
              <a:t>qurilgan</a:t>
            </a:r>
            <a:r>
              <a:rPr lang="en-US" sz="2000" dirty="0"/>
              <a:t> </a:t>
            </a:r>
            <a:r>
              <a:rPr lang="en-US" sz="2000" dirty="0" err="1"/>
              <a:t>pastki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devorli</a:t>
            </a:r>
            <a:r>
              <a:rPr lang="en-US" sz="2000" dirty="0"/>
              <a:t> </a:t>
            </a:r>
            <a:r>
              <a:rPr lang="en-US" sz="2000" dirty="0" err="1"/>
              <a:t>ko’tarma</a:t>
            </a:r>
            <a:r>
              <a:rPr lang="en-US" sz="2000" dirty="0"/>
              <a:t>;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Рисунок 3" descr="Описание: C:\Мои документы\Oynura\Ойнура\Китоб расмлари\31bob\31.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25262"/>
            <a:ext cx="6793392" cy="377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415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436510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smtClean="0"/>
              <a:t>b-</a:t>
            </a:r>
            <a:r>
              <a:rPr lang="en-US" sz="2000" dirty="0" err="1" smtClean="0"/>
              <a:t>etagida</a:t>
            </a:r>
            <a:r>
              <a:rPr lang="en-US" sz="2000" dirty="0" smtClean="0"/>
              <a:t> </a:t>
            </a:r>
            <a:r>
              <a:rPr lang="en-US" sz="2000" dirty="0" err="1"/>
              <a:t>tayanch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</a:t>
            </a:r>
            <a:r>
              <a:rPr lang="en-US" sz="2000" dirty="0"/>
              <a:t> </a:t>
            </a:r>
            <a:r>
              <a:rPr lang="en-US" sz="2000" dirty="0" err="1"/>
              <a:t>to’sini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ko’tarma</a:t>
            </a:r>
            <a:r>
              <a:rPr lang="en-US" sz="2000" dirty="0"/>
              <a:t>; v, g-</a:t>
            </a:r>
            <a:r>
              <a:rPr lang="en-US" sz="2000" dirty="0" err="1"/>
              <a:t>yuqorigi</a:t>
            </a:r>
            <a:r>
              <a:rPr lang="en-US" sz="2000" dirty="0"/>
              <a:t>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devorga</a:t>
            </a:r>
            <a:r>
              <a:rPr lang="en-US" sz="2000" dirty="0"/>
              <a:t> </a:t>
            </a:r>
            <a:r>
              <a:rPr lang="en-US" sz="2000" dirty="0" err="1"/>
              <a:t>gorizontal</a:t>
            </a:r>
            <a:r>
              <a:rPr lang="en-US" sz="2000" dirty="0"/>
              <a:t> </a:t>
            </a:r>
            <a:r>
              <a:rPr lang="en-US" sz="2000" dirty="0" err="1"/>
              <a:t>anker</a:t>
            </a:r>
            <a:r>
              <a:rPr lang="en-US" sz="2000" dirty="0"/>
              <a:t> </a:t>
            </a:r>
            <a:r>
              <a:rPr lang="en-US" sz="2000" dirty="0" err="1"/>
              <a:t>tortqi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birlashtirilgan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</a:t>
            </a:r>
            <a:r>
              <a:rPr lang="en-US" sz="2000" dirty="0"/>
              <a:t> </a:t>
            </a:r>
            <a:r>
              <a:rPr lang="en-US" sz="2000" dirty="0" err="1"/>
              <a:t>to’sinli</a:t>
            </a:r>
            <a:r>
              <a:rPr lang="en-US" sz="2000" dirty="0"/>
              <a:t> </a:t>
            </a:r>
            <a:r>
              <a:rPr lang="en-US" sz="2000" dirty="0" err="1"/>
              <a:t>tokchada</a:t>
            </a:r>
            <a:r>
              <a:rPr lang="en-US" sz="2000" dirty="0"/>
              <a:t> </a:t>
            </a:r>
            <a:r>
              <a:rPr lang="en-US" sz="2000" dirty="0" err="1"/>
              <a:t>o’tkazilgan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; d </a:t>
            </a:r>
            <a:r>
              <a:rPr lang="en-US" sz="2000" dirty="0" err="1"/>
              <a:t>va</a:t>
            </a:r>
            <a:r>
              <a:rPr lang="en-US" sz="2000" dirty="0"/>
              <a:t> e–</a:t>
            </a:r>
            <a:r>
              <a:rPr lang="en-US" sz="2000" dirty="0" err="1"/>
              <a:t>balkon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estakadalar</a:t>
            </a:r>
            <a:r>
              <a:rPr lang="en-US" sz="2000" dirty="0"/>
              <a:t> </a:t>
            </a:r>
            <a:r>
              <a:rPr lang="en-US" sz="2000" dirty="0" err="1"/>
              <a:t>ko’rinishidagi</a:t>
            </a:r>
            <a:r>
              <a:rPr lang="en-US" sz="2000" dirty="0"/>
              <a:t> </a:t>
            </a:r>
            <a:r>
              <a:rPr lang="en-US" sz="2000" dirty="0" err="1"/>
              <a:t>ko’chkiga</a:t>
            </a:r>
            <a:r>
              <a:rPr lang="en-US" sz="2000" dirty="0"/>
              <a:t> </a:t>
            </a:r>
            <a:r>
              <a:rPr lang="en-US" sz="2000" dirty="0" err="1"/>
              <a:t>qarshi</a:t>
            </a:r>
            <a:r>
              <a:rPr lang="en-US" sz="2000" dirty="0"/>
              <a:t> </a:t>
            </a:r>
            <a:r>
              <a:rPr lang="en-US" sz="2000" dirty="0" err="1"/>
              <a:t>konstruktsiyalar</a:t>
            </a:r>
            <a:r>
              <a:rPr lang="en-US" sz="2000" dirty="0"/>
              <a:t>; 1-ko’tarma; 2- </a:t>
            </a:r>
            <a:r>
              <a:rPr lang="en-US" sz="2000" dirty="0" err="1"/>
              <a:t>gruntning</a:t>
            </a:r>
            <a:r>
              <a:rPr lang="en-US" sz="2000" dirty="0"/>
              <a:t> </a:t>
            </a:r>
            <a:r>
              <a:rPr lang="en-US" sz="2000" dirty="0" err="1"/>
              <a:t>o’piriladigan</a:t>
            </a:r>
            <a:r>
              <a:rPr lang="en-US" sz="2000" dirty="0"/>
              <a:t> </a:t>
            </a:r>
            <a:r>
              <a:rPr lang="en-US" sz="2000" dirty="0" err="1"/>
              <a:t>massivi</a:t>
            </a:r>
            <a:r>
              <a:rPr lang="en-US" sz="2000" dirty="0"/>
              <a:t>; 3-siljish </a:t>
            </a:r>
            <a:r>
              <a:rPr lang="en-US" sz="2000" dirty="0" err="1"/>
              <a:t>sirti</a:t>
            </a:r>
            <a:r>
              <a:rPr lang="en-US" sz="2000" dirty="0"/>
              <a:t>; 4-burg’ilab </a:t>
            </a:r>
            <a:r>
              <a:rPr lang="en-US" sz="2000" dirty="0" err="1"/>
              <a:t>urib</a:t>
            </a:r>
            <a:r>
              <a:rPr lang="en-US" sz="2000" dirty="0"/>
              <a:t> </a:t>
            </a:r>
            <a:r>
              <a:rPr lang="en-US" sz="2000" dirty="0" err="1"/>
              <a:t>kirgizilgan</a:t>
            </a:r>
            <a:r>
              <a:rPr lang="en-US" sz="2000" dirty="0"/>
              <a:t> </a:t>
            </a:r>
            <a:r>
              <a:rPr lang="en-US" sz="2000" dirty="0" err="1"/>
              <a:t>temir-beton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</a:t>
            </a:r>
            <a:r>
              <a:rPr lang="en-US" sz="2000" dirty="0"/>
              <a:t>; 5-temir-beton </a:t>
            </a:r>
            <a:r>
              <a:rPr lang="en-US" sz="2000" dirty="0" err="1"/>
              <a:t>to’sin</a:t>
            </a:r>
            <a:r>
              <a:rPr lang="en-US" sz="2000" dirty="0"/>
              <a:t>; 6-pastki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</a:t>
            </a:r>
            <a:r>
              <a:rPr lang="en-US" sz="2000" dirty="0"/>
              <a:t>; 7-zovur (</a:t>
            </a:r>
            <a:r>
              <a:rPr lang="en-US" sz="2000" dirty="0" err="1"/>
              <a:t>drenaj</a:t>
            </a:r>
            <a:r>
              <a:rPr lang="en-US" sz="2000" dirty="0"/>
              <a:t>); 8-yuqorigi </a:t>
            </a:r>
            <a:r>
              <a:rPr lang="en-US" sz="2000" dirty="0" err="1"/>
              <a:t>tirak</a:t>
            </a:r>
            <a:r>
              <a:rPr lang="en-US" sz="2000" dirty="0"/>
              <a:t> </a:t>
            </a:r>
            <a:r>
              <a:rPr lang="en-US" sz="2000" dirty="0" err="1"/>
              <a:t>devor</a:t>
            </a:r>
            <a:r>
              <a:rPr lang="en-US" sz="2000" dirty="0"/>
              <a:t>; 9-ankerli </a:t>
            </a:r>
            <a:r>
              <a:rPr lang="en-US" sz="2000" dirty="0" err="1"/>
              <a:t>tortqi</a:t>
            </a:r>
            <a:r>
              <a:rPr lang="en-US" sz="2000" dirty="0"/>
              <a:t>; 10-temir-beton </a:t>
            </a:r>
            <a:r>
              <a:rPr lang="en-US" sz="2000" dirty="0" err="1"/>
              <a:t>balkon</a:t>
            </a:r>
            <a:r>
              <a:rPr lang="en-US" sz="2000" dirty="0"/>
              <a:t>; 11-ko’tarib </a:t>
            </a:r>
            <a:r>
              <a:rPr lang="en-US" sz="2000" dirty="0" err="1"/>
              <a:t>turuvchi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to’ldiruvchi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Рисунок 3" descr="Описание: C:\Мои документы\Oynura\Ойнура\Китоб расмлари\31bob\31.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91081"/>
            <a:ext cx="5904656" cy="327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85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/>
              <a:t>Prof. </a:t>
            </a:r>
            <a:r>
              <a:rPr lang="en-US" sz="2000" dirty="0" err="1"/>
              <a:t>Shaxunyants</a:t>
            </a:r>
            <a:r>
              <a:rPr lang="en-US" sz="2000" dirty="0"/>
              <a:t> </a:t>
            </a:r>
            <a:r>
              <a:rPr lang="en-US" sz="2000" dirty="0" err="1"/>
              <a:t>usuli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aniqlanadigan</a:t>
            </a:r>
            <a:r>
              <a:rPr lang="en-US" sz="2000" dirty="0"/>
              <a:t> </a:t>
            </a:r>
            <a:r>
              <a:rPr lang="en-US" sz="2000" dirty="0" err="1"/>
              <a:t>siljituvchi</a:t>
            </a:r>
            <a:r>
              <a:rPr lang="en-US" sz="2000" dirty="0"/>
              <a:t> </a:t>
            </a:r>
            <a:r>
              <a:rPr lang="en-US" sz="2000" dirty="0" err="1"/>
              <a:t>kuchlarning</a:t>
            </a:r>
            <a:r>
              <a:rPr lang="en-US" sz="2000" dirty="0"/>
              <a:t> </a:t>
            </a:r>
            <a:r>
              <a:rPr lang="en-US" sz="2000" dirty="0" err="1"/>
              <a:t>gorizontal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etuvchilarining</a:t>
            </a:r>
            <a:r>
              <a:rPr lang="en-US" sz="2000" dirty="0"/>
              <a:t> </a:t>
            </a:r>
            <a:r>
              <a:rPr lang="en-US" sz="2000" dirty="0" err="1"/>
              <a:t>qiymati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joyda</a:t>
            </a:r>
            <a:r>
              <a:rPr lang="en-US" sz="2000" dirty="0"/>
              <a:t> </a:t>
            </a:r>
            <a:r>
              <a:rPr lang="en-US" sz="2000" dirty="0" err="1"/>
              <a:t>joylashtiriladi</a:t>
            </a:r>
            <a:r>
              <a:rPr lang="en-US" sz="2000" dirty="0"/>
              <a:t>. </a:t>
            </a:r>
            <a:r>
              <a:rPr lang="en-US" sz="2000" dirty="0" err="1"/>
              <a:t>Gruntdan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bosimga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,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undan</a:t>
            </a:r>
            <a:r>
              <a:rPr lang="en-US" sz="2000" dirty="0"/>
              <a:t> </a:t>
            </a:r>
            <a:r>
              <a:rPr lang="en-US" sz="2000" dirty="0" err="1"/>
              <a:t>ortiq</a:t>
            </a:r>
            <a:r>
              <a:rPr lang="en-US" sz="2000" dirty="0"/>
              <a:t> </a:t>
            </a:r>
            <a:r>
              <a:rPr lang="en-US" sz="2000" dirty="0" err="1"/>
              <a:t>qator</a:t>
            </a:r>
            <a:r>
              <a:rPr lang="en-US" sz="2000" dirty="0"/>
              <a:t> </a:t>
            </a:r>
            <a:r>
              <a:rPr lang="en-US" sz="2000" dirty="0" err="1"/>
              <a:t>qilinib</a:t>
            </a:r>
            <a:r>
              <a:rPr lang="en-US" sz="2000" dirty="0"/>
              <a:t>,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qoziqlarni</a:t>
            </a:r>
            <a:r>
              <a:rPr lang="en-US" sz="2000" dirty="0"/>
              <a:t> </a:t>
            </a:r>
            <a:r>
              <a:rPr lang="en-US" sz="2000" dirty="0" err="1"/>
              <a:t>kvadratlar</a:t>
            </a:r>
            <a:r>
              <a:rPr lang="en-US" sz="2000" dirty="0"/>
              <a:t> </a:t>
            </a:r>
            <a:r>
              <a:rPr lang="en-US" sz="2000" dirty="0" err="1"/>
              <a:t>to’ri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shaxmat</a:t>
            </a:r>
            <a:r>
              <a:rPr lang="en-US" sz="2000" dirty="0"/>
              <a:t> </a:t>
            </a:r>
            <a:r>
              <a:rPr lang="en-US" sz="2000" dirty="0" err="1"/>
              <a:t>tartibida</a:t>
            </a:r>
            <a:r>
              <a:rPr lang="en-US" sz="2000" dirty="0"/>
              <a:t> </a:t>
            </a:r>
            <a:r>
              <a:rPr lang="en-US" sz="2000" dirty="0" err="1"/>
              <a:t>joylashtiriladi</a:t>
            </a:r>
            <a:r>
              <a:rPr lang="en-US" sz="2000" dirty="0"/>
              <a:t>.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qatori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masofa</a:t>
            </a:r>
            <a:r>
              <a:rPr lang="en-US" sz="2000" dirty="0"/>
              <a:t> </a:t>
            </a:r>
            <a:r>
              <a:rPr lang="en-US" sz="2000" dirty="0" err="1"/>
              <a:t>gruntlarning</a:t>
            </a:r>
            <a:r>
              <a:rPr lang="en-US" sz="2000" dirty="0"/>
              <a:t> </a:t>
            </a:r>
            <a:r>
              <a:rPr lang="en-US" sz="2000" dirty="0" err="1"/>
              <a:t>turiga</a:t>
            </a:r>
            <a:r>
              <a:rPr lang="en-US" sz="2000" dirty="0"/>
              <a:t> </a:t>
            </a:r>
            <a:r>
              <a:rPr lang="en-US" sz="2000" dirty="0" err="1"/>
              <a:t>qarab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ko’chadigan</a:t>
            </a:r>
            <a:r>
              <a:rPr lang="en-US" sz="2000" dirty="0"/>
              <a:t> </a:t>
            </a:r>
            <a:r>
              <a:rPr lang="en-US" sz="2000" dirty="0" err="1"/>
              <a:t>gruntga</a:t>
            </a:r>
            <a:r>
              <a:rPr lang="en-US" sz="2000" dirty="0"/>
              <a:t> </a:t>
            </a:r>
            <a:r>
              <a:rPr lang="en-US" sz="2000" dirty="0" err="1"/>
              <a:t>go’yo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bosimini</a:t>
            </a:r>
            <a:r>
              <a:rPr lang="en-US" sz="2000" dirty="0"/>
              <a:t> </a:t>
            </a:r>
            <a:r>
              <a:rPr lang="en-US" sz="2000" dirty="0" err="1"/>
              <a:t>o’ziga</a:t>
            </a:r>
            <a:r>
              <a:rPr lang="en-US" sz="2000" dirty="0"/>
              <a:t> </a:t>
            </a:r>
            <a:r>
              <a:rPr lang="en-US" sz="2000" dirty="0" err="1"/>
              <a:t>oluvchi</a:t>
            </a:r>
            <a:r>
              <a:rPr lang="en-US" sz="2000" dirty="0"/>
              <a:t> </a:t>
            </a:r>
            <a:r>
              <a:rPr lang="en-US" sz="2000" dirty="0" err="1"/>
              <a:t>ko’tarib</a:t>
            </a:r>
            <a:r>
              <a:rPr lang="en-US" sz="2000" dirty="0"/>
              <a:t> </a:t>
            </a:r>
            <a:r>
              <a:rPr lang="en-US" sz="2000" dirty="0" err="1"/>
              <a:t>turuvchi</a:t>
            </a:r>
            <a:r>
              <a:rPr lang="en-US" sz="2000" dirty="0"/>
              <a:t> </a:t>
            </a:r>
            <a:r>
              <a:rPr lang="en-US" sz="2000" dirty="0" err="1"/>
              <a:t>gumbazlar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tovonlarini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tutib</a:t>
            </a:r>
            <a:r>
              <a:rPr lang="en-US" sz="2000" dirty="0"/>
              <a:t> </a:t>
            </a:r>
            <a:r>
              <a:rPr lang="en-US" sz="2000" dirty="0" err="1"/>
              <a:t>turadi</a:t>
            </a:r>
            <a:r>
              <a:rPr lang="en-US" sz="2000" dirty="0"/>
              <a:t>, deb </a:t>
            </a:r>
            <a:r>
              <a:rPr lang="en-US" sz="2000" dirty="0" err="1"/>
              <a:t>faraz</a:t>
            </a:r>
            <a:r>
              <a:rPr lang="en-US" sz="2000" dirty="0"/>
              <a:t> </a:t>
            </a:r>
            <a:r>
              <a:rPr lang="en-US" sz="2000" dirty="0" err="1"/>
              <a:t>qilinadi</a:t>
            </a:r>
            <a:r>
              <a:rPr lang="en-US" sz="2000" dirty="0"/>
              <a:t>.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qoziqlarning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orasidagi</a:t>
            </a:r>
            <a:r>
              <a:rPr lang="en-US" sz="2000" dirty="0"/>
              <a:t> </a:t>
            </a:r>
            <a:r>
              <a:rPr lang="en-US" sz="2000" dirty="0" err="1"/>
              <a:t>bo’shliqqa</a:t>
            </a:r>
            <a:r>
              <a:rPr lang="en-US" sz="2000" dirty="0"/>
              <a:t> </a:t>
            </a:r>
            <a:r>
              <a:rPr lang="en-US" sz="2000" dirty="0" err="1"/>
              <a:t>gruntning</a:t>
            </a:r>
            <a:r>
              <a:rPr lang="en-US" sz="2000" dirty="0"/>
              <a:t> </a:t>
            </a:r>
            <a:r>
              <a:rPr lang="en-US" sz="2000" dirty="0" err="1"/>
              <a:t>yorib</a:t>
            </a:r>
            <a:r>
              <a:rPr lang="en-US" sz="2000" dirty="0"/>
              <a:t> </a:t>
            </a:r>
            <a:r>
              <a:rPr lang="en-US" sz="2000" dirty="0" err="1"/>
              <a:t>kirishiga</a:t>
            </a:r>
            <a:r>
              <a:rPr lang="en-US" sz="2000" dirty="0"/>
              <a:t> </a:t>
            </a:r>
            <a:r>
              <a:rPr lang="en-US" sz="2000" dirty="0" err="1"/>
              <a:t>qarshiligini</a:t>
            </a:r>
            <a:r>
              <a:rPr lang="en-US" sz="2000" dirty="0"/>
              <a:t> </a:t>
            </a:r>
            <a:r>
              <a:rPr lang="en-US" sz="2000" dirty="0" err="1"/>
              <a:t>tekshirish</a:t>
            </a:r>
            <a:r>
              <a:rPr lang="en-US" sz="2000" dirty="0"/>
              <a:t> </a:t>
            </a:r>
            <a:r>
              <a:rPr lang="en-US" sz="2000" dirty="0" err="1"/>
              <a:t>zarur</a:t>
            </a:r>
            <a:r>
              <a:rPr lang="en-US" sz="2000" dirty="0"/>
              <a:t>. </a:t>
            </a:r>
            <a:r>
              <a:rPr lang="en-US" sz="2000" dirty="0" err="1"/>
              <a:t>Odatda</a:t>
            </a:r>
            <a:r>
              <a:rPr lang="en-US" sz="2000" dirty="0"/>
              <a:t> </a:t>
            </a:r>
            <a:r>
              <a:rPr lang="en-US" sz="2000" dirty="0" err="1"/>
              <a:t>ustun</a:t>
            </a:r>
            <a:r>
              <a:rPr lang="en-US" sz="2000" dirty="0"/>
              <a:t> </a:t>
            </a:r>
            <a:r>
              <a:rPr lang="en-US" sz="2000" dirty="0" err="1"/>
              <a:t>qoziqlar</a:t>
            </a:r>
            <a:r>
              <a:rPr lang="en-US" sz="2000" dirty="0"/>
              <a:t> </a:t>
            </a:r>
            <a:r>
              <a:rPr lang="en-US" sz="2000" dirty="0" err="1"/>
              <a:t>qo’shilib</a:t>
            </a:r>
            <a:r>
              <a:rPr lang="en-US" sz="2000" dirty="0"/>
              <a:t> </a:t>
            </a:r>
            <a:r>
              <a:rPr lang="en-US" sz="2000" dirty="0" err="1"/>
              <a:t>ishlashi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tepasidan</a:t>
            </a:r>
            <a:r>
              <a:rPr lang="en-US" sz="2000" dirty="0"/>
              <a:t> </a:t>
            </a:r>
            <a:r>
              <a:rPr lang="en-US" sz="2000" dirty="0" err="1"/>
              <a:t>temir-beton</a:t>
            </a:r>
            <a:r>
              <a:rPr lang="en-US" sz="2000" dirty="0"/>
              <a:t> </a:t>
            </a:r>
            <a:r>
              <a:rPr lang="en-US" sz="2000" dirty="0" err="1"/>
              <a:t>rostverklar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biriktiriladi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63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255</TotalTime>
  <Words>834</Words>
  <Application>Microsoft Office PowerPoint</Application>
  <PresentationFormat>Экран (4:3)</PresentationFormat>
  <Paragraphs>45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2019-06-05T09:16:15Z</dcterms:modified>
</cp:coreProperties>
</file>