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77" r:id="rId10"/>
    <p:sldId id="279" r:id="rId11"/>
    <p:sldId id="278" r:id="rId12"/>
    <p:sldId id="281" r:id="rId13"/>
    <p:sldId id="280" r:id="rId14"/>
    <p:sldId id="276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22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D4C0EA66-468C-4124-8961-D4E58A4E8093}" type="datetimeFigureOut">
              <a:rPr lang="ru-RU" smtClean="0"/>
              <a:t>05.06.2019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22AA5641-E34E-48A7-9FE5-9096A88A5599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420688"/>
            <a:ext cx="3667944" cy="1895524"/>
          </a:xfrm>
        </p:spPr>
        <p:txBody>
          <a:bodyPr>
            <a:normAutofit fontScale="90000"/>
          </a:bodyPr>
          <a:lstStyle/>
          <a:p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Avtomobil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 smtClean="0">
                <a:solidFill>
                  <a:schemeClr val="tx1"/>
                </a:solidFill>
                <a:latin typeface="Algerian" pitchFamily="82" charset="0"/>
              </a:rPr>
              <a:t>yo`llari</a:t>
            </a:r>
            <a:r>
              <a:rPr lang="en-US" dirty="0" smtClean="0">
                <a:solidFill>
                  <a:schemeClr val="tx1"/>
                </a:solidFill>
                <a:latin typeface="Algerian" pitchFamily="82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lgerian" pitchFamily="82" charset="0"/>
              </a:rPr>
              <a:t>muhandisligi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35696" y="6173708"/>
            <a:ext cx="6120680" cy="711676"/>
          </a:xfrm>
        </p:spPr>
        <p:txBody>
          <a:bodyPr>
            <a:noAutofit/>
          </a:bodyPr>
          <a:lstStyle/>
          <a:p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TOSHKENT AVTOMOBIL YO‘LLARINI </a:t>
            </a:r>
            <a:endParaRPr lang="ru-RU" sz="1800" dirty="0" smtClean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  <a:p>
            <a:r>
              <a:rPr lang="en-US" sz="1800" dirty="0" smtClean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LOYIHALASH</a:t>
            </a:r>
            <a:r>
              <a:rPr lang="en-US" sz="1800" dirty="0">
                <a:solidFill>
                  <a:schemeClr val="bg2">
                    <a:lumMod val="50000"/>
                  </a:schemeClr>
                </a:solidFill>
                <a:latin typeface="Algerian" pitchFamily="82" charset="0"/>
                <a:ea typeface="+mj-ea"/>
                <a:cs typeface="+mj-cs"/>
              </a:rPr>
              <a:t>, QURISH VA EKSPLUATATSIYASI INSTITUTI</a:t>
            </a:r>
            <a:endParaRPr lang="ru-RU" sz="1800" dirty="0">
              <a:solidFill>
                <a:schemeClr val="bg2">
                  <a:lumMod val="50000"/>
                </a:schemeClr>
              </a:solidFill>
              <a:latin typeface="Algerian" pitchFamily="82" charset="0"/>
              <a:ea typeface="+mj-ea"/>
              <a:cs typeface="+mj-cs"/>
            </a:endParaRPr>
          </a:p>
        </p:txBody>
      </p:sp>
      <p:pic>
        <p:nvPicPr>
          <p:cNvPr id="4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5589240"/>
            <a:ext cx="1440160" cy="12409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ÐÐ°ÑÑÐ¸Ð½ÐºÐ¸ Ð¿Ð¾ Ð·Ð°Ð¿ÑÐ¾ÑÑ highway icon 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04664"/>
            <a:ext cx="3916653" cy="4800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81625" y="2822817"/>
            <a:ext cx="469443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err="1" smtClean="0">
                <a:solidFill>
                  <a:schemeClr val="bg1"/>
                </a:solidFill>
                <a:latin typeface="Edwardian Script ITC" pitchFamily="66" charset="0"/>
              </a:rPr>
              <a:t>Mavzu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 </a:t>
            </a:r>
            <a:r>
              <a:rPr lang="ru-RU" sz="4000" dirty="0" smtClean="0">
                <a:solidFill>
                  <a:schemeClr val="bg1"/>
                </a:solidFill>
                <a:latin typeface="Edwardian Script ITC" pitchFamily="66" charset="0"/>
              </a:rPr>
              <a:t>11</a:t>
            </a:r>
            <a:r>
              <a:rPr lang="en-US" sz="4000" dirty="0" smtClean="0">
                <a:solidFill>
                  <a:schemeClr val="bg1"/>
                </a:solidFill>
                <a:latin typeface="Edwardian Script ITC" pitchFamily="66" charset="0"/>
              </a:rPr>
              <a:t>: </a:t>
            </a:r>
            <a:endParaRPr lang="en-US" sz="4000" dirty="0" smtClean="0">
              <a:solidFill>
                <a:schemeClr val="bg1"/>
              </a:solidFill>
              <a:latin typeface="Edwardian Script ITC" pitchFamily="66" charset="0"/>
            </a:endParaRPr>
          </a:p>
          <a:p>
            <a:r>
              <a:rPr lang="sv-SE" sz="4000" dirty="0">
                <a:solidFill>
                  <a:schemeClr val="bg1"/>
                </a:solidFill>
                <a:latin typeface="Edwardian Script ITC" pitchFamily="66" charset="0"/>
              </a:rPr>
              <a:t>Karst jarayonli yerlarda  yo’llarni loyihalash</a:t>
            </a:r>
            <a:endParaRPr lang="ru-RU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0334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762393" y="1988840"/>
            <a:ext cx="7842055" cy="25922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err="1"/>
              <a:t>Reja</a:t>
            </a:r>
            <a:r>
              <a:rPr lang="en-US" b="1" dirty="0"/>
              <a:t>:</a:t>
            </a:r>
          </a:p>
          <a:p>
            <a:r>
              <a:rPr lang="en-US" dirty="0"/>
              <a:t>1.	Karst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bo’lish</a:t>
            </a:r>
            <a:r>
              <a:rPr lang="en-US" dirty="0"/>
              <a:t> </a:t>
            </a:r>
            <a:r>
              <a:rPr lang="en-US" dirty="0" err="1"/>
              <a:t>jarayonlari</a:t>
            </a:r>
            <a:endParaRPr lang="en-US" dirty="0"/>
          </a:p>
          <a:p>
            <a:r>
              <a:rPr lang="en-US" dirty="0"/>
              <a:t>2.	</a:t>
            </a:r>
            <a:r>
              <a:rPr lang="en-US" dirty="0" err="1"/>
              <a:t>Qurilish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xavfi</a:t>
            </a:r>
            <a:r>
              <a:rPr lang="en-US" dirty="0"/>
              <a:t> </a:t>
            </a:r>
            <a:r>
              <a:rPr lang="en-US" dirty="0" err="1"/>
              <a:t>jixatidan</a:t>
            </a:r>
            <a:r>
              <a:rPr lang="en-US" dirty="0"/>
              <a:t> karst </a:t>
            </a:r>
            <a:r>
              <a:rPr lang="en-US" dirty="0" err="1"/>
              <a:t>turlari</a:t>
            </a:r>
            <a:r>
              <a:rPr lang="en-US" dirty="0"/>
              <a:t>.</a:t>
            </a:r>
          </a:p>
          <a:p>
            <a:r>
              <a:rPr lang="en-US" dirty="0"/>
              <a:t>3.	</a:t>
            </a:r>
            <a:r>
              <a:rPr lang="en-US" dirty="0" err="1"/>
              <a:t>Karstli</a:t>
            </a:r>
            <a:r>
              <a:rPr lang="en-US" dirty="0"/>
              <a:t> </a:t>
            </a:r>
            <a:r>
              <a:rPr lang="en-US" dirty="0" err="1"/>
              <a:t>joylarda</a:t>
            </a:r>
            <a:r>
              <a:rPr lang="en-US" dirty="0"/>
              <a:t> </a:t>
            </a:r>
            <a:r>
              <a:rPr lang="en-US" dirty="0" err="1"/>
              <a:t>yo’llarni</a:t>
            </a:r>
            <a:r>
              <a:rPr lang="en-US" dirty="0"/>
              <a:t> </a:t>
            </a:r>
            <a:r>
              <a:rPr lang="en-US" dirty="0" err="1"/>
              <a:t>loyihalash</a:t>
            </a:r>
            <a:r>
              <a:rPr lang="en-US" dirty="0"/>
              <a:t>. 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41691" y="891081"/>
            <a:ext cx="604699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dirty="0" err="1">
                <a:solidFill>
                  <a:schemeClr val="bg1"/>
                </a:solidFill>
                <a:latin typeface="Algerian" pitchFamily="82" charset="0"/>
              </a:rPr>
              <a:t>Mavzu</a:t>
            </a:r>
            <a:r>
              <a:rPr lang="en-US" b="1" dirty="0">
                <a:solidFill>
                  <a:schemeClr val="bg1"/>
                </a:solidFill>
                <a:latin typeface="Algerian" pitchFamily="82" charset="0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Algerian" pitchFamily="82" charset="0"/>
              </a:rPr>
              <a:t>11</a:t>
            </a:r>
            <a:r>
              <a:rPr lang="en-US" b="1" dirty="0" smtClean="0">
                <a:solidFill>
                  <a:schemeClr val="bg1"/>
                </a:solidFill>
                <a:latin typeface="Algerian" pitchFamily="82" charset="0"/>
              </a:rPr>
              <a:t>: </a:t>
            </a:r>
            <a:endParaRPr lang="en-US" b="1" dirty="0">
              <a:solidFill>
                <a:schemeClr val="bg1"/>
              </a:solidFill>
              <a:latin typeface="Algerian" pitchFamily="82" charset="0"/>
            </a:endParaRPr>
          </a:p>
          <a:p>
            <a:r>
              <a:rPr lang="sv-SE" dirty="0">
                <a:solidFill>
                  <a:schemeClr val="bg1"/>
                </a:solidFill>
                <a:latin typeface="Algerian" pitchFamily="82" charset="0"/>
              </a:rPr>
              <a:t>Karst jarayonli yerlarda  yo’llarni loyihalash</a:t>
            </a:r>
            <a:endParaRPr lang="en-US" dirty="0">
              <a:solidFill>
                <a:schemeClr val="bg1"/>
              </a:solidFill>
              <a:latin typeface="Algerian" pitchFamily="8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20996" y="5056145"/>
            <a:ext cx="7972629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i="1" dirty="0" err="1">
                <a:solidFill>
                  <a:schemeClr val="tx2"/>
                </a:solidFill>
              </a:rPr>
              <a:t>Tayanch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 smtClean="0">
                <a:solidFill>
                  <a:schemeClr val="tx2"/>
                </a:solidFill>
              </a:rPr>
              <a:t>so</a:t>
            </a:r>
            <a:r>
              <a:rPr lang="en-US" sz="2400" b="1" i="1" dirty="0" err="1">
                <a:solidFill>
                  <a:schemeClr val="tx2"/>
                </a:solidFill>
              </a:rPr>
              <a:t>`</a:t>
            </a:r>
            <a:r>
              <a:rPr lang="en-US" sz="2400" b="1" i="1" dirty="0" err="1" smtClean="0">
                <a:solidFill>
                  <a:schemeClr val="tx2"/>
                </a:solidFill>
              </a:rPr>
              <a:t>z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va</a:t>
            </a:r>
            <a:r>
              <a:rPr lang="en-US" sz="2400" b="1" i="1" dirty="0">
                <a:solidFill>
                  <a:schemeClr val="tx2"/>
                </a:solidFill>
              </a:rPr>
              <a:t> </a:t>
            </a:r>
            <a:r>
              <a:rPr lang="en-US" sz="2400" b="1" i="1" dirty="0" err="1">
                <a:solidFill>
                  <a:schemeClr val="tx2"/>
                </a:solidFill>
              </a:rPr>
              <a:t>iboralar</a:t>
            </a:r>
            <a:r>
              <a:rPr lang="en-US" sz="2400" b="1" i="1" dirty="0">
                <a:solidFill>
                  <a:schemeClr val="tx2"/>
                </a:solidFill>
              </a:rPr>
              <a:t>: </a:t>
            </a:r>
            <a:r>
              <a:rPr lang="en-US" sz="2400" b="1" i="1" dirty="0" smtClean="0">
                <a:solidFill>
                  <a:schemeClr val="tx2"/>
                </a:solidFill>
              </a:rPr>
              <a:t> </a:t>
            </a:r>
            <a:r>
              <a:rPr lang="en-US" sz="2400" i="1" dirty="0">
                <a:solidFill>
                  <a:schemeClr val="tx2"/>
                </a:solidFill>
              </a:rPr>
              <a:t>karst, karst </a:t>
            </a:r>
            <a:r>
              <a:rPr lang="en-US" sz="2400" i="1" dirty="0" err="1">
                <a:solidFill>
                  <a:schemeClr val="tx2"/>
                </a:solidFill>
              </a:rPr>
              <a:t>voronkalari</a:t>
            </a:r>
            <a:r>
              <a:rPr lang="en-US" sz="2400" i="1" dirty="0">
                <a:solidFill>
                  <a:schemeClr val="tx2"/>
                </a:solidFill>
              </a:rPr>
              <a:t>, karst-</a:t>
            </a:r>
            <a:r>
              <a:rPr lang="en-US" sz="2400" i="1" dirty="0" err="1">
                <a:solidFill>
                  <a:schemeClr val="tx2"/>
                </a:solidFill>
              </a:rPr>
              <a:t>sulfatli</a:t>
            </a:r>
            <a:r>
              <a:rPr lang="en-US" sz="2400" i="1" dirty="0">
                <a:solidFill>
                  <a:schemeClr val="tx2"/>
                </a:solidFill>
              </a:rPr>
              <a:t>, </a:t>
            </a:r>
            <a:r>
              <a:rPr lang="en-US" sz="2400" i="1" dirty="0" err="1">
                <a:solidFill>
                  <a:schemeClr val="tx2"/>
                </a:solidFill>
              </a:rPr>
              <a:t>sulfat-karbonatli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va</a:t>
            </a:r>
            <a:r>
              <a:rPr lang="en-US" sz="2400" i="1" dirty="0">
                <a:solidFill>
                  <a:schemeClr val="tx2"/>
                </a:solidFill>
              </a:rPr>
              <a:t> tosh </a:t>
            </a:r>
            <a:r>
              <a:rPr lang="en-US" sz="2400" i="1" dirty="0" err="1">
                <a:solidFill>
                  <a:schemeClr val="tx2"/>
                </a:solidFill>
              </a:rPr>
              <a:t>tuzi</a:t>
            </a:r>
            <a:r>
              <a:rPr lang="en-US" sz="2400" i="1" dirty="0">
                <a:solidFill>
                  <a:schemeClr val="tx2"/>
                </a:solidFill>
              </a:rPr>
              <a:t> </a:t>
            </a:r>
            <a:r>
              <a:rPr lang="en-US" sz="2400" i="1" dirty="0" err="1">
                <a:solidFill>
                  <a:schemeClr val="tx2"/>
                </a:solidFill>
              </a:rPr>
              <a:t>karstlar</a:t>
            </a:r>
            <a:r>
              <a:rPr lang="en-US" sz="2400" i="1" dirty="0">
                <a:solidFill>
                  <a:schemeClr val="tx2"/>
                </a:solidFill>
              </a:rPr>
              <a:t>. </a:t>
            </a:r>
            <a:endParaRPr lang="ru-RU" sz="2400" i="1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086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11560" y="2204864"/>
            <a:ext cx="7855089" cy="3522704"/>
          </a:xfrm>
        </p:spPr>
        <p:txBody>
          <a:bodyPr>
            <a:noAutofit/>
          </a:bodyPr>
          <a:lstStyle/>
          <a:p>
            <a:r>
              <a:rPr lang="en-US" dirty="0"/>
              <a:t>Karst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bo’lish</a:t>
            </a:r>
            <a:r>
              <a:rPr lang="en-US" dirty="0"/>
              <a:t> </a:t>
            </a:r>
            <a:r>
              <a:rPr lang="en-US" dirty="0" err="1"/>
              <a:t>jarayonlari</a:t>
            </a:r>
            <a:r>
              <a:rPr lang="en-US" dirty="0"/>
              <a:t> </a:t>
            </a:r>
            <a:r>
              <a:rPr lang="en-US" dirty="0" err="1"/>
              <a:t>eriydigan</a:t>
            </a:r>
            <a:r>
              <a:rPr lang="en-US" dirty="0"/>
              <a:t> tog’ </a:t>
            </a:r>
            <a:r>
              <a:rPr lang="en-US" dirty="0" err="1"/>
              <a:t>jinslari-gips</a:t>
            </a:r>
            <a:r>
              <a:rPr lang="en-US" dirty="0"/>
              <a:t>, </a:t>
            </a:r>
            <a:r>
              <a:rPr lang="en-US" dirty="0" err="1"/>
              <a:t>ohaktosh</a:t>
            </a:r>
            <a:r>
              <a:rPr lang="en-US" dirty="0"/>
              <a:t>, </a:t>
            </a:r>
            <a:r>
              <a:rPr lang="en-US" dirty="0" err="1"/>
              <a:t>dolomit</a:t>
            </a:r>
            <a:r>
              <a:rPr lang="en-US" dirty="0"/>
              <a:t>, tosh </a:t>
            </a:r>
            <a:r>
              <a:rPr lang="en-US" dirty="0" err="1"/>
              <a:t>tuzi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boshqalarning</a:t>
            </a:r>
            <a:r>
              <a:rPr lang="en-US" dirty="0"/>
              <a:t> </a:t>
            </a:r>
            <a:r>
              <a:rPr lang="en-US" dirty="0" err="1"/>
              <a:t>qatlamlarida</a:t>
            </a:r>
            <a:r>
              <a:rPr lang="en-US" dirty="0"/>
              <a:t>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osti</a:t>
            </a:r>
            <a:r>
              <a:rPr lang="en-US" dirty="0"/>
              <a:t> </a:t>
            </a:r>
            <a:r>
              <a:rPr lang="en-US" dirty="0" err="1"/>
              <a:t>suvlari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ishqorlanishi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sodir</a:t>
            </a:r>
            <a:r>
              <a:rPr lang="en-US" dirty="0"/>
              <a:t> </a:t>
            </a:r>
            <a:r>
              <a:rPr lang="en-US" dirty="0" err="1"/>
              <a:t>bo’ladiEr</a:t>
            </a:r>
            <a:r>
              <a:rPr lang="en-US" dirty="0"/>
              <a:t> </a:t>
            </a:r>
            <a:r>
              <a:rPr lang="en-US" dirty="0" err="1"/>
              <a:t>qatlamida</a:t>
            </a:r>
            <a:r>
              <a:rPr lang="en-US" dirty="0"/>
              <a:t> </a:t>
            </a:r>
            <a:r>
              <a:rPr lang="en-US" dirty="0" err="1"/>
              <a:t>bo’shliqlar</a:t>
            </a:r>
            <a:r>
              <a:rPr lang="en-US" dirty="0"/>
              <a:t>,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osti</a:t>
            </a:r>
            <a:r>
              <a:rPr lang="en-US" dirty="0"/>
              <a:t> </a:t>
            </a:r>
            <a:r>
              <a:rPr lang="en-US" dirty="0" err="1"/>
              <a:t>yo’llari</a:t>
            </a:r>
            <a:r>
              <a:rPr lang="en-US" dirty="0"/>
              <a:t>, </a:t>
            </a:r>
            <a:r>
              <a:rPr lang="en-US" dirty="0" err="1"/>
              <a:t>govaklar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katta</a:t>
            </a:r>
            <a:r>
              <a:rPr lang="en-US" dirty="0"/>
              <a:t> </a:t>
            </a:r>
            <a:r>
              <a:rPr lang="en-US" dirty="0" err="1"/>
              <a:t>g’orlar</a:t>
            </a:r>
            <a:r>
              <a:rPr lang="en-US" dirty="0"/>
              <a:t>, </a:t>
            </a:r>
            <a:r>
              <a:rPr lang="en-US" dirty="0" err="1"/>
              <a:t>er</a:t>
            </a:r>
            <a:r>
              <a:rPr lang="en-US" dirty="0"/>
              <a:t>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g’ovaklarning</a:t>
            </a:r>
            <a:r>
              <a:rPr lang="en-US" dirty="0"/>
              <a:t> </a:t>
            </a:r>
            <a:r>
              <a:rPr lang="en-US" dirty="0" err="1"/>
              <a:t>usti</a:t>
            </a:r>
            <a:r>
              <a:rPr lang="en-US" dirty="0"/>
              <a:t> </a:t>
            </a:r>
            <a:r>
              <a:rPr lang="en-US" dirty="0" err="1"/>
              <a:t>o’tirishi</a:t>
            </a:r>
            <a:r>
              <a:rPr lang="en-US" dirty="0"/>
              <a:t> </a:t>
            </a:r>
            <a:r>
              <a:rPr lang="en-US" dirty="0" err="1"/>
              <a:t>yuzaga</a:t>
            </a:r>
            <a:r>
              <a:rPr lang="en-US" dirty="0"/>
              <a:t> </a:t>
            </a:r>
            <a:r>
              <a:rPr lang="en-US" dirty="0" err="1"/>
              <a:t>keltirgan</a:t>
            </a:r>
            <a:r>
              <a:rPr lang="en-US" dirty="0"/>
              <a:t> </a:t>
            </a:r>
            <a:r>
              <a:rPr lang="en-US" dirty="0" err="1"/>
              <a:t>xar</a:t>
            </a:r>
            <a:r>
              <a:rPr lang="en-US" dirty="0"/>
              <a:t> </a:t>
            </a:r>
            <a:r>
              <a:rPr lang="en-US" dirty="0" err="1"/>
              <a:t>hil</a:t>
            </a:r>
            <a:r>
              <a:rPr lang="en-US" dirty="0"/>
              <a:t> </a:t>
            </a:r>
            <a:r>
              <a:rPr lang="en-US" dirty="0" err="1"/>
              <a:t>chuqurliklar</a:t>
            </a:r>
            <a:r>
              <a:rPr lang="en-US" dirty="0"/>
              <a:t>, </a:t>
            </a:r>
            <a:r>
              <a:rPr lang="en-US" dirty="0" err="1"/>
              <a:t>shuningdek</a:t>
            </a:r>
            <a:r>
              <a:rPr lang="en-US" dirty="0"/>
              <a:t>, </a:t>
            </a:r>
            <a:r>
              <a:rPr lang="en-US" dirty="0" err="1"/>
              <a:t>voronkalar</a:t>
            </a:r>
            <a:r>
              <a:rPr lang="en-US" dirty="0"/>
              <a:t>, </a:t>
            </a:r>
            <a:r>
              <a:rPr lang="en-US" dirty="0" err="1"/>
              <a:t>bevosita</a:t>
            </a:r>
            <a:r>
              <a:rPr lang="en-US" dirty="0"/>
              <a:t> </a:t>
            </a:r>
            <a:r>
              <a:rPr lang="en-US" dirty="0" err="1"/>
              <a:t>yuvilish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erish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paydo</a:t>
            </a:r>
            <a:r>
              <a:rPr lang="en-US" dirty="0"/>
              <a:t> </a:t>
            </a:r>
            <a:r>
              <a:rPr lang="en-US" dirty="0" err="1"/>
              <a:t>bo’ladigan</a:t>
            </a:r>
            <a:r>
              <a:rPr lang="en-US" dirty="0"/>
              <a:t> </a:t>
            </a:r>
            <a:r>
              <a:rPr lang="en-US" dirty="0" err="1"/>
              <a:t>unqir-chunqirlar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egatlar</a:t>
            </a:r>
            <a:r>
              <a:rPr lang="en-US" dirty="0"/>
              <a:t> </a:t>
            </a:r>
            <a:r>
              <a:rPr lang="en-US" dirty="0" err="1"/>
              <a:t>hosil</a:t>
            </a:r>
            <a:r>
              <a:rPr lang="en-US" dirty="0"/>
              <a:t> </a:t>
            </a:r>
            <a:r>
              <a:rPr lang="en-US" dirty="0" err="1"/>
              <a:t>bo’ladi</a:t>
            </a:r>
            <a:r>
              <a:rPr lang="en-US" dirty="0"/>
              <a:t>. Karst </a:t>
            </a:r>
            <a:r>
              <a:rPr lang="en-US" dirty="0" err="1"/>
              <a:t>voronkalarining</a:t>
            </a:r>
            <a:r>
              <a:rPr lang="en-US" dirty="0"/>
              <a:t> </a:t>
            </a:r>
            <a:r>
              <a:rPr lang="en-US" dirty="0" err="1"/>
              <a:t>diametri</a:t>
            </a:r>
            <a:r>
              <a:rPr lang="en-US" dirty="0"/>
              <a:t>, </a:t>
            </a:r>
            <a:r>
              <a:rPr lang="en-US" dirty="0" err="1"/>
              <a:t>odatda</a:t>
            </a:r>
            <a:r>
              <a:rPr lang="en-US" dirty="0"/>
              <a:t>, 1…50 m </a:t>
            </a:r>
            <a:r>
              <a:rPr lang="en-US" dirty="0" err="1"/>
              <a:t>ni</a:t>
            </a:r>
            <a:r>
              <a:rPr lang="en-US" dirty="0"/>
              <a:t> </a:t>
            </a:r>
            <a:r>
              <a:rPr lang="en-US" dirty="0" err="1"/>
              <a:t>tashkil</a:t>
            </a:r>
            <a:r>
              <a:rPr lang="en-US" dirty="0"/>
              <a:t> </a:t>
            </a:r>
            <a:r>
              <a:rPr lang="en-US" dirty="0" err="1"/>
              <a:t>etadi</a:t>
            </a:r>
            <a:r>
              <a:rPr lang="en-US" dirty="0"/>
              <a:t>, </a:t>
            </a:r>
            <a:r>
              <a:rPr lang="en-US" dirty="0" err="1"/>
              <a:t>chuqurligi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kamdan-kam</a:t>
            </a:r>
            <a:r>
              <a:rPr lang="en-US" dirty="0"/>
              <a:t> 15…20 m </a:t>
            </a:r>
            <a:r>
              <a:rPr lang="en-US" dirty="0" err="1"/>
              <a:t>dan</a:t>
            </a:r>
            <a:r>
              <a:rPr lang="en-US" dirty="0"/>
              <a:t> </a:t>
            </a:r>
            <a:r>
              <a:rPr lang="en-US" dirty="0" err="1"/>
              <a:t>oshadi</a:t>
            </a:r>
            <a:r>
              <a:rPr lang="en-US" dirty="0"/>
              <a:t>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2762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2420888"/>
            <a:ext cx="8279246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Karstli</a:t>
            </a:r>
            <a:r>
              <a:rPr lang="en-US" sz="2000" dirty="0"/>
              <a:t> </a:t>
            </a:r>
            <a:r>
              <a:rPr lang="en-US" sz="2000" dirty="0" err="1"/>
              <a:t>mintaqada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yo’llarini</a:t>
            </a:r>
            <a:r>
              <a:rPr lang="en-US" sz="2000" dirty="0"/>
              <a:t> </a:t>
            </a:r>
            <a:r>
              <a:rPr lang="en-US" sz="2000" dirty="0" err="1"/>
              <a:t>qurish</a:t>
            </a:r>
            <a:r>
              <a:rPr lang="en-US" sz="2000" dirty="0"/>
              <a:t> karst </a:t>
            </a:r>
            <a:r>
              <a:rPr lang="en-US" sz="2000" dirty="0" err="1"/>
              <a:t>jarayonlari</a:t>
            </a:r>
            <a:r>
              <a:rPr lang="en-US" sz="2000" dirty="0"/>
              <a:t> </a:t>
            </a:r>
            <a:r>
              <a:rPr lang="en-US" sz="2000" dirty="0" err="1"/>
              <a:t>kuchayganida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buzilishi</a:t>
            </a:r>
            <a:r>
              <a:rPr lang="en-US" sz="2000" dirty="0"/>
              <a:t> 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kesib</a:t>
            </a:r>
            <a:r>
              <a:rPr lang="en-US" sz="2000" dirty="0"/>
              <a:t> </a:t>
            </a:r>
            <a:r>
              <a:rPr lang="en-US" sz="2000" dirty="0" err="1"/>
              <a:t>o’tadigan</a:t>
            </a:r>
            <a:r>
              <a:rPr lang="en-US" sz="2000" dirty="0"/>
              <a:t> karst </a:t>
            </a:r>
            <a:r>
              <a:rPr lang="en-US" sz="2000" dirty="0" err="1"/>
              <a:t>bo’shliklari</a:t>
            </a:r>
            <a:r>
              <a:rPr lang="en-US" sz="2000" dirty="0"/>
              <a:t> </a:t>
            </a:r>
            <a:r>
              <a:rPr lang="en-US" sz="2000" dirty="0" err="1"/>
              <a:t>ustining</a:t>
            </a:r>
            <a:r>
              <a:rPr lang="en-US" sz="2000" dirty="0"/>
              <a:t> </a:t>
            </a:r>
            <a:r>
              <a:rPr lang="en-US" sz="2000" dirty="0" err="1"/>
              <a:t>o’pirilish</a:t>
            </a:r>
            <a:r>
              <a:rPr lang="en-US" sz="2000" dirty="0"/>
              <a:t> </a:t>
            </a:r>
            <a:r>
              <a:rPr lang="en-US" sz="2000" dirty="0" err="1"/>
              <a:t>xavfi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bog’langan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 </a:t>
            </a:r>
          </a:p>
          <a:p>
            <a:r>
              <a:rPr lang="en-US" sz="2000" dirty="0" err="1"/>
              <a:t>Qurilish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xavfi</a:t>
            </a:r>
            <a:r>
              <a:rPr lang="en-US" sz="2000" dirty="0"/>
              <a:t> </a:t>
            </a:r>
            <a:r>
              <a:rPr lang="en-US" sz="2000" dirty="0" err="1"/>
              <a:t>jihatidan</a:t>
            </a:r>
            <a:r>
              <a:rPr lang="en-US" sz="2000" dirty="0"/>
              <a:t> karst </a:t>
            </a:r>
            <a:r>
              <a:rPr lang="en-US" sz="2000" dirty="0" err="1"/>
              <a:t>ikki</a:t>
            </a:r>
            <a:r>
              <a:rPr lang="en-US" sz="2000" dirty="0"/>
              <a:t> </a:t>
            </a:r>
            <a:r>
              <a:rPr lang="en-US" sz="2000" dirty="0" err="1"/>
              <a:t>turga</a:t>
            </a:r>
            <a:r>
              <a:rPr lang="en-US" sz="2000" dirty="0"/>
              <a:t> </a:t>
            </a:r>
            <a:r>
              <a:rPr lang="en-US" sz="2000" dirty="0" err="1"/>
              <a:t>bo’linadi</a:t>
            </a:r>
            <a:r>
              <a:rPr lang="en-US" sz="2000" dirty="0"/>
              <a:t>:</a:t>
            </a:r>
          </a:p>
          <a:p>
            <a:r>
              <a:rPr lang="en-US" sz="2000" dirty="0"/>
              <a:t>1.	- </a:t>
            </a:r>
            <a:r>
              <a:rPr lang="en-US" sz="2000" dirty="0" err="1"/>
              <a:t>oson</a:t>
            </a:r>
            <a:r>
              <a:rPr lang="en-US" sz="2000" dirty="0"/>
              <a:t> </a:t>
            </a:r>
            <a:r>
              <a:rPr lang="en-US" sz="2000" dirty="0" err="1"/>
              <a:t>eriydigan</a:t>
            </a:r>
            <a:r>
              <a:rPr lang="en-US" sz="2000" dirty="0"/>
              <a:t> </a:t>
            </a:r>
            <a:r>
              <a:rPr lang="en-US" sz="2000" dirty="0" err="1"/>
              <a:t>jinslardagi</a:t>
            </a:r>
            <a:r>
              <a:rPr lang="en-US" sz="2000" dirty="0"/>
              <a:t> karst-</a:t>
            </a:r>
            <a:r>
              <a:rPr lang="en-US" sz="2000" dirty="0" err="1"/>
              <a:t>sulfatli</a:t>
            </a:r>
            <a:r>
              <a:rPr lang="en-US" sz="2000" dirty="0"/>
              <a:t> (</a:t>
            </a:r>
            <a:r>
              <a:rPr lang="en-US" sz="2000" dirty="0" err="1"/>
              <a:t>gipsli</a:t>
            </a:r>
            <a:r>
              <a:rPr lang="en-US" sz="2000" dirty="0"/>
              <a:t>), </a:t>
            </a:r>
            <a:r>
              <a:rPr lang="en-US" sz="2000" dirty="0" err="1"/>
              <a:t>sulfat-karbonatli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tosh </a:t>
            </a:r>
            <a:r>
              <a:rPr lang="en-US" sz="2000" dirty="0" err="1"/>
              <a:t>tuzi</a:t>
            </a:r>
            <a:r>
              <a:rPr lang="en-US" sz="2000" dirty="0"/>
              <a:t> </a:t>
            </a:r>
            <a:r>
              <a:rPr lang="en-US" sz="2000" dirty="0" err="1"/>
              <a:t>karstlari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erlarda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yili</a:t>
            </a:r>
            <a:r>
              <a:rPr lang="en-US" sz="2000" dirty="0"/>
              <a:t> </a:t>
            </a:r>
            <a:r>
              <a:rPr lang="en-US" sz="2000" dirty="0" err="1"/>
              <a:t>voronkalar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o’ta</a:t>
            </a:r>
            <a:r>
              <a:rPr lang="en-US" sz="2000" dirty="0"/>
              <a:t> </a:t>
            </a:r>
            <a:r>
              <a:rPr lang="en-US" sz="2000" dirty="0" err="1"/>
              <a:t>cho’kishlar</a:t>
            </a:r>
            <a:r>
              <a:rPr lang="en-US" sz="2000" dirty="0"/>
              <a:t> </a:t>
            </a:r>
            <a:r>
              <a:rPr lang="en-US" sz="2000" dirty="0" err="1"/>
              <a:t>yuzaga</a:t>
            </a:r>
            <a:r>
              <a:rPr lang="en-US" sz="2000" dirty="0"/>
              <a:t> </a:t>
            </a:r>
            <a:r>
              <a:rPr lang="en-US" sz="2000" dirty="0" err="1"/>
              <a:t>kelishi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;</a:t>
            </a:r>
          </a:p>
          <a:p>
            <a:r>
              <a:rPr lang="en-US" sz="2000" dirty="0"/>
              <a:t>2.	- </a:t>
            </a:r>
            <a:r>
              <a:rPr lang="en-US" sz="2000" dirty="0" err="1"/>
              <a:t>qiyin</a:t>
            </a:r>
            <a:r>
              <a:rPr lang="en-US" sz="2000" dirty="0"/>
              <a:t> </a:t>
            </a:r>
            <a:r>
              <a:rPr lang="en-US" sz="2000" dirty="0" err="1"/>
              <a:t>eriydigan</a:t>
            </a:r>
            <a:r>
              <a:rPr lang="en-US" sz="2000" dirty="0"/>
              <a:t> </a:t>
            </a:r>
            <a:r>
              <a:rPr lang="en-US" sz="2000" dirty="0" err="1"/>
              <a:t>jinslardagi</a:t>
            </a:r>
            <a:r>
              <a:rPr lang="en-US" sz="2000" dirty="0"/>
              <a:t> karst-</a:t>
            </a:r>
            <a:r>
              <a:rPr lang="en-US" sz="2000" dirty="0" err="1"/>
              <a:t>karbonatli</a:t>
            </a:r>
            <a:r>
              <a:rPr lang="en-US" sz="2000" dirty="0"/>
              <a:t> (</a:t>
            </a:r>
            <a:r>
              <a:rPr lang="en-US" sz="2000" dirty="0" err="1"/>
              <a:t>ohak</a:t>
            </a:r>
            <a:r>
              <a:rPr lang="en-US" sz="2000" dirty="0"/>
              <a:t> </a:t>
            </a:r>
            <a:r>
              <a:rPr lang="en-US" sz="2000" dirty="0" err="1"/>
              <a:t>toshlaridagi</a:t>
            </a:r>
            <a:r>
              <a:rPr lang="en-US" sz="2000" dirty="0"/>
              <a:t>, </a:t>
            </a:r>
            <a:r>
              <a:rPr lang="en-US" sz="2000" dirty="0" err="1"/>
              <a:t>dolomitlardagi</a:t>
            </a:r>
            <a:r>
              <a:rPr lang="en-US" sz="2000" dirty="0"/>
              <a:t>, </a:t>
            </a:r>
            <a:r>
              <a:rPr lang="en-US" sz="2000" dirty="0" err="1"/>
              <a:t>burdagi</a:t>
            </a:r>
            <a:r>
              <a:rPr lang="en-US" sz="2000" dirty="0"/>
              <a:t>, </a:t>
            </a:r>
            <a:r>
              <a:rPr lang="en-US" sz="2000" dirty="0" err="1"/>
              <a:t>karbonat</a:t>
            </a:r>
            <a:r>
              <a:rPr lang="en-US" sz="2000" dirty="0"/>
              <a:t> </a:t>
            </a:r>
            <a:r>
              <a:rPr lang="en-US" sz="2000" dirty="0" err="1"/>
              <a:t>sementli</a:t>
            </a:r>
            <a:r>
              <a:rPr lang="en-US" sz="2000" dirty="0"/>
              <a:t> </a:t>
            </a:r>
            <a:r>
              <a:rPr lang="en-US" sz="2000" dirty="0" err="1"/>
              <a:t>siniq</a:t>
            </a:r>
            <a:r>
              <a:rPr lang="en-US" sz="2000" dirty="0"/>
              <a:t> tosh </a:t>
            </a:r>
            <a:r>
              <a:rPr lang="en-US" sz="2000" dirty="0" err="1"/>
              <a:t>jinslaridagi</a:t>
            </a:r>
            <a:r>
              <a:rPr lang="en-US" sz="2000" dirty="0"/>
              <a:t>) </a:t>
            </a:r>
            <a:r>
              <a:rPr lang="en-US" sz="2000" dirty="0" err="1"/>
              <a:t>karstlar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86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7544" y="2132856"/>
            <a:ext cx="7927097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Ikkinchi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 </a:t>
            </a:r>
            <a:r>
              <a:rPr lang="en-US" sz="2000" dirty="0" err="1"/>
              <a:t>karstning</a:t>
            </a:r>
            <a:r>
              <a:rPr lang="en-US" sz="2000" dirty="0"/>
              <a:t> </a:t>
            </a:r>
            <a:r>
              <a:rPr lang="en-US" sz="2000" dirty="0" err="1"/>
              <a:t>rivojlanishi</a:t>
            </a:r>
            <a:r>
              <a:rPr lang="en-US" sz="2000" dirty="0"/>
              <a:t> </a:t>
            </a:r>
            <a:r>
              <a:rPr lang="en-US" sz="2000" dirty="0" err="1"/>
              <a:t>ancha-sekin</a:t>
            </a:r>
            <a:r>
              <a:rPr lang="en-US" sz="2000" dirty="0"/>
              <a:t> </a:t>
            </a:r>
            <a:r>
              <a:rPr lang="en-US" sz="2000" dirty="0" err="1"/>
              <a:t>kechadi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karstli</a:t>
            </a:r>
            <a:r>
              <a:rPr lang="en-US" sz="2000" dirty="0"/>
              <a:t> </a:t>
            </a:r>
            <a:r>
              <a:rPr lang="en-US" sz="2000" dirty="0" err="1"/>
              <a:t>ko’rinishning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elementlari</a:t>
            </a:r>
            <a:r>
              <a:rPr lang="en-US" sz="2000" dirty="0"/>
              <a:t> </a:t>
            </a:r>
            <a:r>
              <a:rPr lang="en-US" sz="2000" dirty="0" err="1"/>
              <a:t>ko’pincha</a:t>
            </a:r>
            <a:r>
              <a:rPr lang="en-US" sz="2000" dirty="0"/>
              <a:t> </a:t>
            </a:r>
            <a:r>
              <a:rPr lang="en-US" sz="2000" dirty="0" err="1"/>
              <a:t>o’nlab</a:t>
            </a:r>
            <a:r>
              <a:rPr lang="en-US" sz="2000" dirty="0"/>
              <a:t> </a:t>
            </a:r>
            <a:r>
              <a:rPr lang="en-US" sz="2000" dirty="0" err="1"/>
              <a:t>yillar</a:t>
            </a:r>
            <a:r>
              <a:rPr lang="en-US" sz="2000" dirty="0"/>
              <a:t> </a:t>
            </a:r>
            <a:r>
              <a:rPr lang="en-US" sz="2000" dirty="0" err="1"/>
              <a:t>paydo</a:t>
            </a:r>
            <a:r>
              <a:rPr lang="en-US" sz="2000" dirty="0"/>
              <a:t> </a:t>
            </a:r>
            <a:r>
              <a:rPr lang="en-US" sz="2000" dirty="0" err="1"/>
              <a:t>bo’lmaydi</a:t>
            </a:r>
            <a:r>
              <a:rPr lang="en-US" sz="2000" dirty="0"/>
              <a:t>. Bu </a:t>
            </a:r>
            <a:r>
              <a:rPr lang="en-US" sz="2000" dirty="0" err="1"/>
              <a:t>hol</a:t>
            </a:r>
            <a:r>
              <a:rPr lang="en-US" sz="2000" dirty="0"/>
              <a:t> </a:t>
            </a:r>
            <a:r>
              <a:rPr lang="en-US" sz="2000" dirty="0" err="1"/>
              <a:t>karstlangan</a:t>
            </a:r>
            <a:r>
              <a:rPr lang="en-US" sz="2000" dirty="0"/>
              <a:t> </a:t>
            </a:r>
            <a:r>
              <a:rPr lang="en-US" sz="2000" dirty="0" err="1"/>
              <a:t>xududning</a:t>
            </a:r>
            <a:r>
              <a:rPr lang="en-US" sz="2000" dirty="0"/>
              <a:t> </a:t>
            </a:r>
            <a:r>
              <a:rPr lang="en-US" sz="2000" dirty="0" err="1"/>
              <a:t>mustahkam</a:t>
            </a:r>
            <a:r>
              <a:rPr lang="en-US" sz="2000" dirty="0"/>
              <a:t> </a:t>
            </a:r>
            <a:r>
              <a:rPr lang="en-US" sz="2000" dirty="0" err="1"/>
              <a:t>joylarida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yotqizishga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muhandislik</a:t>
            </a:r>
            <a:r>
              <a:rPr lang="en-US" sz="2000" dirty="0"/>
              <a:t> </a:t>
            </a:r>
            <a:r>
              <a:rPr lang="en-US" sz="2000" dirty="0" err="1"/>
              <a:t>inshootlari</a:t>
            </a:r>
            <a:r>
              <a:rPr lang="en-US" sz="2000" dirty="0"/>
              <a:t> </a:t>
            </a:r>
            <a:r>
              <a:rPr lang="en-US" sz="2000" dirty="0" err="1"/>
              <a:t>ko’rishga</a:t>
            </a:r>
            <a:r>
              <a:rPr lang="en-US" sz="2000" dirty="0"/>
              <a:t> </a:t>
            </a:r>
            <a:r>
              <a:rPr lang="en-US" sz="2000" dirty="0" err="1"/>
              <a:t>imkon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. </a:t>
            </a:r>
          </a:p>
          <a:p>
            <a:r>
              <a:rPr lang="en-US" sz="2000" dirty="0"/>
              <a:t>Karst </a:t>
            </a:r>
            <a:r>
              <a:rPr lang="en-US" sz="2000" dirty="0" err="1"/>
              <a:t>jarayonlarining</a:t>
            </a:r>
            <a:r>
              <a:rPr lang="en-US" sz="2000" dirty="0"/>
              <a:t> </a:t>
            </a:r>
            <a:r>
              <a:rPr lang="en-US" sz="2000" dirty="0" err="1"/>
              <a:t>rivojlanish</a:t>
            </a:r>
            <a:r>
              <a:rPr lang="en-US" sz="2000" dirty="0"/>
              <a:t> </a:t>
            </a:r>
            <a:r>
              <a:rPr lang="en-US" sz="2000" dirty="0" err="1"/>
              <a:t>jadalligining</a:t>
            </a:r>
            <a:r>
              <a:rPr lang="en-US" sz="2000" dirty="0"/>
              <a:t> </a:t>
            </a:r>
            <a:r>
              <a:rPr lang="en-US" sz="2000" dirty="0" err="1"/>
              <a:t>taxminiy</a:t>
            </a:r>
            <a:r>
              <a:rPr lang="en-US" sz="2000" dirty="0"/>
              <a:t> </a:t>
            </a:r>
            <a:r>
              <a:rPr lang="en-US" sz="2000" dirty="0" err="1"/>
              <a:t>tavsifnomasi</a:t>
            </a:r>
            <a:r>
              <a:rPr lang="en-US" sz="2000" dirty="0"/>
              <a:t> </a:t>
            </a:r>
            <a:r>
              <a:rPr lang="en-US" sz="2000" dirty="0" err="1"/>
              <a:t>bo’lib</a:t>
            </a:r>
            <a:r>
              <a:rPr lang="en-US" sz="2000" dirty="0"/>
              <a:t>, prof. G.A. </a:t>
            </a:r>
            <a:r>
              <a:rPr lang="en-US" sz="2000" dirty="0" err="1"/>
              <a:t>Maksimovichning</a:t>
            </a:r>
            <a:r>
              <a:rPr lang="en-US" sz="2000" dirty="0"/>
              <a:t> </a:t>
            </a:r>
            <a:r>
              <a:rPr lang="en-US" sz="2000" dirty="0" err="1"/>
              <a:t>ma’lumotlariga</a:t>
            </a:r>
            <a:r>
              <a:rPr lang="en-US" sz="2000" dirty="0"/>
              <a:t> </a:t>
            </a:r>
            <a:r>
              <a:rPr lang="en-US" sz="2000" dirty="0" err="1"/>
              <a:t>ko’ra</a:t>
            </a:r>
            <a:r>
              <a:rPr lang="en-US" sz="2000" dirty="0"/>
              <a:t>, karst </a:t>
            </a:r>
            <a:r>
              <a:rPr lang="en-US" sz="2000" dirty="0" err="1"/>
              <a:t>g’orlari</a:t>
            </a:r>
            <a:r>
              <a:rPr lang="en-US" sz="2000" dirty="0"/>
              <a:t> </a:t>
            </a:r>
            <a:r>
              <a:rPr lang="en-US" sz="2000" dirty="0" err="1"/>
              <a:t>tomining</a:t>
            </a:r>
            <a:r>
              <a:rPr lang="en-US" sz="2000" dirty="0"/>
              <a:t> 1 km2 da </a:t>
            </a:r>
            <a:r>
              <a:rPr lang="en-US" sz="2000" dirty="0" err="1"/>
              <a:t>o’pirilishi</a:t>
            </a:r>
            <a:r>
              <a:rPr lang="en-US" sz="2000" dirty="0"/>
              <a:t> </a:t>
            </a:r>
            <a:r>
              <a:rPr lang="en-US" sz="2000" dirty="0" err="1"/>
              <a:t>natijasida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yilda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voronkalar</a:t>
            </a:r>
            <a:r>
              <a:rPr lang="en-US" sz="2000" dirty="0"/>
              <a:t> </a:t>
            </a:r>
            <a:r>
              <a:rPr lang="en-US" sz="2000" dirty="0" err="1"/>
              <a:t>soni</a:t>
            </a:r>
            <a:r>
              <a:rPr lang="en-US" sz="2000" dirty="0"/>
              <a:t> </a:t>
            </a:r>
            <a:r>
              <a:rPr lang="en-US" sz="2000" dirty="0" err="1"/>
              <a:t>xizmat</a:t>
            </a:r>
            <a:r>
              <a:rPr lang="en-US" sz="2000" dirty="0"/>
              <a:t> </a:t>
            </a:r>
            <a:r>
              <a:rPr lang="en-US" sz="2000" dirty="0" err="1"/>
              <a:t>qilishi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Voronkalar</a:t>
            </a:r>
            <a:r>
              <a:rPr lang="en-US" sz="2000" dirty="0"/>
              <a:t> </a:t>
            </a:r>
            <a:r>
              <a:rPr lang="en-US" sz="2000" dirty="0" err="1"/>
              <a:t>yoshini</a:t>
            </a:r>
            <a:r>
              <a:rPr lang="en-US" sz="2000" dirty="0"/>
              <a:t> </a:t>
            </a:r>
            <a:r>
              <a:rPr lang="en-US" sz="2000" dirty="0" err="1"/>
              <a:t>qidiruv</a:t>
            </a:r>
            <a:r>
              <a:rPr lang="en-US" sz="2000" dirty="0"/>
              <a:t> </a:t>
            </a:r>
            <a:r>
              <a:rPr lang="en-US" sz="2000" dirty="0" err="1"/>
              <a:t>vaqtida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</a:t>
            </a:r>
            <a:r>
              <a:rPr lang="en-US" sz="2000" dirty="0" err="1"/>
              <a:t>qiyaliklarida</a:t>
            </a:r>
            <a:r>
              <a:rPr lang="en-US" sz="2000" dirty="0"/>
              <a:t> </a:t>
            </a:r>
            <a:r>
              <a:rPr lang="en-US" sz="2000" dirty="0" err="1"/>
              <a:t>o’sgan</a:t>
            </a:r>
            <a:r>
              <a:rPr lang="en-US" sz="2000" dirty="0"/>
              <a:t> </a:t>
            </a:r>
            <a:r>
              <a:rPr lang="en-US" sz="2000" dirty="0" err="1"/>
              <a:t>daraxtlar</a:t>
            </a:r>
            <a:r>
              <a:rPr lang="en-US" sz="2000" dirty="0"/>
              <a:t>, </a:t>
            </a:r>
            <a:r>
              <a:rPr lang="en-US" sz="2000" dirty="0" err="1"/>
              <a:t>qiyaliklarni</a:t>
            </a:r>
            <a:r>
              <a:rPr lang="en-US" sz="2000" dirty="0"/>
              <a:t> </a:t>
            </a:r>
            <a:r>
              <a:rPr lang="en-US" sz="2000" dirty="0" err="1"/>
              <a:t>chim</a:t>
            </a:r>
            <a:r>
              <a:rPr lang="en-US" sz="2000" dirty="0"/>
              <a:t> </a:t>
            </a:r>
            <a:r>
              <a:rPr lang="en-US" sz="2000" dirty="0" err="1"/>
              <a:t>bosganlik</a:t>
            </a:r>
            <a:r>
              <a:rPr lang="en-US" sz="2000" dirty="0"/>
              <a:t> </a:t>
            </a:r>
            <a:r>
              <a:rPr lang="en-US" sz="2000" dirty="0" err="1"/>
              <a:t>darajasi</a:t>
            </a:r>
            <a:r>
              <a:rPr lang="en-US" sz="2000" dirty="0"/>
              <a:t>, </a:t>
            </a:r>
            <a:r>
              <a:rPr lang="en-US" sz="2000" dirty="0" err="1"/>
              <a:t>voronkalar</a:t>
            </a:r>
            <a:r>
              <a:rPr lang="en-US" sz="2000" dirty="0"/>
              <a:t> </a:t>
            </a:r>
            <a:r>
              <a:rPr lang="en-US" sz="2000" dirty="0" err="1"/>
              <a:t>chetlarining</a:t>
            </a:r>
            <a:r>
              <a:rPr lang="en-US" sz="2000" dirty="0"/>
              <a:t> </a:t>
            </a:r>
            <a:r>
              <a:rPr lang="en-US" sz="2000" dirty="0" err="1"/>
              <a:t>yumaloqlanishi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ularning</a:t>
            </a:r>
            <a:r>
              <a:rPr lang="en-US" sz="2000" dirty="0"/>
              <a:t> grunt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to’lishi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baholash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5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2276872"/>
            <a:ext cx="7927097" cy="3450696"/>
          </a:xfrm>
        </p:spPr>
        <p:txBody>
          <a:bodyPr>
            <a:noAutofit/>
          </a:bodyPr>
          <a:lstStyle/>
          <a:p>
            <a:r>
              <a:rPr lang="en-US" dirty="0" err="1"/>
              <a:t>Yer</a:t>
            </a:r>
            <a:r>
              <a:rPr lang="en-US" dirty="0"/>
              <a:t> </a:t>
            </a:r>
            <a:r>
              <a:rPr lang="en-US" dirty="0" err="1"/>
              <a:t>ostidagi</a:t>
            </a:r>
            <a:r>
              <a:rPr lang="en-US" dirty="0"/>
              <a:t> karst </a:t>
            </a:r>
            <a:r>
              <a:rPr lang="en-US" dirty="0" err="1"/>
              <a:t>bo’shliqlarini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elektr</a:t>
            </a:r>
            <a:r>
              <a:rPr lang="en-US" dirty="0"/>
              <a:t> </a:t>
            </a:r>
            <a:r>
              <a:rPr lang="en-US" dirty="0" err="1"/>
              <a:t>razvedka</a:t>
            </a:r>
            <a:r>
              <a:rPr lang="en-US" dirty="0"/>
              <a:t> </a:t>
            </a:r>
            <a:r>
              <a:rPr lang="en-US" dirty="0" err="1"/>
              <a:t>usulidan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zarur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 </a:t>
            </a:r>
            <a:r>
              <a:rPr lang="en-US" dirty="0" err="1"/>
              <a:t>ma’lum</a:t>
            </a:r>
            <a:r>
              <a:rPr lang="en-US" dirty="0"/>
              <a:t> </a:t>
            </a:r>
            <a:r>
              <a:rPr lang="en-US" dirty="0" err="1"/>
              <a:t>chuqurlikda</a:t>
            </a:r>
            <a:r>
              <a:rPr lang="en-US" dirty="0"/>
              <a:t> </a:t>
            </a:r>
            <a:r>
              <a:rPr lang="en-US" dirty="0" err="1"/>
              <a:t>yotgan</a:t>
            </a:r>
            <a:r>
              <a:rPr lang="en-US" dirty="0"/>
              <a:t> </a:t>
            </a:r>
            <a:r>
              <a:rPr lang="en-US" dirty="0" err="1"/>
              <a:t>jinslarning</a:t>
            </a:r>
            <a:r>
              <a:rPr lang="en-US" dirty="0"/>
              <a:t> </a:t>
            </a:r>
            <a:r>
              <a:rPr lang="en-US" dirty="0" err="1"/>
              <a:t>qalinliklari</a:t>
            </a:r>
            <a:r>
              <a:rPr lang="en-US" dirty="0"/>
              <a:t> </a:t>
            </a:r>
            <a:r>
              <a:rPr lang="en-US" dirty="0" err="1"/>
              <a:t>qarshiligini</a:t>
            </a:r>
            <a:r>
              <a:rPr lang="en-US" dirty="0"/>
              <a:t> </a:t>
            </a:r>
            <a:r>
              <a:rPr lang="en-US" dirty="0" err="1"/>
              <a:t>o’lchashdan</a:t>
            </a:r>
            <a:r>
              <a:rPr lang="en-US" dirty="0"/>
              <a:t> </a:t>
            </a:r>
            <a:r>
              <a:rPr lang="en-US" dirty="0" err="1"/>
              <a:t>iborat</a:t>
            </a:r>
            <a:r>
              <a:rPr lang="en-US" dirty="0"/>
              <a:t>. Agar </a:t>
            </a:r>
            <a:r>
              <a:rPr lang="en-US" dirty="0" err="1"/>
              <a:t>jinslar</a:t>
            </a:r>
            <a:r>
              <a:rPr lang="en-US" dirty="0"/>
              <a:t> </a:t>
            </a:r>
            <a:r>
              <a:rPr lang="en-US" dirty="0" err="1"/>
              <a:t>ichkarisida</a:t>
            </a:r>
            <a:r>
              <a:rPr lang="en-US" dirty="0"/>
              <a:t> </a:t>
            </a:r>
            <a:r>
              <a:rPr lang="en-US" dirty="0" err="1"/>
              <a:t>bo’shliqlar</a:t>
            </a:r>
            <a:r>
              <a:rPr lang="en-US" dirty="0"/>
              <a:t> </a:t>
            </a:r>
            <a:r>
              <a:rPr lang="en-US" dirty="0" err="1"/>
              <a:t>bo’lsa</a:t>
            </a:r>
            <a:r>
              <a:rPr lang="en-US" dirty="0"/>
              <a:t>, </a:t>
            </a:r>
            <a:r>
              <a:rPr lang="en-US" dirty="0" err="1"/>
              <a:t>qarshilik</a:t>
            </a:r>
            <a:r>
              <a:rPr lang="en-US" dirty="0"/>
              <a:t> </a:t>
            </a:r>
            <a:r>
              <a:rPr lang="en-US" dirty="0" err="1"/>
              <a:t>keskin</a:t>
            </a:r>
            <a:r>
              <a:rPr lang="en-US" dirty="0"/>
              <a:t> </a:t>
            </a:r>
            <a:r>
              <a:rPr lang="en-US" dirty="0" err="1"/>
              <a:t>o’zgaradi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grunt </a:t>
            </a:r>
            <a:r>
              <a:rPr lang="en-US" dirty="0" err="1"/>
              <a:t>qarshiligi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elektrodlar</a:t>
            </a:r>
            <a:r>
              <a:rPr lang="en-US" dirty="0"/>
              <a:t> </a:t>
            </a:r>
            <a:r>
              <a:rPr lang="en-US" dirty="0" err="1"/>
              <a:t>orasidagi</a:t>
            </a:r>
            <a:r>
              <a:rPr lang="en-US" dirty="0"/>
              <a:t> </a:t>
            </a:r>
            <a:r>
              <a:rPr lang="en-US" dirty="0" err="1"/>
              <a:t>masofaning</a:t>
            </a:r>
            <a:r>
              <a:rPr lang="en-US" dirty="0"/>
              <a:t> </a:t>
            </a:r>
            <a:r>
              <a:rPr lang="en-US" dirty="0" err="1"/>
              <a:t>bog’lanish</a:t>
            </a:r>
            <a:r>
              <a:rPr lang="en-US" dirty="0"/>
              <a:t> </a:t>
            </a:r>
            <a:r>
              <a:rPr lang="en-US" dirty="0" err="1"/>
              <a:t>egri</a:t>
            </a:r>
            <a:r>
              <a:rPr lang="en-US" dirty="0"/>
              <a:t> </a:t>
            </a:r>
            <a:r>
              <a:rPr lang="en-US" dirty="0" err="1"/>
              <a:t>chizig’i</a:t>
            </a:r>
            <a:r>
              <a:rPr lang="en-US" dirty="0"/>
              <a:t> </a:t>
            </a:r>
            <a:r>
              <a:rPr lang="en-US" dirty="0" err="1"/>
              <a:t>egri-bugrilanadi</a:t>
            </a:r>
            <a:r>
              <a:rPr lang="en-US" dirty="0"/>
              <a:t> (1-rasm).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7544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4644862" y="1802038"/>
            <a:ext cx="4182681" cy="3450696"/>
          </a:xfrm>
        </p:spPr>
        <p:txBody>
          <a:bodyPr>
            <a:noAutofit/>
          </a:bodyPr>
          <a:lstStyle/>
          <a:p>
            <a:r>
              <a:rPr lang="en-US" dirty="0"/>
              <a:t>1-rasm. </a:t>
            </a:r>
            <a:r>
              <a:rPr lang="en-US" dirty="0" err="1"/>
              <a:t>Elektrorazvedka</a:t>
            </a:r>
            <a:r>
              <a:rPr lang="en-US" dirty="0"/>
              <a:t> </a:t>
            </a:r>
            <a:r>
              <a:rPr lang="en-US" dirty="0" err="1"/>
              <a:t>usuli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karstli</a:t>
            </a:r>
            <a:r>
              <a:rPr lang="en-US" dirty="0"/>
              <a:t> </a:t>
            </a:r>
            <a:r>
              <a:rPr lang="en-US" dirty="0" err="1"/>
              <a:t>bo’shliqlarni</a:t>
            </a:r>
            <a:r>
              <a:rPr lang="en-US" dirty="0"/>
              <a:t> </a:t>
            </a:r>
            <a:r>
              <a:rPr lang="en-US" dirty="0" err="1"/>
              <a:t>aniqlash</a:t>
            </a:r>
            <a:r>
              <a:rPr lang="en-US" dirty="0"/>
              <a:t>: a-karst </a:t>
            </a:r>
            <a:r>
              <a:rPr lang="en-US" dirty="0" err="1"/>
              <a:t>ustida</a:t>
            </a:r>
            <a:r>
              <a:rPr lang="en-US" dirty="0"/>
              <a:t> </a:t>
            </a:r>
            <a:r>
              <a:rPr lang="en-US" dirty="0" err="1"/>
              <a:t>elektrprofil</a:t>
            </a:r>
            <a:r>
              <a:rPr lang="en-US" dirty="0"/>
              <a:t> </a:t>
            </a:r>
            <a:r>
              <a:rPr lang="en-US" dirty="0" err="1"/>
              <a:t>egri</a:t>
            </a:r>
            <a:r>
              <a:rPr lang="en-US" dirty="0"/>
              <a:t> </a:t>
            </a:r>
            <a:r>
              <a:rPr lang="en-US" dirty="0" err="1"/>
              <a:t>chizig’ining</a:t>
            </a:r>
            <a:r>
              <a:rPr lang="en-US" dirty="0"/>
              <a:t> </a:t>
            </a:r>
            <a:r>
              <a:rPr lang="en-US" dirty="0" err="1"/>
              <a:t>o’zgarishi</a:t>
            </a:r>
            <a:r>
              <a:rPr lang="en-US" dirty="0"/>
              <a:t>; b-</a:t>
            </a:r>
            <a:r>
              <a:rPr lang="en-US" dirty="0" err="1"/>
              <a:t>karstli</a:t>
            </a:r>
            <a:r>
              <a:rPr lang="en-US" dirty="0"/>
              <a:t> </a:t>
            </a:r>
            <a:r>
              <a:rPr lang="en-US" dirty="0" err="1"/>
              <a:t>bo’shliqlarning</a:t>
            </a:r>
            <a:r>
              <a:rPr lang="en-US" dirty="0"/>
              <a:t> </a:t>
            </a:r>
            <a:r>
              <a:rPr lang="en-US" dirty="0" err="1"/>
              <a:t>tarqalishini</a:t>
            </a:r>
            <a:r>
              <a:rPr lang="en-US" dirty="0"/>
              <a:t> </a:t>
            </a:r>
            <a:r>
              <a:rPr lang="en-US" dirty="0" err="1"/>
              <a:t>aniqlashga</a:t>
            </a:r>
            <a:r>
              <a:rPr lang="en-US" dirty="0"/>
              <a:t> </a:t>
            </a:r>
            <a:r>
              <a:rPr lang="en-US" dirty="0" err="1"/>
              <a:t>imkon</a:t>
            </a:r>
            <a:r>
              <a:rPr lang="en-US" dirty="0"/>
              <a:t> </a:t>
            </a:r>
            <a:r>
              <a:rPr lang="en-US" dirty="0" err="1"/>
              <a:t>beruvchi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qarshiliklar</a:t>
            </a:r>
            <a:r>
              <a:rPr lang="en-US" dirty="0"/>
              <a:t> </a:t>
            </a:r>
            <a:r>
              <a:rPr lang="en-US" dirty="0" err="1"/>
              <a:t>izochiziqlarning</a:t>
            </a:r>
            <a:r>
              <a:rPr lang="en-US" dirty="0"/>
              <a:t> </a:t>
            </a:r>
            <a:r>
              <a:rPr lang="en-US" dirty="0" err="1"/>
              <a:t>kartasi</a:t>
            </a:r>
            <a:r>
              <a:rPr lang="en-US" dirty="0"/>
              <a:t>; v-</a:t>
            </a:r>
            <a:r>
              <a:rPr lang="en-US" dirty="0" err="1"/>
              <a:t>joyning</a:t>
            </a:r>
            <a:r>
              <a:rPr lang="en-US" dirty="0"/>
              <a:t> </a:t>
            </a:r>
            <a:r>
              <a:rPr lang="en-US" dirty="0" err="1"/>
              <a:t>geologik</a:t>
            </a:r>
            <a:r>
              <a:rPr lang="en-US" dirty="0"/>
              <a:t> </a:t>
            </a:r>
            <a:r>
              <a:rPr lang="en-US" dirty="0" err="1"/>
              <a:t>qirqimi</a:t>
            </a:r>
            <a:r>
              <a:rPr lang="en-US" dirty="0"/>
              <a:t>;  -</a:t>
            </a:r>
            <a:r>
              <a:rPr lang="en-US" dirty="0" err="1"/>
              <a:t>zohiriy</a:t>
            </a:r>
            <a:r>
              <a:rPr lang="en-US" dirty="0"/>
              <a:t> </a:t>
            </a:r>
            <a:r>
              <a:rPr lang="en-US" dirty="0" err="1"/>
              <a:t>qarshilik</a:t>
            </a:r>
            <a:r>
              <a:rPr lang="en-US" dirty="0"/>
              <a:t>; 1-grunt,  q300 Om/m; 2-ohaktosh,  q800 Om/m; 3-karst </a:t>
            </a:r>
            <a:r>
              <a:rPr lang="en-US" dirty="0" err="1"/>
              <a:t>bo’shlig’i</a:t>
            </a:r>
            <a:endParaRPr lang="en-US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 descr="Описание: C:\Мои документы\Ойнура\Китоб расмлари\30 bob\30.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1" y="2060847"/>
            <a:ext cx="4748743" cy="4419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7545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539552" y="1916832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Trassaning</a:t>
            </a:r>
            <a:r>
              <a:rPr lang="en-US" sz="2000" dirty="0"/>
              <a:t> </a:t>
            </a:r>
            <a:r>
              <a:rPr lang="en-US" sz="2000" dirty="0" err="1"/>
              <a:t>nisbatan</a:t>
            </a:r>
            <a:r>
              <a:rPr lang="en-US" sz="2000" dirty="0"/>
              <a:t> </a:t>
            </a:r>
            <a:r>
              <a:rPr lang="en-US" sz="2000" dirty="0" err="1"/>
              <a:t>xavfsiz</a:t>
            </a:r>
            <a:r>
              <a:rPr lang="en-US" sz="2000" dirty="0"/>
              <a:t> </a:t>
            </a:r>
            <a:r>
              <a:rPr lang="en-US" sz="2000" dirty="0" err="1"/>
              <a:t>o’tkazilishi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sizib</a:t>
            </a:r>
            <a:r>
              <a:rPr lang="en-US" sz="2000" dirty="0"/>
              <a:t> </a:t>
            </a:r>
            <a:r>
              <a:rPr lang="en-US" sz="2000" dirty="0" err="1"/>
              <a:t>o’tadigan</a:t>
            </a:r>
            <a:r>
              <a:rPr lang="en-US" sz="2000" dirty="0"/>
              <a:t> </a:t>
            </a:r>
            <a:r>
              <a:rPr lang="en-US" sz="2000" dirty="0" err="1"/>
              <a:t>yuza</a:t>
            </a:r>
            <a:r>
              <a:rPr lang="en-US" sz="2000" dirty="0"/>
              <a:t> grunt </a:t>
            </a:r>
            <a:r>
              <a:rPr lang="en-US" sz="2000" dirty="0" err="1"/>
              <a:t>qatlamining</a:t>
            </a:r>
            <a:r>
              <a:rPr lang="en-US" sz="2000" dirty="0"/>
              <a:t> </a:t>
            </a:r>
            <a:r>
              <a:rPr lang="en-US" sz="2000" dirty="0" err="1"/>
              <a:t>qalinligi</a:t>
            </a:r>
            <a:r>
              <a:rPr lang="en-US" sz="2000" dirty="0"/>
              <a:t> </a:t>
            </a:r>
            <a:r>
              <a:rPr lang="en-US" sz="2000" dirty="0" err="1"/>
              <a:t>kamida</a:t>
            </a:r>
            <a:r>
              <a:rPr lang="en-US" sz="2000" dirty="0"/>
              <a:t> 8…10 m </a:t>
            </a:r>
            <a:r>
              <a:rPr lang="en-US" sz="2000" dirty="0" err="1"/>
              <a:t>bo’lishi</a:t>
            </a:r>
            <a:r>
              <a:rPr lang="en-US" sz="2000" dirty="0"/>
              <a:t>, </a:t>
            </a:r>
            <a:r>
              <a:rPr lang="en-US" sz="2000" dirty="0" err="1"/>
              <a:t>suvda</a:t>
            </a:r>
            <a:r>
              <a:rPr lang="en-US" sz="2000" dirty="0"/>
              <a:t> </a:t>
            </a:r>
            <a:r>
              <a:rPr lang="en-US" sz="2000" dirty="0" err="1"/>
              <a:t>eriydigan</a:t>
            </a:r>
            <a:r>
              <a:rPr lang="en-US" sz="2000" dirty="0"/>
              <a:t> tog’ </a:t>
            </a:r>
            <a:r>
              <a:rPr lang="en-US" sz="2000" dirty="0" err="1"/>
              <a:t>jinsining</a:t>
            </a:r>
            <a:r>
              <a:rPr lang="en-US" sz="2000" dirty="0"/>
              <a:t> </a:t>
            </a:r>
            <a:r>
              <a:rPr lang="en-US" sz="2000" dirty="0" err="1"/>
              <a:t>qalinligi</a:t>
            </a:r>
            <a:r>
              <a:rPr lang="en-US" sz="2000" dirty="0"/>
              <a:t> </a:t>
            </a:r>
            <a:r>
              <a:rPr lang="en-US" sz="2000" dirty="0" err="1"/>
              <a:t>kichik</a:t>
            </a:r>
            <a:r>
              <a:rPr lang="en-US" sz="2000" dirty="0"/>
              <a:t>, </a:t>
            </a:r>
            <a:r>
              <a:rPr lang="en-US" sz="2000" dirty="0" err="1"/>
              <a:t>darzligigi</a:t>
            </a:r>
            <a:r>
              <a:rPr lang="en-US" sz="2000" dirty="0"/>
              <a:t> 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bo’lmasligi</a:t>
            </a:r>
            <a:r>
              <a:rPr lang="en-US" sz="2000" dirty="0"/>
              <a:t>, </a:t>
            </a:r>
            <a:r>
              <a:rPr lang="en-US" sz="2000" dirty="0" err="1"/>
              <a:t>sizot</a:t>
            </a:r>
            <a:r>
              <a:rPr lang="en-US" sz="2000" dirty="0"/>
              <a:t> </a:t>
            </a:r>
            <a:r>
              <a:rPr lang="en-US" sz="2000" dirty="0" err="1"/>
              <a:t>suvlarining</a:t>
            </a:r>
            <a:r>
              <a:rPr lang="en-US" sz="2000" dirty="0"/>
              <a:t> </a:t>
            </a:r>
            <a:r>
              <a:rPr lang="en-US" sz="2000" dirty="0" err="1"/>
              <a:t>agressivligi</a:t>
            </a:r>
            <a:r>
              <a:rPr lang="en-US" sz="2000" dirty="0"/>
              <a:t> </a:t>
            </a:r>
            <a:r>
              <a:rPr lang="en-US" sz="2000" dirty="0" err="1"/>
              <a:t>kam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sarfi</a:t>
            </a:r>
            <a:r>
              <a:rPr lang="en-US" sz="2000" dirty="0"/>
              <a:t> 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bo’lmasligi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</a:t>
            </a:r>
          </a:p>
          <a:p>
            <a:r>
              <a:rPr lang="en-US" sz="2000" dirty="0"/>
              <a:t>Karst </a:t>
            </a:r>
            <a:r>
              <a:rPr lang="en-US" sz="2000" dirty="0" err="1"/>
              <a:t>bo’shliqlariing</a:t>
            </a:r>
            <a:r>
              <a:rPr lang="en-US" sz="2000" dirty="0"/>
              <a:t> </a:t>
            </a:r>
            <a:r>
              <a:rPr lang="en-US" sz="2000" dirty="0" err="1"/>
              <a:t>muhandislik</a:t>
            </a:r>
            <a:r>
              <a:rPr lang="en-US" sz="2000" dirty="0"/>
              <a:t> </a:t>
            </a:r>
            <a:r>
              <a:rPr lang="en-US" sz="2000" dirty="0" err="1"/>
              <a:t>inshootlari</a:t>
            </a:r>
            <a:r>
              <a:rPr lang="en-US" sz="2000" dirty="0"/>
              <a:t> </a:t>
            </a:r>
            <a:r>
              <a:rPr lang="en-US" sz="2000" dirty="0" err="1"/>
              <a:t>asosidan</a:t>
            </a:r>
            <a:r>
              <a:rPr lang="en-US" sz="2000" dirty="0"/>
              <a:t> </a:t>
            </a:r>
            <a:r>
              <a:rPr lang="en-US" sz="2000" dirty="0" err="1"/>
              <a:t>xavarsiz</a:t>
            </a:r>
            <a:r>
              <a:rPr lang="en-US" sz="2000" dirty="0"/>
              <a:t> </a:t>
            </a:r>
            <a:r>
              <a:rPr lang="en-US" sz="2000" dirty="0" err="1"/>
              <a:t>chuqurlikda</a:t>
            </a:r>
            <a:r>
              <a:rPr lang="en-US" sz="2000" dirty="0"/>
              <a:t> </a:t>
            </a:r>
            <a:r>
              <a:rPr lang="en-US" sz="2000" dirty="0" err="1"/>
              <a:t>yotishi</a:t>
            </a:r>
            <a:r>
              <a:rPr lang="en-US" sz="2000" dirty="0"/>
              <a:t> </a:t>
            </a:r>
            <a:r>
              <a:rPr lang="en-US" sz="2000" dirty="0" err="1"/>
              <a:t>qo’yidagi</a:t>
            </a:r>
            <a:r>
              <a:rPr lang="en-US" sz="2000" dirty="0"/>
              <a:t> </a:t>
            </a:r>
            <a:r>
              <a:rPr lang="en-US" sz="2000" dirty="0" err="1"/>
              <a:t>empirik</a:t>
            </a:r>
            <a:r>
              <a:rPr lang="en-US" sz="2000" dirty="0"/>
              <a:t> formula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aniqlanadi</a:t>
            </a:r>
            <a:r>
              <a:rPr lang="en-US" sz="2000" dirty="0"/>
              <a:t>.</a:t>
            </a:r>
          </a:p>
          <a:p>
            <a:r>
              <a:rPr lang="en-US" sz="2000" dirty="0"/>
              <a:t> </a:t>
            </a:r>
          </a:p>
          <a:p>
            <a:endParaRPr lang="ru-RU" sz="2000" dirty="0" smtClean="0"/>
          </a:p>
          <a:p>
            <a:r>
              <a:rPr lang="en-US" sz="2000" dirty="0" err="1" smtClean="0"/>
              <a:t>bu</a:t>
            </a:r>
            <a:r>
              <a:rPr lang="en-US" sz="2000" dirty="0" smtClean="0"/>
              <a:t> </a:t>
            </a:r>
            <a:r>
              <a:rPr lang="en-US" sz="2000" dirty="0" err="1"/>
              <a:t>erda</a:t>
            </a:r>
            <a:r>
              <a:rPr lang="en-US" sz="2000" dirty="0"/>
              <a:t>  </a:t>
            </a:r>
            <a:r>
              <a:rPr lang="ru-RU" sz="2000" dirty="0"/>
              <a:t>К</a:t>
            </a:r>
            <a:r>
              <a:rPr lang="en-US" sz="2000" dirty="0" smtClean="0"/>
              <a:t>-</a:t>
            </a:r>
            <a:r>
              <a:rPr lang="en-US" sz="2000" dirty="0" err="1" smtClean="0"/>
              <a:t>xavfsizlik</a:t>
            </a:r>
            <a:r>
              <a:rPr lang="en-US" sz="2000" dirty="0" smtClean="0"/>
              <a:t> </a:t>
            </a:r>
            <a:r>
              <a:rPr lang="en-US" sz="2000" dirty="0" err="1"/>
              <a:t>koeffitsienti</a:t>
            </a:r>
            <a:r>
              <a:rPr lang="en-US" sz="2000" dirty="0"/>
              <a:t>,  </a:t>
            </a:r>
            <a:r>
              <a:rPr lang="en-US" sz="2000" dirty="0" smtClean="0"/>
              <a:t>h-karst </a:t>
            </a:r>
            <a:r>
              <a:rPr lang="en-US" sz="2000" dirty="0" err="1"/>
              <a:t>bo’shlig’i</a:t>
            </a:r>
            <a:r>
              <a:rPr lang="en-US" sz="2000" dirty="0"/>
              <a:t> </a:t>
            </a:r>
            <a:r>
              <a:rPr lang="en-US" sz="2000" dirty="0" err="1"/>
              <a:t>balandligi</a:t>
            </a:r>
            <a:r>
              <a:rPr lang="en-US" sz="2000" dirty="0"/>
              <a:t>.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4006103"/>
            <a:ext cx="1656184" cy="56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751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56490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Xavfsizlik</a:t>
            </a:r>
            <a:r>
              <a:rPr lang="en-US" sz="2000" dirty="0"/>
              <a:t> </a:t>
            </a:r>
            <a:r>
              <a:rPr lang="en-US" sz="2000" dirty="0" err="1"/>
              <a:t>koeffitsientining</a:t>
            </a:r>
            <a:r>
              <a:rPr lang="en-US" sz="2000" dirty="0"/>
              <a:t> </a:t>
            </a:r>
            <a:r>
              <a:rPr lang="en-US" sz="2000" dirty="0" err="1"/>
              <a:t>qiymati</a:t>
            </a:r>
            <a:r>
              <a:rPr lang="en-US" sz="2000" dirty="0"/>
              <a:t>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sharoitlarga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inshootlarnig</a:t>
            </a:r>
            <a:r>
              <a:rPr lang="en-US" sz="2000" dirty="0"/>
              <a:t> </a:t>
            </a:r>
            <a:r>
              <a:rPr lang="en-US" sz="2000" dirty="0" err="1"/>
              <a:t>toifasiga</a:t>
            </a:r>
            <a:r>
              <a:rPr lang="en-US" sz="2000" dirty="0"/>
              <a:t> </a:t>
            </a:r>
            <a:r>
              <a:rPr lang="en-US" sz="2000" dirty="0" err="1"/>
              <a:t>bog’liq</a:t>
            </a:r>
            <a:r>
              <a:rPr lang="en-US" sz="2000" dirty="0"/>
              <a:t>.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yo’llari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karstlangan</a:t>
            </a:r>
            <a:r>
              <a:rPr lang="en-US" sz="2000" dirty="0"/>
              <a:t> </a:t>
            </a:r>
            <a:r>
              <a:rPr lang="en-US" sz="2000" dirty="0" err="1"/>
              <a:t>ohaktoshlar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K </a:t>
            </a:r>
            <a:r>
              <a:rPr lang="en-US" sz="2000" dirty="0" err="1"/>
              <a:t>ning</a:t>
            </a:r>
            <a:r>
              <a:rPr lang="en-US" sz="2000" dirty="0"/>
              <a:t> </a:t>
            </a:r>
            <a:r>
              <a:rPr lang="en-US" sz="2000" dirty="0" err="1"/>
              <a:t>qiymati</a:t>
            </a:r>
            <a:r>
              <a:rPr lang="en-US" sz="2000" dirty="0"/>
              <a:t> 100. . .150 </a:t>
            </a:r>
            <a:r>
              <a:rPr lang="en-US" sz="2000" dirty="0" err="1"/>
              <a:t>ni</a:t>
            </a:r>
            <a:r>
              <a:rPr lang="en-US" sz="2000" dirty="0"/>
              <a:t> </a:t>
            </a:r>
            <a:r>
              <a:rPr lang="en-US" sz="2000" dirty="0" err="1"/>
              <a:t>tashkil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.</a:t>
            </a:r>
          </a:p>
          <a:p>
            <a:r>
              <a:rPr lang="en-US" sz="2000" dirty="0"/>
              <a:t>	Karst </a:t>
            </a:r>
            <a:r>
              <a:rPr lang="en-US" sz="2000" dirty="0" err="1"/>
              <a:t>jarayonlariga</a:t>
            </a:r>
            <a:r>
              <a:rPr lang="en-US" sz="2000" dirty="0"/>
              <a:t> </a:t>
            </a:r>
            <a:r>
              <a:rPr lang="en-US" sz="2000" dirty="0" err="1"/>
              <a:t>qarshi</a:t>
            </a:r>
            <a:r>
              <a:rPr lang="en-US" sz="2000" dirty="0"/>
              <a:t> </a:t>
            </a:r>
            <a:r>
              <a:rPr lang="en-US" sz="2000" dirty="0" err="1"/>
              <a:t>kurashish</a:t>
            </a:r>
            <a:r>
              <a:rPr lang="en-US" sz="2000" dirty="0"/>
              <a:t> </a:t>
            </a:r>
            <a:r>
              <a:rPr lang="en-US" sz="2000" dirty="0" err="1"/>
              <a:t>tadbirlari</a:t>
            </a:r>
            <a:r>
              <a:rPr lang="en-US" sz="2000" dirty="0"/>
              <a:t> </a:t>
            </a:r>
            <a:r>
              <a:rPr lang="en-US" sz="2000" dirty="0" err="1"/>
              <a:t>ancha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harajatlar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etadi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etarlicha</a:t>
            </a:r>
            <a:r>
              <a:rPr lang="en-US" sz="2000" dirty="0"/>
              <a:t> </a:t>
            </a:r>
            <a:r>
              <a:rPr lang="en-US" sz="2000" dirty="0" err="1"/>
              <a:t>samarali</a:t>
            </a:r>
            <a:r>
              <a:rPr lang="en-US" sz="2000" dirty="0"/>
              <a:t> </a:t>
            </a:r>
            <a:r>
              <a:rPr lang="en-US" sz="2000" dirty="0" err="1"/>
              <a:t>emas</a:t>
            </a:r>
            <a:r>
              <a:rPr lang="en-US" sz="2000" dirty="0"/>
              <a:t>, </a:t>
            </a:r>
            <a:r>
              <a:rPr lang="en-US" sz="2000" dirty="0" err="1"/>
              <a:t>chunki</a:t>
            </a:r>
            <a:r>
              <a:rPr lang="en-US" sz="2000" dirty="0"/>
              <a:t> </a:t>
            </a:r>
            <a:r>
              <a:rPr lang="en-US" sz="2000" dirty="0" err="1"/>
              <a:t>avtomobil</a:t>
            </a:r>
            <a:r>
              <a:rPr lang="en-US" sz="2000" dirty="0"/>
              <a:t> </a:t>
            </a:r>
            <a:r>
              <a:rPr lang="en-US" sz="2000" dirty="0" err="1"/>
              <a:t>yo’li</a:t>
            </a:r>
            <a:r>
              <a:rPr lang="en-US" sz="2000" dirty="0"/>
              <a:t> </a:t>
            </a:r>
            <a:r>
              <a:rPr lang="en-US" sz="2000" dirty="0" err="1"/>
              <a:t>qurilishida</a:t>
            </a:r>
            <a:r>
              <a:rPr lang="en-US" sz="2000" dirty="0"/>
              <a:t>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tadbirlarni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masofalarda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oshirishga</a:t>
            </a:r>
            <a:r>
              <a:rPr lang="en-US" sz="2000" dirty="0"/>
              <a:t> </a:t>
            </a:r>
            <a:r>
              <a:rPr lang="en-US" sz="2000" dirty="0" err="1"/>
              <a:t>to’g’ri</a:t>
            </a:r>
            <a:r>
              <a:rPr lang="en-US" sz="2000" dirty="0"/>
              <a:t> </a:t>
            </a:r>
            <a:r>
              <a:rPr lang="en-US" sz="2000" dirty="0" err="1"/>
              <a:t>kelgan</a:t>
            </a:r>
            <a:r>
              <a:rPr lang="en-US" sz="2000" dirty="0"/>
              <a:t> </a:t>
            </a:r>
            <a:r>
              <a:rPr lang="en-US" sz="2000" dirty="0" err="1"/>
              <a:t>bo’lardi</a:t>
            </a:r>
            <a:r>
              <a:rPr lang="en-US" sz="2000" dirty="0"/>
              <a:t>.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karst </a:t>
            </a:r>
            <a:r>
              <a:rPr lang="en-US" sz="2000" dirty="0" err="1"/>
              <a:t>jarayonlari</a:t>
            </a:r>
            <a:r>
              <a:rPr lang="en-US" sz="2000" dirty="0"/>
              <a:t> </a:t>
            </a:r>
            <a:r>
              <a:rPr lang="en-US" sz="2000" dirty="0" err="1"/>
              <a:t>kuchayadigan</a:t>
            </a:r>
            <a:r>
              <a:rPr lang="en-US" sz="2000" dirty="0"/>
              <a:t> </a:t>
            </a:r>
            <a:r>
              <a:rPr lang="en-US" sz="2000" dirty="0" err="1"/>
              <a:t>ustivorsiz</a:t>
            </a:r>
            <a:r>
              <a:rPr lang="en-US" sz="2000" dirty="0"/>
              <a:t> </a:t>
            </a:r>
            <a:r>
              <a:rPr lang="en-US" sz="2000" dirty="0" err="1"/>
              <a:t>joylarni</a:t>
            </a:r>
            <a:r>
              <a:rPr lang="en-US" sz="2000" dirty="0"/>
              <a:t> </a:t>
            </a:r>
            <a:r>
              <a:rPr lang="en-US" sz="2000" dirty="0" err="1"/>
              <a:t>iloji</a:t>
            </a:r>
            <a:r>
              <a:rPr lang="en-US" sz="2000" dirty="0"/>
              <a:t> </a:t>
            </a:r>
            <a:r>
              <a:rPr lang="en-US" sz="2000" dirty="0" err="1"/>
              <a:t>boricha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o’tish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Karst </a:t>
            </a:r>
            <a:r>
              <a:rPr lang="en-US" sz="2000" dirty="0" err="1"/>
              <a:t>voronkalari</a:t>
            </a:r>
            <a:r>
              <a:rPr lang="en-US" sz="2000" dirty="0"/>
              <a:t> </a:t>
            </a:r>
            <a:r>
              <a:rPr lang="en-US" sz="2000" dirty="0" err="1"/>
              <a:t>aerofotosuratlarda</a:t>
            </a:r>
            <a:r>
              <a:rPr lang="en-US" sz="2000" dirty="0"/>
              <a:t> </a:t>
            </a:r>
            <a:r>
              <a:rPr lang="en-US" sz="2000" dirty="0" err="1"/>
              <a:t>juda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ko’rinadi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esa</a:t>
            </a:r>
            <a:r>
              <a:rPr lang="en-US" sz="2000" dirty="0"/>
              <a:t> 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yaxshi</a:t>
            </a:r>
            <a:r>
              <a:rPr lang="en-US" sz="2000" dirty="0"/>
              <a:t> </a:t>
            </a:r>
            <a:r>
              <a:rPr lang="en-US" sz="2000" dirty="0" err="1"/>
              <a:t>yo’nalishini</a:t>
            </a:r>
            <a:r>
              <a:rPr lang="en-US" sz="2000" dirty="0"/>
              <a:t> </a:t>
            </a:r>
            <a:r>
              <a:rPr lang="en-US" sz="2000" dirty="0" err="1"/>
              <a:t>tanlash</a:t>
            </a:r>
            <a:r>
              <a:rPr lang="en-US" sz="2000" dirty="0"/>
              <a:t> </a:t>
            </a:r>
            <a:r>
              <a:rPr lang="en-US" sz="2000" dirty="0" err="1"/>
              <a:t>imkoniyatini</a:t>
            </a:r>
            <a:r>
              <a:rPr lang="en-US" sz="2000" dirty="0"/>
              <a:t> </a:t>
            </a:r>
            <a:r>
              <a:rPr lang="en-US" sz="2000" dirty="0" err="1"/>
              <a:t>beradi</a:t>
            </a:r>
            <a:r>
              <a:rPr lang="en-US" sz="2000" dirty="0"/>
              <a:t> (2-rasm). 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596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650" y="2204864"/>
            <a:ext cx="3917275" cy="3960440"/>
          </a:xfrm>
        </p:spPr>
        <p:txBody>
          <a:bodyPr>
            <a:noAutofit/>
          </a:bodyPr>
          <a:lstStyle/>
          <a:p>
            <a:r>
              <a:rPr lang="en-US" sz="2000" dirty="0"/>
              <a:t>2-rasm. </a:t>
            </a:r>
            <a:r>
              <a:rPr lang="en-US" sz="2000" dirty="0" err="1"/>
              <a:t>Geologik</a:t>
            </a:r>
            <a:r>
              <a:rPr lang="en-US" sz="2000" dirty="0"/>
              <a:t> </a:t>
            </a:r>
            <a:r>
              <a:rPr lang="en-US" sz="2000" dirty="0" err="1"/>
              <a:t>tekshirish</a:t>
            </a:r>
            <a:r>
              <a:rPr lang="en-US" sz="2000" dirty="0"/>
              <a:t> </a:t>
            </a:r>
            <a:r>
              <a:rPr lang="en-US" sz="2000" dirty="0" err="1"/>
              <a:t>ma’lumotlari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karst </a:t>
            </a:r>
            <a:r>
              <a:rPr lang="en-US" sz="2000" dirty="0" err="1"/>
              <a:t>hududlarida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o’q</a:t>
            </a:r>
            <a:r>
              <a:rPr lang="en-US" sz="2000" dirty="0"/>
              <a:t> </a:t>
            </a:r>
            <a:r>
              <a:rPr lang="en-US" sz="2000" dirty="0" err="1"/>
              <a:t>chizig’ini</a:t>
            </a:r>
            <a:r>
              <a:rPr lang="en-US" sz="2000" dirty="0"/>
              <a:t> </a:t>
            </a:r>
            <a:r>
              <a:rPr lang="en-US" sz="2000" dirty="0" err="1"/>
              <a:t>aniqlab</a:t>
            </a:r>
            <a:r>
              <a:rPr lang="en-US" sz="2000" dirty="0"/>
              <a:t> </a:t>
            </a:r>
            <a:r>
              <a:rPr lang="en-US" sz="2000" dirty="0" err="1"/>
              <a:t>chiqish</a:t>
            </a:r>
            <a:r>
              <a:rPr lang="en-US" sz="2000" dirty="0"/>
              <a:t>: 1-trassaning </a:t>
            </a:r>
            <a:r>
              <a:rPr lang="en-US" sz="2000" dirty="0" err="1"/>
              <a:t>boshlang’ich</a:t>
            </a:r>
            <a:r>
              <a:rPr lang="en-US" sz="2000" dirty="0"/>
              <a:t> </a:t>
            </a:r>
            <a:r>
              <a:rPr lang="en-US" sz="2000" dirty="0" err="1"/>
              <a:t>varianti</a:t>
            </a:r>
            <a:r>
              <a:rPr lang="en-US" sz="2000" dirty="0"/>
              <a:t>; 2-uzil-kesil (</a:t>
            </a:r>
            <a:r>
              <a:rPr lang="en-US" sz="2000" dirty="0" err="1"/>
              <a:t>oxirgi</a:t>
            </a:r>
            <a:r>
              <a:rPr lang="en-US" sz="2000" dirty="0"/>
              <a:t>) variant; 3-karst </a:t>
            </a:r>
            <a:r>
              <a:rPr lang="en-US" sz="2000" dirty="0" err="1"/>
              <a:t>yaqqol</a:t>
            </a:r>
            <a:r>
              <a:rPr lang="en-US" sz="2000" dirty="0"/>
              <a:t> </a:t>
            </a:r>
            <a:r>
              <a:rPr lang="en-US" sz="2000" dirty="0" err="1"/>
              <a:t>namoyon</a:t>
            </a:r>
            <a:r>
              <a:rPr lang="en-US" sz="2000" dirty="0"/>
              <a:t> </a:t>
            </a:r>
            <a:r>
              <a:rPr lang="en-US" sz="2000" dirty="0" err="1"/>
              <a:t>bo’ladigan</a:t>
            </a:r>
            <a:r>
              <a:rPr lang="en-US" sz="2000" dirty="0"/>
              <a:t> joy; 4-karst </a:t>
            </a:r>
            <a:r>
              <a:rPr lang="en-US" sz="2000" dirty="0" err="1"/>
              <a:t>yashirin</a:t>
            </a:r>
            <a:r>
              <a:rPr lang="en-US" sz="2000" dirty="0"/>
              <a:t> </a:t>
            </a:r>
            <a:r>
              <a:rPr lang="en-US" sz="2000" dirty="0" err="1"/>
              <a:t>namoyon</a:t>
            </a:r>
            <a:r>
              <a:rPr lang="en-US" sz="2000" dirty="0"/>
              <a:t> </a:t>
            </a:r>
            <a:r>
              <a:rPr lang="en-US" sz="2000" dirty="0" err="1"/>
              <a:t>bo’ladigan</a:t>
            </a:r>
            <a:r>
              <a:rPr lang="en-US" sz="2000" dirty="0"/>
              <a:t> joy; 5-ohaktoshning </a:t>
            </a:r>
            <a:r>
              <a:rPr lang="en-US" sz="2000" dirty="0" err="1"/>
              <a:t>metaforfik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otqindi</a:t>
            </a:r>
            <a:r>
              <a:rPr lang="en-US" sz="2000" dirty="0"/>
              <a:t> </a:t>
            </a:r>
            <a:r>
              <a:rPr lang="en-US" sz="2000" dirty="0" err="1"/>
              <a:t>jinslar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tegishib</a:t>
            </a:r>
            <a:r>
              <a:rPr lang="en-US" sz="2000" dirty="0"/>
              <a:t> </a:t>
            </a:r>
            <a:r>
              <a:rPr lang="en-US" sz="2000" dirty="0" err="1"/>
              <a:t>turish</a:t>
            </a:r>
            <a:r>
              <a:rPr lang="en-US" sz="2000" dirty="0"/>
              <a:t> </a:t>
            </a:r>
            <a:r>
              <a:rPr lang="en-US" sz="2000" dirty="0" err="1"/>
              <a:t>chizig’i</a:t>
            </a:r>
            <a:endParaRPr lang="en-US" sz="2000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Рисунок 1" descr="Описание: C:\Мои документы\Ойнура\Китоб расмлари\30 bob\30.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0925" y="1772816"/>
            <a:ext cx="4897873" cy="4824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278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56490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Karstli</a:t>
            </a:r>
            <a:r>
              <a:rPr lang="en-US" sz="2000" dirty="0"/>
              <a:t> </a:t>
            </a:r>
            <a:r>
              <a:rPr lang="en-US" sz="2000" dirty="0" err="1"/>
              <a:t>joylarda</a:t>
            </a:r>
            <a:r>
              <a:rPr lang="en-US" sz="2000" dirty="0"/>
              <a:t> </a:t>
            </a:r>
            <a:r>
              <a:rPr lang="en-US" sz="2000" dirty="0" err="1"/>
              <a:t>trassani</a:t>
            </a:r>
            <a:r>
              <a:rPr lang="en-US" sz="2000" dirty="0"/>
              <a:t> </a:t>
            </a:r>
            <a:r>
              <a:rPr lang="en-US" sz="2000" dirty="0" err="1"/>
              <a:t>qiyaliklar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o’tkazish</a:t>
            </a:r>
            <a:r>
              <a:rPr lang="en-US" sz="2000" dirty="0"/>
              <a:t> </a:t>
            </a:r>
            <a:r>
              <a:rPr lang="en-US" sz="2000" dirty="0" err="1"/>
              <a:t>suv</a:t>
            </a:r>
            <a:r>
              <a:rPr lang="en-US" sz="2000" dirty="0"/>
              <a:t> </a:t>
            </a:r>
            <a:r>
              <a:rPr lang="en-US" sz="2000" dirty="0" err="1"/>
              <a:t>ayirg’ich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vodiy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o’tkazishdan</a:t>
            </a:r>
            <a:r>
              <a:rPr lang="en-US" sz="2000" dirty="0"/>
              <a:t> </a:t>
            </a:r>
            <a:r>
              <a:rPr lang="en-US" sz="2000" dirty="0" err="1"/>
              <a:t>afzaldir</a:t>
            </a:r>
            <a:r>
              <a:rPr lang="en-US" sz="2000" dirty="0"/>
              <a:t>.</a:t>
            </a:r>
          </a:p>
          <a:p>
            <a:r>
              <a:rPr lang="en-US" sz="2000" dirty="0"/>
              <a:t>	Karst </a:t>
            </a:r>
            <a:r>
              <a:rPr lang="en-US" sz="2000" dirty="0" err="1"/>
              <a:t>jarayonlari</a:t>
            </a:r>
            <a:r>
              <a:rPr lang="en-US" sz="2000" dirty="0"/>
              <a:t> </a:t>
            </a:r>
            <a:r>
              <a:rPr lang="en-US" sz="2000" dirty="0" err="1"/>
              <a:t>so’ngan</a:t>
            </a:r>
            <a:r>
              <a:rPr lang="en-US" sz="2000" dirty="0"/>
              <a:t> </a:t>
            </a:r>
            <a:r>
              <a:rPr lang="en-US" sz="2000" dirty="0" err="1"/>
              <a:t>joylarda</a:t>
            </a:r>
            <a:r>
              <a:rPr lang="en-US" sz="2000" dirty="0"/>
              <a:t>, </a:t>
            </a:r>
            <a:r>
              <a:rPr lang="en-US" sz="2000" dirty="0" err="1"/>
              <a:t>buni</a:t>
            </a:r>
            <a:r>
              <a:rPr lang="en-US" sz="2000" dirty="0"/>
              <a:t> </a:t>
            </a:r>
            <a:r>
              <a:rPr lang="en-US" sz="2000" dirty="0" err="1"/>
              <a:t>ko’p</a:t>
            </a:r>
            <a:r>
              <a:rPr lang="en-US" sz="2000" dirty="0"/>
              <a:t> </a:t>
            </a:r>
            <a:r>
              <a:rPr lang="en-US" sz="2000" dirty="0" err="1"/>
              <a:t>yillar</a:t>
            </a:r>
            <a:r>
              <a:rPr lang="en-US" sz="2000" dirty="0"/>
              <a:t> </a:t>
            </a:r>
            <a:r>
              <a:rPr lang="en-US" sz="2000" dirty="0" err="1"/>
              <a:t>davomida</a:t>
            </a:r>
            <a:r>
              <a:rPr lang="en-US" sz="2000" dirty="0"/>
              <a:t> </a:t>
            </a:r>
            <a:r>
              <a:rPr lang="en-US" sz="2000" dirty="0" err="1"/>
              <a:t>yangi</a:t>
            </a:r>
            <a:r>
              <a:rPr lang="en-US" sz="2000" dirty="0"/>
              <a:t> </a:t>
            </a:r>
            <a:r>
              <a:rPr lang="en-US" sz="2000" dirty="0" err="1"/>
              <a:t>o’ta</a:t>
            </a:r>
            <a:r>
              <a:rPr lang="en-US" sz="2000" dirty="0"/>
              <a:t> </a:t>
            </a:r>
            <a:r>
              <a:rPr lang="en-US" sz="2000" dirty="0" err="1"/>
              <a:t>cho’kish</a:t>
            </a:r>
            <a:r>
              <a:rPr lang="en-US" sz="2000" dirty="0"/>
              <a:t> </a:t>
            </a:r>
            <a:r>
              <a:rPr lang="en-US" sz="2000" dirty="0" err="1"/>
              <a:t>voronkalari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bo’lganidan</a:t>
            </a:r>
            <a:r>
              <a:rPr lang="en-US" sz="2000" dirty="0"/>
              <a:t> </a:t>
            </a:r>
            <a:r>
              <a:rPr lang="en-US" sz="2000" dirty="0" err="1"/>
              <a:t>bilish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, past </a:t>
            </a:r>
            <a:r>
              <a:rPr lang="en-US" sz="2000" dirty="0" err="1"/>
              <a:t>toifali</a:t>
            </a:r>
            <a:r>
              <a:rPr lang="en-US" sz="2000" dirty="0"/>
              <a:t> </a:t>
            </a:r>
            <a:r>
              <a:rPr lang="en-US" sz="2000" dirty="0" err="1"/>
              <a:t>yo’llar</a:t>
            </a:r>
            <a:r>
              <a:rPr lang="en-US" sz="2000" dirty="0"/>
              <a:t> karst </a:t>
            </a:r>
            <a:r>
              <a:rPr lang="en-US" sz="2000" dirty="0" err="1"/>
              <a:t>hodisalarini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olmasdan</a:t>
            </a:r>
            <a:r>
              <a:rPr lang="en-US" sz="2000" dirty="0"/>
              <a:t> </a:t>
            </a:r>
            <a:r>
              <a:rPr lang="en-US" sz="2000" dirty="0" err="1"/>
              <a:t>o’tkazilishi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Yuqori</a:t>
            </a:r>
            <a:r>
              <a:rPr lang="en-US" sz="2000" dirty="0"/>
              <a:t> </a:t>
            </a:r>
            <a:r>
              <a:rPr lang="en-US" sz="2000" dirty="0" err="1"/>
              <a:t>toifali</a:t>
            </a:r>
            <a:r>
              <a:rPr lang="en-US" sz="2000" dirty="0"/>
              <a:t> </a:t>
            </a:r>
            <a:r>
              <a:rPr lang="en-US" sz="2000" dirty="0" err="1"/>
              <a:t>yo’llarni</a:t>
            </a:r>
            <a:r>
              <a:rPr lang="en-US" sz="2000" dirty="0"/>
              <a:t>, </a:t>
            </a:r>
            <a:r>
              <a:rPr lang="en-US" sz="2000" dirty="0" err="1"/>
              <a:t>voronkalar</a:t>
            </a:r>
            <a:r>
              <a:rPr lang="en-US" sz="2000" dirty="0"/>
              <a:t> </a:t>
            </a:r>
            <a:r>
              <a:rPr lang="en-US" sz="2000" dirty="0" err="1"/>
              <a:t>to’plangan</a:t>
            </a:r>
            <a:r>
              <a:rPr lang="en-US" sz="2000" dirty="0"/>
              <a:t> </a:t>
            </a:r>
            <a:r>
              <a:rPr lang="en-US" sz="2000" dirty="0" err="1"/>
              <a:t>joylarni</a:t>
            </a:r>
            <a:r>
              <a:rPr lang="en-US" sz="2000" dirty="0"/>
              <a:t> </a:t>
            </a:r>
            <a:r>
              <a:rPr lang="en-US" sz="2000" dirty="0" err="1"/>
              <a:t>aylanib</a:t>
            </a:r>
            <a:r>
              <a:rPr lang="en-US" sz="2000" dirty="0"/>
              <a:t> </a:t>
            </a:r>
            <a:r>
              <a:rPr lang="en-US" sz="2000" dirty="0" err="1"/>
              <a:t>o’tib</a:t>
            </a:r>
            <a:r>
              <a:rPr lang="en-US" sz="2000" dirty="0"/>
              <a:t>, </a:t>
            </a:r>
            <a:r>
              <a:rPr lang="en-US" sz="2000" dirty="0" err="1"/>
              <a:t>uncha</a:t>
            </a:r>
            <a:r>
              <a:rPr lang="en-US" sz="2000" dirty="0"/>
              <a:t> </a:t>
            </a:r>
            <a:r>
              <a:rPr lang="en-US" sz="2000" dirty="0" err="1"/>
              <a:t>baland</a:t>
            </a:r>
            <a:r>
              <a:rPr lang="en-US" sz="2000" dirty="0"/>
              <a:t> </a:t>
            </a:r>
            <a:r>
              <a:rPr lang="en-US" sz="2000" dirty="0" err="1"/>
              <a:t>bo’lmagan</a:t>
            </a:r>
            <a:r>
              <a:rPr lang="en-US" sz="2000" dirty="0"/>
              <a:t> </a:t>
            </a:r>
            <a:r>
              <a:rPr lang="en-US" sz="2000" dirty="0" err="1"/>
              <a:t>ko’tarmalarda</a:t>
            </a:r>
            <a:r>
              <a:rPr lang="en-US" sz="2000" dirty="0"/>
              <a:t> </a:t>
            </a:r>
            <a:r>
              <a:rPr lang="en-US" sz="2000" dirty="0" err="1"/>
              <a:t>o’tkazish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yonidagi</a:t>
            </a:r>
            <a:r>
              <a:rPr lang="en-US" sz="2000" dirty="0"/>
              <a:t> </a:t>
            </a:r>
            <a:r>
              <a:rPr lang="en-US" sz="2000" dirty="0" err="1"/>
              <a:t>polosalarda</a:t>
            </a:r>
            <a:r>
              <a:rPr lang="en-US" sz="2000" dirty="0"/>
              <a:t> </a:t>
            </a:r>
            <a:r>
              <a:rPr lang="en-US" sz="2000" dirty="0" err="1"/>
              <a:t>suvda</a:t>
            </a:r>
            <a:r>
              <a:rPr lang="en-US" sz="2000" dirty="0"/>
              <a:t> </a:t>
            </a:r>
            <a:r>
              <a:rPr lang="en-US" sz="2000" dirty="0" err="1"/>
              <a:t>eriydigan</a:t>
            </a:r>
            <a:r>
              <a:rPr lang="en-US" sz="2000" dirty="0"/>
              <a:t> </a:t>
            </a:r>
            <a:r>
              <a:rPr lang="en-US" sz="2000" dirty="0" err="1"/>
              <a:t>jinslar</a:t>
            </a:r>
            <a:r>
              <a:rPr lang="en-US" sz="2000" dirty="0"/>
              <a:t> </a:t>
            </a:r>
            <a:r>
              <a:rPr lang="en-US" sz="2000" dirty="0" err="1"/>
              <a:t>ichidagi</a:t>
            </a:r>
            <a:r>
              <a:rPr lang="en-US" sz="2000" dirty="0"/>
              <a:t> </a:t>
            </a:r>
            <a:r>
              <a:rPr lang="en-US" sz="2000" dirty="0" err="1"/>
              <a:t>kanallarga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ostidagi</a:t>
            </a:r>
            <a:r>
              <a:rPr lang="en-US" sz="2000" dirty="0"/>
              <a:t> </a:t>
            </a:r>
            <a:r>
              <a:rPr lang="en-US" sz="2000" dirty="0" err="1"/>
              <a:t>yoriqlarga</a:t>
            </a:r>
            <a:r>
              <a:rPr lang="en-US" sz="2000" dirty="0"/>
              <a:t> </a:t>
            </a:r>
            <a:r>
              <a:rPr lang="en-US" sz="2000" dirty="0" err="1"/>
              <a:t>tushadigan</a:t>
            </a:r>
            <a:r>
              <a:rPr lang="en-US" sz="2000" dirty="0"/>
              <a:t> </a:t>
            </a:r>
            <a:r>
              <a:rPr lang="en-US" sz="2000" dirty="0" err="1"/>
              <a:t>suvlarni</a:t>
            </a:r>
            <a:r>
              <a:rPr lang="en-US" sz="2000" dirty="0"/>
              <a:t> </a:t>
            </a:r>
            <a:r>
              <a:rPr lang="en-US" sz="2000" dirty="0" err="1"/>
              <a:t>kamaytirishga</a:t>
            </a:r>
            <a:r>
              <a:rPr lang="en-US" sz="2000" dirty="0"/>
              <a:t> </a:t>
            </a:r>
            <a:r>
              <a:rPr lang="en-US" sz="2000" dirty="0" err="1"/>
              <a:t>qaratilgan</a:t>
            </a:r>
            <a:r>
              <a:rPr lang="en-US" sz="2000" dirty="0"/>
              <a:t> </a:t>
            </a:r>
            <a:r>
              <a:rPr lang="en-US" sz="2000" dirty="0" err="1"/>
              <a:t>ishlarni</a:t>
            </a:r>
            <a:r>
              <a:rPr lang="en-US" sz="2000" dirty="0"/>
              <a:t> </a:t>
            </a:r>
            <a:r>
              <a:rPr lang="en-US" sz="2000" dirty="0" err="1"/>
              <a:t>bajarish</a:t>
            </a:r>
            <a:r>
              <a:rPr lang="en-US" sz="2000" dirty="0"/>
              <a:t> </a:t>
            </a:r>
            <a:r>
              <a:rPr lang="en-US" sz="2000" dirty="0" err="1"/>
              <a:t>shart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06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395536" y="1700808"/>
            <a:ext cx="8136904" cy="3450696"/>
          </a:xfrm>
        </p:spPr>
        <p:txBody>
          <a:bodyPr>
            <a:noAutofit/>
          </a:bodyPr>
          <a:lstStyle/>
          <a:p>
            <a:r>
              <a:rPr lang="en-US" sz="1800" dirty="0" err="1"/>
              <a:t>Shu</a:t>
            </a:r>
            <a:r>
              <a:rPr lang="en-US" sz="1800" dirty="0"/>
              <a:t> </a:t>
            </a:r>
            <a:r>
              <a:rPr lang="en-US" sz="1800" dirty="0" err="1"/>
              <a:t>maqsadda</a:t>
            </a:r>
            <a:r>
              <a:rPr lang="en-US" sz="1800" dirty="0"/>
              <a:t> </a:t>
            </a:r>
            <a:r>
              <a:rPr lang="en-US" sz="1800" dirty="0" err="1"/>
              <a:t>quyidagi</a:t>
            </a:r>
            <a:r>
              <a:rPr lang="en-US" sz="1800" dirty="0"/>
              <a:t> </a:t>
            </a:r>
            <a:r>
              <a:rPr lang="en-US" sz="1800" dirty="0" err="1"/>
              <a:t>tadbirlar</a:t>
            </a:r>
            <a:r>
              <a:rPr lang="en-US" sz="1800" dirty="0"/>
              <a:t> </a:t>
            </a:r>
            <a:r>
              <a:rPr lang="en-US" sz="1800" dirty="0" err="1"/>
              <a:t>ko’zda</a:t>
            </a:r>
            <a:r>
              <a:rPr lang="en-US" sz="1800" dirty="0"/>
              <a:t> </a:t>
            </a:r>
            <a:r>
              <a:rPr lang="en-US" sz="1800" dirty="0" err="1"/>
              <a:t>tutiladi</a:t>
            </a:r>
            <a:r>
              <a:rPr lang="en-US" sz="1800" dirty="0"/>
              <a:t>: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yonidagi</a:t>
            </a:r>
            <a:r>
              <a:rPr lang="en-US" sz="1800" dirty="0"/>
              <a:t> </a:t>
            </a:r>
            <a:r>
              <a:rPr lang="en-US" sz="1800" dirty="0" err="1"/>
              <a:t>polosalarni</a:t>
            </a:r>
            <a:r>
              <a:rPr lang="en-US" sz="1800" dirty="0"/>
              <a:t> </a:t>
            </a:r>
            <a:r>
              <a:rPr lang="en-US" sz="1800" dirty="0" err="1"/>
              <a:t>tekislash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relefning</a:t>
            </a:r>
            <a:r>
              <a:rPr lang="en-US" sz="1800" dirty="0"/>
              <a:t> past </a:t>
            </a:r>
            <a:r>
              <a:rPr lang="en-US" sz="1800" dirty="0" err="1"/>
              <a:t>joylarida</a:t>
            </a:r>
            <a:r>
              <a:rPr lang="en-US" sz="1800" dirty="0"/>
              <a:t> </a:t>
            </a:r>
            <a:r>
              <a:rPr lang="en-US" sz="1800" dirty="0" err="1"/>
              <a:t>to’planib</a:t>
            </a:r>
            <a:r>
              <a:rPr lang="en-US" sz="1800" dirty="0"/>
              <a:t> </a:t>
            </a:r>
            <a:r>
              <a:rPr lang="en-US" sz="1800" dirty="0" err="1"/>
              <a:t>qolgan</a:t>
            </a:r>
            <a:r>
              <a:rPr lang="en-US" sz="1800" dirty="0"/>
              <a:t> </a:t>
            </a:r>
            <a:r>
              <a:rPr lang="en-US" sz="1800" dirty="0" err="1"/>
              <a:t>suvni</a:t>
            </a:r>
            <a:r>
              <a:rPr lang="en-US" sz="1800" dirty="0"/>
              <a:t> </a:t>
            </a:r>
            <a:r>
              <a:rPr lang="en-US" sz="1800" dirty="0" err="1"/>
              <a:t>chetlashtirish</a:t>
            </a:r>
            <a:r>
              <a:rPr lang="en-US" sz="1800" dirty="0"/>
              <a:t>; </a:t>
            </a:r>
            <a:r>
              <a:rPr lang="en-US" sz="1800" dirty="0" err="1"/>
              <a:t>inshoot</a:t>
            </a:r>
            <a:r>
              <a:rPr lang="en-US" sz="1800" dirty="0"/>
              <a:t>  </a:t>
            </a:r>
            <a:r>
              <a:rPr lang="en-US" sz="1800" dirty="0" err="1"/>
              <a:t>oldida</a:t>
            </a:r>
            <a:r>
              <a:rPr lang="en-US" sz="1800" dirty="0"/>
              <a:t> </a:t>
            </a:r>
            <a:r>
              <a:rPr lang="en-US" sz="1800" dirty="0" err="1"/>
              <a:t>suvning</a:t>
            </a:r>
            <a:r>
              <a:rPr lang="en-US" sz="1800" dirty="0"/>
              <a:t> </a:t>
            </a:r>
            <a:r>
              <a:rPr lang="en-US" sz="1800" dirty="0" err="1"/>
              <a:t>to’planishiga</a:t>
            </a:r>
            <a:r>
              <a:rPr lang="en-US" sz="1800" dirty="0"/>
              <a:t> </a:t>
            </a:r>
            <a:r>
              <a:rPr lang="en-US" sz="1800" dirty="0" err="1"/>
              <a:t>mo’ljallangan</a:t>
            </a:r>
            <a:r>
              <a:rPr lang="en-US" sz="1800" dirty="0"/>
              <a:t> </a:t>
            </a:r>
            <a:r>
              <a:rPr lang="en-US" sz="1800" dirty="0" err="1"/>
              <a:t>bosimli</a:t>
            </a:r>
            <a:r>
              <a:rPr lang="en-US" sz="1800" dirty="0"/>
              <a:t> </a:t>
            </a:r>
            <a:r>
              <a:rPr lang="en-US" sz="1800" dirty="0" err="1"/>
              <a:t>quvurlarni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ko’priklarni</a:t>
            </a:r>
            <a:r>
              <a:rPr lang="en-US" sz="1800" dirty="0"/>
              <a:t> </a:t>
            </a:r>
            <a:r>
              <a:rPr lang="en-US" sz="1800" dirty="0" err="1"/>
              <a:t>qo’llashdan</a:t>
            </a:r>
            <a:r>
              <a:rPr lang="en-US" sz="1800" dirty="0"/>
              <a:t> </a:t>
            </a:r>
            <a:r>
              <a:rPr lang="en-US" sz="1800" dirty="0" err="1"/>
              <a:t>voz</a:t>
            </a:r>
            <a:r>
              <a:rPr lang="en-US" sz="1800" dirty="0"/>
              <a:t> </a:t>
            </a:r>
            <a:r>
              <a:rPr lang="en-US" sz="1800" dirty="0" err="1"/>
              <a:t>kechish</a:t>
            </a:r>
            <a:r>
              <a:rPr lang="en-US" sz="1800" dirty="0"/>
              <a:t>;	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oqimlari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chetlatish</a:t>
            </a:r>
            <a:r>
              <a:rPr lang="en-US" sz="1800" dirty="0"/>
              <a:t> </a:t>
            </a:r>
            <a:r>
              <a:rPr lang="en-US" sz="1800" dirty="0" err="1"/>
              <a:t>ariqlarining</a:t>
            </a:r>
            <a:r>
              <a:rPr lang="en-US" sz="1800" dirty="0"/>
              <a:t> </a:t>
            </a:r>
            <a:r>
              <a:rPr lang="en-US" sz="1800" dirty="0" err="1"/>
              <a:t>o’zanlarini</a:t>
            </a:r>
            <a:r>
              <a:rPr lang="en-US" sz="1800" dirty="0"/>
              <a:t> </a:t>
            </a:r>
            <a:r>
              <a:rPr lang="en-US" sz="1800" dirty="0" err="1"/>
              <a:t>mustahkamlash</a:t>
            </a:r>
            <a:r>
              <a:rPr lang="en-US" sz="1800" dirty="0"/>
              <a:t>; karst </a:t>
            </a:r>
            <a:r>
              <a:rPr lang="en-US" sz="1800" dirty="0" err="1"/>
              <a:t>voronkalarini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o’tkazmaydigan</a:t>
            </a:r>
            <a:r>
              <a:rPr lang="en-US" sz="1800" dirty="0"/>
              <a:t> grunt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ko’mib</a:t>
            </a:r>
            <a:r>
              <a:rPr lang="en-US" sz="1800" dirty="0"/>
              <a:t>, </a:t>
            </a:r>
            <a:r>
              <a:rPr lang="en-US" sz="1800" dirty="0" err="1"/>
              <a:t>qatlamma-qatlam</a:t>
            </a:r>
            <a:r>
              <a:rPr lang="en-US" sz="1800" dirty="0"/>
              <a:t> </a:t>
            </a:r>
            <a:r>
              <a:rPr lang="en-US" sz="1800" dirty="0" err="1"/>
              <a:t>yaxshilab</a:t>
            </a:r>
            <a:r>
              <a:rPr lang="en-US" sz="1800" dirty="0"/>
              <a:t> </a:t>
            </a:r>
            <a:r>
              <a:rPr lang="en-US" sz="1800" dirty="0" err="1"/>
              <a:t>zichlash</a:t>
            </a:r>
            <a:r>
              <a:rPr lang="en-US" sz="1800" dirty="0"/>
              <a:t> 	</a:t>
            </a:r>
            <a:r>
              <a:rPr lang="en-US" sz="1800" dirty="0" err="1"/>
              <a:t>ko’tarmalarning</a:t>
            </a:r>
            <a:r>
              <a:rPr lang="en-US" sz="1800" dirty="0"/>
              <a:t> </a:t>
            </a:r>
            <a:r>
              <a:rPr lang="en-US" sz="1800" dirty="0" err="1"/>
              <a:t>yuqori</a:t>
            </a:r>
            <a:r>
              <a:rPr lang="en-US" sz="1800" dirty="0"/>
              <a:t> </a:t>
            </a:r>
            <a:r>
              <a:rPr lang="en-US" sz="1800" dirty="0" err="1"/>
              <a:t>tomonidan</a:t>
            </a:r>
            <a:r>
              <a:rPr lang="en-US" sz="1800" dirty="0"/>
              <a:t> </a:t>
            </a:r>
            <a:r>
              <a:rPr lang="en-US" sz="1800" dirty="0" err="1"/>
              <a:t>chuqur</a:t>
            </a:r>
            <a:r>
              <a:rPr lang="en-US" sz="1800" dirty="0"/>
              <a:t> </a:t>
            </a:r>
            <a:r>
              <a:rPr lang="en-US" sz="1800" dirty="0" err="1"/>
              <a:t>rezervlar</a:t>
            </a:r>
            <a:r>
              <a:rPr lang="en-US" sz="1800" dirty="0"/>
              <a:t> </a:t>
            </a:r>
            <a:r>
              <a:rPr lang="en-US" sz="1800" dirty="0" err="1"/>
              <a:t>qazish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grunt </a:t>
            </a:r>
            <a:r>
              <a:rPr lang="en-US" sz="1800" dirty="0" err="1"/>
              <a:t>olinadigan</a:t>
            </a:r>
            <a:r>
              <a:rPr lang="en-US" sz="1800" dirty="0"/>
              <a:t> </a:t>
            </a:r>
            <a:r>
              <a:rPr lang="en-US" sz="1800" dirty="0" err="1"/>
              <a:t>ochiq</a:t>
            </a:r>
            <a:r>
              <a:rPr lang="en-US" sz="1800" dirty="0"/>
              <a:t> </a:t>
            </a:r>
            <a:r>
              <a:rPr lang="en-US" sz="1800" dirty="0" err="1"/>
              <a:t>konlar</a:t>
            </a:r>
            <a:r>
              <a:rPr lang="en-US" sz="1800" dirty="0"/>
              <a:t> </a:t>
            </a:r>
            <a:r>
              <a:rPr lang="en-US" sz="1800" dirty="0" err="1"/>
              <a:t>barpo</a:t>
            </a:r>
            <a:r>
              <a:rPr lang="en-US" sz="1800" dirty="0"/>
              <a:t> </a:t>
            </a:r>
            <a:r>
              <a:rPr lang="en-US" sz="1800" dirty="0" err="1"/>
              <a:t>qilishni</a:t>
            </a:r>
            <a:r>
              <a:rPr lang="en-US" sz="1800" dirty="0"/>
              <a:t> </a:t>
            </a:r>
            <a:r>
              <a:rPr lang="en-US" sz="1800" dirty="0" err="1"/>
              <a:t>taqiqlash</a:t>
            </a:r>
            <a:r>
              <a:rPr lang="en-US" sz="1800" dirty="0"/>
              <a:t>;</a:t>
            </a:r>
          </a:p>
          <a:p>
            <a:r>
              <a:rPr lang="en-US" sz="1800" dirty="0" err="1"/>
              <a:t>sun’iy</a:t>
            </a:r>
            <a:r>
              <a:rPr lang="en-US" sz="1800" dirty="0"/>
              <a:t> </a:t>
            </a:r>
            <a:r>
              <a:rPr lang="en-US" sz="1800" dirty="0" err="1"/>
              <a:t>inshootlar</a:t>
            </a:r>
            <a:r>
              <a:rPr lang="en-US" sz="1800" dirty="0"/>
              <a:t> </a:t>
            </a:r>
            <a:r>
              <a:rPr lang="en-US" sz="1800" dirty="0" err="1"/>
              <a:t>yaqinida</a:t>
            </a:r>
            <a:r>
              <a:rPr lang="en-US" sz="1800" dirty="0"/>
              <a:t> </a:t>
            </a:r>
            <a:r>
              <a:rPr lang="en-US" sz="1800" dirty="0" err="1"/>
              <a:t>eruvchan</a:t>
            </a:r>
            <a:r>
              <a:rPr lang="en-US" sz="1800" dirty="0"/>
              <a:t> tog’ </a:t>
            </a:r>
            <a:r>
              <a:rPr lang="en-US" sz="1800" dirty="0" err="1"/>
              <a:t>jinslarining</a:t>
            </a:r>
            <a:r>
              <a:rPr lang="en-US" sz="1800" dirty="0"/>
              <a:t> </a:t>
            </a:r>
            <a:r>
              <a:rPr lang="en-US" sz="1800" dirty="0" err="1"/>
              <a:t>suv</a:t>
            </a:r>
            <a:r>
              <a:rPr lang="en-US" sz="1800" dirty="0"/>
              <a:t> </a:t>
            </a:r>
            <a:r>
              <a:rPr lang="en-US" sz="1800" dirty="0" err="1"/>
              <a:t>o’tkazuvchanligini</a:t>
            </a:r>
            <a:r>
              <a:rPr lang="en-US" sz="1800" dirty="0"/>
              <a:t> </a:t>
            </a:r>
            <a:r>
              <a:rPr lang="en-US" sz="1800" dirty="0" err="1"/>
              <a:t>kamaytirish</a:t>
            </a:r>
            <a:r>
              <a:rPr lang="en-US" sz="1800" dirty="0"/>
              <a:t> </a:t>
            </a:r>
            <a:r>
              <a:rPr lang="en-US" sz="1800" dirty="0" err="1"/>
              <a:t>uchun</a:t>
            </a:r>
            <a:r>
              <a:rPr lang="en-US" sz="1800" dirty="0"/>
              <a:t> </a:t>
            </a:r>
            <a:r>
              <a:rPr lang="en-US" sz="1800" dirty="0" err="1"/>
              <a:t>yo’lga</a:t>
            </a:r>
            <a:r>
              <a:rPr lang="en-US" sz="1800" dirty="0"/>
              <a:t> </a:t>
            </a:r>
            <a:r>
              <a:rPr lang="en-US" sz="1800" dirty="0" err="1"/>
              <a:t>yaqin</a:t>
            </a:r>
            <a:r>
              <a:rPr lang="en-US" sz="1800" dirty="0"/>
              <a:t> </a:t>
            </a:r>
            <a:r>
              <a:rPr lang="en-US" sz="1800" dirty="0" err="1"/>
              <a:t>joylashgan</a:t>
            </a:r>
            <a:r>
              <a:rPr lang="en-US" sz="1800" dirty="0"/>
              <a:t> karst </a:t>
            </a:r>
            <a:r>
              <a:rPr lang="en-US" sz="1800" dirty="0" err="1"/>
              <a:t>bo’shliqlarini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yoriqlarni</a:t>
            </a:r>
            <a:r>
              <a:rPr lang="en-US" sz="1800" dirty="0"/>
              <a:t> burg’ </a:t>
            </a:r>
            <a:r>
              <a:rPr lang="en-US" sz="1800" dirty="0" err="1"/>
              <a:t>quduqlari</a:t>
            </a:r>
            <a:r>
              <a:rPr lang="en-US" sz="1800" dirty="0"/>
              <a:t> </a:t>
            </a:r>
            <a:r>
              <a:rPr lang="en-US" sz="1800" dirty="0" err="1"/>
              <a:t>orqali</a:t>
            </a:r>
            <a:r>
              <a:rPr lang="en-US" sz="1800" dirty="0"/>
              <a:t> </a:t>
            </a:r>
            <a:r>
              <a:rPr lang="en-US" sz="1800" dirty="0" err="1"/>
              <a:t>qum-gilli</a:t>
            </a:r>
            <a:r>
              <a:rPr lang="en-US" sz="1800" dirty="0"/>
              <a:t>, </a:t>
            </a:r>
            <a:r>
              <a:rPr lang="en-US" sz="1800" dirty="0" err="1"/>
              <a:t>bitumli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sement</a:t>
            </a:r>
            <a:r>
              <a:rPr lang="en-US" sz="1800" dirty="0"/>
              <a:t> </a:t>
            </a:r>
            <a:r>
              <a:rPr lang="en-US" sz="1800" dirty="0" err="1"/>
              <a:t>qorishmalar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to’ldirish</a:t>
            </a:r>
            <a:r>
              <a:rPr lang="en-US" sz="1800" dirty="0"/>
              <a:t> ;</a:t>
            </a:r>
          </a:p>
          <a:p>
            <a:r>
              <a:rPr lang="en-US" sz="1800" dirty="0" err="1"/>
              <a:t>bo’shliqlar</a:t>
            </a:r>
            <a:r>
              <a:rPr lang="en-US" sz="1800" dirty="0"/>
              <a:t> </a:t>
            </a:r>
            <a:r>
              <a:rPr lang="en-US" sz="1800" dirty="0" err="1"/>
              <a:t>ustida</a:t>
            </a:r>
            <a:r>
              <a:rPr lang="en-US" sz="1800" dirty="0"/>
              <a:t> </a:t>
            </a:r>
            <a:r>
              <a:rPr lang="en-US" sz="1800" dirty="0" err="1"/>
              <a:t>jinslarning</a:t>
            </a:r>
            <a:r>
              <a:rPr lang="en-US" sz="1800" dirty="0"/>
              <a:t> </a:t>
            </a:r>
            <a:r>
              <a:rPr lang="en-US" sz="1800" dirty="0" err="1"/>
              <a:t>ustivorsiz</a:t>
            </a:r>
            <a:r>
              <a:rPr lang="en-US" sz="1800" dirty="0"/>
              <a:t> </a:t>
            </a:r>
            <a:r>
              <a:rPr lang="en-US" sz="1800" dirty="0" err="1"/>
              <a:t>yopmalarini</a:t>
            </a:r>
            <a:r>
              <a:rPr lang="en-US" sz="1800" dirty="0"/>
              <a:t> (</a:t>
            </a:r>
            <a:r>
              <a:rPr lang="en-US" sz="1800" dirty="0" err="1"/>
              <a:t>tomini</a:t>
            </a:r>
            <a:r>
              <a:rPr lang="en-US" sz="1800" dirty="0"/>
              <a:t>) </a:t>
            </a:r>
            <a:r>
              <a:rPr lang="en-US" sz="1800" dirty="0" err="1"/>
              <a:t>portlatib</a:t>
            </a:r>
            <a:r>
              <a:rPr lang="en-US" sz="1800" dirty="0"/>
              <a:t> </a:t>
            </a:r>
            <a:r>
              <a:rPr lang="en-US" sz="1800" dirty="0" err="1"/>
              <a:t>qulatish</a:t>
            </a:r>
            <a:r>
              <a:rPr lang="en-US" sz="1800" dirty="0"/>
              <a:t>;	karst </a:t>
            </a:r>
            <a:r>
              <a:rPr lang="en-US" sz="1800" dirty="0" err="1"/>
              <a:t>jarayonlarining</a:t>
            </a:r>
            <a:r>
              <a:rPr lang="en-US" sz="1800" dirty="0"/>
              <a:t> </a:t>
            </a:r>
            <a:r>
              <a:rPr lang="en-US" sz="1800" dirty="0" err="1"/>
              <a:t>vujudga</a:t>
            </a:r>
            <a:r>
              <a:rPr lang="en-US" sz="1800" dirty="0"/>
              <a:t> </a:t>
            </a:r>
            <a:r>
              <a:rPr lang="en-US" sz="1800" dirty="0" err="1"/>
              <a:t>kelishiga</a:t>
            </a:r>
            <a:r>
              <a:rPr lang="en-US" sz="1800" dirty="0"/>
              <a:t> </a:t>
            </a:r>
            <a:r>
              <a:rPr lang="en-US" sz="1800" dirty="0" err="1"/>
              <a:t>sababchi</a:t>
            </a:r>
            <a:r>
              <a:rPr lang="en-US" sz="1800" dirty="0"/>
              <a:t> </a:t>
            </a:r>
            <a:r>
              <a:rPr lang="en-US" sz="1800" dirty="0" err="1"/>
              <a:t>bo’luvchi</a:t>
            </a:r>
            <a:r>
              <a:rPr lang="en-US" sz="1800" dirty="0"/>
              <a:t> </a:t>
            </a:r>
            <a:r>
              <a:rPr lang="en-US" sz="1800" dirty="0" err="1"/>
              <a:t>sizot</a:t>
            </a:r>
            <a:r>
              <a:rPr lang="en-US" sz="1800" dirty="0"/>
              <a:t> </a:t>
            </a:r>
            <a:r>
              <a:rPr lang="en-US" sz="1800" dirty="0" err="1"/>
              <a:t>suvlarining</a:t>
            </a:r>
            <a:r>
              <a:rPr lang="en-US" sz="1800" dirty="0"/>
              <a:t> 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poyiga</a:t>
            </a:r>
            <a:r>
              <a:rPr lang="en-US" sz="1800" dirty="0"/>
              <a:t> </a:t>
            </a:r>
            <a:r>
              <a:rPr lang="en-US" sz="1800" dirty="0" err="1"/>
              <a:t>qarab</a:t>
            </a:r>
            <a:r>
              <a:rPr lang="en-US" sz="1800" dirty="0"/>
              <a:t> </a:t>
            </a:r>
            <a:r>
              <a:rPr lang="en-US" sz="1800" dirty="0" err="1"/>
              <a:t>harakatlanishini</a:t>
            </a:r>
            <a:r>
              <a:rPr lang="en-US" sz="1800" dirty="0"/>
              <a:t> </a:t>
            </a:r>
            <a:r>
              <a:rPr lang="en-US" sz="1800" dirty="0" err="1"/>
              <a:t>to’xtatuvchi</a:t>
            </a:r>
            <a:r>
              <a:rPr lang="en-US" sz="1800" dirty="0"/>
              <a:t> </a:t>
            </a:r>
            <a:r>
              <a:rPr lang="en-US" sz="1800" dirty="0" err="1"/>
              <a:t>chuqur</a:t>
            </a:r>
            <a:r>
              <a:rPr lang="en-US" sz="1800" dirty="0"/>
              <a:t> </a:t>
            </a:r>
            <a:r>
              <a:rPr lang="en-US" sz="1800" dirty="0" err="1"/>
              <a:t>zovur</a:t>
            </a:r>
            <a:r>
              <a:rPr lang="en-US" sz="1800" dirty="0"/>
              <a:t> </a:t>
            </a:r>
            <a:r>
              <a:rPr lang="en-US" sz="1800" dirty="0" err="1"/>
              <a:t>qazish</a:t>
            </a:r>
            <a:r>
              <a:rPr lang="en-US" sz="1800" dirty="0"/>
              <a:t>;</a:t>
            </a:r>
          </a:p>
          <a:p>
            <a:r>
              <a:rPr lang="en-US" sz="1800" dirty="0"/>
              <a:t>	</a:t>
            </a:r>
            <a:r>
              <a:rPr lang="en-US" sz="1800" dirty="0" err="1"/>
              <a:t>yo’l</a:t>
            </a:r>
            <a:r>
              <a:rPr lang="en-US" sz="1800" dirty="0"/>
              <a:t> </a:t>
            </a:r>
            <a:r>
              <a:rPr lang="en-US" sz="1800" dirty="0" err="1"/>
              <a:t>poyi</a:t>
            </a:r>
            <a:r>
              <a:rPr lang="en-US" sz="1800" dirty="0"/>
              <a:t> </a:t>
            </a:r>
            <a:r>
              <a:rPr lang="en-US" sz="1800" dirty="0" err="1"/>
              <a:t>yaqinidagi</a:t>
            </a:r>
            <a:r>
              <a:rPr lang="en-US" sz="1800" dirty="0"/>
              <a:t> </a:t>
            </a:r>
            <a:r>
              <a:rPr lang="en-US" sz="1800" dirty="0" err="1"/>
              <a:t>bo’shliqlar</a:t>
            </a:r>
            <a:r>
              <a:rPr lang="en-US" sz="1800" dirty="0"/>
              <a:t> </a:t>
            </a:r>
            <a:r>
              <a:rPr lang="en-US" sz="1800" dirty="0" err="1"/>
              <a:t>va</a:t>
            </a:r>
            <a:r>
              <a:rPr lang="en-US" sz="1800" dirty="0"/>
              <a:t> </a:t>
            </a:r>
            <a:r>
              <a:rPr lang="en-US" sz="1800" dirty="0" err="1"/>
              <a:t>chuqur</a:t>
            </a:r>
            <a:r>
              <a:rPr lang="en-US" sz="1800" dirty="0"/>
              <a:t> </a:t>
            </a:r>
            <a:r>
              <a:rPr lang="en-US" sz="1800" dirty="0" err="1"/>
              <a:t>yoriqlarni</a:t>
            </a:r>
            <a:r>
              <a:rPr lang="en-US" sz="1800" dirty="0"/>
              <a:t> </a:t>
            </a:r>
            <a:r>
              <a:rPr lang="en-US" sz="1800" dirty="0" err="1"/>
              <a:t>aylanib</a:t>
            </a:r>
            <a:r>
              <a:rPr lang="en-US" sz="1800" dirty="0"/>
              <a:t> </a:t>
            </a:r>
            <a:r>
              <a:rPr lang="en-US" sz="1800" dirty="0" err="1"/>
              <a:t>o’tishni</a:t>
            </a:r>
            <a:r>
              <a:rPr lang="en-US" sz="1800" dirty="0"/>
              <a:t> </a:t>
            </a:r>
            <a:r>
              <a:rPr lang="en-US" sz="1800" dirty="0" err="1"/>
              <a:t>iloji</a:t>
            </a:r>
            <a:r>
              <a:rPr lang="en-US" sz="1800" dirty="0"/>
              <a:t> </a:t>
            </a:r>
            <a:r>
              <a:rPr lang="en-US" sz="1800" dirty="0" err="1"/>
              <a:t>bo’lmasa</a:t>
            </a:r>
            <a:r>
              <a:rPr lang="en-US" sz="1800" dirty="0"/>
              <a:t>, </a:t>
            </a:r>
            <a:r>
              <a:rPr lang="en-US" sz="1800" dirty="0" err="1"/>
              <a:t>qum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yoki</a:t>
            </a:r>
            <a:r>
              <a:rPr lang="en-US" sz="1800" dirty="0"/>
              <a:t> tosh </a:t>
            </a:r>
            <a:r>
              <a:rPr lang="en-US" sz="1800" dirty="0" err="1"/>
              <a:t>tashlab</a:t>
            </a:r>
            <a:r>
              <a:rPr lang="en-US" sz="1800" dirty="0"/>
              <a:t> </a:t>
            </a:r>
            <a:r>
              <a:rPr lang="en-US" sz="1800" dirty="0" err="1"/>
              <a:t>to’ldirish</a:t>
            </a:r>
            <a:r>
              <a:rPr lang="en-US" sz="1800" dirty="0"/>
              <a:t>;	karst </a:t>
            </a:r>
            <a:r>
              <a:rPr lang="en-US" sz="1800" dirty="0" err="1"/>
              <a:t>bo’shliqlari</a:t>
            </a:r>
            <a:r>
              <a:rPr lang="en-US" sz="1800" dirty="0"/>
              <a:t> </a:t>
            </a:r>
            <a:r>
              <a:rPr lang="en-US" sz="1800" dirty="0" err="1"/>
              <a:t>bor</a:t>
            </a:r>
            <a:r>
              <a:rPr lang="en-US" sz="1800" dirty="0"/>
              <a:t> </a:t>
            </a:r>
            <a:r>
              <a:rPr lang="en-US" sz="1800" dirty="0" err="1"/>
              <a:t>joylarni</a:t>
            </a:r>
            <a:r>
              <a:rPr lang="en-US" sz="1800" dirty="0"/>
              <a:t> </a:t>
            </a:r>
            <a:r>
              <a:rPr lang="en-US" sz="1800" dirty="0" err="1"/>
              <a:t>tayanchlari</a:t>
            </a:r>
            <a:r>
              <a:rPr lang="en-US" sz="1800" dirty="0"/>
              <a:t> karst </a:t>
            </a:r>
            <a:r>
              <a:rPr lang="en-US" sz="1800" dirty="0" err="1"/>
              <a:t>jarayonlariga</a:t>
            </a:r>
            <a:r>
              <a:rPr lang="en-US" sz="1800" dirty="0"/>
              <a:t> </a:t>
            </a:r>
            <a:r>
              <a:rPr lang="en-US" sz="1800" dirty="0" err="1"/>
              <a:t>uchragan</a:t>
            </a:r>
            <a:r>
              <a:rPr lang="en-US" sz="1800" dirty="0"/>
              <a:t> </a:t>
            </a:r>
            <a:r>
              <a:rPr lang="en-US" sz="1800" dirty="0" err="1"/>
              <a:t>qatlamdan</a:t>
            </a:r>
            <a:r>
              <a:rPr lang="en-US" sz="1800" dirty="0"/>
              <a:t> past </a:t>
            </a:r>
            <a:r>
              <a:rPr lang="en-US" sz="1800" dirty="0" err="1"/>
              <a:t>yotqizilgan</a:t>
            </a:r>
            <a:r>
              <a:rPr lang="en-US" sz="1800" dirty="0"/>
              <a:t> </a:t>
            </a:r>
            <a:r>
              <a:rPr lang="en-US" sz="1800" dirty="0" err="1"/>
              <a:t>estakada</a:t>
            </a:r>
            <a:r>
              <a:rPr lang="en-US" sz="1800" dirty="0"/>
              <a:t> </a:t>
            </a:r>
            <a:r>
              <a:rPr lang="en-US" sz="1800" dirty="0" err="1"/>
              <a:t>bilan</a:t>
            </a:r>
            <a:r>
              <a:rPr lang="en-US" sz="1800" dirty="0"/>
              <a:t> </a:t>
            </a:r>
            <a:r>
              <a:rPr lang="en-US" sz="1800" dirty="0" err="1"/>
              <a:t>kesib</a:t>
            </a:r>
            <a:r>
              <a:rPr lang="en-US" sz="1800" dirty="0"/>
              <a:t> </a:t>
            </a:r>
            <a:r>
              <a:rPr lang="en-US" sz="1800" dirty="0" err="1"/>
              <a:t>o’tish</a:t>
            </a:r>
            <a:r>
              <a:rPr lang="en-US" sz="18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7400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 idx="1"/>
          </p:nvPr>
        </p:nvSpPr>
        <p:spPr>
          <a:xfrm>
            <a:off x="681894" y="2564904"/>
            <a:ext cx="8136904" cy="3450696"/>
          </a:xfrm>
        </p:spPr>
        <p:txBody>
          <a:bodyPr>
            <a:noAutofit/>
          </a:bodyPr>
          <a:lstStyle/>
          <a:p>
            <a:r>
              <a:rPr lang="en-US" sz="2000" dirty="0" err="1"/>
              <a:t>Yo’llarni</a:t>
            </a:r>
            <a:r>
              <a:rPr lang="en-US" sz="2000" dirty="0"/>
              <a:t> </a:t>
            </a:r>
            <a:r>
              <a:rPr lang="en-US" sz="2000" dirty="0" err="1"/>
              <a:t>loyihalash</a:t>
            </a:r>
            <a:r>
              <a:rPr lang="en-US" sz="2000" dirty="0"/>
              <a:t> </a:t>
            </a:r>
            <a:r>
              <a:rPr lang="en-US" sz="2000" dirty="0" err="1"/>
              <a:t>sharoitlari</a:t>
            </a:r>
            <a:r>
              <a:rPr lang="en-US" sz="2000" dirty="0"/>
              <a:t>  </a:t>
            </a:r>
            <a:r>
              <a:rPr lang="en-US" sz="2000" dirty="0" err="1"/>
              <a:t>bo’yicha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ostida</a:t>
            </a:r>
            <a:r>
              <a:rPr lang="en-US" sz="2000" dirty="0"/>
              <a:t> </a:t>
            </a:r>
            <a:r>
              <a:rPr lang="en-US" sz="2000" dirty="0" err="1"/>
              <a:t>qazilayotgan</a:t>
            </a:r>
            <a:r>
              <a:rPr lang="en-US" sz="2000" dirty="0"/>
              <a:t> </a:t>
            </a:r>
            <a:r>
              <a:rPr lang="en-US" sz="2000" dirty="0" err="1"/>
              <a:t>kon</a:t>
            </a:r>
            <a:r>
              <a:rPr lang="en-US" sz="2000" dirty="0"/>
              <a:t> </a:t>
            </a:r>
            <a:r>
              <a:rPr lang="en-US" sz="2000" dirty="0" err="1"/>
              <a:t>ustidagi</a:t>
            </a:r>
            <a:r>
              <a:rPr lang="en-US" sz="2000" dirty="0"/>
              <a:t> </a:t>
            </a:r>
            <a:r>
              <a:rPr lang="en-US" sz="2000" dirty="0" err="1"/>
              <a:t>uchastkalar</a:t>
            </a:r>
            <a:r>
              <a:rPr lang="en-US" sz="2000" dirty="0"/>
              <a:t> karst </a:t>
            </a:r>
            <a:r>
              <a:rPr lang="en-US" sz="2000" dirty="0" err="1"/>
              <a:t>rayonlari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ko’pgina</a:t>
            </a:r>
            <a:r>
              <a:rPr lang="en-US" sz="2000" dirty="0"/>
              <a:t> </a:t>
            </a:r>
            <a:r>
              <a:rPr lang="en-US" sz="2000" dirty="0" err="1"/>
              <a:t>umumiylikka</a:t>
            </a:r>
            <a:r>
              <a:rPr lang="en-US" sz="2000" dirty="0"/>
              <a:t> </a:t>
            </a:r>
            <a:r>
              <a:rPr lang="en-US" sz="2000" dirty="0" err="1"/>
              <a:t>ega</a:t>
            </a:r>
            <a:r>
              <a:rPr lang="en-US" sz="2000" dirty="0"/>
              <a:t>. </a:t>
            </a:r>
            <a:r>
              <a:rPr lang="en-US" sz="2000" dirty="0" err="1"/>
              <a:t>Bo’shliqlar</a:t>
            </a:r>
            <a:r>
              <a:rPr lang="en-US" sz="2000" dirty="0"/>
              <a:t> </a:t>
            </a:r>
            <a:r>
              <a:rPr lang="en-US" sz="2000" dirty="0" err="1"/>
              <a:t>ustidagi</a:t>
            </a:r>
            <a:r>
              <a:rPr lang="en-US" sz="2000" dirty="0"/>
              <a:t> </a:t>
            </a:r>
            <a:r>
              <a:rPr lang="en-US" sz="2000" dirty="0" err="1"/>
              <a:t>qatlamning</a:t>
            </a:r>
            <a:r>
              <a:rPr lang="en-US" sz="2000" dirty="0"/>
              <a:t> </a:t>
            </a:r>
            <a:r>
              <a:rPr lang="en-US" sz="2000" dirty="0" err="1"/>
              <a:t>o’pirilishi</a:t>
            </a:r>
            <a:r>
              <a:rPr lang="en-US" sz="2000" dirty="0"/>
              <a:t> tog’ </a:t>
            </a:r>
            <a:r>
              <a:rPr lang="en-US" sz="2000" dirty="0" err="1"/>
              <a:t>jinslarining</a:t>
            </a:r>
            <a:r>
              <a:rPr lang="en-US" sz="2000" dirty="0"/>
              <a:t> </a:t>
            </a:r>
            <a:r>
              <a:rPr lang="en-US" sz="2000" dirty="0" err="1"/>
              <a:t>butun</a:t>
            </a:r>
            <a:r>
              <a:rPr lang="en-US" sz="2000" dirty="0"/>
              <a:t> </a:t>
            </a:r>
            <a:r>
              <a:rPr lang="en-US" sz="2000" dirty="0" err="1"/>
              <a:t>qatlam</a:t>
            </a:r>
            <a:r>
              <a:rPr lang="en-US" sz="2000" dirty="0"/>
              <a:t> </a:t>
            </a:r>
            <a:r>
              <a:rPr lang="en-US" sz="2000" dirty="0" err="1"/>
              <a:t>qalinligi</a:t>
            </a:r>
            <a:r>
              <a:rPr lang="en-US" sz="2000" dirty="0"/>
              <a:t> </a:t>
            </a:r>
            <a:r>
              <a:rPr lang="en-US" sz="2000" dirty="0" err="1"/>
              <a:t>bo’yicha</a:t>
            </a:r>
            <a:r>
              <a:rPr lang="en-US" sz="2000" dirty="0"/>
              <a:t> to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sirtigacha</a:t>
            </a:r>
            <a:r>
              <a:rPr lang="en-US" sz="2000" dirty="0"/>
              <a:t> </a:t>
            </a:r>
            <a:r>
              <a:rPr lang="en-US" sz="2000" dirty="0" err="1"/>
              <a:t>surilishiga</a:t>
            </a:r>
            <a:r>
              <a:rPr lang="en-US" sz="2000" dirty="0"/>
              <a:t> </a:t>
            </a:r>
            <a:r>
              <a:rPr lang="en-US" sz="2000" dirty="0" err="1"/>
              <a:t>olib</a:t>
            </a:r>
            <a:r>
              <a:rPr lang="en-US" sz="2000" dirty="0"/>
              <a:t> </a:t>
            </a:r>
            <a:r>
              <a:rPr lang="en-US" sz="2000" dirty="0" err="1"/>
              <a:t>keladi</a:t>
            </a:r>
            <a:r>
              <a:rPr lang="en-US" sz="2000" dirty="0"/>
              <a:t>, </a:t>
            </a:r>
            <a:r>
              <a:rPr lang="en-US" sz="2000" dirty="0" err="1"/>
              <a:t>bu</a:t>
            </a:r>
            <a:r>
              <a:rPr lang="en-US" sz="2000" dirty="0"/>
              <a:t> </a:t>
            </a:r>
            <a:r>
              <a:rPr lang="en-US" sz="2000" dirty="0" err="1"/>
              <a:t>erda</a:t>
            </a:r>
            <a:r>
              <a:rPr lang="en-US" sz="2000" dirty="0"/>
              <a:t> </a:t>
            </a:r>
            <a:r>
              <a:rPr lang="en-US" sz="2000" dirty="0" err="1"/>
              <a:t>surilish</a:t>
            </a:r>
            <a:r>
              <a:rPr lang="en-US" sz="2000" dirty="0"/>
              <a:t> </a:t>
            </a:r>
            <a:r>
              <a:rPr lang="en-US" sz="2000" dirty="0" err="1"/>
              <a:t>muldasi</a:t>
            </a:r>
            <a:r>
              <a:rPr lang="en-US" sz="2000" dirty="0"/>
              <a:t> deb </a:t>
            </a:r>
            <a:r>
              <a:rPr lang="en-US" sz="2000" dirty="0" err="1"/>
              <a:t>ataladigan</a:t>
            </a:r>
            <a:r>
              <a:rPr lang="en-US" sz="2000" dirty="0"/>
              <a:t> </a:t>
            </a:r>
            <a:r>
              <a:rPr lang="en-US" sz="2000" dirty="0" err="1"/>
              <a:t>ravon</a:t>
            </a:r>
            <a:r>
              <a:rPr lang="en-US" sz="2000" dirty="0"/>
              <a:t> </a:t>
            </a:r>
            <a:r>
              <a:rPr lang="en-US" sz="2000" dirty="0" err="1"/>
              <a:t>kamgak</a:t>
            </a:r>
            <a:r>
              <a:rPr lang="en-US" sz="2000" dirty="0"/>
              <a:t> </a:t>
            </a:r>
            <a:r>
              <a:rPr lang="en-US" sz="2000" dirty="0" err="1"/>
              <a:t>hosil</a:t>
            </a:r>
            <a:r>
              <a:rPr lang="en-US" sz="2000" dirty="0"/>
              <a:t> </a:t>
            </a:r>
            <a:r>
              <a:rPr lang="en-US" sz="2000" dirty="0" err="1"/>
              <a:t>bo’ladi</a:t>
            </a:r>
            <a:r>
              <a:rPr lang="en-US" sz="2000" dirty="0"/>
              <a:t>.	</a:t>
            </a:r>
            <a:r>
              <a:rPr lang="en-US" sz="2000" dirty="0" err="1"/>
              <a:t>Yo’lning</a:t>
            </a:r>
            <a:r>
              <a:rPr lang="en-US" sz="2000" dirty="0"/>
              <a:t> </a:t>
            </a:r>
            <a:r>
              <a:rPr lang="en-US" sz="2000" dirty="0" err="1"/>
              <a:t>katta</a:t>
            </a:r>
            <a:r>
              <a:rPr lang="en-US" sz="2000" dirty="0"/>
              <a:t> </a:t>
            </a:r>
            <a:r>
              <a:rPr lang="en-US" sz="2000" dirty="0" err="1"/>
              <a:t>qismlarida</a:t>
            </a:r>
            <a:r>
              <a:rPr lang="en-US" sz="2000" dirty="0"/>
              <a:t> </a:t>
            </a:r>
            <a:r>
              <a:rPr lang="en-US" sz="2000" dirty="0" err="1"/>
              <a:t>qoplama</a:t>
            </a:r>
            <a:r>
              <a:rPr lang="en-US" sz="2000" dirty="0"/>
              <a:t> </a:t>
            </a:r>
            <a:r>
              <a:rPr lang="en-US" sz="2000" dirty="0" err="1"/>
              <a:t>ravonligining</a:t>
            </a:r>
            <a:r>
              <a:rPr lang="en-US" sz="2000" dirty="0"/>
              <a:t> </a:t>
            </a:r>
            <a:r>
              <a:rPr lang="en-US" sz="2000" dirty="0" err="1"/>
              <a:t>yo’qotilishi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</a:t>
            </a:r>
            <a:r>
              <a:rPr lang="en-US" sz="2000" dirty="0" err="1"/>
              <a:t>poyining</a:t>
            </a:r>
            <a:r>
              <a:rPr lang="en-US" sz="2000" dirty="0"/>
              <a:t> </a:t>
            </a:r>
            <a:r>
              <a:rPr lang="en-US" sz="2000" dirty="0" err="1"/>
              <a:t>ravon</a:t>
            </a:r>
            <a:r>
              <a:rPr lang="en-US" sz="2000" dirty="0"/>
              <a:t> </a:t>
            </a:r>
            <a:r>
              <a:rPr lang="en-US" sz="2000" dirty="0" err="1"/>
              <a:t>o’ta</a:t>
            </a:r>
            <a:r>
              <a:rPr lang="en-US" sz="2000" dirty="0"/>
              <a:t> </a:t>
            </a:r>
            <a:r>
              <a:rPr lang="en-US" sz="2000" dirty="0" err="1"/>
              <a:t>cho’kishini</a:t>
            </a:r>
            <a:r>
              <a:rPr lang="en-US" sz="2000" dirty="0"/>
              <a:t> </a:t>
            </a:r>
            <a:r>
              <a:rPr lang="en-US" sz="2000" dirty="0" err="1"/>
              <a:t>ta’mirlash</a:t>
            </a:r>
            <a:r>
              <a:rPr lang="en-US" sz="2000" dirty="0"/>
              <a:t> </a:t>
            </a:r>
            <a:r>
              <a:rPr lang="en-US" sz="2000" dirty="0" err="1"/>
              <a:t>ishlari</a:t>
            </a:r>
            <a:r>
              <a:rPr lang="en-US" sz="2000" dirty="0"/>
              <a:t> </a:t>
            </a:r>
            <a:r>
              <a:rPr lang="en-US" sz="2000" dirty="0" err="1"/>
              <a:t>vaqtida</a:t>
            </a:r>
            <a:r>
              <a:rPr lang="en-US" sz="2000" dirty="0"/>
              <a:t> </a:t>
            </a:r>
            <a:r>
              <a:rPr lang="en-US" sz="2000" dirty="0" err="1"/>
              <a:t>bartaraf</a:t>
            </a:r>
            <a:r>
              <a:rPr lang="en-US" sz="2000" dirty="0"/>
              <a:t> </a:t>
            </a:r>
            <a:r>
              <a:rPr lang="en-US" sz="2000" dirty="0" err="1"/>
              <a:t>etilishi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Cho’kishlarning</a:t>
            </a:r>
            <a:r>
              <a:rPr lang="en-US" sz="2000" dirty="0"/>
              <a:t> </a:t>
            </a:r>
            <a:r>
              <a:rPr lang="en-US" sz="2000" dirty="0" err="1"/>
              <a:t>kechishini</a:t>
            </a:r>
            <a:r>
              <a:rPr lang="en-US" sz="2000" dirty="0"/>
              <a:t> </a:t>
            </a:r>
            <a:r>
              <a:rPr lang="en-US" sz="2000" dirty="0" err="1"/>
              <a:t>faqat</a:t>
            </a:r>
            <a:r>
              <a:rPr lang="en-US" sz="2000" dirty="0"/>
              <a:t> </a:t>
            </a:r>
            <a:r>
              <a:rPr lang="en-US" sz="2000" dirty="0" err="1"/>
              <a:t>ko’prik</a:t>
            </a:r>
            <a:r>
              <a:rPr lang="en-US" sz="2000" dirty="0"/>
              <a:t> </a:t>
            </a:r>
            <a:r>
              <a:rPr lang="en-US" sz="2000" dirty="0" err="1"/>
              <a:t>konstruktsiyalarida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,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notekis</a:t>
            </a:r>
            <a:r>
              <a:rPr lang="en-US" sz="2000" dirty="0"/>
              <a:t> </a:t>
            </a:r>
            <a:r>
              <a:rPr lang="en-US" sz="2000" dirty="0" err="1"/>
              <a:t>cho’kish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tiklash</a:t>
            </a:r>
            <a:r>
              <a:rPr lang="en-US" sz="2000" dirty="0"/>
              <a:t> </a:t>
            </a:r>
            <a:r>
              <a:rPr lang="en-US" sz="2000" dirty="0" err="1"/>
              <a:t>imkoniyatini</a:t>
            </a:r>
            <a:r>
              <a:rPr lang="en-US" sz="2000" dirty="0"/>
              <a:t> </a:t>
            </a:r>
            <a:r>
              <a:rPr lang="en-US" sz="2000" dirty="0" err="1"/>
              <a:t>ko’zda</a:t>
            </a:r>
            <a:r>
              <a:rPr lang="en-US" sz="2000" dirty="0"/>
              <a:t> </a:t>
            </a:r>
            <a:r>
              <a:rPr lang="en-US" sz="2000" dirty="0" err="1"/>
              <a:t>tutishi</a:t>
            </a:r>
            <a:r>
              <a:rPr lang="en-US" sz="2000" dirty="0"/>
              <a:t> </a:t>
            </a:r>
            <a:r>
              <a:rPr lang="en-US" sz="2000" dirty="0" err="1"/>
              <a:t>kerak</a:t>
            </a:r>
            <a:r>
              <a:rPr lang="en-US" sz="2000" dirty="0"/>
              <a:t>. </a:t>
            </a:r>
            <a:r>
              <a:rPr lang="en-US" sz="2000" dirty="0" err="1"/>
              <a:t>qazilgan</a:t>
            </a:r>
            <a:r>
              <a:rPr lang="en-US" sz="2000" dirty="0"/>
              <a:t> </a:t>
            </a:r>
            <a:r>
              <a:rPr lang="en-US" sz="2000" dirty="0" err="1"/>
              <a:t>konlar</a:t>
            </a:r>
            <a:r>
              <a:rPr lang="en-US" sz="2000" dirty="0"/>
              <a:t> </a:t>
            </a:r>
            <a:r>
              <a:rPr lang="en-US" sz="2000" dirty="0" err="1"/>
              <a:t>er</a:t>
            </a:r>
            <a:r>
              <a:rPr lang="en-US" sz="2000" dirty="0"/>
              <a:t> </a:t>
            </a:r>
            <a:r>
              <a:rPr lang="en-US" sz="2000" dirty="0" err="1"/>
              <a:t>sirtiga</a:t>
            </a:r>
            <a:r>
              <a:rPr lang="en-US" sz="2000" dirty="0"/>
              <a:t> </a:t>
            </a:r>
            <a:r>
              <a:rPr lang="en-US" sz="2000" dirty="0" err="1"/>
              <a:t>yaqin</a:t>
            </a:r>
            <a:r>
              <a:rPr lang="en-US" sz="2000" dirty="0"/>
              <a:t> </a:t>
            </a:r>
            <a:r>
              <a:rPr lang="en-US" sz="2000" dirty="0" err="1"/>
              <a:t>bo’lganida</a:t>
            </a:r>
            <a:r>
              <a:rPr lang="en-US" sz="2000" dirty="0"/>
              <a:t> </a:t>
            </a:r>
            <a:r>
              <a:rPr lang="en-US" sz="2000" dirty="0" err="1"/>
              <a:t>ularni</a:t>
            </a:r>
            <a:r>
              <a:rPr lang="en-US" sz="2000" dirty="0"/>
              <a:t> </a:t>
            </a:r>
            <a:r>
              <a:rPr lang="en-US" sz="2000" dirty="0" err="1"/>
              <a:t>yo’l</a:t>
            </a:r>
            <a:r>
              <a:rPr lang="en-US" sz="2000" dirty="0"/>
              <a:t> yoni </a:t>
            </a:r>
            <a:r>
              <a:rPr lang="en-US" sz="2000" dirty="0" err="1"/>
              <a:t>polosasi</a:t>
            </a:r>
            <a:r>
              <a:rPr lang="en-US" sz="2000" dirty="0"/>
              <a:t> </a:t>
            </a:r>
            <a:r>
              <a:rPr lang="en-US" sz="2000" dirty="0" err="1"/>
              <a:t>chegarasida</a:t>
            </a:r>
            <a:r>
              <a:rPr lang="en-US" sz="2000" dirty="0"/>
              <a:t> </a:t>
            </a:r>
            <a:r>
              <a:rPr lang="en-US" sz="2000" dirty="0" err="1"/>
              <a:t>diametri</a:t>
            </a:r>
            <a:r>
              <a:rPr lang="en-US" sz="2000" dirty="0"/>
              <a:t>  75...100 mm </a:t>
            </a:r>
            <a:r>
              <a:rPr lang="en-US" sz="2000" dirty="0" err="1"/>
              <a:t>bo’lgan</a:t>
            </a:r>
            <a:r>
              <a:rPr lang="en-US" sz="2000" dirty="0"/>
              <a:t> </a:t>
            </a:r>
            <a:r>
              <a:rPr lang="en-US" sz="2000" dirty="0" err="1"/>
              <a:t>burg’ulangan</a:t>
            </a:r>
            <a:r>
              <a:rPr lang="en-US" sz="2000" dirty="0"/>
              <a:t> </a:t>
            </a:r>
            <a:r>
              <a:rPr lang="en-US" sz="2000" dirty="0" err="1"/>
              <a:t>quduqlar</a:t>
            </a:r>
            <a:r>
              <a:rPr lang="en-US" sz="2000" dirty="0"/>
              <a:t> </a:t>
            </a:r>
            <a:r>
              <a:rPr lang="en-US" sz="2000" dirty="0" err="1"/>
              <a:t>orqali</a:t>
            </a:r>
            <a:r>
              <a:rPr lang="en-US" sz="2000" dirty="0"/>
              <a:t> </a:t>
            </a:r>
            <a:r>
              <a:rPr lang="en-US" sz="2000" dirty="0" err="1"/>
              <a:t>qum-gil</a:t>
            </a:r>
            <a:r>
              <a:rPr lang="en-US" sz="2000" dirty="0"/>
              <a:t> </a:t>
            </a:r>
            <a:r>
              <a:rPr lang="en-US" sz="2000" dirty="0" err="1"/>
              <a:t>qorishmasi</a:t>
            </a:r>
            <a:r>
              <a:rPr lang="en-US" sz="2000" dirty="0"/>
              <a:t> </a:t>
            </a:r>
            <a:r>
              <a:rPr lang="en-US" sz="2000" dirty="0" err="1"/>
              <a:t>to’kib</a:t>
            </a:r>
            <a:r>
              <a:rPr lang="en-US" sz="2000" dirty="0"/>
              <a:t>, </a:t>
            </a:r>
            <a:r>
              <a:rPr lang="en-US" sz="2000" dirty="0" err="1"/>
              <a:t>to’ldirib</a:t>
            </a:r>
            <a:r>
              <a:rPr lang="en-US" sz="2000" dirty="0"/>
              <a:t> </a:t>
            </a:r>
            <a:r>
              <a:rPr lang="en-US" sz="2000" dirty="0" err="1"/>
              <a:t>tashlash</a:t>
            </a:r>
            <a:r>
              <a:rPr lang="en-US" sz="2000" dirty="0"/>
              <a:t> </a:t>
            </a:r>
            <a:r>
              <a:rPr lang="en-US" sz="2000" dirty="0" err="1"/>
              <a:t>lozim</a:t>
            </a:r>
            <a:r>
              <a:rPr lang="en-US" sz="2000" dirty="0"/>
              <a:t>.</a:t>
            </a: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651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6491064" cy="738895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Bell MT" panose="02020503060305020303" pitchFamily="18" charset="0"/>
              </a:rPr>
              <a:t>TOSHKENT AVTOMOBIL YO‘LLARINI LOYIHALASH, QURISH VA EKSPLUATATSIYASI </a:t>
            </a:r>
            <a: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  <a:t>INSTITUTI</a:t>
            </a:r>
            <a:br>
              <a:rPr lang="en-US" sz="1800" b="1" dirty="0" smtClean="0">
                <a:solidFill>
                  <a:schemeClr val="bg1"/>
                </a:solidFill>
                <a:latin typeface="Bell MT" panose="02020503060305020303" pitchFamily="18" charset="0"/>
              </a:rPr>
            </a:br>
            <a:endParaRPr lang="en-US" sz="1800" b="1" dirty="0">
              <a:solidFill>
                <a:schemeClr val="bg1"/>
              </a:solidFill>
              <a:latin typeface="Bell MT" panose="02020503060305020303" pitchFamily="18" charset="0"/>
            </a:endParaRPr>
          </a:p>
        </p:txBody>
      </p:sp>
      <p:pic>
        <p:nvPicPr>
          <p:cNvPr id="1026" name="Picture 2" descr="C:\Users\Furkat\Desktop\Таш автодор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2654" y="332656"/>
            <a:ext cx="1296144" cy="1116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Скругленная прямоугольная выноска 4"/>
          <p:cNvSpPr/>
          <p:nvPr/>
        </p:nvSpPr>
        <p:spPr>
          <a:xfrm>
            <a:off x="683568" y="2852936"/>
            <a:ext cx="5328592" cy="2304256"/>
          </a:xfrm>
          <a:prstGeom prst="wedgeRound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i="1" dirty="0" err="1" smtClean="0"/>
              <a:t>E`tiboringiz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uchun</a:t>
            </a:r>
            <a:r>
              <a:rPr lang="en-US" sz="5400" i="1" dirty="0" smtClean="0"/>
              <a:t> </a:t>
            </a:r>
            <a:r>
              <a:rPr lang="en-US" sz="5400" i="1" dirty="0" err="1" smtClean="0"/>
              <a:t>rahmat</a:t>
            </a:r>
            <a:r>
              <a:rPr lang="en-US" sz="5400" i="1" dirty="0" smtClean="0"/>
              <a:t>!</a:t>
            </a:r>
            <a:endParaRPr lang="ru-RU" i="1" dirty="0"/>
          </a:p>
        </p:txBody>
      </p:sp>
    </p:spTree>
    <p:extLst>
      <p:ext uri="{BB962C8B-B14F-4D97-AF65-F5344CB8AC3E}">
        <p14:creationId xmlns:p14="http://schemas.microsoft.com/office/powerpoint/2010/main" val="360895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252</TotalTime>
  <Words>710</Words>
  <Application>Microsoft Office PowerPoint</Application>
  <PresentationFormat>Экран (4:3)</PresentationFormat>
  <Paragraphs>50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Волна</vt:lpstr>
      <vt:lpstr>Avtomobil yo`llari muhandisligi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  <vt:lpstr>TOSHKENT AVTOMOBIL YO‘LLARINI LOYIHALASH, QURISH VA EKSPLUATATSIYASI INSTITUTI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Avtomobil yo`llari muhandisligi</dc:title>
  <dc:creator>Furkat</dc:creator>
  <cp:lastModifiedBy>Furkat</cp:lastModifiedBy>
  <cp:revision>23</cp:revision>
  <dcterms:created xsi:type="dcterms:W3CDTF">2019-04-21T13:13:01Z</dcterms:created>
  <dcterms:modified xsi:type="dcterms:W3CDTF">2019-06-05T09:23:28Z</dcterms:modified>
</cp:coreProperties>
</file>