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3" r:id="rId8"/>
    <p:sldId id="277" r:id="rId9"/>
    <p:sldId id="278" r:id="rId10"/>
    <p:sldId id="279" r:id="rId11"/>
    <p:sldId id="280" r:id="rId12"/>
    <p:sldId id="276" r:id="rId13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66" d="100"/>
          <a:sy n="66" d="100"/>
        </p:scale>
        <p:origin x="-1422" y="-3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7" name="Group 9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1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5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600200"/>
            <a:ext cx="77724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556001"/>
            <a:ext cx="64008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C0EA66-468C-4124-8961-D4E58A4E8093}" type="datetimeFigureOut">
              <a:rPr lang="ru-RU" smtClean="0"/>
              <a:t>05.06.2019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AA5641-E34E-48A7-9FE5-9096A88A5599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C0EA66-468C-4124-8961-D4E58A4E8093}" type="datetimeFigureOut">
              <a:rPr lang="ru-RU" smtClean="0"/>
              <a:t>05.06.2019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AA5641-E34E-48A7-9FE5-9096A88A5599}" type="slidenum">
              <a:rPr lang="ru-RU" smtClean="0"/>
              <a:t>‹#›</a:t>
            </a:fld>
            <a:endParaRPr lang="ru-RU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4736592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reeform 14"/>
          <p:cNvSpPr>
            <a:spLocks/>
          </p:cNvSpPr>
          <p:nvPr/>
        </p:nvSpPr>
        <p:spPr bwMode="hidden">
          <a:xfrm>
            <a:off x="6047438" y="4203592"/>
            <a:ext cx="2876429" cy="714026"/>
          </a:xfrm>
          <a:custGeom>
            <a:avLst/>
            <a:gdLst/>
            <a:ahLst/>
            <a:cxnLst>
              <a:cxn ang="0">
                <a:pos x="2700" y="0"/>
              </a:cxn>
              <a:cxn ang="0">
                <a:pos x="2700" y="0"/>
              </a:cxn>
              <a:cxn ang="0">
                <a:pos x="2586" y="18"/>
              </a:cxn>
              <a:cxn ang="0">
                <a:pos x="2470" y="38"/>
              </a:cxn>
              <a:cxn ang="0">
                <a:pos x="2352" y="60"/>
              </a:cxn>
              <a:cxn ang="0">
                <a:pos x="2230" y="82"/>
              </a:cxn>
              <a:cxn ang="0">
                <a:pos x="2106" y="108"/>
              </a:cxn>
              <a:cxn ang="0">
                <a:pos x="1978" y="134"/>
              </a:cxn>
              <a:cxn ang="0">
                <a:pos x="1848" y="164"/>
              </a:cxn>
              <a:cxn ang="0">
                <a:pos x="1714" y="194"/>
              </a:cxn>
              <a:cxn ang="0">
                <a:pos x="1714" y="194"/>
              </a:cxn>
              <a:cxn ang="0">
                <a:pos x="1472" y="252"/>
              </a:cxn>
              <a:cxn ang="0">
                <a:pos x="1236" y="304"/>
              </a:cxn>
              <a:cxn ang="0">
                <a:pos x="1010" y="352"/>
              </a:cxn>
              <a:cxn ang="0">
                <a:pos x="792" y="398"/>
              </a:cxn>
              <a:cxn ang="0">
                <a:pos x="584" y="438"/>
              </a:cxn>
              <a:cxn ang="0">
                <a:pos x="382" y="474"/>
              </a:cxn>
              <a:cxn ang="0">
                <a:pos x="188" y="508"/>
              </a:cxn>
              <a:cxn ang="0">
                <a:pos x="0" y="538"/>
              </a:cxn>
              <a:cxn ang="0">
                <a:pos x="0" y="538"/>
              </a:cxn>
              <a:cxn ang="0">
                <a:pos x="130" y="556"/>
              </a:cxn>
              <a:cxn ang="0">
                <a:pos x="254" y="572"/>
              </a:cxn>
              <a:cxn ang="0">
                <a:pos x="374" y="586"/>
              </a:cxn>
              <a:cxn ang="0">
                <a:pos x="492" y="598"/>
              </a:cxn>
              <a:cxn ang="0">
                <a:pos x="606" y="610"/>
              </a:cxn>
              <a:cxn ang="0">
                <a:pos x="716" y="618"/>
              </a:cxn>
              <a:cxn ang="0">
                <a:pos x="822" y="626"/>
              </a:cxn>
              <a:cxn ang="0">
                <a:pos x="926" y="632"/>
              </a:cxn>
              <a:cxn ang="0">
                <a:pos x="1028" y="636"/>
              </a:cxn>
              <a:cxn ang="0">
                <a:pos x="1126" y="638"/>
              </a:cxn>
              <a:cxn ang="0">
                <a:pos x="1220" y="640"/>
              </a:cxn>
              <a:cxn ang="0">
                <a:pos x="1312" y="640"/>
              </a:cxn>
              <a:cxn ang="0">
                <a:pos x="1402" y="638"/>
              </a:cxn>
              <a:cxn ang="0">
                <a:pos x="1490" y="636"/>
              </a:cxn>
              <a:cxn ang="0">
                <a:pos x="1574" y="632"/>
              </a:cxn>
              <a:cxn ang="0">
                <a:pos x="1656" y="626"/>
              </a:cxn>
              <a:cxn ang="0">
                <a:pos x="1734" y="620"/>
              </a:cxn>
              <a:cxn ang="0">
                <a:pos x="1812" y="612"/>
              </a:cxn>
              <a:cxn ang="0">
                <a:pos x="1886" y="602"/>
              </a:cxn>
              <a:cxn ang="0">
                <a:pos x="1960" y="592"/>
              </a:cxn>
              <a:cxn ang="0">
                <a:pos x="2030" y="580"/>
              </a:cxn>
              <a:cxn ang="0">
                <a:pos x="2100" y="568"/>
              </a:cxn>
              <a:cxn ang="0">
                <a:pos x="2166" y="554"/>
              </a:cxn>
              <a:cxn ang="0">
                <a:pos x="2232" y="540"/>
              </a:cxn>
              <a:cxn ang="0">
                <a:pos x="2296" y="524"/>
              </a:cxn>
              <a:cxn ang="0">
                <a:pos x="2358" y="508"/>
              </a:cxn>
              <a:cxn ang="0">
                <a:pos x="2418" y="490"/>
              </a:cxn>
              <a:cxn ang="0">
                <a:pos x="2478" y="472"/>
              </a:cxn>
              <a:cxn ang="0">
                <a:pos x="2592" y="432"/>
              </a:cxn>
              <a:cxn ang="0">
                <a:pos x="2702" y="390"/>
              </a:cxn>
              <a:cxn ang="0">
                <a:pos x="2702" y="390"/>
              </a:cxn>
              <a:cxn ang="0">
                <a:pos x="2706" y="388"/>
              </a:cxn>
              <a:cxn ang="0">
                <a:pos x="2706" y="388"/>
              </a:cxn>
              <a:cxn ang="0">
                <a:pos x="2706" y="0"/>
              </a:cxn>
              <a:cxn ang="0">
                <a:pos x="2706" y="0"/>
              </a:cxn>
              <a:cxn ang="0">
                <a:pos x="2700" y="0"/>
              </a:cxn>
              <a:cxn ang="0">
                <a:pos x="2700" y="0"/>
              </a:cxn>
            </a:cxnLst>
            <a:rect l="0" t="0" r="r" b="b"/>
            <a:pathLst>
              <a:path w="2706" h="64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2" y="390"/>
                </a:lnTo>
                <a:lnTo>
                  <a:pt x="2706" y="388"/>
                </a:lnTo>
                <a:lnTo>
                  <a:pt x="2706" y="388"/>
                </a:lnTo>
                <a:lnTo>
                  <a:pt x="2706" y="0"/>
                </a:lnTo>
                <a:lnTo>
                  <a:pt x="2706" y="0"/>
                </a:lnTo>
                <a:lnTo>
                  <a:pt x="2700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bg2">
              <a:alpha val="29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" name="Freeform 18"/>
          <p:cNvSpPr>
            <a:spLocks/>
          </p:cNvSpPr>
          <p:nvPr/>
        </p:nvSpPr>
        <p:spPr bwMode="hidden">
          <a:xfrm>
            <a:off x="2619320" y="4075290"/>
            <a:ext cx="5544515" cy="850138"/>
          </a:xfrm>
          <a:custGeom>
            <a:avLst/>
            <a:gdLst/>
            <a:ahLst/>
            <a:cxnLst>
              <a:cxn ang="0">
                <a:pos x="5216" y="714"/>
              </a:cxn>
              <a:cxn ang="0">
                <a:pos x="4984" y="686"/>
              </a:cxn>
              <a:cxn ang="0">
                <a:pos x="4478" y="610"/>
              </a:cxn>
              <a:cxn ang="0">
                <a:pos x="3914" y="508"/>
              </a:cxn>
              <a:cxn ang="0">
                <a:pos x="3286" y="374"/>
              </a:cxn>
              <a:cxn ang="0">
                <a:pos x="2946" y="296"/>
              </a:cxn>
              <a:cxn ang="0">
                <a:pos x="2682" y="236"/>
              </a:cxn>
              <a:cxn ang="0">
                <a:pos x="2430" y="184"/>
              </a:cxn>
              <a:cxn ang="0">
                <a:pos x="2190" y="140"/>
              </a:cxn>
              <a:cxn ang="0">
                <a:pos x="1960" y="102"/>
              </a:cxn>
              <a:cxn ang="0">
                <a:pos x="1740" y="72"/>
              </a:cxn>
              <a:cxn ang="0">
                <a:pos x="1334" y="28"/>
              </a:cxn>
              <a:cxn ang="0">
                <a:pos x="970" y="4"/>
              </a:cxn>
              <a:cxn ang="0">
                <a:pos x="644" y="0"/>
              </a:cxn>
              <a:cxn ang="0">
                <a:pos x="358" y="10"/>
              </a:cxn>
              <a:cxn ang="0">
                <a:pos x="110" y="32"/>
              </a:cxn>
              <a:cxn ang="0">
                <a:pos x="0" y="48"/>
              </a:cxn>
              <a:cxn ang="0">
                <a:pos x="314" y="86"/>
              </a:cxn>
              <a:cxn ang="0">
                <a:pos x="652" y="140"/>
              </a:cxn>
              <a:cxn ang="0">
                <a:pos x="1014" y="210"/>
              </a:cxn>
              <a:cxn ang="0">
                <a:pos x="1402" y="296"/>
              </a:cxn>
              <a:cxn ang="0">
                <a:pos x="1756" y="378"/>
              </a:cxn>
              <a:cxn ang="0">
                <a:pos x="2408" y="516"/>
              </a:cxn>
              <a:cxn ang="0">
                <a:pos x="2708" y="572"/>
              </a:cxn>
              <a:cxn ang="0">
                <a:pos x="2992" y="620"/>
              </a:cxn>
              <a:cxn ang="0">
                <a:pos x="3260" y="662"/>
              </a:cxn>
              <a:cxn ang="0">
                <a:pos x="3512" y="694"/>
              </a:cxn>
              <a:cxn ang="0">
                <a:pos x="3750" y="722"/>
              </a:cxn>
              <a:cxn ang="0">
                <a:pos x="3974" y="740"/>
              </a:cxn>
              <a:cxn ang="0">
                <a:pos x="4184" y="754"/>
              </a:cxn>
              <a:cxn ang="0">
                <a:pos x="4384" y="762"/>
              </a:cxn>
              <a:cxn ang="0">
                <a:pos x="4570" y="762"/>
              </a:cxn>
              <a:cxn ang="0">
                <a:pos x="4746" y="758"/>
              </a:cxn>
              <a:cxn ang="0">
                <a:pos x="4912" y="748"/>
              </a:cxn>
              <a:cxn ang="0">
                <a:pos x="5068" y="732"/>
              </a:cxn>
              <a:cxn ang="0">
                <a:pos x="5216" y="714"/>
              </a:cxn>
            </a:cxnLst>
            <a:rect l="0" t="0" r="r" b="b"/>
            <a:pathLst>
              <a:path w="5216" h="762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lnTo>
                  <a:pt x="5216" y="714"/>
                </a:lnTo>
                <a:close/>
              </a:path>
            </a:pathLst>
          </a:custGeom>
          <a:solidFill>
            <a:schemeClr val="bg2">
              <a:alpha val="4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" name="Freeform 22"/>
          <p:cNvSpPr>
            <a:spLocks/>
          </p:cNvSpPr>
          <p:nvPr/>
        </p:nvSpPr>
        <p:spPr bwMode="hidden">
          <a:xfrm>
            <a:off x="2828728" y="4087562"/>
            <a:ext cx="5467980" cy="774272"/>
          </a:xfrm>
          <a:custGeom>
            <a:avLst/>
            <a:gdLst/>
            <a:ahLst/>
            <a:cxnLst>
              <a:cxn ang="0">
                <a:pos x="0" y="70"/>
              </a:cxn>
              <a:cxn ang="0">
                <a:pos x="0" y="70"/>
              </a:cxn>
              <a:cxn ang="0">
                <a:pos x="18" y="66"/>
              </a:cxn>
              <a:cxn ang="0">
                <a:pos x="72" y="56"/>
              </a:cxn>
              <a:cxn ang="0">
                <a:pos x="164" y="42"/>
              </a:cxn>
              <a:cxn ang="0">
                <a:pos x="224" y="34"/>
              </a:cxn>
              <a:cxn ang="0">
                <a:pos x="294" y="26"/>
              </a:cxn>
              <a:cxn ang="0">
                <a:pos x="372" y="20"/>
              </a:cxn>
              <a:cxn ang="0">
                <a:pos x="462" y="14"/>
              </a:cxn>
              <a:cxn ang="0">
                <a:pos x="560" y="8"/>
              </a:cxn>
              <a:cxn ang="0">
                <a:pos x="670" y="4"/>
              </a:cxn>
              <a:cxn ang="0">
                <a:pos x="790" y="2"/>
              </a:cxn>
              <a:cxn ang="0">
                <a:pos x="920" y="0"/>
              </a:cxn>
              <a:cxn ang="0">
                <a:pos x="1060" y="2"/>
              </a:cxn>
              <a:cxn ang="0">
                <a:pos x="1210" y="6"/>
              </a:cxn>
              <a:cxn ang="0">
                <a:pos x="1372" y="14"/>
              </a:cxn>
              <a:cxn ang="0">
                <a:pos x="1544" y="24"/>
              </a:cxn>
              <a:cxn ang="0">
                <a:pos x="1726" y="40"/>
              </a:cxn>
              <a:cxn ang="0">
                <a:pos x="1920" y="58"/>
              </a:cxn>
              <a:cxn ang="0">
                <a:pos x="2126" y="80"/>
              </a:cxn>
              <a:cxn ang="0">
                <a:pos x="2342" y="106"/>
              </a:cxn>
              <a:cxn ang="0">
                <a:pos x="2570" y="138"/>
              </a:cxn>
              <a:cxn ang="0">
                <a:pos x="2808" y="174"/>
              </a:cxn>
              <a:cxn ang="0">
                <a:pos x="3058" y="216"/>
              </a:cxn>
              <a:cxn ang="0">
                <a:pos x="3320" y="266"/>
              </a:cxn>
              <a:cxn ang="0">
                <a:pos x="3594" y="320"/>
              </a:cxn>
              <a:cxn ang="0">
                <a:pos x="3880" y="380"/>
              </a:cxn>
              <a:cxn ang="0">
                <a:pos x="4178" y="448"/>
              </a:cxn>
              <a:cxn ang="0">
                <a:pos x="4488" y="522"/>
              </a:cxn>
              <a:cxn ang="0">
                <a:pos x="4810" y="604"/>
              </a:cxn>
              <a:cxn ang="0">
                <a:pos x="5144" y="694"/>
              </a:cxn>
            </a:cxnLst>
            <a:rect l="0" t="0" r="r" b="b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2" name="Freeform 26"/>
          <p:cNvSpPr>
            <a:spLocks/>
          </p:cNvSpPr>
          <p:nvPr/>
        </p:nvSpPr>
        <p:spPr bwMode="hidden">
          <a:xfrm>
            <a:off x="5609489" y="4074174"/>
            <a:ext cx="3308000" cy="651549"/>
          </a:xfrm>
          <a:custGeom>
            <a:avLst/>
            <a:gdLst/>
            <a:ahLst/>
            <a:cxnLst>
              <a:cxn ang="0">
                <a:pos x="0" y="584"/>
              </a:cxn>
              <a:cxn ang="0">
                <a:pos x="0" y="584"/>
              </a:cxn>
              <a:cxn ang="0">
                <a:pos x="90" y="560"/>
              </a:cxn>
              <a:cxn ang="0">
                <a:pos x="336" y="498"/>
              </a:cxn>
              <a:cxn ang="0">
                <a:pos x="506" y="456"/>
              </a:cxn>
              <a:cxn ang="0">
                <a:pos x="702" y="410"/>
              </a:cxn>
              <a:cxn ang="0">
                <a:pos x="920" y="360"/>
              </a:cxn>
              <a:cxn ang="0">
                <a:pos x="1154" y="306"/>
              </a:cxn>
              <a:cxn ang="0">
                <a:pos x="1402" y="254"/>
              </a:cxn>
              <a:cxn ang="0">
                <a:pos x="1656" y="202"/>
              </a:cxn>
              <a:cxn ang="0">
                <a:pos x="1916" y="154"/>
              </a:cxn>
              <a:cxn ang="0">
                <a:pos x="2174" y="108"/>
              </a:cxn>
              <a:cxn ang="0">
                <a:pos x="2302" y="88"/>
              </a:cxn>
              <a:cxn ang="0">
                <a:pos x="2426" y="68"/>
              </a:cxn>
              <a:cxn ang="0">
                <a:pos x="2550" y="52"/>
              </a:cxn>
              <a:cxn ang="0">
                <a:pos x="2670" y="36"/>
              </a:cxn>
              <a:cxn ang="0">
                <a:pos x="2788" y="24"/>
              </a:cxn>
              <a:cxn ang="0">
                <a:pos x="2900" y="14"/>
              </a:cxn>
              <a:cxn ang="0">
                <a:pos x="3008" y="6"/>
              </a:cxn>
              <a:cxn ang="0">
                <a:pos x="3112" y="0"/>
              </a:cxn>
            </a:cxnLst>
            <a:rect l="0" t="0" r="r" b="b"/>
            <a:pathLst>
              <a:path w="3112" h="584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 useBgFill="1">
        <p:nvSpPr>
          <p:cNvPr id="13" name="Freeform 10"/>
          <p:cNvSpPr>
            <a:spLocks/>
          </p:cNvSpPr>
          <p:nvPr/>
        </p:nvSpPr>
        <p:spPr bwMode="hidden">
          <a:xfrm>
            <a:off x="211665" y="4058555"/>
            <a:ext cx="8723376" cy="1329874"/>
          </a:xfrm>
          <a:custGeom>
            <a:avLst/>
            <a:gdLst/>
            <a:ahLst/>
            <a:cxnLst>
              <a:cxn ang="0">
                <a:pos x="8192" y="512"/>
              </a:cxn>
              <a:cxn ang="0">
                <a:pos x="8040" y="570"/>
              </a:cxn>
              <a:cxn ang="0">
                <a:pos x="7878" y="620"/>
              </a:cxn>
              <a:cxn ang="0">
                <a:pos x="7706" y="666"/>
              </a:cxn>
              <a:cxn ang="0">
                <a:pos x="7522" y="702"/>
              </a:cxn>
              <a:cxn ang="0">
                <a:pos x="7322" y="730"/>
              </a:cxn>
              <a:cxn ang="0">
                <a:pos x="7106" y="750"/>
              </a:cxn>
              <a:cxn ang="0">
                <a:pos x="6872" y="762"/>
              </a:cxn>
              <a:cxn ang="0">
                <a:pos x="6618" y="760"/>
              </a:cxn>
              <a:cxn ang="0">
                <a:pos x="6342" y="750"/>
              </a:cxn>
              <a:cxn ang="0">
                <a:pos x="6042" y="726"/>
              </a:cxn>
              <a:cxn ang="0">
                <a:pos x="5716" y="690"/>
              </a:cxn>
              <a:cxn ang="0">
                <a:pos x="5364" y="642"/>
              </a:cxn>
              <a:cxn ang="0">
                <a:pos x="4982" y="578"/>
              </a:cxn>
              <a:cxn ang="0">
                <a:pos x="4568" y="500"/>
              </a:cxn>
              <a:cxn ang="0">
                <a:pos x="4122" y="406"/>
              </a:cxn>
              <a:cxn ang="0">
                <a:pos x="3640" y="296"/>
              </a:cxn>
              <a:cxn ang="0">
                <a:pos x="3396" y="240"/>
              </a:cxn>
              <a:cxn ang="0">
                <a:pos x="2934" y="148"/>
              </a:cxn>
              <a:cxn ang="0">
                <a:pos x="2512" y="82"/>
              </a:cxn>
              <a:cxn ang="0">
                <a:pos x="2126" y="36"/>
              </a:cxn>
              <a:cxn ang="0">
                <a:pos x="1776" y="10"/>
              </a:cxn>
              <a:cxn ang="0">
                <a:pos x="1462" y="0"/>
              </a:cxn>
              <a:cxn ang="0">
                <a:pos x="1182" y="4"/>
              </a:cxn>
              <a:cxn ang="0">
                <a:pos x="934" y="20"/>
              </a:cxn>
              <a:cxn ang="0">
                <a:pos x="716" y="44"/>
              </a:cxn>
              <a:cxn ang="0">
                <a:pos x="530" y="74"/>
              </a:cxn>
              <a:cxn ang="0">
                <a:pos x="374" y="108"/>
              </a:cxn>
              <a:cxn ang="0">
                <a:pos x="248" y="144"/>
              </a:cxn>
              <a:cxn ang="0">
                <a:pos x="148" y="176"/>
              </a:cxn>
              <a:cxn ang="0">
                <a:pos x="48" y="216"/>
              </a:cxn>
              <a:cxn ang="0">
                <a:pos x="0" y="240"/>
              </a:cxn>
              <a:cxn ang="0">
                <a:pos x="8192" y="1192"/>
              </a:cxn>
              <a:cxn ang="0">
                <a:pos x="8196" y="1186"/>
              </a:cxn>
              <a:cxn ang="0">
                <a:pos x="8196" y="510"/>
              </a:cxn>
              <a:cxn ang="0">
                <a:pos x="8192" y="512"/>
              </a:cxn>
            </a:cxnLst>
            <a:rect l="0" t="0" r="r" b="b"/>
            <a:pathLst>
              <a:path w="8196" h="1192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1186"/>
                </a:lnTo>
                <a:lnTo>
                  <a:pt x="8196" y="510"/>
                </a:lnTo>
                <a:lnTo>
                  <a:pt x="8196" y="510"/>
                </a:lnTo>
                <a:lnTo>
                  <a:pt x="8192" y="512"/>
                </a:lnTo>
                <a:lnTo>
                  <a:pt x="8192" y="512"/>
                </a:lnTo>
                <a:close/>
              </a:path>
            </a:pathLst>
          </a:custGeom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32" y="2463560"/>
            <a:ext cx="7772400" cy="1524000"/>
          </a:xfrm>
        </p:spPr>
        <p:txBody>
          <a:bodyPr anchor="t">
            <a:normAutofit/>
          </a:bodyPr>
          <a:lstStyle>
            <a:lvl1pPr algn="ctr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7365" y="1437448"/>
            <a:ext cx="6417734" cy="939801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C0EA66-468C-4124-8961-D4E58A4E8093}" type="datetimeFigureOut">
              <a:rPr lang="ru-RU" smtClean="0"/>
              <a:t>05.06.2019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AA5641-E34E-48A7-9FE5-9096A88A5599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C0EA66-468C-4124-8961-D4E58A4E8093}" type="datetimeFigureOut">
              <a:rPr lang="ru-RU" smtClean="0"/>
              <a:t>05.06.2019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AA5641-E34E-48A7-9FE5-9096A88A5599}" type="slidenum">
              <a:rPr lang="ru-RU" smtClean="0"/>
              <a:t>‹#›</a:t>
            </a:fld>
            <a:endParaRPr lang="ru-RU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76655" y="2679192"/>
            <a:ext cx="3822192" cy="34472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679192"/>
            <a:ext cx="3822192" cy="34472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678114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7332" y="3429000"/>
            <a:ext cx="3820055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2678113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3429000"/>
            <a:ext cx="3822192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C0EA66-468C-4124-8961-D4E58A4E8093}" type="datetimeFigureOut">
              <a:rPr lang="ru-RU" smtClean="0"/>
              <a:t>05.06.2019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AA5641-E34E-48A7-9FE5-9096A88A5599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C0EA66-468C-4124-8961-D4E58A4E8093}" type="datetimeFigureOut">
              <a:rPr lang="ru-RU" smtClean="0"/>
              <a:t>05.06.2019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AA5641-E34E-48A7-9FE5-9096A88A5599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6" name="Group 5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29874"/>
            <a:chOff x="-3905251" y="4294188"/>
            <a:chExt cx="13027839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C0EA66-468C-4124-8961-D4E58A4E8093}" type="datetimeFigureOut">
              <a:rPr lang="ru-RU" smtClean="0"/>
              <a:t>05.06.2019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AA5641-E34E-48A7-9FE5-9096A88A5599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C0EA66-468C-4124-8961-D4E58A4E8093}" type="datetimeFigureOut">
              <a:rPr lang="ru-RU" smtClean="0"/>
              <a:t>05.06.2019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AA5641-E34E-48A7-9FE5-9096A88A5599}" type="slidenum">
              <a:rPr lang="ru-RU" smtClean="0"/>
              <a:t>‹#›</a:t>
            </a:fld>
            <a:endParaRPr lang="ru-R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3581400"/>
            <a:ext cx="3352800" cy="1905001"/>
          </a:xfrm>
        </p:spPr>
        <p:txBody>
          <a:bodyPr anchor="t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grpSp>
        <p:nvGrpSpPr>
          <p:cNvPr id="2" name="Group 23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25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9" name="Freeform 28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2" name="Title 21"/>
          <p:cNvSpPr>
            <a:spLocks noGrp="1"/>
          </p:cNvSpPr>
          <p:nvPr>
            <p:ph type="title"/>
          </p:nvPr>
        </p:nvSpPr>
        <p:spPr>
          <a:xfrm>
            <a:off x="914400" y="2286000"/>
            <a:ext cx="3352800" cy="1252728"/>
          </a:xfrm>
        </p:spPr>
        <p:txBody>
          <a:bodyPr anchor="b">
            <a:noAutofit/>
          </a:bodyPr>
          <a:lstStyle>
            <a:lvl1pPr algn="l">
              <a:defRPr sz="3200"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1962" y="1828800"/>
            <a:ext cx="3904076" cy="3810000"/>
          </a:xfrm>
        </p:spPr>
        <p:txBody>
          <a:bodyPr anchor="ctr"/>
          <a:lstStyle>
            <a:lvl1pPr>
              <a:buClr>
                <a:schemeClr val="bg1"/>
              </a:buClr>
              <a:defRPr sz="2200">
                <a:solidFill>
                  <a:schemeClr val="tx2"/>
                </a:solidFill>
              </a:defRPr>
            </a:lvl1pPr>
            <a:lvl2pPr>
              <a:buClr>
                <a:schemeClr val="bg1"/>
              </a:buClr>
              <a:defRPr sz="2000">
                <a:solidFill>
                  <a:schemeClr val="tx2"/>
                </a:solidFill>
              </a:defRPr>
            </a:lvl2pPr>
            <a:lvl3pPr>
              <a:buClr>
                <a:schemeClr val="bg1"/>
              </a:buClr>
              <a:defRPr sz="1800">
                <a:solidFill>
                  <a:schemeClr val="tx2"/>
                </a:solidFill>
              </a:defRPr>
            </a:lvl3pPr>
            <a:lvl4pPr>
              <a:buClr>
                <a:schemeClr val="bg1"/>
              </a:buClr>
              <a:defRPr sz="1600">
                <a:solidFill>
                  <a:schemeClr val="tx2"/>
                </a:solidFill>
              </a:defRPr>
            </a:lvl4pPr>
            <a:lvl5pPr>
              <a:buClr>
                <a:schemeClr val="bg1"/>
              </a:buClr>
              <a:defRPr sz="1600">
                <a:solidFill>
                  <a:schemeClr val="tx2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0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4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4155" y="338667"/>
            <a:ext cx="3812645" cy="2429934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868333" y="2785533"/>
            <a:ext cx="3818467" cy="2421467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C0EA66-468C-4124-8961-D4E58A4E8093}" type="datetimeFigureOut">
              <a:rPr lang="ru-RU" smtClean="0"/>
              <a:t>05.06.2019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AA5641-E34E-48A7-9FE5-9096A88A5599}" type="slidenum">
              <a:rPr lang="ru-RU" smtClean="0"/>
              <a:t>‹#›</a:t>
            </a:fld>
            <a:endParaRPr lang="ru-RU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371600"/>
            <a:ext cx="3566160" cy="292608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/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C0EA66-468C-4124-8961-D4E58A4E8093}" type="datetimeFigureOut">
              <a:rPr lang="ru-RU" smtClean="0"/>
              <a:t>05.06.2019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AA5641-E34E-48A7-9FE5-9096A88A5599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ounded Rectangle 20"/>
          <p:cNvSpPr/>
          <p:nvPr/>
        </p:nvSpPr>
        <p:spPr bwMode="hidden"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C0EA66-468C-4124-8961-D4E58A4E8093}" type="datetimeFigureOut">
              <a:rPr lang="ru-RU" smtClean="0"/>
              <a:t>05.06.2019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AA5641-E34E-48A7-9FE5-9096A88A5599}" type="slidenum">
              <a:rPr lang="ru-RU" smtClean="0"/>
              <a:t>‹#›</a:t>
            </a:fld>
            <a:endParaRPr lang="ru-RU"/>
          </a:p>
        </p:txBody>
      </p:sp>
      <p:grpSp>
        <p:nvGrpSpPr>
          <p:cNvPr id="15" name="Group 14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16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0" name="Freeform 19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447800"/>
            <a:ext cx="2057400" cy="4487333"/>
          </a:xfrm>
        </p:spPr>
        <p:txBody>
          <a:bodyPr vert="eaVert" anchor="ctr"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47800"/>
            <a:ext cx="6019800" cy="4487334"/>
          </a:xfrm>
        </p:spPr>
        <p:txBody>
          <a:bodyPr vert="eaVert"/>
          <a:lstStyle>
            <a:lvl1pPr>
              <a:buClr>
                <a:schemeClr val="accent1"/>
              </a:buClr>
              <a:defRPr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2468880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8" name="Group 15"/>
          <p:cNvGrpSpPr>
            <a:grpSpLocks noChangeAspect="1"/>
          </p:cNvGrpSpPr>
          <p:nvPr/>
        </p:nvGrpSpPr>
        <p:grpSpPr bwMode="hidden">
          <a:xfrm>
            <a:off x="211665" y="1679429"/>
            <a:ext cx="8723376" cy="1329874"/>
            <a:chOff x="-3905251" y="4294188"/>
            <a:chExt cx="13027839" cy="1892300"/>
          </a:xfrm>
        </p:grpSpPr>
        <p:sp>
          <p:nvSpPr>
            <p:cNvPr id="1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12527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2"/>
                </a:solidFill>
              </a:defRPr>
            </a:lvl1pPr>
          </a:lstStyle>
          <a:p>
            <a:fld id="{D4C0EA66-468C-4124-8961-D4E58A4E8093}" type="datetimeFigureOut">
              <a:rPr lang="ru-RU" smtClean="0"/>
              <a:t>05.06.2019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3638" y="6250164"/>
            <a:ext cx="378669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991088" y="6250163"/>
            <a:ext cx="116182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2"/>
                </a:solidFill>
              </a:defRPr>
            </a:lvl1pPr>
          </a:lstStyle>
          <a:p>
            <a:fld id="{22AA5641-E34E-48A7-9FE5-9096A88A5599}" type="slidenum">
              <a:rPr lang="ru-RU" smtClean="0"/>
              <a:t>‹#›</a:t>
            </a:fld>
            <a:endParaRPr lang="ru-R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2067" y="2675467"/>
            <a:ext cx="7408333" cy="34506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slow" p14:dur="2000">
        <p14:prism/>
      </p:transition>
    </mc:Choice>
    <mc:Fallback xmlns="">
      <p:transition spd="slow">
        <p:fad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rgbClr val="FFFFFF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899592" y="420688"/>
            <a:ext cx="3667944" cy="1895524"/>
          </a:xfrm>
        </p:spPr>
        <p:txBody>
          <a:bodyPr>
            <a:normAutofit fontScale="90000"/>
          </a:bodyPr>
          <a:lstStyle/>
          <a:p>
            <a:r>
              <a:rPr lang="en-US" dirty="0" err="1" smtClean="0">
                <a:solidFill>
                  <a:schemeClr val="tx1"/>
                </a:solidFill>
                <a:latin typeface="Algerian" pitchFamily="82" charset="0"/>
              </a:rPr>
              <a:t>Avtomobil</a:t>
            </a:r>
            <a:r>
              <a:rPr lang="en-US" dirty="0" smtClean="0">
                <a:solidFill>
                  <a:schemeClr val="tx1"/>
                </a:solidFill>
                <a:latin typeface="Algerian" pitchFamily="82" charset="0"/>
              </a:rPr>
              <a:t> </a:t>
            </a:r>
            <a:r>
              <a:rPr lang="en-US" dirty="0" err="1" smtClean="0">
                <a:solidFill>
                  <a:schemeClr val="tx1"/>
                </a:solidFill>
                <a:latin typeface="Algerian" pitchFamily="82" charset="0"/>
              </a:rPr>
              <a:t>yo`llari</a:t>
            </a:r>
            <a:r>
              <a:rPr lang="en-US" dirty="0" smtClean="0">
                <a:solidFill>
                  <a:schemeClr val="tx1"/>
                </a:solidFill>
                <a:latin typeface="Algerian" pitchFamily="82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Algerian" pitchFamily="82" charset="0"/>
              </a:rPr>
              <a:t>muhandisligi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835696" y="6173708"/>
            <a:ext cx="6120680" cy="711676"/>
          </a:xfrm>
        </p:spPr>
        <p:txBody>
          <a:bodyPr>
            <a:noAutofit/>
          </a:bodyPr>
          <a:lstStyle/>
          <a:p>
            <a:r>
              <a:rPr lang="en-US" sz="1800" dirty="0">
                <a:solidFill>
                  <a:schemeClr val="bg2">
                    <a:lumMod val="50000"/>
                  </a:schemeClr>
                </a:solidFill>
                <a:latin typeface="Algerian" pitchFamily="82" charset="0"/>
                <a:ea typeface="+mj-ea"/>
                <a:cs typeface="+mj-cs"/>
              </a:rPr>
              <a:t>TOSHKENT AVTOMOBIL YO‘LLARINI </a:t>
            </a:r>
            <a:endParaRPr lang="ru-RU" sz="1800" dirty="0" smtClean="0">
              <a:solidFill>
                <a:schemeClr val="bg2">
                  <a:lumMod val="50000"/>
                </a:schemeClr>
              </a:solidFill>
              <a:latin typeface="Algerian" pitchFamily="82" charset="0"/>
              <a:ea typeface="+mj-ea"/>
              <a:cs typeface="+mj-cs"/>
            </a:endParaRPr>
          </a:p>
          <a:p>
            <a:r>
              <a:rPr lang="en-US" sz="1800" dirty="0" smtClean="0">
                <a:solidFill>
                  <a:schemeClr val="bg2">
                    <a:lumMod val="50000"/>
                  </a:schemeClr>
                </a:solidFill>
                <a:latin typeface="Algerian" pitchFamily="82" charset="0"/>
                <a:ea typeface="+mj-ea"/>
                <a:cs typeface="+mj-cs"/>
              </a:rPr>
              <a:t>LOYIHALASH</a:t>
            </a:r>
            <a:r>
              <a:rPr lang="en-US" sz="1800" dirty="0">
                <a:solidFill>
                  <a:schemeClr val="bg2">
                    <a:lumMod val="50000"/>
                  </a:schemeClr>
                </a:solidFill>
                <a:latin typeface="Algerian" pitchFamily="82" charset="0"/>
                <a:ea typeface="+mj-ea"/>
                <a:cs typeface="+mj-cs"/>
              </a:rPr>
              <a:t>, QURISH VA EKSPLUATATSIYASI INSTITUTI</a:t>
            </a:r>
            <a:endParaRPr lang="ru-RU" sz="1800" dirty="0">
              <a:solidFill>
                <a:schemeClr val="bg2">
                  <a:lumMod val="50000"/>
                </a:schemeClr>
              </a:solidFill>
              <a:latin typeface="Algerian" pitchFamily="82" charset="0"/>
              <a:ea typeface="+mj-ea"/>
              <a:cs typeface="+mj-cs"/>
            </a:endParaRPr>
          </a:p>
        </p:txBody>
      </p:sp>
      <p:pic>
        <p:nvPicPr>
          <p:cNvPr id="4" name="Picture 2" descr="C:\Users\Furkat\Desktop\Таш автодор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5589240"/>
            <a:ext cx="1440160" cy="12409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ÐÐ°ÑÑÐ¸Ð½ÐºÐ¸ Ð¿Ð¾ Ð·Ð°Ð¿ÑÐ¾ÑÑ highway icon 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040" y="404664"/>
            <a:ext cx="3916653" cy="48007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381625" y="2822817"/>
            <a:ext cx="4694431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4000" dirty="0" err="1" smtClean="0">
                <a:solidFill>
                  <a:schemeClr val="bg1"/>
                </a:solidFill>
                <a:latin typeface="Edwardian Script ITC" pitchFamily="66" charset="0"/>
              </a:rPr>
              <a:t>Mavzu</a:t>
            </a:r>
            <a:r>
              <a:rPr lang="en-US" sz="4000" dirty="0" smtClean="0">
                <a:solidFill>
                  <a:schemeClr val="bg1"/>
                </a:solidFill>
                <a:latin typeface="Edwardian Script ITC" pitchFamily="66" charset="0"/>
              </a:rPr>
              <a:t> </a:t>
            </a:r>
            <a:r>
              <a:rPr lang="ru-RU" sz="4000" dirty="0" smtClean="0">
                <a:solidFill>
                  <a:schemeClr val="bg1"/>
                </a:solidFill>
                <a:latin typeface="Edwardian Script ITC" pitchFamily="66" charset="0"/>
              </a:rPr>
              <a:t>12</a:t>
            </a:r>
            <a:r>
              <a:rPr lang="en-US" sz="4000" dirty="0" smtClean="0">
                <a:solidFill>
                  <a:schemeClr val="bg1"/>
                </a:solidFill>
                <a:latin typeface="Edwardian Script ITC" pitchFamily="66" charset="0"/>
              </a:rPr>
              <a:t>: </a:t>
            </a:r>
            <a:endParaRPr lang="en-US" sz="4000" dirty="0" smtClean="0">
              <a:solidFill>
                <a:schemeClr val="bg1"/>
              </a:solidFill>
              <a:latin typeface="Edwardian Script ITC" pitchFamily="66" charset="0"/>
            </a:endParaRPr>
          </a:p>
          <a:p>
            <a:r>
              <a:rPr lang="sv-SE" sz="4000" dirty="0">
                <a:solidFill>
                  <a:schemeClr val="bg1"/>
                </a:solidFill>
                <a:latin typeface="Edwardian Script ITC" pitchFamily="66" charset="0"/>
              </a:rPr>
              <a:t>Jarliklar tarqalgan  joylarda yo’llarni loyihalash</a:t>
            </a:r>
            <a:endParaRPr lang="ru-RU" sz="40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503342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762393" y="1988840"/>
            <a:ext cx="7842055" cy="259228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b="1" dirty="0" err="1"/>
              <a:t>Reja</a:t>
            </a:r>
            <a:r>
              <a:rPr lang="en-US" b="1" dirty="0"/>
              <a:t>:</a:t>
            </a:r>
          </a:p>
          <a:p>
            <a:r>
              <a:rPr lang="en-US" dirty="0"/>
              <a:t>1.	</a:t>
            </a:r>
            <a:r>
              <a:rPr lang="en-US" dirty="0" err="1"/>
              <a:t>Jarliklarning</a:t>
            </a:r>
            <a:r>
              <a:rPr lang="en-US" dirty="0"/>
              <a:t> </a:t>
            </a:r>
            <a:r>
              <a:rPr lang="en-US" dirty="0" err="1"/>
              <a:t>xosil</a:t>
            </a:r>
            <a:r>
              <a:rPr lang="en-US" dirty="0"/>
              <a:t> </a:t>
            </a:r>
            <a:r>
              <a:rPr lang="en-US" dirty="0" err="1"/>
              <a:t>bo’lishi</a:t>
            </a:r>
            <a:r>
              <a:rPr lang="en-US" dirty="0"/>
              <a:t> </a:t>
            </a:r>
          </a:p>
          <a:p>
            <a:r>
              <a:rPr lang="en-US" dirty="0"/>
              <a:t>2.	</a:t>
            </a:r>
            <a:r>
              <a:rPr lang="en-US" dirty="0" err="1"/>
              <a:t>Jarlik</a:t>
            </a:r>
            <a:r>
              <a:rPr lang="en-US" dirty="0"/>
              <a:t> </a:t>
            </a:r>
            <a:r>
              <a:rPr lang="en-US" dirty="0" err="1"/>
              <a:t>tarqalgan</a:t>
            </a:r>
            <a:r>
              <a:rPr lang="en-US" dirty="0"/>
              <a:t> </a:t>
            </a:r>
            <a:r>
              <a:rPr lang="en-US" dirty="0" err="1"/>
              <a:t>joylarda</a:t>
            </a:r>
            <a:r>
              <a:rPr lang="en-US" dirty="0"/>
              <a:t> </a:t>
            </a:r>
            <a:r>
              <a:rPr lang="en-US" dirty="0" err="1"/>
              <a:t>yo’llarning</a:t>
            </a:r>
            <a:r>
              <a:rPr lang="en-US" dirty="0"/>
              <a:t> </a:t>
            </a:r>
            <a:r>
              <a:rPr lang="en-US" dirty="0" err="1"/>
              <a:t>o’q</a:t>
            </a:r>
            <a:r>
              <a:rPr lang="en-US" dirty="0"/>
              <a:t> </a:t>
            </a:r>
            <a:r>
              <a:rPr lang="en-US" dirty="0" err="1"/>
              <a:t>chizig’i</a:t>
            </a:r>
            <a:r>
              <a:rPr lang="en-US" dirty="0"/>
              <a:t> </a:t>
            </a:r>
            <a:r>
              <a:rPr lang="en-US" dirty="0" err="1"/>
              <a:t>o’tkazish</a:t>
            </a:r>
            <a:r>
              <a:rPr lang="en-US" dirty="0"/>
              <a:t>.</a:t>
            </a:r>
          </a:p>
          <a:p>
            <a:r>
              <a:rPr lang="en-US" dirty="0"/>
              <a:t>3.	</a:t>
            </a:r>
            <a:r>
              <a:rPr lang="en-US" dirty="0" err="1"/>
              <a:t>Jarliklarni</a:t>
            </a:r>
            <a:r>
              <a:rPr lang="en-US" dirty="0"/>
              <a:t> </a:t>
            </a:r>
            <a:r>
              <a:rPr lang="en-US" dirty="0" err="1"/>
              <a:t>mustahkamlash</a:t>
            </a:r>
            <a:r>
              <a:rPr lang="en-US" dirty="0"/>
              <a:t>. </a:t>
            </a:r>
          </a:p>
          <a:p>
            <a:r>
              <a:rPr lang="en-US" dirty="0"/>
              <a:t>4.	</a:t>
            </a:r>
            <a:r>
              <a:rPr lang="en-US" dirty="0" err="1"/>
              <a:t>Jarliklarni</a:t>
            </a:r>
            <a:r>
              <a:rPr lang="en-US" dirty="0"/>
              <a:t> </a:t>
            </a:r>
            <a:r>
              <a:rPr lang="en-US" dirty="0" err="1"/>
              <a:t>kesib</a:t>
            </a:r>
            <a:r>
              <a:rPr lang="en-US" dirty="0"/>
              <a:t> </a:t>
            </a:r>
            <a:r>
              <a:rPr lang="en-US" dirty="0" err="1"/>
              <a:t>o’tishda</a:t>
            </a:r>
            <a:r>
              <a:rPr lang="en-US" dirty="0"/>
              <a:t> </a:t>
            </a:r>
            <a:r>
              <a:rPr lang="en-US" dirty="0" err="1"/>
              <a:t>to’g’onlar</a:t>
            </a:r>
            <a:r>
              <a:rPr lang="en-US" dirty="0"/>
              <a:t> </a:t>
            </a:r>
            <a:r>
              <a:rPr lang="en-US" dirty="0" err="1"/>
              <a:t>qurish</a:t>
            </a:r>
            <a:r>
              <a:rPr lang="en-US" dirty="0"/>
              <a:t>. </a:t>
            </a:r>
            <a:endParaRPr lang="en-US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338328"/>
            <a:ext cx="6491064" cy="738895"/>
          </a:xfrm>
        </p:spPr>
        <p:txBody>
          <a:bodyPr>
            <a:no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Bell MT" panose="02020503060305020303" pitchFamily="18" charset="0"/>
              </a:rPr>
              <a:t>TOSHKENT AVTOMOBIL YO‘LLARINI LOYIHALASH, QURISH VA EKSPLUATATSIYASI </a:t>
            </a:r>
            <a:r>
              <a:rPr lang="en-US" sz="1800" b="1" dirty="0" smtClean="0">
                <a:solidFill>
                  <a:schemeClr val="bg1"/>
                </a:solidFill>
                <a:latin typeface="Bell MT" panose="02020503060305020303" pitchFamily="18" charset="0"/>
              </a:rPr>
              <a:t>INSTITUTI</a:t>
            </a:r>
            <a:br>
              <a:rPr lang="en-US" sz="1800" b="1" dirty="0" smtClean="0">
                <a:solidFill>
                  <a:schemeClr val="bg1"/>
                </a:solidFill>
                <a:latin typeface="Bell MT" panose="02020503060305020303" pitchFamily="18" charset="0"/>
              </a:rPr>
            </a:br>
            <a:endParaRPr lang="en-US" sz="1800" b="1" dirty="0">
              <a:solidFill>
                <a:schemeClr val="bg1"/>
              </a:solidFill>
              <a:latin typeface="Bell MT" panose="02020503060305020303" pitchFamily="18" charset="0"/>
            </a:endParaRPr>
          </a:p>
        </p:txBody>
      </p:sp>
      <p:pic>
        <p:nvPicPr>
          <p:cNvPr id="1026" name="Picture 2" descr="C:\Users\Furkat\Desktop\Таш автодор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2654" y="332656"/>
            <a:ext cx="1296144" cy="11168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1475656" y="891081"/>
            <a:ext cx="6046998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b="1" dirty="0" err="1">
                <a:solidFill>
                  <a:schemeClr val="bg1"/>
                </a:solidFill>
                <a:latin typeface="Algerian" pitchFamily="82" charset="0"/>
              </a:rPr>
              <a:t>Mavzu</a:t>
            </a:r>
            <a:r>
              <a:rPr lang="en-US" b="1" dirty="0">
                <a:solidFill>
                  <a:schemeClr val="bg1"/>
                </a:solidFill>
                <a:latin typeface="Algerian" pitchFamily="82" charset="0"/>
              </a:rPr>
              <a:t> </a:t>
            </a:r>
            <a:r>
              <a:rPr lang="ru-RU" b="1" dirty="0" smtClean="0">
                <a:solidFill>
                  <a:schemeClr val="bg1"/>
                </a:solidFill>
                <a:latin typeface="Algerian" pitchFamily="82" charset="0"/>
              </a:rPr>
              <a:t>12</a:t>
            </a:r>
            <a:r>
              <a:rPr lang="en-US" b="1" dirty="0" smtClean="0">
                <a:solidFill>
                  <a:schemeClr val="bg1"/>
                </a:solidFill>
                <a:latin typeface="Algerian" pitchFamily="82" charset="0"/>
              </a:rPr>
              <a:t>: </a:t>
            </a:r>
            <a:endParaRPr lang="en-US" b="1" dirty="0">
              <a:solidFill>
                <a:schemeClr val="bg1"/>
              </a:solidFill>
              <a:latin typeface="Algerian" pitchFamily="82" charset="0"/>
            </a:endParaRPr>
          </a:p>
          <a:p>
            <a:r>
              <a:rPr lang="sv-SE" dirty="0">
                <a:solidFill>
                  <a:schemeClr val="bg1"/>
                </a:solidFill>
                <a:latin typeface="Algerian" pitchFamily="82" charset="0"/>
              </a:rPr>
              <a:t>Jarliklar tarqalgan  joylarda yo’llarni loyihalash</a:t>
            </a:r>
            <a:endParaRPr lang="en-US" dirty="0">
              <a:solidFill>
                <a:schemeClr val="bg1"/>
              </a:solidFill>
              <a:latin typeface="Algerian" pitchFamily="82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820996" y="5056145"/>
            <a:ext cx="7972629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b="1" i="1" dirty="0" err="1">
                <a:solidFill>
                  <a:schemeClr val="tx2"/>
                </a:solidFill>
              </a:rPr>
              <a:t>Tayanch</a:t>
            </a:r>
            <a:r>
              <a:rPr lang="en-US" sz="2400" b="1" i="1" dirty="0">
                <a:solidFill>
                  <a:schemeClr val="tx2"/>
                </a:solidFill>
              </a:rPr>
              <a:t> </a:t>
            </a:r>
            <a:r>
              <a:rPr lang="en-US" sz="2400" b="1" i="1" dirty="0" err="1" smtClean="0">
                <a:solidFill>
                  <a:schemeClr val="tx2"/>
                </a:solidFill>
              </a:rPr>
              <a:t>so</a:t>
            </a:r>
            <a:r>
              <a:rPr lang="en-US" sz="2400" b="1" i="1" dirty="0" err="1">
                <a:solidFill>
                  <a:schemeClr val="tx2"/>
                </a:solidFill>
              </a:rPr>
              <a:t>`</a:t>
            </a:r>
            <a:r>
              <a:rPr lang="en-US" sz="2400" b="1" i="1" dirty="0" err="1" smtClean="0">
                <a:solidFill>
                  <a:schemeClr val="tx2"/>
                </a:solidFill>
              </a:rPr>
              <a:t>z</a:t>
            </a:r>
            <a:r>
              <a:rPr lang="en-US" sz="2400" b="1" i="1" dirty="0" smtClean="0">
                <a:solidFill>
                  <a:schemeClr val="tx2"/>
                </a:solidFill>
              </a:rPr>
              <a:t> </a:t>
            </a:r>
            <a:r>
              <a:rPr lang="en-US" sz="2400" b="1" i="1" dirty="0" err="1">
                <a:solidFill>
                  <a:schemeClr val="tx2"/>
                </a:solidFill>
              </a:rPr>
              <a:t>va</a:t>
            </a:r>
            <a:r>
              <a:rPr lang="en-US" sz="2400" b="1" i="1" dirty="0">
                <a:solidFill>
                  <a:schemeClr val="tx2"/>
                </a:solidFill>
              </a:rPr>
              <a:t> </a:t>
            </a:r>
            <a:r>
              <a:rPr lang="en-US" sz="2400" b="1" i="1" dirty="0" err="1">
                <a:solidFill>
                  <a:schemeClr val="tx2"/>
                </a:solidFill>
              </a:rPr>
              <a:t>iboralar</a:t>
            </a:r>
            <a:r>
              <a:rPr lang="en-US" sz="2400" b="1" i="1" dirty="0">
                <a:solidFill>
                  <a:schemeClr val="tx2"/>
                </a:solidFill>
              </a:rPr>
              <a:t>: </a:t>
            </a:r>
            <a:r>
              <a:rPr lang="en-US" sz="2400" b="1" i="1" dirty="0" smtClean="0">
                <a:solidFill>
                  <a:schemeClr val="tx2"/>
                </a:solidFill>
              </a:rPr>
              <a:t> </a:t>
            </a:r>
            <a:r>
              <a:rPr lang="en-US" sz="2400" i="1" dirty="0" err="1">
                <a:solidFill>
                  <a:schemeClr val="tx2"/>
                </a:solidFill>
              </a:rPr>
              <a:t>jarlik</a:t>
            </a:r>
            <a:r>
              <a:rPr lang="en-US" sz="2400" i="1" dirty="0">
                <a:solidFill>
                  <a:schemeClr val="tx2"/>
                </a:solidFill>
              </a:rPr>
              <a:t>,  </a:t>
            </a:r>
            <a:r>
              <a:rPr lang="en-US" sz="2400" i="1" dirty="0" err="1">
                <a:solidFill>
                  <a:schemeClr val="tx2"/>
                </a:solidFill>
              </a:rPr>
              <a:t>suv</a:t>
            </a:r>
            <a:r>
              <a:rPr lang="en-US" sz="2400" i="1" dirty="0">
                <a:solidFill>
                  <a:schemeClr val="tx2"/>
                </a:solidFill>
              </a:rPr>
              <a:t> </a:t>
            </a:r>
            <a:r>
              <a:rPr lang="en-US" sz="2400" i="1" dirty="0" err="1">
                <a:solidFill>
                  <a:schemeClr val="tx2"/>
                </a:solidFill>
              </a:rPr>
              <a:t>to’suvchi</a:t>
            </a:r>
            <a:r>
              <a:rPr lang="en-US" sz="2400" i="1" dirty="0">
                <a:solidFill>
                  <a:schemeClr val="tx2"/>
                </a:solidFill>
              </a:rPr>
              <a:t> </a:t>
            </a:r>
            <a:r>
              <a:rPr lang="en-US" sz="2400" i="1" dirty="0" err="1">
                <a:solidFill>
                  <a:schemeClr val="tx2"/>
                </a:solidFill>
              </a:rPr>
              <a:t>va</a:t>
            </a:r>
            <a:r>
              <a:rPr lang="en-US" sz="2400" i="1" dirty="0">
                <a:solidFill>
                  <a:schemeClr val="tx2"/>
                </a:solidFill>
              </a:rPr>
              <a:t> </a:t>
            </a:r>
            <a:r>
              <a:rPr lang="en-US" sz="2400" i="1" dirty="0" err="1">
                <a:solidFill>
                  <a:schemeClr val="tx2"/>
                </a:solidFill>
              </a:rPr>
              <a:t>suv</a:t>
            </a:r>
            <a:r>
              <a:rPr lang="en-US" sz="2400" i="1" dirty="0">
                <a:solidFill>
                  <a:schemeClr val="tx2"/>
                </a:solidFill>
              </a:rPr>
              <a:t> </a:t>
            </a:r>
            <a:r>
              <a:rPr lang="en-US" sz="2400" i="1" dirty="0" err="1">
                <a:solidFill>
                  <a:schemeClr val="tx2"/>
                </a:solidFill>
              </a:rPr>
              <a:t>chetlatuvchi</a:t>
            </a:r>
            <a:r>
              <a:rPr lang="en-US" sz="2400" i="1" dirty="0">
                <a:solidFill>
                  <a:schemeClr val="tx2"/>
                </a:solidFill>
              </a:rPr>
              <a:t> </a:t>
            </a:r>
            <a:r>
              <a:rPr lang="en-US" sz="2400" i="1" dirty="0" err="1">
                <a:solidFill>
                  <a:schemeClr val="tx2"/>
                </a:solidFill>
              </a:rPr>
              <a:t>g’ovlar</a:t>
            </a:r>
            <a:r>
              <a:rPr lang="en-US" sz="2400" i="1" dirty="0">
                <a:solidFill>
                  <a:schemeClr val="tx2"/>
                </a:solidFill>
              </a:rPr>
              <a:t>, grunt </a:t>
            </a:r>
            <a:r>
              <a:rPr lang="en-US" sz="2400" i="1" dirty="0" err="1">
                <a:solidFill>
                  <a:schemeClr val="tx2"/>
                </a:solidFill>
              </a:rPr>
              <a:t>uyumlari</a:t>
            </a:r>
            <a:r>
              <a:rPr lang="en-US" sz="2400" i="1" dirty="0">
                <a:solidFill>
                  <a:schemeClr val="tx2"/>
                </a:solidFill>
              </a:rPr>
              <a:t>, </a:t>
            </a:r>
            <a:r>
              <a:rPr lang="en-US" sz="2400" i="1" dirty="0" err="1">
                <a:solidFill>
                  <a:schemeClr val="tx2"/>
                </a:solidFill>
              </a:rPr>
              <a:t>tuproq</a:t>
            </a:r>
            <a:r>
              <a:rPr lang="en-US" sz="2400" i="1" dirty="0">
                <a:solidFill>
                  <a:schemeClr val="tx2"/>
                </a:solidFill>
              </a:rPr>
              <a:t> </a:t>
            </a:r>
            <a:r>
              <a:rPr lang="en-US" sz="2400" i="1" dirty="0" err="1">
                <a:solidFill>
                  <a:schemeClr val="tx2"/>
                </a:solidFill>
              </a:rPr>
              <a:t>devorlar</a:t>
            </a:r>
            <a:r>
              <a:rPr lang="en-US" sz="2400" i="1" dirty="0">
                <a:solidFill>
                  <a:schemeClr val="tx2"/>
                </a:solidFill>
              </a:rPr>
              <a:t>.</a:t>
            </a:r>
            <a:endParaRPr lang="ru-RU" sz="2400" i="1" dirty="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900867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614871" y="1556792"/>
            <a:ext cx="7855089" cy="3522704"/>
          </a:xfrm>
        </p:spPr>
        <p:txBody>
          <a:bodyPr>
            <a:noAutofit/>
          </a:bodyPr>
          <a:lstStyle/>
          <a:p>
            <a:r>
              <a:rPr lang="en-US" sz="2000" dirty="0" err="1"/>
              <a:t>Cho’l</a:t>
            </a:r>
            <a:r>
              <a:rPr lang="en-US" sz="2000" dirty="0"/>
              <a:t> </a:t>
            </a:r>
            <a:r>
              <a:rPr lang="en-US" sz="2000" dirty="0" err="1"/>
              <a:t>va</a:t>
            </a:r>
            <a:r>
              <a:rPr lang="en-US" sz="2000" dirty="0"/>
              <a:t> </a:t>
            </a:r>
            <a:r>
              <a:rPr lang="en-US" sz="2000" dirty="0" err="1"/>
              <a:t>o’rmon-cho’l</a:t>
            </a:r>
            <a:r>
              <a:rPr lang="en-US" sz="2000" dirty="0"/>
              <a:t> </a:t>
            </a:r>
            <a:r>
              <a:rPr lang="en-US" sz="2000" dirty="0" err="1"/>
              <a:t>zonalarda</a:t>
            </a:r>
            <a:r>
              <a:rPr lang="en-US" sz="2000" dirty="0"/>
              <a:t> </a:t>
            </a:r>
            <a:r>
              <a:rPr lang="en-US" sz="2000" dirty="0" err="1"/>
              <a:t>keng</a:t>
            </a:r>
            <a:r>
              <a:rPr lang="en-US" sz="2000" dirty="0"/>
              <a:t> </a:t>
            </a:r>
            <a:r>
              <a:rPr lang="en-US" sz="2000" dirty="0" err="1"/>
              <a:t>tarqalgan</a:t>
            </a:r>
            <a:r>
              <a:rPr lang="en-US" sz="2000" dirty="0"/>
              <a:t> </a:t>
            </a:r>
            <a:r>
              <a:rPr lang="en-US" sz="2000" dirty="0" err="1"/>
              <a:t>jarliklar</a:t>
            </a:r>
            <a:r>
              <a:rPr lang="en-US" sz="2000" dirty="0"/>
              <a:t> </a:t>
            </a:r>
            <a:r>
              <a:rPr lang="en-US" sz="2000" dirty="0" err="1"/>
              <a:t>hosil</a:t>
            </a:r>
            <a:r>
              <a:rPr lang="en-US" sz="2000" dirty="0"/>
              <a:t> </a:t>
            </a:r>
            <a:r>
              <a:rPr lang="en-US" sz="2000" dirty="0" err="1"/>
              <a:t>bo’lishi</a:t>
            </a:r>
            <a:r>
              <a:rPr lang="en-US" sz="2000" dirty="0"/>
              <a:t> </a:t>
            </a:r>
            <a:r>
              <a:rPr lang="en-US" sz="2000" dirty="0" err="1"/>
              <a:t>suv</a:t>
            </a:r>
            <a:r>
              <a:rPr lang="en-US" sz="2000" dirty="0"/>
              <a:t> </a:t>
            </a:r>
            <a:r>
              <a:rPr lang="en-US" sz="2000" dirty="0" err="1"/>
              <a:t>ta’sirida</a:t>
            </a:r>
            <a:r>
              <a:rPr lang="en-US" sz="2000" dirty="0"/>
              <a:t> </a:t>
            </a:r>
            <a:r>
              <a:rPr lang="en-US" sz="2000" dirty="0" err="1"/>
              <a:t>nurash</a:t>
            </a:r>
            <a:r>
              <a:rPr lang="en-US" sz="2000" dirty="0"/>
              <a:t>–</a:t>
            </a:r>
            <a:r>
              <a:rPr lang="en-US" sz="2000" dirty="0" err="1"/>
              <a:t>tuproqlarning</a:t>
            </a:r>
            <a:r>
              <a:rPr lang="en-US" sz="2000" dirty="0"/>
              <a:t> </a:t>
            </a:r>
            <a:r>
              <a:rPr lang="en-US" sz="2000" dirty="0" err="1"/>
              <a:t>va</a:t>
            </a:r>
            <a:r>
              <a:rPr lang="en-US" sz="2000" dirty="0"/>
              <a:t> </a:t>
            </a:r>
            <a:r>
              <a:rPr lang="en-US" sz="2000" dirty="0" err="1"/>
              <a:t>ularning</a:t>
            </a:r>
            <a:r>
              <a:rPr lang="en-US" sz="2000" dirty="0"/>
              <a:t> </a:t>
            </a:r>
            <a:r>
              <a:rPr lang="en-US" sz="2000" dirty="0" err="1"/>
              <a:t>ostida</a:t>
            </a:r>
            <a:r>
              <a:rPr lang="en-US" sz="2000" dirty="0"/>
              <a:t> </a:t>
            </a:r>
            <a:r>
              <a:rPr lang="en-US" sz="2000" dirty="0" err="1"/>
              <a:t>yotgan</a:t>
            </a:r>
            <a:r>
              <a:rPr lang="en-US" sz="2000" dirty="0"/>
              <a:t> </a:t>
            </a:r>
            <a:r>
              <a:rPr lang="en-US" sz="2000" dirty="0" err="1"/>
              <a:t>yushmoq</a:t>
            </a:r>
            <a:r>
              <a:rPr lang="en-US" sz="2000" dirty="0"/>
              <a:t> </a:t>
            </a:r>
            <a:r>
              <a:rPr lang="en-US" sz="2000" dirty="0" err="1"/>
              <a:t>jinslarining</a:t>
            </a:r>
            <a:r>
              <a:rPr lang="en-US" sz="2000" dirty="0"/>
              <a:t> </a:t>
            </a:r>
            <a:r>
              <a:rPr lang="en-US" sz="2000" dirty="0" err="1"/>
              <a:t>yomg’irdan</a:t>
            </a:r>
            <a:r>
              <a:rPr lang="en-US" sz="2000" dirty="0"/>
              <a:t> </a:t>
            </a:r>
            <a:r>
              <a:rPr lang="en-US" sz="2000" dirty="0" err="1"/>
              <a:t>va</a:t>
            </a:r>
            <a:r>
              <a:rPr lang="en-US" sz="2000" dirty="0"/>
              <a:t> </a:t>
            </a:r>
            <a:r>
              <a:rPr lang="en-US" sz="2000" dirty="0" err="1"/>
              <a:t>qor</a:t>
            </a:r>
            <a:r>
              <a:rPr lang="en-US" sz="2000" dirty="0"/>
              <a:t> </a:t>
            </a:r>
            <a:r>
              <a:rPr lang="en-US" sz="2000" dirty="0" err="1"/>
              <a:t>erishidan</a:t>
            </a:r>
            <a:r>
              <a:rPr lang="en-US" sz="2000" dirty="0"/>
              <a:t> </a:t>
            </a:r>
            <a:r>
              <a:rPr lang="en-US" sz="2000" dirty="0" err="1"/>
              <a:t>hosil</a:t>
            </a:r>
            <a:r>
              <a:rPr lang="en-US" sz="2000" dirty="0"/>
              <a:t> </a:t>
            </a:r>
            <a:r>
              <a:rPr lang="en-US" sz="2000" dirty="0" err="1"/>
              <a:t>bo’lgan</a:t>
            </a:r>
            <a:r>
              <a:rPr lang="en-US" sz="2000" dirty="0"/>
              <a:t> </a:t>
            </a:r>
            <a:r>
              <a:rPr lang="en-US" sz="2000" dirty="0" err="1"/>
              <a:t>suvlarning</a:t>
            </a:r>
            <a:r>
              <a:rPr lang="en-US" sz="2000" dirty="0"/>
              <a:t> </a:t>
            </a:r>
            <a:r>
              <a:rPr lang="en-US" sz="2000" dirty="0" err="1"/>
              <a:t>qiyaliklardan</a:t>
            </a:r>
            <a:r>
              <a:rPr lang="en-US" sz="2000" dirty="0"/>
              <a:t> </a:t>
            </a:r>
            <a:r>
              <a:rPr lang="en-US" sz="2000" dirty="0" err="1"/>
              <a:t>oqib</a:t>
            </a:r>
            <a:r>
              <a:rPr lang="en-US" sz="2000" dirty="0"/>
              <a:t> </a:t>
            </a:r>
            <a:r>
              <a:rPr lang="en-US" sz="2000" dirty="0" err="1"/>
              <a:t>tushib</a:t>
            </a:r>
            <a:r>
              <a:rPr lang="en-US" sz="2000" dirty="0"/>
              <a:t> </a:t>
            </a:r>
            <a:r>
              <a:rPr lang="en-US" sz="2000" dirty="0" err="1"/>
              <a:t>yuvib</a:t>
            </a:r>
            <a:r>
              <a:rPr lang="en-US" sz="2000" dirty="0"/>
              <a:t> </a:t>
            </a:r>
            <a:r>
              <a:rPr lang="en-US" sz="2000" dirty="0" err="1"/>
              <a:t>ketilish</a:t>
            </a:r>
            <a:r>
              <a:rPr lang="en-US" sz="2000" dirty="0"/>
              <a:t> </a:t>
            </a:r>
            <a:r>
              <a:rPr lang="en-US" sz="2000" dirty="0" err="1"/>
              <a:t>jarayonidir</a:t>
            </a:r>
            <a:r>
              <a:rPr lang="en-US" sz="2000" dirty="0"/>
              <a:t>. </a:t>
            </a:r>
            <a:r>
              <a:rPr lang="en-US" sz="2000" dirty="0" err="1"/>
              <a:t>O’zining</a:t>
            </a:r>
            <a:r>
              <a:rPr lang="en-US" sz="2000" dirty="0"/>
              <a:t> </a:t>
            </a:r>
            <a:r>
              <a:rPr lang="en-US" sz="2000" dirty="0" err="1"/>
              <a:t>hosil</a:t>
            </a:r>
            <a:r>
              <a:rPr lang="en-US" sz="2000" dirty="0"/>
              <a:t> </a:t>
            </a:r>
            <a:r>
              <a:rPr lang="en-US" sz="2000" dirty="0" err="1"/>
              <a:t>bo’lish</a:t>
            </a:r>
            <a:r>
              <a:rPr lang="en-US" sz="2000" dirty="0"/>
              <a:t> </a:t>
            </a:r>
            <a:r>
              <a:rPr lang="en-US" sz="2000" dirty="0" err="1"/>
              <a:t>jarayonida</a:t>
            </a:r>
            <a:r>
              <a:rPr lang="en-US" sz="2000" dirty="0"/>
              <a:t> </a:t>
            </a:r>
            <a:r>
              <a:rPr lang="en-US" sz="2000" dirty="0" err="1"/>
              <a:t>jarliklar</a:t>
            </a:r>
            <a:r>
              <a:rPr lang="en-US" sz="2000" dirty="0"/>
              <a:t> </a:t>
            </a:r>
            <a:r>
              <a:rPr lang="en-US" sz="2000" dirty="0" err="1"/>
              <a:t>qonuniyatga</a:t>
            </a:r>
            <a:r>
              <a:rPr lang="en-US" sz="2000" dirty="0"/>
              <a:t> </a:t>
            </a:r>
            <a:r>
              <a:rPr lang="en-US" sz="2000" dirty="0" err="1"/>
              <a:t>asosan</a:t>
            </a:r>
            <a:r>
              <a:rPr lang="en-US" sz="2000" dirty="0"/>
              <a:t> </a:t>
            </a:r>
            <a:r>
              <a:rPr lang="en-US" sz="2000" dirty="0" err="1"/>
              <a:t>almashinib</a:t>
            </a:r>
            <a:r>
              <a:rPr lang="en-US" sz="2000" dirty="0"/>
              <a:t>   </a:t>
            </a:r>
            <a:r>
              <a:rPr lang="en-US" sz="2000" dirty="0" err="1"/>
              <a:t>turadigan</a:t>
            </a:r>
            <a:r>
              <a:rPr lang="en-US" sz="2000" dirty="0"/>
              <a:t>   </a:t>
            </a:r>
            <a:r>
              <a:rPr lang="en-US" sz="2000" dirty="0" err="1"/>
              <a:t>bir</a:t>
            </a:r>
            <a:r>
              <a:rPr lang="en-US" sz="2000" dirty="0"/>
              <a:t>   </a:t>
            </a:r>
            <a:r>
              <a:rPr lang="en-US" sz="2000" dirty="0" err="1"/>
              <a:t>nechta</a:t>
            </a:r>
            <a:r>
              <a:rPr lang="en-US" sz="2000" dirty="0"/>
              <a:t>  </a:t>
            </a:r>
            <a:r>
              <a:rPr lang="en-US" sz="2000" dirty="0" err="1"/>
              <a:t>bosqichlarni</a:t>
            </a:r>
            <a:r>
              <a:rPr lang="en-US" sz="2000" dirty="0"/>
              <a:t>  </a:t>
            </a:r>
            <a:r>
              <a:rPr lang="en-US" sz="2000" dirty="0" err="1"/>
              <a:t>o’tadi</a:t>
            </a:r>
            <a:r>
              <a:rPr lang="en-US" sz="2000" dirty="0"/>
              <a:t>  (1-rasm). </a:t>
            </a:r>
            <a:endParaRPr lang="ru-RU" sz="2000" dirty="0" smtClean="0"/>
          </a:p>
          <a:p>
            <a:endParaRPr lang="ru-RU" sz="2000" dirty="0"/>
          </a:p>
          <a:p>
            <a:r>
              <a:rPr lang="en-US" sz="2000" dirty="0"/>
              <a:t>1-rasm. </a:t>
            </a:r>
            <a:r>
              <a:rPr lang="en-US" sz="2000" dirty="0" err="1"/>
              <a:t>Jarlikning</a:t>
            </a:r>
            <a:r>
              <a:rPr lang="en-US" sz="2000" dirty="0"/>
              <a:t> </a:t>
            </a:r>
            <a:r>
              <a:rPr lang="en-US" sz="2000" dirty="0" err="1"/>
              <a:t>sxematik</a:t>
            </a:r>
            <a:r>
              <a:rPr lang="en-US" sz="2000" dirty="0"/>
              <a:t> </a:t>
            </a:r>
            <a:r>
              <a:rPr lang="en-US" sz="2000" dirty="0" err="1"/>
              <a:t>plani</a:t>
            </a:r>
            <a:r>
              <a:rPr lang="en-US" sz="2000" dirty="0"/>
              <a:t> </a:t>
            </a:r>
            <a:r>
              <a:rPr lang="en-US" sz="2000" dirty="0" err="1"/>
              <a:t>va</a:t>
            </a:r>
            <a:r>
              <a:rPr lang="en-US" sz="2000" dirty="0"/>
              <a:t> </a:t>
            </a:r>
            <a:r>
              <a:rPr lang="en-US" sz="2000" dirty="0" err="1"/>
              <a:t>bo’ylama</a:t>
            </a:r>
            <a:r>
              <a:rPr lang="en-US" sz="2000" dirty="0"/>
              <a:t> </a:t>
            </a:r>
            <a:r>
              <a:rPr lang="en-US" sz="2000" dirty="0" err="1"/>
              <a:t>profili</a:t>
            </a:r>
            <a:r>
              <a:rPr lang="en-US" sz="2000" dirty="0"/>
              <a:t>: a-plan; b-</a:t>
            </a:r>
            <a:r>
              <a:rPr lang="en-US" sz="2000" dirty="0" err="1"/>
              <a:t>jarlikning</a:t>
            </a:r>
            <a:r>
              <a:rPr lang="en-US" sz="2000" dirty="0"/>
              <a:t> </a:t>
            </a:r>
            <a:r>
              <a:rPr lang="en-US" sz="2000" dirty="0" err="1"/>
              <a:t>bo’ylama</a:t>
            </a:r>
            <a:r>
              <a:rPr lang="en-US" sz="2000" dirty="0"/>
              <a:t> profili;1-jar </a:t>
            </a:r>
            <a:r>
              <a:rPr lang="en-US" sz="2000" dirty="0" err="1"/>
              <a:t>hovzasining</a:t>
            </a:r>
            <a:r>
              <a:rPr lang="en-US" sz="2000" dirty="0"/>
              <a:t> </a:t>
            </a:r>
            <a:r>
              <a:rPr lang="en-US" sz="2000" dirty="0" err="1"/>
              <a:t>chegaralari</a:t>
            </a:r>
            <a:r>
              <a:rPr lang="en-US" sz="2000" dirty="0"/>
              <a:t>; 2-planni </a:t>
            </a:r>
            <a:r>
              <a:rPr lang="en-US" sz="2000" dirty="0" err="1"/>
              <a:t>s’yomka</a:t>
            </a:r>
            <a:r>
              <a:rPr lang="en-US" sz="2000" dirty="0"/>
              <a:t> </a:t>
            </a:r>
            <a:r>
              <a:rPr lang="en-US" sz="2000" dirty="0" err="1"/>
              <a:t>qilishda</a:t>
            </a:r>
            <a:r>
              <a:rPr lang="en-US" sz="2000" dirty="0"/>
              <a:t> jar </a:t>
            </a:r>
            <a:r>
              <a:rPr lang="en-US" sz="2000" dirty="0" err="1"/>
              <a:t>tarmog’i</a:t>
            </a:r>
            <a:r>
              <a:rPr lang="en-US" sz="2000" dirty="0"/>
              <a:t> </a:t>
            </a:r>
            <a:r>
              <a:rPr lang="en-US" sz="2000" dirty="0" err="1"/>
              <a:t>hovzasining</a:t>
            </a:r>
            <a:r>
              <a:rPr lang="en-US" sz="2000" dirty="0"/>
              <a:t> </a:t>
            </a:r>
            <a:r>
              <a:rPr lang="en-US" sz="2000" dirty="0" err="1"/>
              <a:t>chegaralari</a:t>
            </a:r>
            <a:r>
              <a:rPr lang="en-US" sz="2000" dirty="0"/>
              <a:t>; 3-jarlikning </a:t>
            </a:r>
            <a:r>
              <a:rPr lang="en-US" sz="2000" dirty="0" err="1"/>
              <a:t>asosiy</a:t>
            </a:r>
            <a:r>
              <a:rPr lang="en-US" sz="2000" dirty="0"/>
              <a:t> </a:t>
            </a:r>
            <a:r>
              <a:rPr lang="en-US" sz="2000" dirty="0" err="1"/>
              <a:t>cho’qqisi</a:t>
            </a:r>
            <a:r>
              <a:rPr lang="en-US" sz="2000" dirty="0"/>
              <a:t>; 4-yon </a:t>
            </a:r>
            <a:r>
              <a:rPr lang="en-US" sz="2000" dirty="0" err="1"/>
              <a:t>jarlikchaning</a:t>
            </a:r>
            <a:r>
              <a:rPr lang="en-US" sz="2000" dirty="0"/>
              <a:t> </a:t>
            </a:r>
            <a:r>
              <a:rPr lang="en-US" sz="2000" dirty="0" err="1"/>
              <a:t>o’sishi</a:t>
            </a:r>
            <a:r>
              <a:rPr lang="en-US" sz="2000" dirty="0"/>
              <a:t> </a:t>
            </a:r>
            <a:r>
              <a:rPr lang="en-US" sz="2000" dirty="0" err="1"/>
              <a:t>boshlanishida</a:t>
            </a:r>
            <a:r>
              <a:rPr lang="en-US" sz="2000" dirty="0"/>
              <a:t> </a:t>
            </a:r>
            <a:r>
              <a:rPr lang="en-US" sz="2000" dirty="0" err="1"/>
              <a:t>uning</a:t>
            </a:r>
            <a:r>
              <a:rPr lang="en-US" sz="2000" dirty="0"/>
              <a:t> </a:t>
            </a:r>
            <a:r>
              <a:rPr lang="en-US" sz="2000" dirty="0" err="1"/>
              <a:t>hovzasining</a:t>
            </a:r>
            <a:r>
              <a:rPr lang="en-US" sz="2000" dirty="0"/>
              <a:t> </a:t>
            </a:r>
            <a:r>
              <a:rPr lang="en-US" sz="2000" dirty="0" err="1"/>
              <a:t>chegaralari</a:t>
            </a:r>
            <a:r>
              <a:rPr lang="en-US" sz="2000" dirty="0"/>
              <a:t>; 5-yon </a:t>
            </a:r>
            <a:r>
              <a:rPr lang="en-US" sz="2000" dirty="0" err="1"/>
              <a:t>jarlikcha</a:t>
            </a:r>
            <a:r>
              <a:rPr lang="en-US" sz="2000" dirty="0"/>
              <a:t>; 6-oqizindi </a:t>
            </a:r>
            <a:r>
              <a:rPr lang="en-US" sz="2000" dirty="0" err="1"/>
              <a:t>konuslari</a:t>
            </a:r>
            <a:r>
              <a:rPr lang="en-US" sz="2000" dirty="0"/>
              <a:t>; 7-jarlikning </a:t>
            </a:r>
            <a:r>
              <a:rPr lang="en-US" sz="2000" dirty="0" err="1"/>
              <a:t>o’sayotgan</a:t>
            </a:r>
            <a:r>
              <a:rPr lang="en-US" sz="2000" dirty="0"/>
              <a:t> </a:t>
            </a:r>
            <a:r>
              <a:rPr lang="en-US" sz="2000" dirty="0" err="1"/>
              <a:t>cho’qqisidagi</a:t>
            </a:r>
            <a:r>
              <a:rPr lang="en-US" sz="2000" dirty="0"/>
              <a:t> </a:t>
            </a:r>
            <a:r>
              <a:rPr lang="en-US" sz="2000" dirty="0" err="1"/>
              <a:t>o’pirilma</a:t>
            </a:r>
            <a:r>
              <a:rPr lang="en-US" sz="2000" dirty="0"/>
              <a:t>; 8-o’zanning </a:t>
            </a:r>
            <a:r>
              <a:rPr lang="en-US" sz="2000" dirty="0" err="1"/>
              <a:t>yuviladigan</a:t>
            </a:r>
            <a:r>
              <a:rPr lang="en-US" sz="2000" dirty="0"/>
              <a:t> </a:t>
            </a:r>
            <a:r>
              <a:rPr lang="en-US" sz="2000" dirty="0" err="1"/>
              <a:t>qismi</a:t>
            </a:r>
            <a:r>
              <a:rPr lang="en-US" sz="2000" dirty="0"/>
              <a:t>; 9-tranzit </a:t>
            </a:r>
            <a:r>
              <a:rPr lang="en-US" sz="2000" dirty="0" err="1"/>
              <a:t>o’zan</a:t>
            </a:r>
            <a:r>
              <a:rPr lang="en-US" sz="2000" dirty="0"/>
              <a:t>.</a:t>
            </a:r>
            <a:endParaRPr lang="en-US" sz="2000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338328"/>
            <a:ext cx="6491064" cy="738895"/>
          </a:xfrm>
        </p:spPr>
        <p:txBody>
          <a:bodyPr>
            <a:no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Bell MT" panose="02020503060305020303" pitchFamily="18" charset="0"/>
              </a:rPr>
              <a:t>TOSHKENT AVTOMOBIL YO‘LLARINI LOYIHALASH, QURISH VA EKSPLUATATSIYASI </a:t>
            </a:r>
            <a:r>
              <a:rPr lang="en-US" sz="1800" b="1" dirty="0" smtClean="0">
                <a:solidFill>
                  <a:schemeClr val="bg1"/>
                </a:solidFill>
                <a:latin typeface="Bell MT" panose="02020503060305020303" pitchFamily="18" charset="0"/>
              </a:rPr>
              <a:t>INSTITUTI</a:t>
            </a:r>
            <a:br>
              <a:rPr lang="en-US" sz="1800" b="1" dirty="0" smtClean="0">
                <a:solidFill>
                  <a:schemeClr val="bg1"/>
                </a:solidFill>
                <a:latin typeface="Bell MT" panose="02020503060305020303" pitchFamily="18" charset="0"/>
              </a:rPr>
            </a:br>
            <a:endParaRPr lang="en-US" sz="1800" b="1" dirty="0">
              <a:solidFill>
                <a:schemeClr val="bg1"/>
              </a:solidFill>
              <a:latin typeface="Bell MT" panose="02020503060305020303" pitchFamily="18" charset="0"/>
            </a:endParaRPr>
          </a:p>
        </p:txBody>
      </p:sp>
      <p:pic>
        <p:nvPicPr>
          <p:cNvPr id="1026" name="Picture 2" descr="C:\Users\Furkat\Desktop\Таш автодор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2654" y="332656"/>
            <a:ext cx="1296144" cy="11168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727628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338328"/>
            <a:ext cx="6491064" cy="738895"/>
          </a:xfrm>
        </p:spPr>
        <p:txBody>
          <a:bodyPr>
            <a:no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Bell MT" panose="02020503060305020303" pitchFamily="18" charset="0"/>
              </a:rPr>
              <a:t>TOSHKENT AVTOMOBIL YO‘LLARINI LOYIHALASH, QURISH VA EKSPLUATATSIYASI </a:t>
            </a:r>
            <a:r>
              <a:rPr lang="en-US" sz="1800" b="1" dirty="0" smtClean="0">
                <a:solidFill>
                  <a:schemeClr val="bg1"/>
                </a:solidFill>
                <a:latin typeface="Bell MT" panose="02020503060305020303" pitchFamily="18" charset="0"/>
              </a:rPr>
              <a:t>INSTITUTI</a:t>
            </a:r>
            <a:br>
              <a:rPr lang="en-US" sz="1800" b="1" dirty="0" smtClean="0">
                <a:solidFill>
                  <a:schemeClr val="bg1"/>
                </a:solidFill>
                <a:latin typeface="Bell MT" panose="02020503060305020303" pitchFamily="18" charset="0"/>
              </a:rPr>
            </a:br>
            <a:endParaRPr lang="en-US" sz="1800" b="1" dirty="0">
              <a:solidFill>
                <a:schemeClr val="bg1"/>
              </a:solidFill>
              <a:latin typeface="Bell MT" panose="02020503060305020303" pitchFamily="18" charset="0"/>
            </a:endParaRPr>
          </a:p>
        </p:txBody>
      </p:sp>
      <p:pic>
        <p:nvPicPr>
          <p:cNvPr id="1026" name="Picture 2" descr="C:\Users\Furkat\Desktop\Таш автодор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2654" y="332656"/>
            <a:ext cx="1296144" cy="11168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Объект 3"/>
          <p:cNvSpPr>
            <a:spLocks noGrp="1"/>
          </p:cNvSpPr>
          <p:nvPr>
            <p:ph idx="1"/>
          </p:nvPr>
        </p:nvSpPr>
        <p:spPr>
          <a:xfrm>
            <a:off x="733765" y="6373514"/>
            <a:ext cx="7408333" cy="968971"/>
          </a:xfrm>
        </p:spPr>
        <p:txBody>
          <a:bodyPr/>
          <a:lstStyle/>
          <a:p>
            <a:pPr algn="ctr"/>
            <a:r>
              <a:rPr lang="ru-RU" dirty="0" smtClean="0"/>
              <a:t>1-</a:t>
            </a:r>
            <a:r>
              <a:rPr lang="en-US" dirty="0" err="1" smtClean="0"/>
              <a:t>rasm</a:t>
            </a:r>
            <a:endParaRPr lang="ru-RU" dirty="0"/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78429" y="1449507"/>
            <a:ext cx="6119006" cy="500645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1708620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467544" y="2132856"/>
            <a:ext cx="7927097" cy="3450696"/>
          </a:xfrm>
        </p:spPr>
        <p:txBody>
          <a:bodyPr>
            <a:noAutofit/>
          </a:bodyPr>
          <a:lstStyle/>
          <a:p>
            <a:r>
              <a:rPr lang="en-US" sz="2000" dirty="0" err="1"/>
              <a:t>Yuvilishning</a:t>
            </a:r>
            <a:r>
              <a:rPr lang="en-US" sz="2000" dirty="0"/>
              <a:t> </a:t>
            </a:r>
            <a:r>
              <a:rPr lang="en-US" sz="2000" dirty="0" err="1"/>
              <a:t>birinchi</a:t>
            </a:r>
            <a:r>
              <a:rPr lang="en-US" sz="2000" dirty="0"/>
              <a:t> </a:t>
            </a:r>
            <a:r>
              <a:rPr lang="en-US" sz="2000" dirty="0" err="1"/>
              <a:t>bosqichida</a:t>
            </a:r>
            <a:r>
              <a:rPr lang="en-US" sz="2000" dirty="0"/>
              <a:t> </a:t>
            </a:r>
            <a:r>
              <a:rPr lang="en-US" sz="2000" dirty="0" err="1"/>
              <a:t>qiyalikning</a:t>
            </a:r>
            <a:r>
              <a:rPr lang="en-US" sz="2000" dirty="0"/>
              <a:t> </a:t>
            </a:r>
            <a:r>
              <a:rPr lang="en-US" sz="2000" dirty="0" err="1"/>
              <a:t>tik</a:t>
            </a:r>
            <a:r>
              <a:rPr lang="en-US" sz="2000" dirty="0"/>
              <a:t> </a:t>
            </a:r>
            <a:r>
              <a:rPr lang="en-US" sz="2000" dirty="0" err="1"/>
              <a:t>uchastkasida</a:t>
            </a:r>
            <a:r>
              <a:rPr lang="en-US" sz="2000" dirty="0"/>
              <a:t> </a:t>
            </a:r>
            <a:r>
              <a:rPr lang="en-US" sz="2000" dirty="0" err="1"/>
              <a:t>o’pqon</a:t>
            </a:r>
            <a:r>
              <a:rPr lang="en-US" sz="2000" dirty="0"/>
              <a:t> </a:t>
            </a:r>
            <a:r>
              <a:rPr lang="en-US" sz="2000" dirty="0" err="1"/>
              <a:t>va</a:t>
            </a:r>
            <a:r>
              <a:rPr lang="en-US" sz="2000" dirty="0"/>
              <a:t> </a:t>
            </a:r>
            <a:r>
              <a:rPr lang="en-US" sz="2000" dirty="0" err="1"/>
              <a:t>ko’ndalang</a:t>
            </a:r>
            <a:r>
              <a:rPr lang="en-US" sz="2000" dirty="0"/>
              <a:t> </a:t>
            </a:r>
            <a:r>
              <a:rPr lang="en-US" sz="2000" dirty="0" err="1"/>
              <a:t>kesimi</a:t>
            </a:r>
            <a:r>
              <a:rPr lang="en-US" sz="2000" dirty="0"/>
              <a:t> </a:t>
            </a:r>
            <a:r>
              <a:rPr lang="en-US" sz="2000" dirty="0" err="1"/>
              <a:t>uchburchak</a:t>
            </a:r>
            <a:r>
              <a:rPr lang="en-US" sz="2000" dirty="0"/>
              <a:t> </a:t>
            </a:r>
            <a:r>
              <a:rPr lang="en-US" sz="2000" dirty="0" err="1"/>
              <a:t>bo’lgan</a:t>
            </a:r>
            <a:r>
              <a:rPr lang="en-US" sz="2000" dirty="0"/>
              <a:t> </a:t>
            </a:r>
            <a:r>
              <a:rPr lang="en-US" sz="2000" dirty="0" err="1"/>
              <a:t>chuqurlar</a:t>
            </a:r>
            <a:r>
              <a:rPr lang="en-US" sz="2000" dirty="0"/>
              <a:t> </a:t>
            </a:r>
            <a:r>
              <a:rPr lang="en-US" sz="2000" dirty="0" err="1"/>
              <a:t>hosil</a:t>
            </a:r>
            <a:r>
              <a:rPr lang="en-US" sz="2000" dirty="0"/>
              <a:t> </a:t>
            </a:r>
            <a:r>
              <a:rPr lang="en-US" sz="2000" dirty="0" err="1"/>
              <a:t>bo’ladi</a:t>
            </a:r>
            <a:r>
              <a:rPr lang="en-US" sz="2000" dirty="0"/>
              <a:t>. </a:t>
            </a:r>
            <a:r>
              <a:rPr lang="en-US" sz="2000" dirty="0" err="1"/>
              <a:t>Uning</a:t>
            </a:r>
            <a:r>
              <a:rPr lang="en-US" sz="2000" dirty="0"/>
              <a:t> </a:t>
            </a:r>
            <a:r>
              <a:rPr lang="en-US" sz="2000" dirty="0" err="1"/>
              <a:t>tubi</a:t>
            </a:r>
            <a:r>
              <a:rPr lang="en-US" sz="2000" dirty="0"/>
              <a:t> </a:t>
            </a:r>
            <a:r>
              <a:rPr lang="en-US" sz="2000" dirty="0" err="1"/>
              <a:t>amalda</a:t>
            </a:r>
            <a:r>
              <a:rPr lang="en-US" sz="2000" dirty="0"/>
              <a:t> </a:t>
            </a:r>
            <a:r>
              <a:rPr lang="en-US" sz="2000" dirty="0" err="1"/>
              <a:t>er</a:t>
            </a:r>
            <a:r>
              <a:rPr lang="en-US" sz="2000" dirty="0"/>
              <a:t> </a:t>
            </a:r>
            <a:r>
              <a:rPr lang="en-US" sz="2000" dirty="0" err="1"/>
              <a:t>sirtiga</a:t>
            </a:r>
            <a:r>
              <a:rPr lang="en-US" sz="2000" dirty="0"/>
              <a:t> parallel </a:t>
            </a:r>
            <a:r>
              <a:rPr lang="en-US" sz="2000" dirty="0" err="1"/>
              <a:t>bo’ladi</a:t>
            </a:r>
            <a:r>
              <a:rPr lang="en-US" sz="2000" dirty="0"/>
              <a:t>. </a:t>
            </a:r>
            <a:r>
              <a:rPr lang="en-US" sz="2000" dirty="0" err="1"/>
              <a:t>Ikkinchi</a:t>
            </a:r>
            <a:r>
              <a:rPr lang="en-US" sz="2000" dirty="0"/>
              <a:t> </a:t>
            </a:r>
            <a:r>
              <a:rPr lang="en-US" sz="2000" dirty="0" err="1"/>
              <a:t>bosqichda</a:t>
            </a:r>
            <a:r>
              <a:rPr lang="en-US" sz="2000" dirty="0"/>
              <a:t> </a:t>
            </a:r>
            <a:r>
              <a:rPr lang="en-US" sz="2000" dirty="0" err="1"/>
              <a:t>chuqurlar</a:t>
            </a:r>
            <a:r>
              <a:rPr lang="en-US" sz="2000" dirty="0"/>
              <a:t> </a:t>
            </a:r>
            <a:r>
              <a:rPr lang="en-US" sz="2000" dirty="0" err="1"/>
              <a:t>yanada</a:t>
            </a:r>
            <a:r>
              <a:rPr lang="en-US" sz="2000" dirty="0"/>
              <a:t> </a:t>
            </a:r>
            <a:r>
              <a:rPr lang="en-US" sz="2000" dirty="0" err="1"/>
              <a:t>chuqurlashib</a:t>
            </a:r>
            <a:r>
              <a:rPr lang="en-US" sz="2000" dirty="0"/>
              <a:t>, </a:t>
            </a:r>
            <a:r>
              <a:rPr lang="en-US" sz="2000" dirty="0" err="1"/>
              <a:t>tubining</a:t>
            </a:r>
            <a:r>
              <a:rPr lang="en-US" sz="2000" dirty="0"/>
              <a:t> </a:t>
            </a:r>
            <a:r>
              <a:rPr lang="en-US" sz="2000" dirty="0" err="1"/>
              <a:t>bo’ylama</a:t>
            </a:r>
            <a:r>
              <a:rPr lang="en-US" sz="2000" dirty="0"/>
              <a:t> </a:t>
            </a:r>
            <a:r>
              <a:rPr lang="en-US" sz="2000" dirty="0" err="1"/>
              <a:t>qiyaligi</a:t>
            </a:r>
            <a:r>
              <a:rPr lang="en-US" sz="2000" dirty="0"/>
              <a:t> </a:t>
            </a:r>
            <a:r>
              <a:rPr lang="en-US" sz="2000" dirty="0" err="1"/>
              <a:t>kamayadi</a:t>
            </a:r>
            <a:r>
              <a:rPr lang="en-US" sz="2000" dirty="0"/>
              <a:t>. Uchida </a:t>
            </a:r>
            <a:r>
              <a:rPr lang="en-US" sz="2000" dirty="0" err="1"/>
              <a:t>balandligi</a:t>
            </a:r>
            <a:r>
              <a:rPr lang="en-US" sz="2000" dirty="0"/>
              <a:t> 5…10 m </a:t>
            </a:r>
            <a:r>
              <a:rPr lang="en-US" sz="2000" dirty="0" err="1"/>
              <a:t>bo’lgan</a:t>
            </a:r>
            <a:r>
              <a:rPr lang="en-US" sz="2000" dirty="0"/>
              <a:t> </a:t>
            </a:r>
            <a:r>
              <a:rPr lang="en-US" sz="2000" dirty="0" err="1"/>
              <a:t>tik</a:t>
            </a:r>
            <a:r>
              <a:rPr lang="en-US" sz="2000" dirty="0"/>
              <a:t> jar </a:t>
            </a:r>
            <a:r>
              <a:rPr lang="en-US" sz="2000" dirty="0" err="1"/>
              <a:t>hosil</a:t>
            </a:r>
            <a:r>
              <a:rPr lang="en-US" sz="2000" dirty="0"/>
              <a:t> </a:t>
            </a:r>
            <a:r>
              <a:rPr lang="en-US" sz="2000" dirty="0" err="1"/>
              <a:t>bo’ladi</a:t>
            </a:r>
            <a:r>
              <a:rPr lang="en-US" sz="2000" dirty="0"/>
              <a:t>. </a:t>
            </a:r>
            <a:r>
              <a:rPr lang="en-US" sz="2000" dirty="0" err="1"/>
              <a:t>Chuqur</a:t>
            </a:r>
            <a:r>
              <a:rPr lang="en-US" sz="2000" dirty="0"/>
              <a:t> </a:t>
            </a:r>
            <a:r>
              <a:rPr lang="en-US" sz="2000" dirty="0" err="1"/>
              <a:t>kengayadi</a:t>
            </a:r>
            <a:r>
              <a:rPr lang="en-US" sz="2000" dirty="0"/>
              <a:t> </a:t>
            </a:r>
            <a:r>
              <a:rPr lang="en-US" sz="2000" dirty="0" err="1"/>
              <a:t>va</a:t>
            </a:r>
            <a:r>
              <a:rPr lang="en-US" sz="2000" dirty="0"/>
              <a:t> </a:t>
            </a:r>
            <a:r>
              <a:rPr lang="en-US" sz="2000" dirty="0" err="1"/>
              <a:t>ko’ndalang</a:t>
            </a:r>
            <a:r>
              <a:rPr lang="en-US" sz="2000" dirty="0"/>
              <a:t> </a:t>
            </a:r>
            <a:r>
              <a:rPr lang="en-US" sz="2000" dirty="0" err="1"/>
              <a:t>kesimi</a:t>
            </a:r>
            <a:r>
              <a:rPr lang="en-US" sz="2000" dirty="0"/>
              <a:t> </a:t>
            </a:r>
            <a:r>
              <a:rPr lang="en-US" sz="2000" dirty="0" err="1"/>
              <a:t>trapetsiyadal</a:t>
            </a:r>
            <a:r>
              <a:rPr lang="en-US" sz="2000" dirty="0"/>
              <a:t> </a:t>
            </a:r>
            <a:r>
              <a:rPr lang="en-US" sz="2000" dirty="0" err="1"/>
              <a:t>bo’lib</a:t>
            </a:r>
            <a:r>
              <a:rPr lang="en-US" sz="2000" dirty="0"/>
              <a:t> </a:t>
            </a:r>
            <a:r>
              <a:rPr lang="en-US" sz="2000" dirty="0" err="1"/>
              <a:t>qoladi</a:t>
            </a:r>
            <a:r>
              <a:rPr lang="en-US" sz="2000" dirty="0"/>
              <a:t>. </a:t>
            </a:r>
            <a:r>
              <a:rPr lang="en-US" sz="2000" dirty="0" err="1"/>
              <a:t>Ikkinchi</a:t>
            </a:r>
            <a:r>
              <a:rPr lang="en-US" sz="2000" dirty="0"/>
              <a:t> </a:t>
            </a:r>
            <a:r>
              <a:rPr lang="en-US" sz="2000" dirty="0" err="1"/>
              <a:t>bosqichning</a:t>
            </a:r>
            <a:r>
              <a:rPr lang="en-US" sz="2000" dirty="0"/>
              <a:t> </a:t>
            </a:r>
            <a:r>
              <a:rPr lang="en-US" sz="2000" dirty="0" err="1"/>
              <a:t>oxirida</a:t>
            </a:r>
            <a:r>
              <a:rPr lang="en-US" sz="2000" dirty="0"/>
              <a:t> </a:t>
            </a:r>
            <a:r>
              <a:rPr lang="en-US" sz="2000" dirty="0" err="1"/>
              <a:t>jarlikning</a:t>
            </a:r>
            <a:r>
              <a:rPr lang="en-US" sz="2000" dirty="0"/>
              <a:t> </a:t>
            </a:r>
            <a:r>
              <a:rPr lang="en-US" sz="2000" dirty="0" err="1"/>
              <a:t>pastki</a:t>
            </a:r>
            <a:r>
              <a:rPr lang="en-US" sz="2000" dirty="0"/>
              <a:t> </a:t>
            </a:r>
            <a:r>
              <a:rPr lang="en-US" sz="2000" dirty="0" err="1"/>
              <a:t>qismida</a:t>
            </a:r>
            <a:r>
              <a:rPr lang="en-US" sz="2000" dirty="0"/>
              <a:t> </a:t>
            </a:r>
            <a:r>
              <a:rPr lang="en-US" sz="2000" dirty="0" err="1"/>
              <a:t>ravon</a:t>
            </a:r>
            <a:r>
              <a:rPr lang="en-US" sz="2000" dirty="0"/>
              <a:t> </a:t>
            </a:r>
            <a:r>
              <a:rPr lang="en-US" sz="2000" dirty="0" err="1"/>
              <a:t>bo’ylama</a:t>
            </a:r>
            <a:r>
              <a:rPr lang="en-US" sz="2000" dirty="0"/>
              <a:t> </a:t>
            </a:r>
            <a:r>
              <a:rPr lang="en-US" sz="2000" dirty="0" err="1"/>
              <a:t>profil</a:t>
            </a:r>
            <a:r>
              <a:rPr lang="en-US" sz="2000" dirty="0"/>
              <a:t> – </a:t>
            </a:r>
            <a:r>
              <a:rPr lang="en-US" sz="2000" dirty="0" err="1"/>
              <a:t>tranzit</a:t>
            </a:r>
            <a:r>
              <a:rPr lang="en-US" sz="2000" dirty="0"/>
              <a:t> </a:t>
            </a:r>
            <a:r>
              <a:rPr lang="en-US" sz="2000" dirty="0" err="1"/>
              <a:t>o’zan</a:t>
            </a:r>
            <a:r>
              <a:rPr lang="en-US" sz="2000" dirty="0"/>
              <a:t> </a:t>
            </a:r>
            <a:r>
              <a:rPr lang="en-US" sz="2000" dirty="0" err="1"/>
              <a:t>hosil</a:t>
            </a:r>
            <a:r>
              <a:rPr lang="en-US" sz="2000" dirty="0"/>
              <a:t> </a:t>
            </a:r>
            <a:r>
              <a:rPr lang="en-US" sz="2000" dirty="0" err="1"/>
              <a:t>bo’ladi</a:t>
            </a:r>
            <a:r>
              <a:rPr lang="en-US" sz="2000" dirty="0"/>
              <a:t>, </a:t>
            </a:r>
            <a:r>
              <a:rPr lang="en-US" sz="2000" dirty="0" err="1"/>
              <a:t>uning</a:t>
            </a:r>
            <a:r>
              <a:rPr lang="en-US" sz="2000" dirty="0"/>
              <a:t> </a:t>
            </a:r>
            <a:r>
              <a:rPr lang="en-US" sz="2000" dirty="0" err="1"/>
              <a:t>chegarsida</a:t>
            </a:r>
            <a:r>
              <a:rPr lang="en-US" sz="2000" dirty="0"/>
              <a:t> grunt </a:t>
            </a:r>
            <a:r>
              <a:rPr lang="en-US" sz="2000" dirty="0" err="1"/>
              <a:t>oqizib</a:t>
            </a:r>
            <a:r>
              <a:rPr lang="en-US" sz="2000" dirty="0"/>
              <a:t> </a:t>
            </a:r>
            <a:r>
              <a:rPr lang="en-US" sz="2000" dirty="0" err="1"/>
              <a:t>keltirilishi</a:t>
            </a:r>
            <a:r>
              <a:rPr lang="en-US" sz="2000" dirty="0"/>
              <a:t> </a:t>
            </a:r>
            <a:r>
              <a:rPr lang="en-US" sz="2000" dirty="0" err="1"/>
              <a:t>tufayli</a:t>
            </a:r>
            <a:r>
              <a:rPr lang="en-US" sz="2000" dirty="0"/>
              <a:t> </a:t>
            </a:r>
            <a:r>
              <a:rPr lang="en-US" sz="2000" dirty="0" err="1"/>
              <a:t>yuvilish</a:t>
            </a:r>
            <a:r>
              <a:rPr lang="en-US" sz="2000" dirty="0"/>
              <a:t> </a:t>
            </a:r>
            <a:r>
              <a:rPr lang="en-US" sz="2000" dirty="0" err="1"/>
              <a:t>muvozanatlashadi</a:t>
            </a:r>
            <a:r>
              <a:rPr lang="en-US" sz="2000" dirty="0"/>
              <a:t>. </a:t>
            </a:r>
            <a:r>
              <a:rPr lang="en-US" sz="2000" dirty="0" err="1"/>
              <a:t>Jarlikning</a:t>
            </a:r>
            <a:r>
              <a:rPr lang="en-US" sz="2000" dirty="0"/>
              <a:t> </a:t>
            </a:r>
            <a:r>
              <a:rPr lang="en-US" sz="2000" dirty="0" err="1"/>
              <a:t>quyi</a:t>
            </a:r>
            <a:r>
              <a:rPr lang="en-US" sz="2000" dirty="0"/>
              <a:t> </a:t>
            </a:r>
            <a:r>
              <a:rPr lang="en-US" sz="2000" dirty="0" err="1"/>
              <a:t>qismida</a:t>
            </a:r>
            <a:r>
              <a:rPr lang="en-US" sz="2000" dirty="0"/>
              <a:t> </a:t>
            </a:r>
            <a:r>
              <a:rPr lang="en-US" sz="2000" dirty="0" err="1"/>
              <a:t>suv</a:t>
            </a:r>
            <a:r>
              <a:rPr lang="en-US" sz="2000" dirty="0"/>
              <a:t> </a:t>
            </a:r>
            <a:r>
              <a:rPr lang="en-US" sz="2000" dirty="0" err="1"/>
              <a:t>yoyilib</a:t>
            </a:r>
            <a:r>
              <a:rPr lang="en-US" sz="2000" dirty="0"/>
              <a:t> </a:t>
            </a:r>
            <a:r>
              <a:rPr lang="en-US" sz="2000" dirty="0" err="1"/>
              <a:t>oqishi</a:t>
            </a:r>
            <a:r>
              <a:rPr lang="en-US" sz="2000" dirty="0"/>
              <a:t> </a:t>
            </a:r>
            <a:r>
              <a:rPr lang="en-US" sz="2000" dirty="0" err="1"/>
              <a:t>natijasida</a:t>
            </a:r>
            <a:r>
              <a:rPr lang="en-US" sz="2000" dirty="0"/>
              <a:t> </a:t>
            </a:r>
            <a:r>
              <a:rPr lang="en-US" sz="2000" dirty="0" err="1"/>
              <a:t>tezligini</a:t>
            </a:r>
            <a:r>
              <a:rPr lang="en-US" sz="2000" dirty="0"/>
              <a:t> </a:t>
            </a:r>
            <a:r>
              <a:rPr lang="en-US" sz="2000" dirty="0" err="1"/>
              <a:t>yo’qotishi</a:t>
            </a:r>
            <a:r>
              <a:rPr lang="en-US" sz="2000" dirty="0"/>
              <a:t> </a:t>
            </a:r>
            <a:r>
              <a:rPr lang="en-US" sz="2000" dirty="0" err="1"/>
              <a:t>sababli</a:t>
            </a:r>
            <a:r>
              <a:rPr lang="en-US" sz="2000" dirty="0"/>
              <a:t> </a:t>
            </a:r>
            <a:r>
              <a:rPr lang="en-US" sz="2000" dirty="0" err="1"/>
              <a:t>siniq</a:t>
            </a:r>
            <a:r>
              <a:rPr lang="en-US" sz="2000" dirty="0"/>
              <a:t> tog’ </a:t>
            </a:r>
            <a:r>
              <a:rPr lang="en-US" sz="2000" dirty="0" err="1"/>
              <a:t>jinslari</a:t>
            </a:r>
            <a:r>
              <a:rPr lang="en-US" sz="2000" dirty="0"/>
              <a:t> </a:t>
            </a:r>
            <a:r>
              <a:rPr lang="en-US" sz="2000" dirty="0" err="1"/>
              <a:t>uyumi</a:t>
            </a:r>
            <a:r>
              <a:rPr lang="en-US" sz="2000" dirty="0"/>
              <a:t> (</a:t>
            </a:r>
            <a:r>
              <a:rPr lang="en-US" sz="2000" dirty="0" err="1"/>
              <a:t>konusi</a:t>
            </a:r>
            <a:r>
              <a:rPr lang="en-US" sz="2000" dirty="0"/>
              <a:t>) </a:t>
            </a:r>
            <a:r>
              <a:rPr lang="en-US" sz="2000" dirty="0" err="1"/>
              <a:t>hosil</a:t>
            </a:r>
            <a:r>
              <a:rPr lang="en-US" sz="2000" dirty="0"/>
              <a:t> </a:t>
            </a:r>
            <a:r>
              <a:rPr lang="en-US" sz="2000" dirty="0" err="1"/>
              <a:t>bo’ladi</a:t>
            </a:r>
            <a:r>
              <a:rPr lang="en-US" sz="2000" dirty="0"/>
              <a:t>. </a:t>
            </a:r>
            <a:r>
              <a:rPr lang="en-US" sz="2000" dirty="0" err="1"/>
              <a:t>Uchinchi</a:t>
            </a:r>
            <a:r>
              <a:rPr lang="en-US" sz="2000" dirty="0"/>
              <a:t> </a:t>
            </a:r>
            <a:r>
              <a:rPr lang="en-US" sz="2000" dirty="0" err="1"/>
              <a:t>bosqichda</a:t>
            </a:r>
            <a:r>
              <a:rPr lang="en-US" sz="2000" dirty="0"/>
              <a:t> </a:t>
            </a:r>
            <a:r>
              <a:rPr lang="en-US" sz="2000" dirty="0" err="1"/>
              <a:t>jarlikning</a:t>
            </a:r>
            <a:r>
              <a:rPr lang="en-US" sz="2000" dirty="0"/>
              <a:t> </a:t>
            </a:r>
            <a:r>
              <a:rPr lang="en-US" sz="2000" dirty="0" err="1"/>
              <a:t>suv</a:t>
            </a:r>
            <a:r>
              <a:rPr lang="en-US" sz="2000" dirty="0"/>
              <a:t> </a:t>
            </a:r>
            <a:r>
              <a:rPr lang="en-US" sz="2000" dirty="0" err="1"/>
              <a:t>ayirgich</a:t>
            </a:r>
            <a:r>
              <a:rPr lang="en-US" sz="2000" dirty="0"/>
              <a:t> </a:t>
            </a:r>
            <a:r>
              <a:rPr lang="en-US" sz="2000" dirty="0" err="1"/>
              <a:t>yo’nalishida</a:t>
            </a:r>
            <a:r>
              <a:rPr lang="en-US" sz="2000" dirty="0"/>
              <a:t> </a:t>
            </a:r>
            <a:r>
              <a:rPr lang="en-US" sz="2000" dirty="0" err="1"/>
              <a:t>yanada</a:t>
            </a:r>
            <a:r>
              <a:rPr lang="en-US" sz="2000" dirty="0"/>
              <a:t> </a:t>
            </a:r>
            <a:r>
              <a:rPr lang="en-US" sz="2000" dirty="0" err="1"/>
              <a:t>kattalashuvi</a:t>
            </a:r>
            <a:r>
              <a:rPr lang="en-US" sz="2000" dirty="0"/>
              <a:t> </a:t>
            </a:r>
            <a:r>
              <a:rPr lang="en-US" sz="2000" dirty="0" err="1"/>
              <a:t>sodir</a:t>
            </a:r>
            <a:r>
              <a:rPr lang="en-US" sz="2000" dirty="0"/>
              <a:t> </a:t>
            </a:r>
            <a:r>
              <a:rPr lang="en-US" sz="2000" dirty="0" err="1"/>
              <a:t>bo’ladi</a:t>
            </a:r>
            <a:r>
              <a:rPr lang="en-US" sz="2000" dirty="0"/>
              <a:t> </a:t>
            </a:r>
            <a:r>
              <a:rPr lang="en-US" sz="2000" dirty="0" err="1"/>
              <a:t>va</a:t>
            </a:r>
            <a:r>
              <a:rPr lang="en-US" sz="2000" dirty="0"/>
              <a:t> </a:t>
            </a:r>
            <a:r>
              <a:rPr lang="en-US" sz="2000" dirty="0" err="1"/>
              <a:t>qirg’oklarning</a:t>
            </a:r>
            <a:r>
              <a:rPr lang="en-US" sz="2000" dirty="0"/>
              <a:t> </a:t>
            </a:r>
            <a:r>
              <a:rPr lang="en-US" sz="2000" dirty="0" err="1"/>
              <a:t>tagidan</a:t>
            </a:r>
            <a:r>
              <a:rPr lang="en-US" sz="2000" dirty="0"/>
              <a:t> </a:t>
            </a:r>
            <a:r>
              <a:rPr lang="en-US" sz="2000" dirty="0" err="1"/>
              <a:t>yuvilishi</a:t>
            </a:r>
            <a:r>
              <a:rPr lang="en-US" sz="2000" dirty="0"/>
              <a:t> </a:t>
            </a:r>
            <a:r>
              <a:rPr lang="en-US" sz="2000" dirty="0" err="1"/>
              <a:t>va</a:t>
            </a:r>
            <a:r>
              <a:rPr lang="en-US" sz="2000" dirty="0"/>
              <a:t> </a:t>
            </a:r>
            <a:r>
              <a:rPr lang="en-US" sz="2000" dirty="0" err="1"/>
              <a:t>to’kilishi</a:t>
            </a:r>
            <a:r>
              <a:rPr lang="en-US" sz="2000" dirty="0"/>
              <a:t> </a:t>
            </a:r>
            <a:r>
              <a:rPr lang="en-US" sz="2000" dirty="0" err="1"/>
              <a:t>natijasida</a:t>
            </a:r>
            <a:r>
              <a:rPr lang="en-US" sz="2000" dirty="0"/>
              <a:t> </a:t>
            </a:r>
            <a:r>
              <a:rPr lang="en-US" sz="2000" dirty="0" err="1"/>
              <a:t>uning</a:t>
            </a:r>
            <a:r>
              <a:rPr lang="en-US" sz="2000" dirty="0"/>
              <a:t> </a:t>
            </a:r>
            <a:r>
              <a:rPr lang="en-US" sz="2000" dirty="0" err="1"/>
              <a:t>ko’ndalang</a:t>
            </a:r>
            <a:r>
              <a:rPr lang="en-US" sz="2000" dirty="0"/>
              <a:t> </a:t>
            </a:r>
            <a:r>
              <a:rPr lang="en-US" sz="2000" dirty="0" err="1"/>
              <a:t>kesimi</a:t>
            </a:r>
            <a:r>
              <a:rPr lang="en-US" sz="2000" dirty="0"/>
              <a:t> </a:t>
            </a:r>
            <a:r>
              <a:rPr lang="en-US" sz="2000" dirty="0" err="1"/>
              <a:t>kengayadi</a:t>
            </a:r>
            <a:r>
              <a:rPr lang="en-US" sz="2000" dirty="0"/>
              <a:t>.</a:t>
            </a:r>
            <a:endParaRPr lang="en-US" sz="2000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338328"/>
            <a:ext cx="6491064" cy="738895"/>
          </a:xfrm>
        </p:spPr>
        <p:txBody>
          <a:bodyPr>
            <a:no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Bell MT" panose="02020503060305020303" pitchFamily="18" charset="0"/>
              </a:rPr>
              <a:t>TOSHKENT AVTOMOBIL YO‘LLARINI LOYIHALASH, QURISH VA EKSPLUATATSIYASI </a:t>
            </a:r>
            <a:r>
              <a:rPr lang="en-US" sz="1800" b="1" dirty="0" smtClean="0">
                <a:solidFill>
                  <a:schemeClr val="bg1"/>
                </a:solidFill>
                <a:latin typeface="Bell MT" panose="02020503060305020303" pitchFamily="18" charset="0"/>
              </a:rPr>
              <a:t>INSTITUTI</a:t>
            </a:r>
            <a:br>
              <a:rPr lang="en-US" sz="1800" b="1" dirty="0" smtClean="0">
                <a:solidFill>
                  <a:schemeClr val="bg1"/>
                </a:solidFill>
                <a:latin typeface="Bell MT" panose="02020503060305020303" pitchFamily="18" charset="0"/>
              </a:rPr>
            </a:br>
            <a:endParaRPr lang="en-US" sz="1800" b="1" dirty="0">
              <a:solidFill>
                <a:schemeClr val="bg1"/>
              </a:solidFill>
              <a:latin typeface="Bell MT" panose="02020503060305020303" pitchFamily="18" charset="0"/>
            </a:endParaRPr>
          </a:p>
        </p:txBody>
      </p:sp>
      <p:pic>
        <p:nvPicPr>
          <p:cNvPr id="1026" name="Picture 2" descr="C:\Users\Furkat\Desktop\Таш автодор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2654" y="332656"/>
            <a:ext cx="1296144" cy="11168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895596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539552" y="2276872"/>
            <a:ext cx="7927097" cy="3450696"/>
          </a:xfrm>
        </p:spPr>
        <p:txBody>
          <a:bodyPr>
            <a:noAutofit/>
          </a:bodyPr>
          <a:lstStyle/>
          <a:p>
            <a:r>
              <a:rPr lang="en-US" sz="1800" dirty="0" err="1"/>
              <a:t>Jarlik</a:t>
            </a:r>
            <a:r>
              <a:rPr lang="en-US" sz="1800" dirty="0"/>
              <a:t> </a:t>
            </a:r>
            <a:r>
              <a:rPr lang="en-US" sz="1800" dirty="0" err="1"/>
              <a:t>uzunligining</a:t>
            </a:r>
            <a:r>
              <a:rPr lang="en-US" sz="1800" dirty="0"/>
              <a:t> </a:t>
            </a:r>
            <a:r>
              <a:rPr lang="en-US" sz="1800" dirty="0" err="1"/>
              <a:t>o’sishi</a:t>
            </a:r>
            <a:r>
              <a:rPr lang="en-US" sz="1800" dirty="0"/>
              <a:t> </a:t>
            </a:r>
            <a:r>
              <a:rPr lang="en-US" sz="1800" dirty="0" err="1"/>
              <a:t>yiliga</a:t>
            </a:r>
            <a:r>
              <a:rPr lang="en-US" sz="1800" dirty="0"/>
              <a:t> 10…15 m </a:t>
            </a:r>
            <a:r>
              <a:rPr lang="en-US" sz="1800" dirty="0" err="1"/>
              <a:t>ga</a:t>
            </a:r>
            <a:r>
              <a:rPr lang="en-US" sz="1800" dirty="0"/>
              <a:t> </a:t>
            </a:r>
            <a:r>
              <a:rPr lang="en-US" sz="1800" dirty="0" err="1"/>
              <a:t>etishi</a:t>
            </a:r>
            <a:r>
              <a:rPr lang="en-US" sz="1800" dirty="0"/>
              <a:t> </a:t>
            </a:r>
            <a:r>
              <a:rPr lang="en-US" sz="1800" dirty="0" err="1"/>
              <a:t>mumkin</a:t>
            </a:r>
            <a:r>
              <a:rPr lang="en-US" sz="1800" dirty="0"/>
              <a:t>. </a:t>
            </a:r>
            <a:r>
              <a:rPr lang="en-US" sz="1800" dirty="0" err="1"/>
              <a:t>Jarlik</a:t>
            </a:r>
            <a:r>
              <a:rPr lang="en-US" sz="1800" dirty="0"/>
              <a:t> </a:t>
            </a:r>
            <a:r>
              <a:rPr lang="en-US" sz="1800" dirty="0" err="1"/>
              <a:t>yuvilmaydigan</a:t>
            </a:r>
            <a:r>
              <a:rPr lang="en-US" sz="1800" dirty="0"/>
              <a:t> grunt </a:t>
            </a:r>
            <a:r>
              <a:rPr lang="en-US" sz="1800" dirty="0" err="1"/>
              <a:t>qatlamlariga</a:t>
            </a:r>
            <a:r>
              <a:rPr lang="en-US" sz="1800" dirty="0"/>
              <a:t> </a:t>
            </a:r>
            <a:r>
              <a:rPr lang="en-US" sz="1800" dirty="0" err="1"/>
              <a:t>etgunga</a:t>
            </a:r>
            <a:r>
              <a:rPr lang="en-US" sz="1800" dirty="0"/>
              <a:t> </a:t>
            </a:r>
            <a:r>
              <a:rPr lang="en-US" sz="1800" dirty="0" err="1"/>
              <a:t>qadar</a:t>
            </a:r>
            <a:r>
              <a:rPr lang="en-US" sz="1800" dirty="0"/>
              <a:t> </a:t>
            </a:r>
            <a:r>
              <a:rPr lang="en-US" sz="1800" dirty="0" err="1"/>
              <a:t>yoki</a:t>
            </a:r>
            <a:r>
              <a:rPr lang="en-US" sz="1800" dirty="0"/>
              <a:t> </a:t>
            </a:r>
            <a:r>
              <a:rPr lang="en-US" sz="1800" dirty="0" err="1"/>
              <a:t>hali</a:t>
            </a:r>
            <a:r>
              <a:rPr lang="en-US" sz="1800" dirty="0"/>
              <a:t> </a:t>
            </a:r>
            <a:r>
              <a:rPr lang="en-US" sz="1800" dirty="0" err="1"/>
              <a:t>uning</a:t>
            </a:r>
            <a:r>
              <a:rPr lang="en-US" sz="1800" dirty="0"/>
              <a:t> bosh </a:t>
            </a:r>
            <a:r>
              <a:rPr lang="en-US" sz="1800" dirty="0" err="1"/>
              <a:t>qismini</a:t>
            </a:r>
            <a:r>
              <a:rPr lang="en-US" sz="1800" dirty="0"/>
              <a:t> </a:t>
            </a:r>
            <a:r>
              <a:rPr lang="en-US" sz="1800" dirty="0" err="1"/>
              <a:t>ta’minlovchi</a:t>
            </a:r>
            <a:r>
              <a:rPr lang="en-US" sz="1800" dirty="0"/>
              <a:t> </a:t>
            </a:r>
            <a:r>
              <a:rPr lang="en-US" sz="1800" dirty="0" err="1"/>
              <a:t>suv</a:t>
            </a:r>
            <a:r>
              <a:rPr lang="en-US" sz="1800" dirty="0"/>
              <a:t> </a:t>
            </a:r>
            <a:r>
              <a:rPr lang="en-US" sz="1800" dirty="0" err="1"/>
              <a:t>yig’uvchi</a:t>
            </a:r>
            <a:r>
              <a:rPr lang="en-US" sz="1800" dirty="0"/>
              <a:t> </a:t>
            </a:r>
            <a:r>
              <a:rPr lang="en-US" sz="1800" dirty="0" err="1"/>
              <a:t>havza</a:t>
            </a:r>
            <a:r>
              <a:rPr lang="en-US" sz="1800" dirty="0"/>
              <a:t> </a:t>
            </a:r>
            <a:r>
              <a:rPr lang="en-US" sz="1800" dirty="0" err="1"/>
              <a:t>suv</a:t>
            </a:r>
            <a:r>
              <a:rPr lang="en-US" sz="1800" dirty="0"/>
              <a:t> </a:t>
            </a:r>
            <a:r>
              <a:rPr lang="en-US" sz="1800" dirty="0" err="1"/>
              <a:t>ayirgich</a:t>
            </a:r>
            <a:r>
              <a:rPr lang="en-US" sz="1800" dirty="0"/>
              <a:t> </a:t>
            </a:r>
            <a:r>
              <a:rPr lang="en-US" sz="1800" dirty="0" err="1"/>
              <a:t>yonida</a:t>
            </a:r>
            <a:r>
              <a:rPr lang="en-US" sz="1800" dirty="0"/>
              <a:t> </a:t>
            </a:r>
            <a:r>
              <a:rPr lang="en-US" sz="1800" dirty="0" err="1"/>
              <a:t>yuvilish</a:t>
            </a:r>
            <a:r>
              <a:rPr lang="en-US" sz="1800" dirty="0"/>
              <a:t> </a:t>
            </a:r>
            <a:r>
              <a:rPr lang="en-US" sz="1800" dirty="0" err="1"/>
              <a:t>to’xtaydigan</a:t>
            </a:r>
            <a:r>
              <a:rPr lang="en-US" sz="1800" dirty="0"/>
              <a:t> </a:t>
            </a:r>
            <a:r>
              <a:rPr lang="en-US" sz="1800" dirty="0" err="1"/>
              <a:t>darajada</a:t>
            </a:r>
            <a:r>
              <a:rPr lang="en-US" sz="1800" dirty="0"/>
              <a:t> </a:t>
            </a:r>
            <a:r>
              <a:rPr lang="en-US" sz="1800" dirty="0" err="1"/>
              <a:t>kamaymaganiga</a:t>
            </a:r>
            <a:r>
              <a:rPr lang="en-US" sz="1800" dirty="0"/>
              <a:t> </a:t>
            </a:r>
            <a:r>
              <a:rPr lang="en-US" sz="1800" dirty="0" err="1"/>
              <a:t>qadar</a:t>
            </a:r>
            <a:r>
              <a:rPr lang="en-US" sz="1800" dirty="0"/>
              <a:t> </a:t>
            </a:r>
            <a:r>
              <a:rPr lang="en-US" sz="1800" dirty="0" err="1"/>
              <a:t>rivojlana</a:t>
            </a:r>
            <a:r>
              <a:rPr lang="en-US" sz="1800" dirty="0"/>
              <a:t> </a:t>
            </a:r>
            <a:r>
              <a:rPr lang="en-US" sz="1800" dirty="0" err="1"/>
              <a:t>boradi</a:t>
            </a:r>
            <a:r>
              <a:rPr lang="en-US" sz="1800" dirty="0"/>
              <a:t>. </a:t>
            </a:r>
            <a:r>
              <a:rPr lang="en-US" sz="1800" dirty="0" err="1"/>
              <a:t>Turtinchi</a:t>
            </a:r>
            <a:r>
              <a:rPr lang="en-US" sz="1800" dirty="0"/>
              <a:t> </a:t>
            </a:r>
            <a:r>
              <a:rPr lang="en-US" sz="1800" dirty="0" err="1"/>
              <a:t>bosqichda</a:t>
            </a:r>
            <a:r>
              <a:rPr lang="en-US" sz="1800" dirty="0"/>
              <a:t> </a:t>
            </a:r>
            <a:r>
              <a:rPr lang="en-US" sz="1800" dirty="0" err="1"/>
              <a:t>chuqurlik</a:t>
            </a:r>
            <a:r>
              <a:rPr lang="en-US" sz="1800" dirty="0"/>
              <a:t> </a:t>
            </a:r>
            <a:r>
              <a:rPr lang="en-US" sz="1800" dirty="0" err="1"/>
              <a:t>bo’yicha</a:t>
            </a:r>
            <a:r>
              <a:rPr lang="en-US" sz="1800" dirty="0"/>
              <a:t> </a:t>
            </a:r>
            <a:r>
              <a:rPr lang="en-US" sz="1800" dirty="0" err="1"/>
              <a:t>nurash</a:t>
            </a:r>
            <a:r>
              <a:rPr lang="en-US" sz="1800" dirty="0"/>
              <a:t> </a:t>
            </a:r>
            <a:r>
              <a:rPr lang="en-US" sz="1800" dirty="0" err="1"/>
              <a:t>va</a:t>
            </a:r>
            <a:r>
              <a:rPr lang="en-US" sz="1800" dirty="0"/>
              <a:t> </a:t>
            </a:r>
            <a:r>
              <a:rPr lang="en-US" sz="1800" dirty="0" err="1"/>
              <a:t>qirg’oqlarning</a:t>
            </a:r>
            <a:r>
              <a:rPr lang="en-US" sz="1800" dirty="0"/>
              <a:t> </a:t>
            </a:r>
            <a:r>
              <a:rPr lang="en-US" sz="1800" dirty="0" err="1"/>
              <a:t>tagidan</a:t>
            </a:r>
            <a:r>
              <a:rPr lang="en-US" sz="1800" dirty="0"/>
              <a:t> </a:t>
            </a:r>
            <a:r>
              <a:rPr lang="en-US" sz="1800" dirty="0" err="1"/>
              <a:t>yuvilishi</a:t>
            </a:r>
            <a:r>
              <a:rPr lang="en-US" sz="1800" dirty="0"/>
              <a:t> </a:t>
            </a:r>
            <a:r>
              <a:rPr lang="en-US" sz="1800" dirty="0" err="1"/>
              <a:t>asta-sekin</a:t>
            </a:r>
            <a:r>
              <a:rPr lang="en-US" sz="1800" dirty="0"/>
              <a:t> </a:t>
            </a:r>
            <a:r>
              <a:rPr lang="en-US" sz="1800" dirty="0" err="1"/>
              <a:t>so’na</a:t>
            </a:r>
            <a:r>
              <a:rPr lang="en-US" sz="1800" dirty="0"/>
              <a:t> </a:t>
            </a:r>
            <a:r>
              <a:rPr lang="en-US" sz="1800" dirty="0" err="1"/>
              <a:t>boshlaydi</a:t>
            </a:r>
            <a:r>
              <a:rPr lang="en-US" sz="1800" dirty="0"/>
              <a:t>, </a:t>
            </a:r>
            <a:r>
              <a:rPr lang="en-US" sz="1800" dirty="0" err="1"/>
              <a:t>jarlik</a:t>
            </a:r>
            <a:r>
              <a:rPr lang="en-US" sz="1800" dirty="0"/>
              <a:t> </a:t>
            </a:r>
            <a:r>
              <a:rPr lang="en-US" sz="1800" dirty="0" err="1"/>
              <a:t>o’sishdan</a:t>
            </a:r>
            <a:r>
              <a:rPr lang="en-US" sz="1800" dirty="0"/>
              <a:t> </a:t>
            </a:r>
            <a:r>
              <a:rPr lang="en-US" sz="1800" dirty="0" err="1"/>
              <a:t>to’xtaydi</a:t>
            </a:r>
            <a:r>
              <a:rPr lang="en-US" sz="1800" dirty="0"/>
              <a:t>. </a:t>
            </a:r>
            <a:r>
              <a:rPr lang="en-US" sz="1800" dirty="0" err="1"/>
              <a:t>Uning</a:t>
            </a:r>
            <a:r>
              <a:rPr lang="en-US" sz="1800" dirty="0"/>
              <a:t> </a:t>
            </a:r>
            <a:r>
              <a:rPr lang="en-US" sz="1800" dirty="0" err="1"/>
              <a:t>qiyaliklari</a:t>
            </a:r>
            <a:r>
              <a:rPr lang="en-US" sz="1800" dirty="0"/>
              <a:t> </a:t>
            </a:r>
            <a:r>
              <a:rPr lang="en-US" sz="1800" dirty="0" err="1"/>
              <a:t>turg’un</a:t>
            </a:r>
            <a:r>
              <a:rPr lang="en-US" sz="1800" dirty="0"/>
              <a:t> </a:t>
            </a:r>
            <a:r>
              <a:rPr lang="en-US" sz="1800" dirty="0" err="1"/>
              <a:t>ko’rinishga</a:t>
            </a:r>
            <a:r>
              <a:rPr lang="en-US" sz="1800" dirty="0"/>
              <a:t> </a:t>
            </a:r>
            <a:r>
              <a:rPr lang="en-US" sz="1800" dirty="0" err="1"/>
              <a:t>keladi</a:t>
            </a:r>
            <a:r>
              <a:rPr lang="en-US" sz="1800" dirty="0"/>
              <a:t> </a:t>
            </a:r>
            <a:r>
              <a:rPr lang="en-US" sz="1800" dirty="0" err="1"/>
              <a:t>va</a:t>
            </a:r>
            <a:r>
              <a:rPr lang="en-US" sz="1800" dirty="0"/>
              <a:t> </a:t>
            </a:r>
            <a:r>
              <a:rPr lang="en-US" sz="1800" dirty="0" err="1"/>
              <a:t>o’t</a:t>
            </a:r>
            <a:r>
              <a:rPr lang="en-US" sz="1800" dirty="0"/>
              <a:t> </a:t>
            </a:r>
            <a:r>
              <a:rPr lang="en-US" sz="1800" dirty="0" err="1"/>
              <a:t>bilan</a:t>
            </a:r>
            <a:r>
              <a:rPr lang="en-US" sz="1800" dirty="0"/>
              <a:t> </a:t>
            </a:r>
            <a:r>
              <a:rPr lang="en-US" sz="1800" dirty="0" err="1"/>
              <a:t>qoplanadi</a:t>
            </a:r>
            <a:r>
              <a:rPr lang="en-US" sz="1800" dirty="0"/>
              <a:t>. </a:t>
            </a:r>
            <a:r>
              <a:rPr lang="en-US" sz="1800" dirty="0" err="1"/>
              <a:t>Jarlik</a:t>
            </a:r>
            <a:r>
              <a:rPr lang="en-US" sz="1800" dirty="0"/>
              <a:t> </a:t>
            </a:r>
            <a:r>
              <a:rPr lang="en-US" sz="1800" dirty="0" err="1"/>
              <a:t>soylikka</a:t>
            </a:r>
            <a:r>
              <a:rPr lang="en-US" sz="1800" dirty="0"/>
              <a:t> </a:t>
            </a:r>
            <a:r>
              <a:rPr lang="en-US" sz="1800" dirty="0" err="1"/>
              <a:t>aylanadi</a:t>
            </a:r>
            <a:r>
              <a:rPr lang="en-US" sz="1800" dirty="0"/>
              <a:t>. </a:t>
            </a:r>
          </a:p>
          <a:p>
            <a:r>
              <a:rPr lang="en-US" sz="1800" dirty="0" err="1"/>
              <a:t>Serjar</a:t>
            </a:r>
            <a:r>
              <a:rPr lang="en-US" sz="1800" dirty="0"/>
              <a:t> </a:t>
            </a:r>
            <a:r>
              <a:rPr lang="en-US" sz="1800" dirty="0" err="1"/>
              <a:t>joylarda</a:t>
            </a:r>
            <a:r>
              <a:rPr lang="en-US" sz="1800" dirty="0"/>
              <a:t> </a:t>
            </a:r>
            <a:r>
              <a:rPr lang="en-US" sz="1800" dirty="0" err="1"/>
              <a:t>trassa</a:t>
            </a:r>
            <a:r>
              <a:rPr lang="en-US" sz="1800" dirty="0"/>
              <a:t> </a:t>
            </a:r>
            <a:r>
              <a:rPr lang="en-US" sz="1800" dirty="0" err="1"/>
              <a:t>yo’nalishini</a:t>
            </a:r>
            <a:r>
              <a:rPr lang="en-US" sz="1800" dirty="0"/>
              <a:t> </a:t>
            </a:r>
            <a:r>
              <a:rPr lang="en-US" sz="1800" dirty="0" err="1"/>
              <a:t>tanlash</a:t>
            </a:r>
            <a:r>
              <a:rPr lang="en-US" sz="1800" dirty="0"/>
              <a:t> </a:t>
            </a:r>
            <a:r>
              <a:rPr lang="en-US" sz="1800" dirty="0" err="1"/>
              <a:t>o’rtasidan</a:t>
            </a:r>
            <a:r>
              <a:rPr lang="en-US" sz="1800" dirty="0"/>
              <a:t> </a:t>
            </a:r>
            <a:r>
              <a:rPr lang="en-US" sz="1800" dirty="0" err="1"/>
              <a:t>yo’l</a:t>
            </a:r>
            <a:r>
              <a:rPr lang="en-US" sz="1800" dirty="0"/>
              <a:t> </a:t>
            </a:r>
            <a:r>
              <a:rPr lang="en-US" sz="1800" dirty="0" err="1"/>
              <a:t>o’tadigan</a:t>
            </a:r>
            <a:r>
              <a:rPr lang="en-US" sz="1800" dirty="0"/>
              <a:t> </a:t>
            </a:r>
            <a:r>
              <a:rPr lang="en-US" sz="1800" dirty="0" err="1"/>
              <a:t>aholi</a:t>
            </a:r>
            <a:r>
              <a:rPr lang="en-US" sz="1800" dirty="0"/>
              <a:t> </a:t>
            </a:r>
            <a:r>
              <a:rPr lang="en-US" sz="1800" dirty="0" err="1"/>
              <a:t>yashaydigan</a:t>
            </a:r>
            <a:r>
              <a:rPr lang="en-US" sz="1800" dirty="0"/>
              <a:t> </a:t>
            </a:r>
            <a:r>
              <a:rPr lang="en-US" sz="1800" dirty="0" err="1"/>
              <a:t>punktlarning</a:t>
            </a:r>
            <a:r>
              <a:rPr lang="en-US" sz="1800" dirty="0"/>
              <a:t> </a:t>
            </a:r>
            <a:r>
              <a:rPr lang="en-US" sz="1800" dirty="0" err="1"/>
              <a:t>joylashuviga</a:t>
            </a:r>
            <a:r>
              <a:rPr lang="en-US" sz="1800" dirty="0"/>
              <a:t> </a:t>
            </a:r>
            <a:r>
              <a:rPr lang="en-US" sz="1800" dirty="0" err="1"/>
              <a:t>ko’p</a:t>
            </a:r>
            <a:r>
              <a:rPr lang="en-US" sz="1800" dirty="0"/>
              <a:t> </a:t>
            </a:r>
            <a:r>
              <a:rPr lang="en-US" sz="1800" dirty="0" err="1"/>
              <a:t>jihatdan</a:t>
            </a:r>
            <a:r>
              <a:rPr lang="en-US" sz="1800" dirty="0"/>
              <a:t> </a:t>
            </a:r>
            <a:r>
              <a:rPr lang="en-US" sz="1800" dirty="0" err="1"/>
              <a:t>bog’liq</a:t>
            </a:r>
            <a:r>
              <a:rPr lang="en-US" sz="1800" dirty="0"/>
              <a:t>. </a:t>
            </a:r>
            <a:r>
              <a:rPr lang="en-US" sz="1800" dirty="0" err="1"/>
              <a:t>Nisbatan</a:t>
            </a:r>
            <a:r>
              <a:rPr lang="en-US" sz="1800" dirty="0"/>
              <a:t> </a:t>
            </a:r>
            <a:r>
              <a:rPr lang="en-US" sz="1800" dirty="0" err="1"/>
              <a:t>ko’p</a:t>
            </a:r>
            <a:r>
              <a:rPr lang="en-US" sz="1800" dirty="0"/>
              <a:t> </a:t>
            </a:r>
            <a:r>
              <a:rPr lang="en-US" sz="1800" dirty="0" err="1"/>
              <a:t>yog’in-sochin</a:t>
            </a:r>
            <a:r>
              <a:rPr lang="en-US" sz="1800" dirty="0"/>
              <a:t> </a:t>
            </a:r>
            <a:r>
              <a:rPr lang="en-US" sz="1800" dirty="0" err="1"/>
              <a:t>bo’ladigan</a:t>
            </a:r>
            <a:r>
              <a:rPr lang="en-US" sz="1800" dirty="0"/>
              <a:t> </a:t>
            </a:r>
            <a:r>
              <a:rPr lang="en-US" sz="1800" dirty="0" err="1"/>
              <a:t>joylarda</a:t>
            </a:r>
            <a:r>
              <a:rPr lang="en-US" sz="1800" dirty="0"/>
              <a:t> </a:t>
            </a:r>
            <a:r>
              <a:rPr lang="en-US" sz="1800" dirty="0" err="1"/>
              <a:t>aholi</a:t>
            </a:r>
            <a:r>
              <a:rPr lang="en-US" sz="1800" dirty="0"/>
              <a:t> </a:t>
            </a:r>
            <a:r>
              <a:rPr lang="en-US" sz="1800" dirty="0" err="1"/>
              <a:t>yashaydigan</a:t>
            </a:r>
            <a:r>
              <a:rPr lang="en-US" sz="1800" dirty="0"/>
              <a:t> </a:t>
            </a:r>
            <a:r>
              <a:rPr lang="en-US" sz="1800" dirty="0" err="1"/>
              <a:t>punktlar</a:t>
            </a:r>
            <a:r>
              <a:rPr lang="en-US" sz="1800" dirty="0"/>
              <a:t> </a:t>
            </a:r>
            <a:r>
              <a:rPr lang="en-US" sz="1800" dirty="0" err="1"/>
              <a:t>asosan</a:t>
            </a:r>
            <a:r>
              <a:rPr lang="en-US" sz="1800" dirty="0"/>
              <a:t> </a:t>
            </a:r>
            <a:r>
              <a:rPr lang="en-US" sz="1800" dirty="0" err="1"/>
              <a:t>quruq</a:t>
            </a:r>
            <a:r>
              <a:rPr lang="en-US" sz="1800" dirty="0"/>
              <a:t> </a:t>
            </a:r>
            <a:r>
              <a:rPr lang="en-US" sz="1800" dirty="0" err="1"/>
              <a:t>baland</a:t>
            </a:r>
            <a:r>
              <a:rPr lang="en-US" sz="1800" dirty="0"/>
              <a:t> </a:t>
            </a:r>
            <a:r>
              <a:rPr lang="en-US" sz="1800" dirty="0" err="1"/>
              <a:t>joylarda</a:t>
            </a:r>
            <a:r>
              <a:rPr lang="en-US" sz="1800" dirty="0"/>
              <a:t> </a:t>
            </a:r>
            <a:r>
              <a:rPr lang="en-US" sz="1800" dirty="0" err="1"/>
              <a:t>va</a:t>
            </a:r>
            <a:r>
              <a:rPr lang="en-US" sz="1800" dirty="0"/>
              <a:t> </a:t>
            </a:r>
            <a:r>
              <a:rPr lang="en-US" sz="1800" dirty="0" err="1"/>
              <a:t>suv</a:t>
            </a:r>
            <a:r>
              <a:rPr lang="en-US" sz="1800" dirty="0"/>
              <a:t> </a:t>
            </a:r>
            <a:r>
              <a:rPr lang="en-US" sz="1800" dirty="0" err="1"/>
              <a:t>ayirg’ichlarda</a:t>
            </a:r>
            <a:r>
              <a:rPr lang="en-US" sz="1800" dirty="0"/>
              <a:t> </a:t>
            </a:r>
            <a:r>
              <a:rPr lang="en-US" sz="1800" dirty="0" err="1"/>
              <a:t>joylashadi</a:t>
            </a:r>
            <a:r>
              <a:rPr lang="en-US" sz="1800" dirty="0"/>
              <a:t>. </a:t>
            </a:r>
            <a:r>
              <a:rPr lang="en-US" sz="1800" dirty="0" err="1"/>
              <a:t>Cho’l</a:t>
            </a:r>
            <a:r>
              <a:rPr lang="en-US" sz="1800" dirty="0"/>
              <a:t> </a:t>
            </a:r>
            <a:r>
              <a:rPr lang="en-US" sz="1800" dirty="0" err="1"/>
              <a:t>va</a:t>
            </a:r>
            <a:r>
              <a:rPr lang="en-US" sz="1800" dirty="0"/>
              <a:t> </a:t>
            </a:r>
            <a:r>
              <a:rPr lang="en-US" sz="1800" dirty="0" err="1"/>
              <a:t>qurg’oqchil</a:t>
            </a:r>
            <a:r>
              <a:rPr lang="en-US" sz="1800" dirty="0"/>
              <a:t> </a:t>
            </a:r>
            <a:r>
              <a:rPr lang="en-US" sz="1800" dirty="0" err="1"/>
              <a:t>mintaqalarda</a:t>
            </a:r>
            <a:r>
              <a:rPr lang="en-US" sz="1800" dirty="0"/>
              <a:t> </a:t>
            </a:r>
            <a:r>
              <a:rPr lang="en-US" sz="1800" dirty="0" err="1"/>
              <a:t>pastlashgan</a:t>
            </a:r>
            <a:r>
              <a:rPr lang="en-US" sz="1800" dirty="0"/>
              <a:t> </a:t>
            </a:r>
            <a:r>
              <a:rPr lang="en-US" sz="1800" dirty="0" err="1"/>
              <a:t>vodiy</a:t>
            </a:r>
            <a:r>
              <a:rPr lang="en-US" sz="1800" dirty="0"/>
              <a:t> </a:t>
            </a:r>
            <a:r>
              <a:rPr lang="en-US" sz="1800" dirty="0" err="1"/>
              <a:t>uchastkalarida</a:t>
            </a:r>
            <a:r>
              <a:rPr lang="en-US" sz="1800" dirty="0"/>
              <a:t> </a:t>
            </a:r>
            <a:r>
              <a:rPr lang="en-US" sz="1800" dirty="0" err="1"/>
              <a:t>joylashadi</a:t>
            </a:r>
            <a:r>
              <a:rPr lang="en-US" sz="1800" dirty="0"/>
              <a:t>. Bu </a:t>
            </a:r>
            <a:r>
              <a:rPr lang="en-US" sz="1800" dirty="0" err="1"/>
              <a:t>hollarda</a:t>
            </a:r>
            <a:r>
              <a:rPr lang="en-US" sz="1800" dirty="0"/>
              <a:t> </a:t>
            </a:r>
            <a:r>
              <a:rPr lang="en-US" sz="1800" dirty="0" err="1"/>
              <a:t>suv</a:t>
            </a:r>
            <a:r>
              <a:rPr lang="en-US" sz="1800" dirty="0"/>
              <a:t> </a:t>
            </a:r>
            <a:r>
              <a:rPr lang="en-US" sz="1800" dirty="0" err="1"/>
              <a:t>ayirg’ichlar</a:t>
            </a:r>
            <a:r>
              <a:rPr lang="en-US" sz="1800" dirty="0"/>
              <a:t> </a:t>
            </a:r>
            <a:r>
              <a:rPr lang="en-US" sz="1800" dirty="0" err="1"/>
              <a:t>bo’yicha</a:t>
            </a:r>
            <a:r>
              <a:rPr lang="en-US" sz="1800" dirty="0"/>
              <a:t> </a:t>
            </a:r>
            <a:r>
              <a:rPr lang="en-US" sz="1800" dirty="0" err="1"/>
              <a:t>trassani</a:t>
            </a:r>
            <a:r>
              <a:rPr lang="en-US" sz="1800" dirty="0"/>
              <a:t> </a:t>
            </a:r>
            <a:r>
              <a:rPr lang="en-US" sz="1800" dirty="0" err="1"/>
              <a:t>o’tkazishda</a:t>
            </a:r>
            <a:r>
              <a:rPr lang="en-US" sz="1800" dirty="0"/>
              <a:t> </a:t>
            </a:r>
            <a:r>
              <a:rPr lang="en-US" sz="1800" dirty="0" err="1"/>
              <a:t>jarliklarning</a:t>
            </a:r>
            <a:r>
              <a:rPr lang="en-US" sz="1800" dirty="0"/>
              <a:t> bosh </a:t>
            </a:r>
            <a:r>
              <a:rPr lang="en-US" sz="1800" dirty="0" err="1"/>
              <a:t>qismini</a:t>
            </a:r>
            <a:r>
              <a:rPr lang="en-US" sz="1800" dirty="0"/>
              <a:t> </a:t>
            </a:r>
            <a:r>
              <a:rPr lang="en-US" sz="1800" dirty="0" err="1"/>
              <a:t>aylanib</a:t>
            </a:r>
            <a:r>
              <a:rPr lang="en-US" sz="1800" dirty="0"/>
              <a:t> </a:t>
            </a:r>
            <a:r>
              <a:rPr lang="en-US" sz="1800" dirty="0" err="1"/>
              <a:t>o’tishga</a:t>
            </a:r>
            <a:r>
              <a:rPr lang="en-US" sz="1800" dirty="0"/>
              <a:t>, </a:t>
            </a:r>
            <a:r>
              <a:rPr lang="en-US" sz="1800" dirty="0" err="1"/>
              <a:t>aholi</a:t>
            </a:r>
            <a:r>
              <a:rPr lang="en-US" sz="1800" dirty="0"/>
              <a:t> </a:t>
            </a:r>
            <a:r>
              <a:rPr lang="en-US" sz="1800" dirty="0" err="1"/>
              <a:t>yashaydigan</a:t>
            </a:r>
            <a:r>
              <a:rPr lang="en-US" sz="1800" dirty="0"/>
              <a:t> </a:t>
            </a:r>
            <a:r>
              <a:rPr lang="en-US" sz="1800" dirty="0" err="1"/>
              <a:t>punktlarga</a:t>
            </a:r>
            <a:r>
              <a:rPr lang="en-US" sz="1800" dirty="0"/>
              <a:t> </a:t>
            </a:r>
            <a:r>
              <a:rPr lang="en-US" sz="1800" dirty="0" err="1"/>
              <a:t>keladigan</a:t>
            </a:r>
            <a:r>
              <a:rPr lang="en-US" sz="1800" dirty="0"/>
              <a:t> </a:t>
            </a:r>
            <a:r>
              <a:rPr lang="en-US" sz="1800" dirty="0" err="1"/>
              <a:t>maxsus</a:t>
            </a:r>
            <a:r>
              <a:rPr lang="en-US" sz="1800" dirty="0"/>
              <a:t> </a:t>
            </a:r>
            <a:r>
              <a:rPr lang="en-US" sz="1800" dirty="0" err="1"/>
              <a:t>yo’llarni</a:t>
            </a:r>
            <a:r>
              <a:rPr lang="en-US" sz="1800" dirty="0"/>
              <a:t> </a:t>
            </a:r>
            <a:r>
              <a:rPr lang="en-US" sz="1800" dirty="0" err="1"/>
              <a:t>qurishga</a:t>
            </a:r>
            <a:r>
              <a:rPr lang="en-US" sz="1800" dirty="0"/>
              <a:t> </a:t>
            </a:r>
            <a:r>
              <a:rPr lang="en-US" sz="1800" dirty="0" err="1"/>
              <a:t>tug’ri</a:t>
            </a:r>
            <a:r>
              <a:rPr lang="en-US" sz="1800" dirty="0"/>
              <a:t> </a:t>
            </a:r>
            <a:r>
              <a:rPr lang="en-US" sz="1800" dirty="0" err="1"/>
              <a:t>keladi</a:t>
            </a:r>
            <a:r>
              <a:rPr lang="en-US" sz="1800" dirty="0"/>
              <a:t>.</a:t>
            </a:r>
            <a:endParaRPr lang="en-US" sz="1800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338328"/>
            <a:ext cx="6491064" cy="738895"/>
          </a:xfrm>
        </p:spPr>
        <p:txBody>
          <a:bodyPr>
            <a:no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Bell MT" panose="02020503060305020303" pitchFamily="18" charset="0"/>
              </a:rPr>
              <a:t>TOSHKENT AVTOMOBIL YO‘LLARINI LOYIHALASH, QURISH VA EKSPLUATATSIYASI </a:t>
            </a:r>
            <a:r>
              <a:rPr lang="en-US" sz="1800" b="1" dirty="0" smtClean="0">
                <a:solidFill>
                  <a:schemeClr val="bg1"/>
                </a:solidFill>
                <a:latin typeface="Bell MT" panose="02020503060305020303" pitchFamily="18" charset="0"/>
              </a:rPr>
              <a:t>INSTITUTI</a:t>
            </a:r>
            <a:br>
              <a:rPr lang="en-US" sz="1800" b="1" dirty="0" smtClean="0">
                <a:solidFill>
                  <a:schemeClr val="bg1"/>
                </a:solidFill>
                <a:latin typeface="Bell MT" panose="02020503060305020303" pitchFamily="18" charset="0"/>
              </a:rPr>
            </a:br>
            <a:endParaRPr lang="en-US" sz="1800" b="1" dirty="0">
              <a:solidFill>
                <a:schemeClr val="bg1"/>
              </a:solidFill>
              <a:latin typeface="Bell MT" panose="02020503060305020303" pitchFamily="18" charset="0"/>
            </a:endParaRPr>
          </a:p>
        </p:txBody>
      </p:sp>
      <p:pic>
        <p:nvPicPr>
          <p:cNvPr id="1026" name="Picture 2" descr="C:\Users\Furkat\Desktop\Таш автодор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2654" y="332656"/>
            <a:ext cx="1296144" cy="11168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175442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681894" y="2420888"/>
            <a:ext cx="8136904" cy="3450696"/>
          </a:xfrm>
        </p:spPr>
        <p:txBody>
          <a:bodyPr>
            <a:noAutofit/>
          </a:bodyPr>
          <a:lstStyle/>
          <a:p>
            <a:r>
              <a:rPr lang="en-US" sz="2000" dirty="0"/>
              <a:t> Past </a:t>
            </a:r>
            <a:r>
              <a:rPr lang="en-US" sz="2000" dirty="0" err="1"/>
              <a:t>toifali</a:t>
            </a:r>
            <a:r>
              <a:rPr lang="en-US" sz="2000" dirty="0"/>
              <a:t> </a:t>
            </a:r>
            <a:r>
              <a:rPr lang="en-US" sz="2000" dirty="0" err="1"/>
              <a:t>yo’llarni</a:t>
            </a:r>
            <a:r>
              <a:rPr lang="en-US" sz="2000" dirty="0"/>
              <a:t>, </a:t>
            </a:r>
            <a:r>
              <a:rPr lang="en-US" sz="2000" dirty="0" err="1"/>
              <a:t>ayniqsa</a:t>
            </a:r>
            <a:r>
              <a:rPr lang="en-US" sz="2000" dirty="0"/>
              <a:t>, </a:t>
            </a:r>
            <a:r>
              <a:rPr lang="en-US" sz="2000" dirty="0" err="1"/>
              <a:t>qishloq</a:t>
            </a:r>
            <a:r>
              <a:rPr lang="en-US" sz="2000" dirty="0"/>
              <a:t> </a:t>
            </a:r>
            <a:r>
              <a:rPr lang="en-US" sz="2000" dirty="0" err="1"/>
              <a:t>yo’llarini</a:t>
            </a:r>
            <a:r>
              <a:rPr lang="en-US" sz="2000" dirty="0"/>
              <a:t> </a:t>
            </a:r>
            <a:r>
              <a:rPr lang="en-US" sz="2000" dirty="0" err="1"/>
              <a:t>loyihalashda</a:t>
            </a:r>
            <a:r>
              <a:rPr lang="en-US" sz="2000" dirty="0"/>
              <a:t> </a:t>
            </a:r>
            <a:r>
              <a:rPr lang="en-US" sz="2000" dirty="0" err="1"/>
              <a:t>asosiy</a:t>
            </a:r>
            <a:r>
              <a:rPr lang="en-US" sz="2000" dirty="0"/>
              <a:t> </a:t>
            </a:r>
            <a:r>
              <a:rPr lang="en-US" sz="2000" dirty="0" err="1"/>
              <a:t>hal</a:t>
            </a:r>
            <a:r>
              <a:rPr lang="en-US" sz="2000" dirty="0"/>
              <a:t> </a:t>
            </a:r>
            <a:r>
              <a:rPr lang="en-US" sz="2000" dirty="0" err="1"/>
              <a:t>qiluvchi</a:t>
            </a:r>
            <a:r>
              <a:rPr lang="en-US" sz="2000" dirty="0"/>
              <a:t> </a:t>
            </a:r>
            <a:r>
              <a:rPr lang="en-US" sz="2000" dirty="0" err="1"/>
              <a:t>omil</a:t>
            </a:r>
            <a:r>
              <a:rPr lang="en-US" sz="2000" dirty="0"/>
              <a:t> </a:t>
            </a:r>
            <a:r>
              <a:rPr lang="en-US" sz="2000" dirty="0" err="1"/>
              <a:t>qurilish</a:t>
            </a:r>
            <a:r>
              <a:rPr lang="en-US" sz="2000" dirty="0"/>
              <a:t> </a:t>
            </a:r>
            <a:r>
              <a:rPr lang="en-US" sz="2000" dirty="0" err="1"/>
              <a:t>qiymatidir</a:t>
            </a:r>
            <a:r>
              <a:rPr lang="en-US" sz="2000" dirty="0"/>
              <a:t>. Bu </a:t>
            </a:r>
            <a:r>
              <a:rPr lang="en-US" sz="2000" dirty="0" err="1"/>
              <a:t>holda</a:t>
            </a:r>
            <a:r>
              <a:rPr lang="en-US" sz="2000" dirty="0"/>
              <a:t> </a:t>
            </a:r>
            <a:r>
              <a:rPr lang="en-US" sz="2000" dirty="0" err="1"/>
              <a:t>jarliklarni</a:t>
            </a:r>
            <a:r>
              <a:rPr lang="en-US" sz="2000" dirty="0"/>
              <a:t> </a:t>
            </a:r>
            <a:r>
              <a:rPr lang="en-US" sz="2000" dirty="0" err="1"/>
              <a:t>kesib</a:t>
            </a:r>
            <a:r>
              <a:rPr lang="en-US" sz="2000" dirty="0"/>
              <a:t> </a:t>
            </a:r>
            <a:r>
              <a:rPr lang="en-US" sz="2000" dirty="0" err="1"/>
              <a:t>o’tish</a:t>
            </a:r>
            <a:r>
              <a:rPr lang="en-US" sz="2000" dirty="0"/>
              <a:t> </a:t>
            </a:r>
            <a:r>
              <a:rPr lang="en-US" sz="2000" dirty="0" err="1"/>
              <a:t>eng</a:t>
            </a:r>
            <a:r>
              <a:rPr lang="en-US" sz="2000" dirty="0"/>
              <a:t> </a:t>
            </a:r>
            <a:r>
              <a:rPr lang="en-US" sz="2000" dirty="0" err="1"/>
              <a:t>kam</a:t>
            </a:r>
            <a:r>
              <a:rPr lang="en-US" sz="2000" dirty="0"/>
              <a:t> </a:t>
            </a:r>
            <a:r>
              <a:rPr lang="en-US" sz="2000" dirty="0" err="1"/>
              <a:t>bo’lgan</a:t>
            </a:r>
            <a:r>
              <a:rPr lang="en-US" sz="2000" dirty="0"/>
              <a:t> </a:t>
            </a:r>
            <a:r>
              <a:rPr lang="en-US" sz="2000" dirty="0" err="1"/>
              <a:t>qilib</a:t>
            </a:r>
            <a:r>
              <a:rPr lang="en-US" sz="2000" dirty="0"/>
              <a:t> </a:t>
            </a:r>
            <a:r>
              <a:rPr lang="en-US" sz="2000" dirty="0" err="1"/>
              <a:t>loyihalangan</a:t>
            </a:r>
            <a:r>
              <a:rPr lang="en-US" sz="2000" dirty="0"/>
              <a:t> </a:t>
            </a:r>
            <a:r>
              <a:rPr lang="en-US" sz="2000" dirty="0" err="1"/>
              <a:t>trassa</a:t>
            </a:r>
            <a:r>
              <a:rPr lang="en-US" sz="2000" dirty="0"/>
              <a:t> </a:t>
            </a:r>
            <a:r>
              <a:rPr lang="en-US" sz="2000" dirty="0" err="1"/>
              <a:t>varianti</a:t>
            </a:r>
            <a:r>
              <a:rPr lang="en-US" sz="2000" dirty="0"/>
              <a:t> </a:t>
            </a:r>
            <a:r>
              <a:rPr lang="en-US" sz="2000" dirty="0" err="1"/>
              <a:t>foydali</a:t>
            </a:r>
            <a:r>
              <a:rPr lang="en-US" sz="2000" dirty="0"/>
              <a:t> </a:t>
            </a:r>
            <a:r>
              <a:rPr lang="en-US" sz="2000" dirty="0" err="1"/>
              <a:t>ekan</a:t>
            </a:r>
            <a:r>
              <a:rPr lang="en-US" sz="2000" dirty="0"/>
              <a:t>.</a:t>
            </a:r>
          </a:p>
          <a:p>
            <a:r>
              <a:rPr lang="en-US" sz="2000" dirty="0" err="1"/>
              <a:t>Jarliklarni</a:t>
            </a:r>
            <a:r>
              <a:rPr lang="en-US" sz="2000" dirty="0"/>
              <a:t> </a:t>
            </a:r>
            <a:r>
              <a:rPr lang="en-US" sz="2000" dirty="0" err="1"/>
              <a:t>aylanib</a:t>
            </a:r>
            <a:r>
              <a:rPr lang="en-US" sz="2000" dirty="0"/>
              <a:t> </a:t>
            </a:r>
            <a:r>
              <a:rPr lang="en-US" sz="2000" dirty="0" err="1"/>
              <a:t>o’tishda</a:t>
            </a:r>
            <a:r>
              <a:rPr lang="en-US" sz="2000" dirty="0"/>
              <a:t> </a:t>
            </a:r>
            <a:r>
              <a:rPr lang="en-US" sz="2000" dirty="0" err="1"/>
              <a:t>trassani</a:t>
            </a:r>
            <a:r>
              <a:rPr lang="en-US" sz="2000" dirty="0"/>
              <a:t> </a:t>
            </a:r>
            <a:r>
              <a:rPr lang="en-US" sz="2000" dirty="0" err="1"/>
              <a:t>jarlikning</a:t>
            </a:r>
            <a:r>
              <a:rPr lang="en-US" sz="2000" dirty="0"/>
              <a:t> </a:t>
            </a:r>
            <a:r>
              <a:rPr lang="en-US" sz="2000" dirty="0" err="1"/>
              <a:t>boshidan</a:t>
            </a:r>
            <a:r>
              <a:rPr lang="en-US" sz="2000" dirty="0"/>
              <a:t> </a:t>
            </a:r>
            <a:r>
              <a:rPr lang="en-US" sz="2000" dirty="0" err="1"/>
              <a:t>yoki</a:t>
            </a:r>
            <a:r>
              <a:rPr lang="en-US" sz="2000" dirty="0"/>
              <a:t> yon </a:t>
            </a:r>
            <a:r>
              <a:rPr lang="en-US" sz="2000" dirty="0" err="1"/>
              <a:t>jarlikchalardan</a:t>
            </a:r>
            <a:r>
              <a:rPr lang="en-US" sz="2000" dirty="0"/>
              <a:t> 50…100 m </a:t>
            </a:r>
            <a:r>
              <a:rPr lang="en-US" sz="2000" dirty="0" err="1"/>
              <a:t>masofada</a:t>
            </a:r>
            <a:r>
              <a:rPr lang="en-US" sz="2000" dirty="0"/>
              <a:t> </a:t>
            </a:r>
            <a:r>
              <a:rPr lang="en-US" sz="2000" dirty="0" err="1"/>
              <a:t>joylashtirilib</a:t>
            </a:r>
            <a:r>
              <a:rPr lang="en-US" sz="2000" dirty="0"/>
              <a:t>, </a:t>
            </a:r>
            <a:r>
              <a:rPr lang="en-US" sz="2000" dirty="0" err="1"/>
              <a:t>loyihada</a:t>
            </a:r>
            <a:r>
              <a:rPr lang="en-US" sz="2000" dirty="0"/>
              <a:t> </a:t>
            </a:r>
            <a:r>
              <a:rPr lang="en-US" sz="2000" dirty="0" err="1"/>
              <a:t>albatta</a:t>
            </a:r>
            <a:r>
              <a:rPr lang="en-US" sz="2000" dirty="0"/>
              <a:t> </a:t>
            </a:r>
            <a:r>
              <a:rPr lang="en-US" sz="2000" dirty="0" err="1"/>
              <a:t>jarlikni</a:t>
            </a:r>
            <a:r>
              <a:rPr lang="en-US" sz="2000" dirty="0"/>
              <a:t> </a:t>
            </a:r>
            <a:r>
              <a:rPr lang="en-US" sz="2000" dirty="0" err="1"/>
              <a:t>mustahkamlash</a:t>
            </a:r>
            <a:r>
              <a:rPr lang="en-US" sz="2000" dirty="0"/>
              <a:t> </a:t>
            </a:r>
            <a:r>
              <a:rPr lang="en-US" sz="2000" dirty="0" err="1"/>
              <a:t>tadbirlari</a:t>
            </a:r>
            <a:r>
              <a:rPr lang="en-US" sz="2000" dirty="0"/>
              <a:t> </a:t>
            </a:r>
            <a:r>
              <a:rPr lang="en-US" sz="2000" dirty="0" err="1"/>
              <a:t>ko’zda</a:t>
            </a:r>
            <a:r>
              <a:rPr lang="en-US" sz="2000" dirty="0"/>
              <a:t> </a:t>
            </a:r>
            <a:r>
              <a:rPr lang="en-US" sz="2000" dirty="0" err="1"/>
              <a:t>tutiladi</a:t>
            </a:r>
            <a:r>
              <a:rPr lang="en-US" sz="2000" dirty="0"/>
              <a:t>. </a:t>
            </a:r>
            <a:r>
              <a:rPr lang="en-US" sz="2000" dirty="0" err="1"/>
              <a:t>Trassani</a:t>
            </a:r>
            <a:r>
              <a:rPr lang="en-US" sz="2000" dirty="0"/>
              <a:t> </a:t>
            </a:r>
            <a:r>
              <a:rPr lang="en-US" sz="2000" dirty="0" err="1"/>
              <a:t>bevosita</a:t>
            </a:r>
            <a:r>
              <a:rPr lang="en-US" sz="2000" dirty="0"/>
              <a:t> jar </a:t>
            </a:r>
            <a:r>
              <a:rPr lang="en-US" sz="2000" dirty="0" err="1"/>
              <a:t>boshi</a:t>
            </a:r>
            <a:r>
              <a:rPr lang="en-US" sz="2000" dirty="0"/>
              <a:t> </a:t>
            </a:r>
            <a:r>
              <a:rPr lang="en-US" sz="2000" dirty="0" err="1"/>
              <a:t>yaqinida</a:t>
            </a:r>
            <a:r>
              <a:rPr lang="en-US" sz="2000" dirty="0"/>
              <a:t>, </a:t>
            </a:r>
            <a:r>
              <a:rPr lang="en-US" sz="2000" dirty="0" err="1"/>
              <a:t>yuvilish</a:t>
            </a:r>
            <a:r>
              <a:rPr lang="en-US" sz="2000" dirty="0"/>
              <a:t> </a:t>
            </a:r>
            <a:r>
              <a:rPr lang="en-US" sz="2000" dirty="0" err="1"/>
              <a:t>zonasida</a:t>
            </a:r>
            <a:r>
              <a:rPr lang="en-US" sz="2000" dirty="0"/>
              <a:t> </a:t>
            </a:r>
            <a:r>
              <a:rPr lang="en-US" sz="2000" dirty="0" err="1"/>
              <a:t>joylashtirish</a:t>
            </a:r>
            <a:r>
              <a:rPr lang="en-US" sz="2000" dirty="0"/>
              <a:t> </a:t>
            </a:r>
            <a:r>
              <a:rPr lang="en-US" sz="2000" dirty="0" err="1"/>
              <a:t>nomaquldir</a:t>
            </a:r>
            <a:r>
              <a:rPr lang="en-US" sz="2000" dirty="0"/>
              <a:t>, </a:t>
            </a:r>
            <a:r>
              <a:rPr lang="en-US" sz="2000" dirty="0" err="1"/>
              <a:t>chunki</a:t>
            </a:r>
            <a:r>
              <a:rPr lang="en-US" sz="2000" dirty="0"/>
              <a:t> </a:t>
            </a:r>
            <a:r>
              <a:rPr lang="en-US" sz="2000" dirty="0" err="1"/>
              <a:t>yo’l</a:t>
            </a:r>
            <a:r>
              <a:rPr lang="en-US" sz="2000" dirty="0"/>
              <a:t> </a:t>
            </a:r>
            <a:r>
              <a:rPr lang="en-US" sz="2000" dirty="0" err="1"/>
              <a:t>poyini</a:t>
            </a:r>
            <a:r>
              <a:rPr lang="en-US" sz="2000" dirty="0"/>
              <a:t> </a:t>
            </a:r>
            <a:r>
              <a:rPr lang="en-US" sz="2000" dirty="0" err="1"/>
              <a:t>va</a:t>
            </a:r>
            <a:r>
              <a:rPr lang="en-US" sz="2000" dirty="0"/>
              <a:t> </a:t>
            </a:r>
            <a:r>
              <a:rPr lang="en-US" sz="2000" dirty="0" err="1"/>
              <a:t>inshootlarni</a:t>
            </a:r>
            <a:r>
              <a:rPr lang="en-US" sz="2000" dirty="0"/>
              <a:t> </a:t>
            </a:r>
            <a:r>
              <a:rPr lang="en-US" sz="2000" dirty="0" err="1"/>
              <a:t>yuvilishdan</a:t>
            </a:r>
            <a:r>
              <a:rPr lang="en-US" sz="2000" dirty="0"/>
              <a:t> </a:t>
            </a:r>
            <a:r>
              <a:rPr lang="en-US" sz="2000" dirty="0" err="1"/>
              <a:t>himoya</a:t>
            </a:r>
            <a:r>
              <a:rPr lang="en-US" sz="2000" dirty="0"/>
              <a:t> </a:t>
            </a:r>
            <a:r>
              <a:rPr lang="en-US" sz="2000" dirty="0" err="1"/>
              <a:t>qilish</a:t>
            </a:r>
            <a:r>
              <a:rPr lang="en-US" sz="2000" dirty="0"/>
              <a:t> </a:t>
            </a:r>
            <a:r>
              <a:rPr lang="en-US" sz="2000" dirty="0" err="1"/>
              <a:t>bo’yicha</a:t>
            </a:r>
            <a:r>
              <a:rPr lang="en-US" sz="2000" dirty="0"/>
              <a:t> </a:t>
            </a:r>
            <a:r>
              <a:rPr lang="en-US" sz="2000" dirty="0" err="1"/>
              <a:t>qo’shimcha</a:t>
            </a:r>
            <a:r>
              <a:rPr lang="en-US" sz="2000" dirty="0"/>
              <a:t> </a:t>
            </a:r>
            <a:r>
              <a:rPr lang="en-US" sz="2000" dirty="0" err="1"/>
              <a:t>ishlarni</a:t>
            </a:r>
            <a:r>
              <a:rPr lang="en-US" sz="2000" dirty="0"/>
              <a:t> </a:t>
            </a:r>
            <a:r>
              <a:rPr lang="en-US" sz="2000" dirty="0" err="1"/>
              <a:t>bajarish</a:t>
            </a:r>
            <a:r>
              <a:rPr lang="en-US" sz="2000" dirty="0"/>
              <a:t> </a:t>
            </a:r>
            <a:r>
              <a:rPr lang="en-US" sz="2000" dirty="0" err="1"/>
              <a:t>talab</a:t>
            </a:r>
            <a:r>
              <a:rPr lang="en-US" sz="2000" dirty="0"/>
              <a:t> </a:t>
            </a:r>
            <a:r>
              <a:rPr lang="en-US" sz="2000" dirty="0" err="1"/>
              <a:t>etiladi</a:t>
            </a:r>
            <a:r>
              <a:rPr lang="en-US" sz="2000" dirty="0"/>
              <a:t>. </a:t>
            </a:r>
            <a:r>
              <a:rPr lang="en-US" sz="2000" dirty="0" err="1"/>
              <a:t>Trassani</a:t>
            </a:r>
            <a:r>
              <a:rPr lang="en-US" sz="2000" dirty="0"/>
              <a:t> </a:t>
            </a:r>
            <a:r>
              <a:rPr lang="en-US" sz="2000" dirty="0" err="1"/>
              <a:t>daryo</a:t>
            </a:r>
            <a:r>
              <a:rPr lang="en-US" sz="2000" dirty="0"/>
              <a:t> </a:t>
            </a:r>
            <a:r>
              <a:rPr lang="en-US" sz="2000" dirty="0" err="1"/>
              <a:t>vodiysi</a:t>
            </a:r>
            <a:r>
              <a:rPr lang="en-US" sz="2000" dirty="0"/>
              <a:t> </a:t>
            </a:r>
            <a:r>
              <a:rPr lang="en-US" sz="2000" dirty="0" err="1"/>
              <a:t>bo’ylab</a:t>
            </a:r>
            <a:r>
              <a:rPr lang="en-US" sz="2000" dirty="0"/>
              <a:t> </a:t>
            </a:r>
            <a:r>
              <a:rPr lang="en-US" sz="2000" dirty="0" err="1"/>
              <a:t>yo’naltirishda</a:t>
            </a:r>
            <a:r>
              <a:rPr lang="en-US" sz="2000" dirty="0"/>
              <a:t>, </a:t>
            </a:r>
            <a:r>
              <a:rPr lang="en-US" sz="2000" dirty="0" err="1"/>
              <a:t>yo’lni</a:t>
            </a:r>
            <a:r>
              <a:rPr lang="en-US" sz="2000" dirty="0"/>
              <a:t> </a:t>
            </a:r>
            <a:r>
              <a:rPr lang="en-US" sz="2000" dirty="0" err="1"/>
              <a:t>jarliklarni</a:t>
            </a:r>
            <a:r>
              <a:rPr lang="en-US" sz="2000" dirty="0"/>
              <a:t> </a:t>
            </a:r>
            <a:r>
              <a:rPr lang="en-US" sz="2000" dirty="0" err="1"/>
              <a:t>kesib</a:t>
            </a:r>
            <a:r>
              <a:rPr lang="en-US" sz="2000" dirty="0"/>
              <a:t> </a:t>
            </a:r>
            <a:r>
              <a:rPr lang="en-US" sz="2000" dirty="0" err="1"/>
              <a:t>o’tadigan</a:t>
            </a:r>
            <a:r>
              <a:rPr lang="en-US" sz="2000" dirty="0"/>
              <a:t> </a:t>
            </a:r>
            <a:r>
              <a:rPr lang="en-US" sz="2000" dirty="0" err="1"/>
              <a:t>konussimon</a:t>
            </a:r>
            <a:r>
              <a:rPr lang="en-US" sz="2000" dirty="0"/>
              <a:t> </a:t>
            </a:r>
            <a:r>
              <a:rPr lang="en-US" sz="2000" dirty="0" err="1"/>
              <a:t>oqizindilar</a:t>
            </a:r>
            <a:r>
              <a:rPr lang="en-US" sz="2000" dirty="0"/>
              <a:t> </a:t>
            </a:r>
            <a:r>
              <a:rPr lang="en-US" sz="2000" dirty="0" err="1"/>
              <a:t>uyumi</a:t>
            </a:r>
            <a:r>
              <a:rPr lang="en-US" sz="2000" dirty="0"/>
              <a:t> </a:t>
            </a:r>
            <a:r>
              <a:rPr lang="en-US" sz="2000" dirty="0" err="1"/>
              <a:t>bo’yicha</a:t>
            </a:r>
            <a:r>
              <a:rPr lang="en-US" sz="2000" dirty="0"/>
              <a:t> </a:t>
            </a:r>
            <a:r>
              <a:rPr lang="en-US" sz="2000" dirty="0" err="1"/>
              <a:t>yotqizmaslik</a:t>
            </a:r>
            <a:r>
              <a:rPr lang="en-US" sz="2000" dirty="0"/>
              <a:t> </a:t>
            </a:r>
            <a:r>
              <a:rPr lang="en-US" sz="2000" dirty="0" err="1"/>
              <a:t>kerak</a:t>
            </a:r>
            <a:r>
              <a:rPr lang="en-US" sz="2000" dirty="0"/>
              <a:t>, </a:t>
            </a:r>
            <a:r>
              <a:rPr lang="en-US" sz="2000" dirty="0" err="1"/>
              <a:t>bu</a:t>
            </a:r>
            <a:r>
              <a:rPr lang="en-US" sz="2000" dirty="0"/>
              <a:t> </a:t>
            </a:r>
            <a:r>
              <a:rPr lang="en-US" sz="2000" dirty="0" err="1"/>
              <a:t>erda</a:t>
            </a:r>
            <a:r>
              <a:rPr lang="en-US" sz="2000" dirty="0"/>
              <a:t> </a:t>
            </a:r>
            <a:r>
              <a:rPr lang="en-US" sz="2000" dirty="0" err="1"/>
              <a:t>suv</a:t>
            </a:r>
            <a:r>
              <a:rPr lang="en-US" sz="2000" dirty="0"/>
              <a:t> </a:t>
            </a:r>
            <a:r>
              <a:rPr lang="en-US" sz="2000" dirty="0" err="1"/>
              <a:t>oqimi</a:t>
            </a:r>
            <a:r>
              <a:rPr lang="en-US" sz="2000" dirty="0"/>
              <a:t> </a:t>
            </a:r>
            <a:r>
              <a:rPr lang="en-US" sz="2000" dirty="0" err="1"/>
              <a:t>o’zanining</a:t>
            </a:r>
            <a:r>
              <a:rPr lang="en-US" sz="2000" dirty="0"/>
              <a:t> </a:t>
            </a:r>
            <a:r>
              <a:rPr lang="en-US" sz="2000" dirty="0" err="1"/>
              <a:t>o’zgarib</a:t>
            </a:r>
            <a:r>
              <a:rPr lang="en-US" sz="2000" dirty="0"/>
              <a:t> </a:t>
            </a:r>
            <a:r>
              <a:rPr lang="en-US" sz="2000" dirty="0" err="1"/>
              <a:t>turishi</a:t>
            </a:r>
            <a:r>
              <a:rPr lang="en-US" sz="2000" dirty="0"/>
              <a:t> </a:t>
            </a:r>
            <a:r>
              <a:rPr lang="en-US" sz="2000" dirty="0" err="1"/>
              <a:t>kuzatiladi</a:t>
            </a:r>
            <a:r>
              <a:rPr lang="en-US" sz="2000" dirty="0"/>
              <a:t>. </a:t>
            </a:r>
            <a:r>
              <a:rPr lang="en-US" sz="2000" dirty="0" err="1"/>
              <a:t>Eng</a:t>
            </a:r>
            <a:r>
              <a:rPr lang="en-US" sz="2000" dirty="0"/>
              <a:t> </a:t>
            </a:r>
            <a:r>
              <a:rPr lang="en-US" sz="2000" dirty="0" err="1"/>
              <a:t>ma’quli</a:t>
            </a:r>
            <a:r>
              <a:rPr lang="en-US" sz="2000" dirty="0"/>
              <a:t> </a:t>
            </a:r>
            <a:r>
              <a:rPr lang="en-US" sz="2000" dirty="0" err="1"/>
              <a:t>jarliklarni</a:t>
            </a:r>
            <a:r>
              <a:rPr lang="en-US" sz="2000" dirty="0"/>
              <a:t> </a:t>
            </a:r>
            <a:r>
              <a:rPr lang="en-US" sz="2000" dirty="0" err="1"/>
              <a:t>konussiman</a:t>
            </a:r>
            <a:r>
              <a:rPr lang="en-US" sz="2000" dirty="0"/>
              <a:t> </a:t>
            </a:r>
            <a:r>
              <a:rPr lang="en-US" sz="2000" dirty="0" err="1"/>
              <a:t>oqizindilardan</a:t>
            </a:r>
            <a:r>
              <a:rPr lang="en-US" sz="2000" dirty="0"/>
              <a:t> </a:t>
            </a:r>
            <a:r>
              <a:rPr lang="en-US" sz="2000" dirty="0" err="1"/>
              <a:t>yuqorida</a:t>
            </a:r>
            <a:r>
              <a:rPr lang="en-US" sz="2000" dirty="0"/>
              <a:t> </a:t>
            </a:r>
            <a:r>
              <a:rPr lang="en-US" sz="2000" dirty="0" err="1"/>
              <a:t>jarlikning</a:t>
            </a:r>
            <a:r>
              <a:rPr lang="en-US" sz="2000" dirty="0"/>
              <a:t> </a:t>
            </a:r>
            <a:r>
              <a:rPr lang="en-US" sz="2000" dirty="0" err="1"/>
              <a:t>tranzit</a:t>
            </a:r>
            <a:r>
              <a:rPr lang="en-US" sz="2000" dirty="0"/>
              <a:t> </a:t>
            </a:r>
            <a:r>
              <a:rPr lang="en-US" sz="2000" dirty="0" err="1"/>
              <a:t>zonasi</a:t>
            </a:r>
            <a:r>
              <a:rPr lang="en-US" sz="2000" dirty="0"/>
              <a:t> </a:t>
            </a:r>
            <a:r>
              <a:rPr lang="en-US" sz="2000" dirty="0" err="1"/>
              <a:t>chegarasida</a:t>
            </a:r>
            <a:r>
              <a:rPr lang="en-US" sz="2000" dirty="0"/>
              <a:t> </a:t>
            </a:r>
            <a:r>
              <a:rPr lang="en-US" sz="2000" dirty="0" err="1"/>
              <a:t>kesib</a:t>
            </a:r>
            <a:r>
              <a:rPr lang="en-US" sz="2000" dirty="0"/>
              <a:t> </a:t>
            </a:r>
            <a:r>
              <a:rPr lang="en-US" sz="2000" dirty="0" err="1"/>
              <a:t>o’tishdir</a:t>
            </a:r>
            <a:r>
              <a:rPr lang="en-US" sz="2000" dirty="0"/>
              <a:t>. </a:t>
            </a:r>
            <a:endParaRPr lang="en-US" sz="2000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338328"/>
            <a:ext cx="6491064" cy="738895"/>
          </a:xfrm>
        </p:spPr>
        <p:txBody>
          <a:bodyPr>
            <a:no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Bell MT" panose="02020503060305020303" pitchFamily="18" charset="0"/>
              </a:rPr>
              <a:t>TOSHKENT AVTOMOBIL YO‘LLARINI LOYIHALASH, QURISH VA EKSPLUATATSIYASI </a:t>
            </a:r>
            <a:r>
              <a:rPr lang="en-US" sz="1800" b="1" dirty="0" smtClean="0">
                <a:solidFill>
                  <a:schemeClr val="bg1"/>
                </a:solidFill>
                <a:latin typeface="Bell MT" panose="02020503060305020303" pitchFamily="18" charset="0"/>
              </a:rPr>
              <a:t>INSTITUTI</a:t>
            </a:r>
            <a:br>
              <a:rPr lang="en-US" sz="1800" b="1" dirty="0" smtClean="0">
                <a:solidFill>
                  <a:schemeClr val="bg1"/>
                </a:solidFill>
                <a:latin typeface="Bell MT" panose="02020503060305020303" pitchFamily="18" charset="0"/>
              </a:rPr>
            </a:br>
            <a:endParaRPr lang="en-US" sz="1800" b="1" dirty="0">
              <a:solidFill>
                <a:schemeClr val="bg1"/>
              </a:solidFill>
              <a:latin typeface="Bell MT" panose="02020503060305020303" pitchFamily="18" charset="0"/>
            </a:endParaRPr>
          </a:p>
        </p:txBody>
      </p:sp>
      <p:pic>
        <p:nvPicPr>
          <p:cNvPr id="1026" name="Picture 2" descr="C:\Users\Furkat\Desktop\Таш автодор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2654" y="332656"/>
            <a:ext cx="1296144" cy="11168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575150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681894" y="2420888"/>
            <a:ext cx="8136904" cy="3450696"/>
          </a:xfrm>
        </p:spPr>
        <p:txBody>
          <a:bodyPr>
            <a:noAutofit/>
          </a:bodyPr>
          <a:lstStyle/>
          <a:p>
            <a:r>
              <a:rPr lang="en-US" sz="2000" dirty="0" err="1"/>
              <a:t>Jarlikning</a:t>
            </a:r>
            <a:r>
              <a:rPr lang="en-US" sz="2000" dirty="0"/>
              <a:t> bosh </a:t>
            </a:r>
            <a:r>
              <a:rPr lang="en-US" sz="2000" dirty="0" err="1"/>
              <a:t>qismi</a:t>
            </a:r>
            <a:r>
              <a:rPr lang="en-US" sz="2000" dirty="0"/>
              <a:t> </a:t>
            </a:r>
            <a:r>
              <a:rPr lang="en-US" sz="2000" dirty="0" err="1"/>
              <a:t>eng</a:t>
            </a:r>
            <a:r>
              <a:rPr lang="en-US" sz="2000" dirty="0"/>
              <a:t> </a:t>
            </a:r>
            <a:r>
              <a:rPr lang="en-US" sz="2000" dirty="0" err="1"/>
              <a:t>jadal</a:t>
            </a:r>
            <a:r>
              <a:rPr lang="en-US" sz="2000" dirty="0"/>
              <a:t> </a:t>
            </a:r>
            <a:r>
              <a:rPr lang="en-US" sz="2000" dirty="0" err="1"/>
              <a:t>yuviladi</a:t>
            </a:r>
            <a:r>
              <a:rPr lang="en-US" sz="2000" dirty="0"/>
              <a:t>. </a:t>
            </a:r>
            <a:r>
              <a:rPr lang="en-US" sz="2000" dirty="0" err="1"/>
              <a:t>Jala</a:t>
            </a:r>
            <a:r>
              <a:rPr lang="en-US" sz="2000" dirty="0"/>
              <a:t> </a:t>
            </a:r>
            <a:r>
              <a:rPr lang="en-US" sz="2000" dirty="0" err="1"/>
              <a:t>vaqtida</a:t>
            </a:r>
            <a:r>
              <a:rPr lang="en-US" sz="2000" dirty="0"/>
              <a:t> </a:t>
            </a:r>
            <a:r>
              <a:rPr lang="en-US" sz="2000" dirty="0" err="1"/>
              <a:t>jarlik</a:t>
            </a:r>
            <a:r>
              <a:rPr lang="en-US" sz="2000" dirty="0"/>
              <a:t> </a:t>
            </a:r>
            <a:r>
              <a:rPr lang="en-US" sz="2000" dirty="0" err="1"/>
              <a:t>boshiga</a:t>
            </a:r>
            <a:r>
              <a:rPr lang="en-US" sz="2000" dirty="0"/>
              <a:t> </a:t>
            </a:r>
            <a:r>
              <a:rPr lang="en-US" sz="2000" dirty="0" err="1"/>
              <a:t>suv</a:t>
            </a:r>
            <a:r>
              <a:rPr lang="en-US" sz="2000" dirty="0"/>
              <a:t> </a:t>
            </a:r>
            <a:r>
              <a:rPr lang="en-US" sz="2000" dirty="0" err="1"/>
              <a:t>oqib</a:t>
            </a:r>
            <a:r>
              <a:rPr lang="en-US" sz="2000" dirty="0"/>
              <a:t> </a:t>
            </a:r>
            <a:r>
              <a:rPr lang="en-US" sz="2000" dirty="0" err="1"/>
              <a:t>kelishini</a:t>
            </a:r>
            <a:r>
              <a:rPr lang="en-US" sz="2000" dirty="0"/>
              <a:t> </a:t>
            </a:r>
            <a:r>
              <a:rPr lang="en-US" sz="2000" dirty="0" err="1"/>
              <a:t>sekinlashtirish</a:t>
            </a:r>
            <a:r>
              <a:rPr lang="en-US" sz="2000" dirty="0"/>
              <a:t> </a:t>
            </a:r>
            <a:r>
              <a:rPr lang="en-US" sz="2000" dirty="0" err="1"/>
              <a:t>uchun</a:t>
            </a:r>
            <a:r>
              <a:rPr lang="en-US" sz="2000" dirty="0"/>
              <a:t> </a:t>
            </a:r>
            <a:r>
              <a:rPr lang="en-US" sz="2000" dirty="0" err="1"/>
              <a:t>bevosita</a:t>
            </a:r>
            <a:r>
              <a:rPr lang="en-US" sz="2000" dirty="0"/>
              <a:t> </a:t>
            </a:r>
            <a:r>
              <a:rPr lang="en-US" sz="2000" dirty="0" err="1"/>
              <a:t>yondoshganda</a:t>
            </a:r>
            <a:r>
              <a:rPr lang="en-US" sz="2000" dirty="0"/>
              <a:t> </a:t>
            </a:r>
            <a:r>
              <a:rPr lang="en-US" sz="2000" dirty="0" err="1"/>
              <a:t>joyda</a:t>
            </a:r>
            <a:r>
              <a:rPr lang="en-US" sz="2000" dirty="0"/>
              <a:t> </a:t>
            </a:r>
            <a:r>
              <a:rPr lang="en-US" sz="2000" dirty="0" err="1"/>
              <a:t>ba’zan</a:t>
            </a:r>
            <a:r>
              <a:rPr lang="en-US" sz="2000" dirty="0"/>
              <a:t> grunt </a:t>
            </a:r>
            <a:r>
              <a:rPr lang="en-US" sz="2000" dirty="0" err="1"/>
              <a:t>uyumlari</a:t>
            </a:r>
            <a:r>
              <a:rPr lang="en-US" sz="2000" dirty="0"/>
              <a:t> </a:t>
            </a:r>
            <a:r>
              <a:rPr lang="en-US" sz="2000" dirty="0" err="1"/>
              <a:t>tizimi</a:t>
            </a:r>
            <a:r>
              <a:rPr lang="en-US" sz="2000" dirty="0"/>
              <a:t> </a:t>
            </a:r>
            <a:r>
              <a:rPr lang="en-US" sz="2000" dirty="0" err="1"/>
              <a:t>barpo</a:t>
            </a:r>
            <a:r>
              <a:rPr lang="en-US" sz="2000" dirty="0"/>
              <a:t> </a:t>
            </a:r>
            <a:r>
              <a:rPr lang="en-US" sz="2000" dirty="0" err="1"/>
              <a:t>qilinadi</a:t>
            </a:r>
            <a:r>
              <a:rPr lang="en-US" sz="2000" dirty="0"/>
              <a:t>, </a:t>
            </a:r>
            <a:r>
              <a:rPr lang="en-US" sz="2000" dirty="0" err="1"/>
              <a:t>ular</a:t>
            </a:r>
            <a:r>
              <a:rPr lang="en-US" sz="2000" dirty="0"/>
              <a:t> </a:t>
            </a:r>
            <a:r>
              <a:rPr lang="en-US" sz="2000" dirty="0" err="1"/>
              <a:t>oqimni</a:t>
            </a:r>
            <a:r>
              <a:rPr lang="en-US" sz="2000" dirty="0"/>
              <a:t> </a:t>
            </a:r>
            <a:r>
              <a:rPr lang="en-US" sz="2000" dirty="0" err="1"/>
              <a:t>sekinlatadi</a:t>
            </a:r>
            <a:r>
              <a:rPr lang="en-US" sz="2000" dirty="0"/>
              <a:t>, </a:t>
            </a:r>
            <a:r>
              <a:rPr lang="en-US" sz="2000" dirty="0" err="1"/>
              <a:t>to’xtatib</a:t>
            </a:r>
            <a:r>
              <a:rPr lang="en-US" sz="2000" dirty="0"/>
              <a:t> </a:t>
            </a:r>
            <a:r>
              <a:rPr lang="en-US" sz="2000" dirty="0" err="1"/>
              <a:t>qoladi</a:t>
            </a:r>
            <a:r>
              <a:rPr lang="en-US" sz="2000" dirty="0"/>
              <a:t> </a:t>
            </a:r>
            <a:r>
              <a:rPr lang="en-US" sz="2000" dirty="0" err="1"/>
              <a:t>yoki</a:t>
            </a:r>
            <a:r>
              <a:rPr lang="en-US" sz="2000" dirty="0"/>
              <a:t> </a:t>
            </a:r>
            <a:r>
              <a:rPr lang="en-US" sz="2000" dirty="0" err="1"/>
              <a:t>bir</a:t>
            </a:r>
            <a:r>
              <a:rPr lang="en-US" sz="2000" dirty="0"/>
              <a:t> </a:t>
            </a:r>
            <a:r>
              <a:rPr lang="en-US" sz="2000" dirty="0" err="1"/>
              <a:t>nechta</a:t>
            </a:r>
            <a:r>
              <a:rPr lang="en-US" sz="2000" dirty="0"/>
              <a:t> </a:t>
            </a:r>
            <a:r>
              <a:rPr lang="en-US" sz="2000" dirty="0" err="1"/>
              <a:t>o’zanlar</a:t>
            </a:r>
            <a:r>
              <a:rPr lang="en-US" sz="2000" dirty="0"/>
              <a:t> </a:t>
            </a:r>
            <a:r>
              <a:rPr lang="en-US" sz="2000" dirty="0" err="1"/>
              <a:t>o’rtasida</a:t>
            </a:r>
            <a:r>
              <a:rPr lang="en-US" sz="2000" dirty="0"/>
              <a:t> </a:t>
            </a:r>
            <a:r>
              <a:rPr lang="en-US" sz="2000" dirty="0" err="1"/>
              <a:t>taqsimlab</a:t>
            </a:r>
            <a:r>
              <a:rPr lang="en-US" sz="2000" dirty="0"/>
              <a:t>, </a:t>
            </a:r>
            <a:r>
              <a:rPr lang="en-US" sz="2000" dirty="0" err="1"/>
              <a:t>suvni</a:t>
            </a:r>
            <a:r>
              <a:rPr lang="en-US" sz="2000" dirty="0"/>
              <a:t> </a:t>
            </a:r>
            <a:r>
              <a:rPr lang="en-US" sz="2000" dirty="0" err="1"/>
              <a:t>yaqinda</a:t>
            </a:r>
            <a:r>
              <a:rPr lang="en-US" sz="2000" dirty="0"/>
              <a:t> </a:t>
            </a:r>
            <a:r>
              <a:rPr lang="en-US" sz="2000" dirty="0" err="1"/>
              <a:t>joylashgan</a:t>
            </a:r>
            <a:r>
              <a:rPr lang="en-US" sz="2000" dirty="0"/>
              <a:t> </a:t>
            </a:r>
            <a:r>
              <a:rPr lang="en-US" sz="2000" dirty="0" err="1"/>
              <a:t>kichik</a:t>
            </a:r>
            <a:r>
              <a:rPr lang="en-US" sz="2000" dirty="0"/>
              <a:t> </a:t>
            </a:r>
            <a:r>
              <a:rPr lang="en-US" sz="2000" dirty="0" err="1"/>
              <a:t>jarliklarga</a:t>
            </a:r>
            <a:r>
              <a:rPr lang="en-US" sz="2000" dirty="0"/>
              <a:t> </a:t>
            </a:r>
            <a:r>
              <a:rPr lang="en-US" sz="2000" dirty="0" err="1" smtClean="0"/>
              <a:t>tashlaydi</a:t>
            </a:r>
            <a:r>
              <a:rPr lang="en-US" sz="2000" dirty="0" smtClean="0"/>
              <a:t> </a:t>
            </a:r>
            <a:r>
              <a:rPr lang="en-US" sz="2000" dirty="0"/>
              <a:t>(2-rasm, a </a:t>
            </a:r>
            <a:r>
              <a:rPr lang="en-US" sz="2000" dirty="0" err="1"/>
              <a:t>va</a:t>
            </a:r>
            <a:r>
              <a:rPr lang="en-US" sz="2000" dirty="0"/>
              <a:t> b</a:t>
            </a:r>
            <a:r>
              <a:rPr lang="en-US" sz="2000" dirty="0" smtClean="0"/>
              <a:t>).</a:t>
            </a:r>
          </a:p>
          <a:p>
            <a:endParaRPr lang="en-US" sz="2000" dirty="0"/>
          </a:p>
          <a:p>
            <a:r>
              <a:rPr lang="en-US" sz="2000" dirty="0"/>
              <a:t>2-rasm. </a:t>
            </a:r>
            <a:r>
              <a:rPr lang="en-US" sz="2000" dirty="0" err="1"/>
              <a:t>Suv</a:t>
            </a:r>
            <a:r>
              <a:rPr lang="en-US" sz="2000" dirty="0"/>
              <a:t> </a:t>
            </a:r>
            <a:r>
              <a:rPr lang="en-US" sz="2000" dirty="0" err="1"/>
              <a:t>to’suvchi</a:t>
            </a:r>
            <a:r>
              <a:rPr lang="en-US" sz="2000" dirty="0"/>
              <a:t> </a:t>
            </a:r>
            <a:r>
              <a:rPr lang="en-US" sz="2000" dirty="0" err="1"/>
              <a:t>va</a:t>
            </a:r>
            <a:r>
              <a:rPr lang="en-US" sz="2000" dirty="0"/>
              <a:t> </a:t>
            </a:r>
            <a:r>
              <a:rPr lang="en-US" sz="2000" dirty="0" err="1"/>
              <a:t>suv</a:t>
            </a:r>
            <a:r>
              <a:rPr lang="en-US" sz="2000" dirty="0"/>
              <a:t> </a:t>
            </a:r>
            <a:r>
              <a:rPr lang="en-US" sz="2000" dirty="0" err="1"/>
              <a:t>chetlatuvchi</a:t>
            </a:r>
            <a:r>
              <a:rPr lang="en-US" sz="2000" dirty="0"/>
              <a:t> </a:t>
            </a:r>
            <a:r>
              <a:rPr lang="en-US" sz="2000" dirty="0" err="1"/>
              <a:t>g’ovlar</a:t>
            </a:r>
            <a:r>
              <a:rPr lang="en-US" sz="2000" dirty="0"/>
              <a:t> (</a:t>
            </a:r>
            <a:r>
              <a:rPr lang="en-US" sz="2000" dirty="0" err="1"/>
              <a:t>vallar</a:t>
            </a:r>
            <a:r>
              <a:rPr lang="en-US" sz="2000" dirty="0"/>
              <a:t>)</a:t>
            </a:r>
            <a:r>
              <a:rPr lang="en-US" sz="2000" dirty="0" err="1"/>
              <a:t>ning</a:t>
            </a:r>
            <a:r>
              <a:rPr lang="en-US" sz="2000" dirty="0"/>
              <a:t>  </a:t>
            </a:r>
            <a:r>
              <a:rPr lang="en-US" sz="2000" dirty="0" err="1"/>
              <a:t>joylashish</a:t>
            </a:r>
            <a:r>
              <a:rPr lang="en-US" sz="2000" dirty="0"/>
              <a:t> </a:t>
            </a:r>
            <a:r>
              <a:rPr lang="en-US" sz="2000" dirty="0" err="1"/>
              <a:t>sxemasi</a:t>
            </a:r>
            <a:r>
              <a:rPr lang="en-US" sz="2000" dirty="0"/>
              <a:t>: a-</a:t>
            </a:r>
            <a:r>
              <a:rPr lang="en-US" sz="2000" dirty="0" err="1"/>
              <a:t>jarlik</a:t>
            </a:r>
            <a:r>
              <a:rPr lang="en-US" sz="2000" dirty="0"/>
              <a:t> </a:t>
            </a:r>
            <a:r>
              <a:rPr lang="en-US" sz="2000" dirty="0" err="1"/>
              <a:t>cho’qqisida</a:t>
            </a:r>
            <a:r>
              <a:rPr lang="en-US" sz="2000" dirty="0"/>
              <a:t> </a:t>
            </a:r>
            <a:r>
              <a:rPr lang="en-US" sz="2000" dirty="0" err="1"/>
              <a:t>suv</a:t>
            </a:r>
            <a:r>
              <a:rPr lang="en-US" sz="2000" dirty="0"/>
              <a:t> </a:t>
            </a:r>
            <a:r>
              <a:rPr lang="en-US" sz="2000" dirty="0" err="1"/>
              <a:t>to’suvchi</a:t>
            </a:r>
            <a:r>
              <a:rPr lang="en-US" sz="2000" dirty="0"/>
              <a:t> </a:t>
            </a:r>
            <a:r>
              <a:rPr lang="en-US" sz="2000" dirty="0" err="1"/>
              <a:t>g’ovlarning</a:t>
            </a:r>
            <a:r>
              <a:rPr lang="en-US" sz="2000" dirty="0"/>
              <a:t> </a:t>
            </a:r>
            <a:r>
              <a:rPr lang="en-US" sz="2000" dirty="0" err="1"/>
              <a:t>joylashishi</a:t>
            </a:r>
            <a:r>
              <a:rPr lang="en-US" sz="2000" dirty="0"/>
              <a:t>; b-</a:t>
            </a:r>
            <a:r>
              <a:rPr lang="en-US" sz="2000" dirty="0" err="1"/>
              <a:t>suvni</a:t>
            </a:r>
            <a:r>
              <a:rPr lang="en-US" sz="2000" dirty="0"/>
              <a:t> </a:t>
            </a:r>
            <a:r>
              <a:rPr lang="en-US" sz="2000" dirty="0" err="1"/>
              <a:t>jarliklardan</a:t>
            </a:r>
            <a:r>
              <a:rPr lang="en-US" sz="2000" dirty="0"/>
              <a:t> </a:t>
            </a:r>
            <a:r>
              <a:rPr lang="en-US" sz="2000" dirty="0" err="1"/>
              <a:t>birining</a:t>
            </a:r>
            <a:r>
              <a:rPr lang="en-US" sz="2000" dirty="0"/>
              <a:t> bosh </a:t>
            </a:r>
            <a:r>
              <a:rPr lang="en-US" sz="2000" dirty="0" err="1"/>
              <a:t>inshootiga</a:t>
            </a:r>
            <a:r>
              <a:rPr lang="en-US" sz="2000" dirty="0"/>
              <a:t> </a:t>
            </a:r>
            <a:r>
              <a:rPr lang="en-US" sz="2000" dirty="0" err="1"/>
              <a:t>chetlatuvchi</a:t>
            </a:r>
            <a:r>
              <a:rPr lang="en-US" sz="2000" dirty="0"/>
              <a:t> </a:t>
            </a:r>
            <a:r>
              <a:rPr lang="en-US" sz="2000" dirty="0" err="1"/>
              <a:t>g’ovlar</a:t>
            </a:r>
            <a:r>
              <a:rPr lang="en-US" sz="2000" dirty="0"/>
              <a:t>; v-</a:t>
            </a:r>
            <a:r>
              <a:rPr lang="en-US" sz="2000" dirty="0" err="1"/>
              <a:t>suv</a:t>
            </a:r>
            <a:r>
              <a:rPr lang="en-US" sz="2000" dirty="0"/>
              <a:t> </a:t>
            </a:r>
            <a:r>
              <a:rPr lang="en-US" sz="2000" dirty="0" err="1"/>
              <a:t>to’suvchi</a:t>
            </a:r>
            <a:r>
              <a:rPr lang="en-US" sz="2000" dirty="0"/>
              <a:t> </a:t>
            </a:r>
            <a:r>
              <a:rPr lang="en-US" sz="2000" dirty="0" err="1"/>
              <a:t>g’ovning</a:t>
            </a:r>
            <a:r>
              <a:rPr lang="en-US" sz="2000" dirty="0"/>
              <a:t> </a:t>
            </a:r>
            <a:r>
              <a:rPr lang="en-US" sz="2000" dirty="0" err="1"/>
              <a:t>ko’ndalang</a:t>
            </a:r>
            <a:r>
              <a:rPr lang="en-US" sz="2000" dirty="0"/>
              <a:t> </a:t>
            </a:r>
            <a:r>
              <a:rPr lang="en-US" sz="2000" dirty="0" err="1"/>
              <a:t>kesimi</a:t>
            </a:r>
            <a:r>
              <a:rPr lang="en-US" sz="2000" dirty="0"/>
              <a:t>; 1-hovzaning </a:t>
            </a:r>
            <a:r>
              <a:rPr lang="en-US" sz="2000" dirty="0" err="1"/>
              <a:t>chegarasi</a:t>
            </a:r>
            <a:r>
              <a:rPr lang="en-US" sz="2000" dirty="0"/>
              <a:t>; 2-ochiq </a:t>
            </a:r>
            <a:r>
              <a:rPr lang="en-US" sz="2000" dirty="0" err="1"/>
              <a:t>tuproq</a:t>
            </a:r>
            <a:r>
              <a:rPr lang="en-US" sz="2000" dirty="0"/>
              <a:t> </a:t>
            </a:r>
            <a:r>
              <a:rPr lang="en-US" sz="2000" dirty="0" err="1"/>
              <a:t>g’ov</a:t>
            </a:r>
            <a:r>
              <a:rPr lang="en-US" sz="2000" dirty="0"/>
              <a:t>; 3-berk </a:t>
            </a:r>
            <a:r>
              <a:rPr lang="en-US" sz="2000" dirty="0" err="1"/>
              <a:t>tuproq</a:t>
            </a:r>
            <a:r>
              <a:rPr lang="en-US" sz="2000" dirty="0"/>
              <a:t> </a:t>
            </a:r>
            <a:r>
              <a:rPr lang="en-US" sz="2000" dirty="0" err="1"/>
              <a:t>g’ov</a:t>
            </a:r>
            <a:r>
              <a:rPr lang="en-US" sz="2000" dirty="0"/>
              <a:t>; 4-ko’ndalang </a:t>
            </a:r>
            <a:r>
              <a:rPr lang="en-US" sz="2000" dirty="0" err="1"/>
              <a:t>g’ovchalar</a:t>
            </a:r>
            <a:r>
              <a:rPr lang="en-US" sz="2000" dirty="0"/>
              <a:t>; 5-jarlikning </a:t>
            </a:r>
            <a:r>
              <a:rPr lang="en-US" sz="2000" dirty="0" err="1"/>
              <a:t>cho’qqisi</a:t>
            </a:r>
            <a:endParaRPr lang="en-US" sz="2000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338328"/>
            <a:ext cx="6491064" cy="738895"/>
          </a:xfrm>
        </p:spPr>
        <p:txBody>
          <a:bodyPr>
            <a:no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Bell MT" panose="02020503060305020303" pitchFamily="18" charset="0"/>
              </a:rPr>
              <a:t>TOSHKENT AVTOMOBIL YO‘LLARINI LOYIHALASH, QURISH VA EKSPLUATATSIYASI </a:t>
            </a:r>
            <a:r>
              <a:rPr lang="en-US" sz="1800" b="1" dirty="0" smtClean="0">
                <a:solidFill>
                  <a:schemeClr val="bg1"/>
                </a:solidFill>
                <a:latin typeface="Bell MT" panose="02020503060305020303" pitchFamily="18" charset="0"/>
              </a:rPr>
              <a:t>INSTITUTI</a:t>
            </a:r>
            <a:br>
              <a:rPr lang="en-US" sz="1800" b="1" dirty="0" smtClean="0">
                <a:solidFill>
                  <a:schemeClr val="bg1"/>
                </a:solidFill>
                <a:latin typeface="Bell MT" panose="02020503060305020303" pitchFamily="18" charset="0"/>
              </a:rPr>
            </a:br>
            <a:endParaRPr lang="en-US" sz="1800" b="1" dirty="0">
              <a:solidFill>
                <a:schemeClr val="bg1"/>
              </a:solidFill>
              <a:latin typeface="Bell MT" panose="02020503060305020303" pitchFamily="18" charset="0"/>
            </a:endParaRPr>
          </a:p>
        </p:txBody>
      </p:sp>
      <p:pic>
        <p:nvPicPr>
          <p:cNvPr id="1026" name="Picture 2" descr="C:\Users\Furkat\Desktop\Таш автодор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2654" y="332656"/>
            <a:ext cx="1296144" cy="11168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389143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338328"/>
            <a:ext cx="6491064" cy="738895"/>
          </a:xfrm>
        </p:spPr>
        <p:txBody>
          <a:bodyPr>
            <a:no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Bell MT" panose="02020503060305020303" pitchFamily="18" charset="0"/>
              </a:rPr>
              <a:t>TOSHKENT AVTOMOBIL YO‘LLARINI LOYIHALASH, QURISH VA EKSPLUATATSIYASI </a:t>
            </a:r>
            <a:r>
              <a:rPr lang="en-US" sz="1800" b="1" dirty="0" smtClean="0">
                <a:solidFill>
                  <a:schemeClr val="bg1"/>
                </a:solidFill>
                <a:latin typeface="Bell MT" panose="02020503060305020303" pitchFamily="18" charset="0"/>
              </a:rPr>
              <a:t>INSTITUTI</a:t>
            </a:r>
            <a:br>
              <a:rPr lang="en-US" sz="1800" b="1" dirty="0" smtClean="0">
                <a:solidFill>
                  <a:schemeClr val="bg1"/>
                </a:solidFill>
                <a:latin typeface="Bell MT" panose="02020503060305020303" pitchFamily="18" charset="0"/>
              </a:rPr>
            </a:br>
            <a:endParaRPr lang="en-US" sz="1800" b="1" dirty="0">
              <a:solidFill>
                <a:schemeClr val="bg1"/>
              </a:solidFill>
              <a:latin typeface="Bell MT" panose="02020503060305020303" pitchFamily="18" charset="0"/>
            </a:endParaRPr>
          </a:p>
        </p:txBody>
      </p:sp>
      <p:pic>
        <p:nvPicPr>
          <p:cNvPr id="1026" name="Picture 2" descr="C:\Users\Furkat\Desktop\Таш автодор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2654" y="332656"/>
            <a:ext cx="1296144" cy="11168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Объект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0" name="Рисунок 3" descr="Описание: C:\Мои документы\Ойнура\Китоб расмлари\29 bob\29.3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0989" y="2204864"/>
            <a:ext cx="6977335" cy="45335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334401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681894" y="2420888"/>
            <a:ext cx="8136904" cy="3450696"/>
          </a:xfrm>
        </p:spPr>
        <p:txBody>
          <a:bodyPr>
            <a:noAutofit/>
          </a:bodyPr>
          <a:lstStyle/>
          <a:p>
            <a:r>
              <a:rPr lang="en-US" sz="2000" dirty="0" err="1"/>
              <a:t>Oqayotgan</a:t>
            </a:r>
            <a:r>
              <a:rPr lang="en-US" sz="2000" dirty="0"/>
              <a:t> </a:t>
            </a:r>
            <a:r>
              <a:rPr lang="en-US" sz="2000" dirty="0" err="1"/>
              <a:t>suvni</a:t>
            </a:r>
            <a:r>
              <a:rPr lang="en-US" sz="2000" dirty="0"/>
              <a:t> </a:t>
            </a:r>
            <a:r>
              <a:rPr lang="en-US" sz="2000" dirty="0" err="1"/>
              <a:t>yo’l</a:t>
            </a:r>
            <a:r>
              <a:rPr lang="en-US" sz="2000" dirty="0"/>
              <a:t> yoni </a:t>
            </a:r>
            <a:r>
              <a:rPr lang="en-US" sz="2000" dirty="0" err="1"/>
              <a:t>polosasida</a:t>
            </a:r>
            <a:r>
              <a:rPr lang="en-US" sz="2000" dirty="0"/>
              <a:t> </a:t>
            </a:r>
            <a:r>
              <a:rPr lang="en-US" sz="2000" dirty="0" err="1"/>
              <a:t>to’xtatish</a:t>
            </a:r>
            <a:r>
              <a:rPr lang="en-US" sz="2000" dirty="0"/>
              <a:t> </a:t>
            </a:r>
            <a:r>
              <a:rPr lang="en-US" sz="2000" dirty="0" err="1"/>
              <a:t>uchun</a:t>
            </a:r>
            <a:r>
              <a:rPr lang="en-US" sz="2000" dirty="0"/>
              <a:t> </a:t>
            </a:r>
            <a:r>
              <a:rPr lang="en-US" sz="2000" dirty="0" err="1"/>
              <a:t>ba’zan</a:t>
            </a:r>
            <a:r>
              <a:rPr lang="en-US" sz="2000" dirty="0"/>
              <a:t> 2-3 ta, </a:t>
            </a:r>
            <a:r>
              <a:rPr lang="en-US" sz="2000" dirty="0" err="1"/>
              <a:t>balandligi</a:t>
            </a:r>
            <a:r>
              <a:rPr lang="en-US" sz="2000" dirty="0"/>
              <a:t> 1 m </a:t>
            </a:r>
            <a:r>
              <a:rPr lang="en-US" sz="2000" dirty="0" err="1"/>
              <a:t>dan</a:t>
            </a:r>
            <a:r>
              <a:rPr lang="en-US" sz="2000" dirty="0"/>
              <a:t> 2 m </a:t>
            </a:r>
            <a:r>
              <a:rPr lang="en-US" sz="2000" dirty="0" err="1"/>
              <a:t>gacha</a:t>
            </a:r>
            <a:r>
              <a:rPr lang="en-US" sz="2000" dirty="0"/>
              <a:t> </a:t>
            </a:r>
            <a:r>
              <a:rPr lang="en-US" sz="2000" dirty="0" err="1"/>
              <a:t>va</a:t>
            </a:r>
            <a:r>
              <a:rPr lang="en-US" sz="2000" dirty="0"/>
              <a:t> </a:t>
            </a:r>
            <a:r>
              <a:rPr lang="en-US" sz="2000" dirty="0" err="1"/>
              <a:t>kengligi</a:t>
            </a:r>
            <a:r>
              <a:rPr lang="en-US" sz="2000" dirty="0"/>
              <a:t> </a:t>
            </a:r>
            <a:r>
              <a:rPr lang="en-US" sz="2000" dirty="0" err="1"/>
              <a:t>tepasi</a:t>
            </a:r>
            <a:r>
              <a:rPr lang="en-US" sz="2000" dirty="0"/>
              <a:t> </a:t>
            </a:r>
            <a:r>
              <a:rPr lang="en-US" sz="2000" dirty="0" err="1"/>
              <a:t>bo’yicha</a:t>
            </a:r>
            <a:r>
              <a:rPr lang="en-US" sz="2000" dirty="0"/>
              <a:t> 0,5 </a:t>
            </a:r>
            <a:r>
              <a:rPr lang="en-US" sz="2000" dirty="0" err="1"/>
              <a:t>dan</a:t>
            </a:r>
            <a:r>
              <a:rPr lang="en-US" sz="2000" dirty="0"/>
              <a:t> 2,5 m </a:t>
            </a:r>
            <a:r>
              <a:rPr lang="en-US" sz="2000" dirty="0" err="1"/>
              <a:t>gacha</a:t>
            </a:r>
            <a:r>
              <a:rPr lang="en-US" sz="2000" dirty="0"/>
              <a:t> </a:t>
            </a:r>
            <a:r>
              <a:rPr lang="en-US" sz="2000" dirty="0" err="1"/>
              <a:t>bo’lgan</a:t>
            </a:r>
            <a:r>
              <a:rPr lang="en-US" sz="2000" dirty="0"/>
              <a:t> grunt </a:t>
            </a:r>
            <a:r>
              <a:rPr lang="en-US" sz="2000" dirty="0" err="1"/>
              <a:t>uyumi</a:t>
            </a:r>
            <a:r>
              <a:rPr lang="en-US" sz="2000" dirty="0"/>
              <a:t> </a:t>
            </a:r>
            <a:r>
              <a:rPr lang="en-US" sz="2000" dirty="0" err="1"/>
              <a:t>ko’tariladi</a:t>
            </a:r>
            <a:r>
              <a:rPr lang="en-US" sz="2000" dirty="0"/>
              <a:t> (3-rasm). </a:t>
            </a:r>
            <a:r>
              <a:rPr lang="en-US" sz="2000" dirty="0" err="1"/>
              <a:t>Tuproq</a:t>
            </a:r>
            <a:r>
              <a:rPr lang="en-US" sz="2000" dirty="0"/>
              <a:t> </a:t>
            </a:r>
            <a:r>
              <a:rPr lang="en-US" sz="2000" dirty="0" err="1"/>
              <a:t>devorlar</a:t>
            </a:r>
            <a:r>
              <a:rPr lang="en-US" sz="2000" dirty="0"/>
              <a:t> </a:t>
            </a:r>
            <a:r>
              <a:rPr lang="en-US" sz="2000" dirty="0" err="1"/>
              <a:t>zichlanganidan</a:t>
            </a:r>
            <a:r>
              <a:rPr lang="en-US" sz="2000" dirty="0"/>
              <a:t> </a:t>
            </a:r>
            <a:r>
              <a:rPr lang="en-US" sz="2000" dirty="0" err="1"/>
              <a:t>va</a:t>
            </a:r>
            <a:r>
              <a:rPr lang="en-US" sz="2000" dirty="0"/>
              <a:t> </a:t>
            </a:r>
            <a:r>
              <a:rPr lang="en-US" sz="2000" dirty="0" err="1"/>
              <a:t>cho’kkanidan</a:t>
            </a:r>
            <a:r>
              <a:rPr lang="en-US" sz="2000" dirty="0"/>
              <a:t> </a:t>
            </a:r>
            <a:r>
              <a:rPr lang="en-US" sz="2000" dirty="0" err="1"/>
              <a:t>keyin</a:t>
            </a:r>
            <a:r>
              <a:rPr lang="en-US" sz="2000" dirty="0"/>
              <a:t> </a:t>
            </a:r>
            <a:r>
              <a:rPr lang="en-US" sz="2000" dirty="0" err="1"/>
              <a:t>ularning</a:t>
            </a:r>
            <a:r>
              <a:rPr lang="en-US" sz="2000" dirty="0"/>
              <a:t> </a:t>
            </a:r>
            <a:r>
              <a:rPr lang="en-US" sz="2000" dirty="0" err="1"/>
              <a:t>orqasida</a:t>
            </a:r>
            <a:r>
              <a:rPr lang="en-US" sz="2000" dirty="0"/>
              <a:t> </a:t>
            </a:r>
            <a:r>
              <a:rPr lang="en-US" sz="2000" dirty="0" err="1"/>
              <a:t>to’planishi</a:t>
            </a:r>
            <a:r>
              <a:rPr lang="en-US" sz="2000" dirty="0"/>
              <a:t> </a:t>
            </a:r>
            <a:r>
              <a:rPr lang="en-US" sz="2000" dirty="0" err="1"/>
              <a:t>mumkin</a:t>
            </a:r>
            <a:r>
              <a:rPr lang="en-US" sz="2000" dirty="0"/>
              <a:t> </a:t>
            </a:r>
            <a:r>
              <a:rPr lang="en-US" sz="2000" dirty="0" err="1"/>
              <a:t>bo’lgan</a:t>
            </a:r>
            <a:r>
              <a:rPr lang="en-US" sz="2000" dirty="0"/>
              <a:t> </a:t>
            </a:r>
            <a:r>
              <a:rPr lang="en-US" sz="2000" dirty="0" err="1"/>
              <a:t>suv</a:t>
            </a:r>
            <a:r>
              <a:rPr lang="en-US" sz="2000" dirty="0"/>
              <a:t> </a:t>
            </a:r>
            <a:r>
              <a:rPr lang="en-US" sz="2000" dirty="0" err="1"/>
              <a:t>sathidan</a:t>
            </a:r>
            <a:r>
              <a:rPr lang="en-US" sz="2000" dirty="0"/>
              <a:t> 0,2…0,5 m </a:t>
            </a:r>
            <a:r>
              <a:rPr lang="en-US" sz="2000" dirty="0" err="1"/>
              <a:t>ko’tarilib</a:t>
            </a:r>
            <a:r>
              <a:rPr lang="en-US" sz="2000" dirty="0"/>
              <a:t> </a:t>
            </a:r>
            <a:r>
              <a:rPr lang="en-US" sz="2000" dirty="0" err="1"/>
              <a:t>turishi</a:t>
            </a:r>
            <a:r>
              <a:rPr lang="en-US" sz="2000" dirty="0"/>
              <a:t> </a:t>
            </a:r>
            <a:r>
              <a:rPr lang="en-US" sz="2000" dirty="0" err="1"/>
              <a:t>kerak</a:t>
            </a:r>
            <a:r>
              <a:rPr lang="en-US" sz="2000" dirty="0"/>
              <a:t>. Grunt </a:t>
            </a:r>
            <a:r>
              <a:rPr lang="en-US" sz="2000" dirty="0" err="1"/>
              <a:t>uyumlar</a:t>
            </a:r>
            <a:r>
              <a:rPr lang="en-US" sz="2000" dirty="0"/>
              <a:t> </a:t>
            </a:r>
            <a:r>
              <a:rPr lang="en-US" sz="2000" dirty="0" err="1"/>
              <a:t>gorizontallar</a:t>
            </a:r>
            <a:r>
              <a:rPr lang="en-US" sz="2000" dirty="0"/>
              <a:t> </a:t>
            </a:r>
            <a:r>
              <a:rPr lang="en-US" sz="2000" dirty="0" err="1"/>
              <a:t>bo’ylab</a:t>
            </a:r>
            <a:r>
              <a:rPr lang="en-US" sz="2000" dirty="0"/>
              <a:t> </a:t>
            </a:r>
            <a:r>
              <a:rPr lang="en-US" sz="2000" dirty="0" err="1"/>
              <a:t>joylashtirilib</a:t>
            </a:r>
            <a:r>
              <a:rPr lang="en-US" sz="2000" dirty="0"/>
              <a:t>, </a:t>
            </a:r>
            <a:r>
              <a:rPr lang="en-US" sz="2000" dirty="0" err="1"/>
              <a:t>ularning</a:t>
            </a:r>
            <a:r>
              <a:rPr lang="en-US" sz="2000" dirty="0"/>
              <a:t> </a:t>
            </a:r>
            <a:r>
              <a:rPr lang="en-US" sz="2000" dirty="0" err="1"/>
              <a:t>ohirgi</a:t>
            </a:r>
            <a:r>
              <a:rPr lang="en-US" sz="2000" dirty="0"/>
              <a:t> </a:t>
            </a:r>
            <a:r>
              <a:rPr lang="en-US" sz="2000" dirty="0" err="1"/>
              <a:t>uchastkalari</a:t>
            </a:r>
            <a:r>
              <a:rPr lang="en-US" sz="2000" dirty="0"/>
              <a:t> </a:t>
            </a:r>
            <a:r>
              <a:rPr lang="en-US" sz="2000" dirty="0" err="1"/>
              <a:t>qiyalik</a:t>
            </a:r>
            <a:r>
              <a:rPr lang="en-US" sz="2000" dirty="0"/>
              <a:t> </a:t>
            </a:r>
            <a:r>
              <a:rPr lang="en-US" sz="2000" dirty="0" err="1"/>
              <a:t>bo’ylab</a:t>
            </a:r>
            <a:r>
              <a:rPr lang="en-US" sz="2000" dirty="0"/>
              <a:t> </a:t>
            </a:r>
            <a:r>
              <a:rPr lang="en-US" sz="2000" dirty="0" err="1"/>
              <a:t>yuqoriga</a:t>
            </a:r>
            <a:r>
              <a:rPr lang="en-US" sz="2000" dirty="0"/>
              <a:t> </a:t>
            </a:r>
            <a:r>
              <a:rPr lang="en-US" sz="2000" dirty="0" err="1"/>
              <a:t>burib</a:t>
            </a:r>
            <a:r>
              <a:rPr lang="en-US" sz="2000" dirty="0"/>
              <a:t> </a:t>
            </a:r>
            <a:r>
              <a:rPr lang="en-US" sz="2000" dirty="0" err="1"/>
              <a:t>qo’yiladi</a:t>
            </a:r>
            <a:r>
              <a:rPr lang="en-US" sz="2000" dirty="0"/>
              <a:t>. Grunt </a:t>
            </a:r>
            <a:r>
              <a:rPr lang="en-US" sz="2000" dirty="0" err="1"/>
              <a:t>uyumlar</a:t>
            </a:r>
            <a:r>
              <a:rPr lang="en-US" sz="2000" dirty="0"/>
              <a:t> </a:t>
            </a:r>
            <a:r>
              <a:rPr lang="en-US" sz="2000" dirty="0" err="1"/>
              <a:t>tug’ri</a:t>
            </a:r>
            <a:r>
              <a:rPr lang="en-US" sz="2000" dirty="0"/>
              <a:t> </a:t>
            </a:r>
            <a:r>
              <a:rPr lang="en-US" sz="2000" dirty="0" err="1"/>
              <a:t>chiziq</a:t>
            </a:r>
            <a:r>
              <a:rPr lang="en-US" sz="2000" dirty="0"/>
              <a:t> </a:t>
            </a:r>
            <a:r>
              <a:rPr lang="en-US" sz="2000" dirty="0" err="1"/>
              <a:t>kesmalari</a:t>
            </a:r>
            <a:r>
              <a:rPr lang="en-US" sz="2000" dirty="0"/>
              <a:t> </a:t>
            </a:r>
            <a:r>
              <a:rPr lang="en-US" sz="2000" dirty="0" err="1"/>
              <a:t>bo’ylab</a:t>
            </a:r>
            <a:r>
              <a:rPr lang="en-US" sz="2000" dirty="0"/>
              <a:t> </a:t>
            </a:r>
            <a:r>
              <a:rPr lang="en-US" sz="2000" dirty="0" err="1"/>
              <a:t>o’tkaziladi</a:t>
            </a:r>
            <a:r>
              <a:rPr lang="en-US" sz="2000" dirty="0"/>
              <a:t>, </a:t>
            </a:r>
            <a:r>
              <a:rPr lang="en-US" sz="2000" dirty="0" err="1"/>
              <a:t>ularning</a:t>
            </a:r>
            <a:r>
              <a:rPr lang="en-US" sz="2000" dirty="0"/>
              <a:t> </a:t>
            </a:r>
            <a:r>
              <a:rPr lang="en-US" sz="2000" dirty="0" err="1"/>
              <a:t>tepa</a:t>
            </a:r>
            <a:r>
              <a:rPr lang="en-US" sz="2000" dirty="0"/>
              <a:t> </a:t>
            </a:r>
            <a:r>
              <a:rPr lang="en-US" sz="2000" dirty="0" err="1"/>
              <a:t>qismi</a:t>
            </a:r>
            <a:r>
              <a:rPr lang="en-US" sz="2000" dirty="0"/>
              <a:t> (</a:t>
            </a:r>
            <a:r>
              <a:rPr lang="en-US" sz="2000" dirty="0" err="1"/>
              <a:t>cho’qqisi</a:t>
            </a:r>
            <a:r>
              <a:rPr lang="en-US" sz="2000" dirty="0"/>
              <a:t>) </a:t>
            </a:r>
            <a:r>
              <a:rPr lang="en-US" sz="2000" dirty="0" err="1"/>
              <a:t>gorizontal</a:t>
            </a:r>
            <a:r>
              <a:rPr lang="en-US" sz="2000" dirty="0"/>
              <a:t> </a:t>
            </a:r>
            <a:r>
              <a:rPr lang="en-US" sz="2000" dirty="0" err="1"/>
              <a:t>bo’lishi</a:t>
            </a:r>
            <a:r>
              <a:rPr lang="en-US" sz="2000" dirty="0"/>
              <a:t> </a:t>
            </a:r>
            <a:r>
              <a:rPr lang="en-US" sz="2000" dirty="0" err="1"/>
              <a:t>kerak</a:t>
            </a:r>
            <a:r>
              <a:rPr lang="en-US" sz="2000" dirty="0"/>
              <a:t>. Grunt </a:t>
            </a:r>
            <a:r>
              <a:rPr lang="en-US" sz="2000" dirty="0" err="1"/>
              <a:t>uyumlar</a:t>
            </a:r>
            <a:r>
              <a:rPr lang="en-US" sz="2000" dirty="0"/>
              <a:t> </a:t>
            </a:r>
            <a:r>
              <a:rPr lang="en-US" sz="2000" dirty="0" err="1"/>
              <a:t>himoyalovchi</a:t>
            </a:r>
            <a:r>
              <a:rPr lang="en-US" sz="2000" dirty="0"/>
              <a:t> </a:t>
            </a:r>
            <a:r>
              <a:rPr lang="en-US" sz="2000" dirty="0" err="1"/>
              <a:t>bo’lishi</a:t>
            </a:r>
            <a:r>
              <a:rPr lang="en-US" sz="2000" dirty="0"/>
              <a:t> </a:t>
            </a:r>
            <a:r>
              <a:rPr lang="en-US" sz="2000" dirty="0" err="1"/>
              <a:t>mumkin</a:t>
            </a:r>
            <a:r>
              <a:rPr lang="en-US" sz="2000" dirty="0"/>
              <a:t>, </a:t>
            </a:r>
            <a:r>
              <a:rPr lang="en-US" sz="2000" dirty="0" err="1"/>
              <a:t>bunda</a:t>
            </a:r>
            <a:r>
              <a:rPr lang="en-US" sz="2000" dirty="0"/>
              <a:t> </a:t>
            </a:r>
            <a:r>
              <a:rPr lang="en-US" sz="2000" dirty="0" err="1"/>
              <a:t>suv</a:t>
            </a:r>
            <a:r>
              <a:rPr lang="en-US" sz="2000" dirty="0"/>
              <a:t> </a:t>
            </a:r>
            <a:r>
              <a:rPr lang="en-US" sz="2000" dirty="0" err="1"/>
              <a:t>hovuzchadan</a:t>
            </a:r>
            <a:r>
              <a:rPr lang="en-US" sz="2000" dirty="0"/>
              <a:t> </a:t>
            </a:r>
            <a:r>
              <a:rPr lang="en-US" sz="2000" dirty="0" err="1"/>
              <a:t>faqat</a:t>
            </a:r>
            <a:r>
              <a:rPr lang="en-US" sz="2000" dirty="0"/>
              <a:t> grunt </a:t>
            </a:r>
            <a:r>
              <a:rPr lang="en-US" sz="2000" dirty="0" err="1"/>
              <a:t>uyumi</a:t>
            </a:r>
            <a:r>
              <a:rPr lang="en-US" sz="2000" dirty="0"/>
              <a:t> </a:t>
            </a:r>
            <a:r>
              <a:rPr lang="en-US" sz="2000" dirty="0" err="1"/>
              <a:t>chuqqisi</a:t>
            </a:r>
            <a:r>
              <a:rPr lang="en-US" sz="2000" dirty="0"/>
              <a:t> </a:t>
            </a:r>
            <a:r>
              <a:rPr lang="en-US" sz="2000" dirty="0" err="1"/>
              <a:t>balandligiga</a:t>
            </a:r>
            <a:r>
              <a:rPr lang="en-US" sz="2000" dirty="0"/>
              <a:t> </a:t>
            </a:r>
            <a:r>
              <a:rPr lang="en-US" sz="2000" dirty="0" err="1"/>
              <a:t>etganidan</a:t>
            </a:r>
            <a:r>
              <a:rPr lang="en-US" sz="2000" dirty="0"/>
              <a:t> </a:t>
            </a:r>
            <a:r>
              <a:rPr lang="en-US" sz="2000" dirty="0" err="1"/>
              <a:t>keyin</a:t>
            </a:r>
            <a:r>
              <a:rPr lang="en-US" sz="2000" dirty="0"/>
              <a:t> </a:t>
            </a:r>
            <a:r>
              <a:rPr lang="en-US" sz="2000" dirty="0" err="1"/>
              <a:t>qaytishi</a:t>
            </a:r>
            <a:r>
              <a:rPr lang="en-US" sz="2000" dirty="0"/>
              <a:t> </a:t>
            </a:r>
            <a:r>
              <a:rPr lang="en-US" sz="2000" dirty="0" err="1"/>
              <a:t>mumkin</a:t>
            </a:r>
            <a:r>
              <a:rPr lang="en-US" sz="2000" dirty="0"/>
              <a:t>, </a:t>
            </a:r>
            <a:r>
              <a:rPr lang="en-US" sz="2000" dirty="0" err="1"/>
              <a:t>ochiq</a:t>
            </a:r>
            <a:r>
              <a:rPr lang="en-US" sz="2000" dirty="0"/>
              <a:t> </a:t>
            </a:r>
            <a:r>
              <a:rPr lang="en-US" sz="2000" dirty="0" err="1"/>
              <a:t>bo’lishi</a:t>
            </a:r>
            <a:r>
              <a:rPr lang="en-US" sz="2000" dirty="0"/>
              <a:t> </a:t>
            </a:r>
            <a:r>
              <a:rPr lang="en-US" sz="2000" dirty="0" err="1"/>
              <a:t>mumkin</a:t>
            </a:r>
            <a:r>
              <a:rPr lang="en-US" sz="2000" dirty="0"/>
              <a:t>, </a:t>
            </a:r>
            <a:r>
              <a:rPr lang="en-US" sz="2000" dirty="0" err="1"/>
              <a:t>bunda</a:t>
            </a:r>
            <a:r>
              <a:rPr lang="en-US" sz="2000" dirty="0"/>
              <a:t> grunt </a:t>
            </a:r>
            <a:r>
              <a:rPr lang="en-US" sz="2000" dirty="0" err="1"/>
              <a:t>uyumi</a:t>
            </a:r>
            <a:r>
              <a:rPr lang="en-US" sz="2000" dirty="0"/>
              <a:t> </a:t>
            </a:r>
            <a:r>
              <a:rPr lang="en-US" sz="2000" dirty="0" err="1"/>
              <a:t>burilgan</a:t>
            </a:r>
            <a:r>
              <a:rPr lang="en-US" sz="2000" dirty="0"/>
              <a:t> </a:t>
            </a:r>
            <a:r>
              <a:rPr lang="en-US" sz="2000" dirty="0" err="1"/>
              <a:t>joyning</a:t>
            </a:r>
            <a:r>
              <a:rPr lang="en-US" sz="2000" dirty="0"/>
              <a:t> </a:t>
            </a:r>
            <a:r>
              <a:rPr lang="en-US" sz="2000" dirty="0" err="1"/>
              <a:t>ohirida</a:t>
            </a:r>
            <a:r>
              <a:rPr lang="en-US" sz="2000" dirty="0"/>
              <a:t> </a:t>
            </a:r>
            <a:r>
              <a:rPr lang="en-US" sz="2000" dirty="0" err="1"/>
              <a:t>suv</a:t>
            </a:r>
            <a:r>
              <a:rPr lang="en-US" sz="2000" dirty="0"/>
              <a:t> </a:t>
            </a:r>
            <a:r>
              <a:rPr lang="en-US" sz="2000" dirty="0" err="1"/>
              <a:t>oqib</a:t>
            </a:r>
            <a:r>
              <a:rPr lang="en-US" sz="2000" dirty="0"/>
              <a:t> </a:t>
            </a:r>
            <a:r>
              <a:rPr lang="en-US" sz="2000" dirty="0" err="1"/>
              <a:t>ketishi</a:t>
            </a:r>
            <a:r>
              <a:rPr lang="en-US" sz="2000" dirty="0"/>
              <a:t> </a:t>
            </a:r>
            <a:r>
              <a:rPr lang="en-US" sz="2000" dirty="0" err="1"/>
              <a:t>uchun</a:t>
            </a:r>
            <a:r>
              <a:rPr lang="en-US" sz="2000" dirty="0"/>
              <a:t> </a:t>
            </a:r>
            <a:r>
              <a:rPr lang="en-US" sz="2000" dirty="0" err="1"/>
              <a:t>pastlashgan</a:t>
            </a:r>
            <a:r>
              <a:rPr lang="en-US" sz="2000" dirty="0"/>
              <a:t> joy </a:t>
            </a:r>
            <a:r>
              <a:rPr lang="en-US" sz="2000" dirty="0" err="1"/>
              <a:t>qilinadi</a:t>
            </a:r>
            <a:r>
              <a:rPr lang="en-US" sz="2000" dirty="0"/>
              <a:t>. </a:t>
            </a:r>
            <a:endParaRPr lang="en-US" sz="2000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338328"/>
            <a:ext cx="6491064" cy="738895"/>
          </a:xfrm>
        </p:spPr>
        <p:txBody>
          <a:bodyPr>
            <a:no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Bell MT" panose="02020503060305020303" pitchFamily="18" charset="0"/>
              </a:rPr>
              <a:t>TOSHKENT AVTOMOBIL YO‘LLARINI LOYIHALASH, QURISH VA EKSPLUATATSIYASI </a:t>
            </a:r>
            <a:r>
              <a:rPr lang="en-US" sz="1800" b="1" dirty="0" smtClean="0">
                <a:solidFill>
                  <a:schemeClr val="bg1"/>
                </a:solidFill>
                <a:latin typeface="Bell MT" panose="02020503060305020303" pitchFamily="18" charset="0"/>
              </a:rPr>
              <a:t>INSTITUTI</a:t>
            </a:r>
            <a:br>
              <a:rPr lang="en-US" sz="1800" b="1" dirty="0" smtClean="0">
                <a:solidFill>
                  <a:schemeClr val="bg1"/>
                </a:solidFill>
                <a:latin typeface="Bell MT" panose="02020503060305020303" pitchFamily="18" charset="0"/>
              </a:rPr>
            </a:br>
            <a:endParaRPr lang="en-US" sz="1800" b="1" dirty="0">
              <a:solidFill>
                <a:schemeClr val="bg1"/>
              </a:solidFill>
              <a:latin typeface="Bell MT" panose="02020503060305020303" pitchFamily="18" charset="0"/>
            </a:endParaRPr>
          </a:p>
        </p:txBody>
      </p:sp>
      <p:pic>
        <p:nvPicPr>
          <p:cNvPr id="1026" name="Picture 2" descr="C:\Users\Furkat\Desktop\Таш автодор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2654" y="332656"/>
            <a:ext cx="1296144" cy="11168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27864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671887" y="1628800"/>
            <a:ext cx="8136904" cy="3450696"/>
          </a:xfrm>
        </p:spPr>
        <p:txBody>
          <a:bodyPr>
            <a:noAutofit/>
          </a:bodyPr>
          <a:lstStyle/>
          <a:p>
            <a:r>
              <a:rPr lang="en-US" sz="2000" dirty="0"/>
              <a:t>Grunt </a:t>
            </a:r>
            <a:r>
              <a:rPr lang="en-US" sz="2000" dirty="0" err="1"/>
              <a:t>uyumlari</a:t>
            </a:r>
            <a:r>
              <a:rPr lang="en-US" sz="2000" dirty="0"/>
              <a:t> </a:t>
            </a:r>
            <a:r>
              <a:rPr lang="en-US" sz="2000" dirty="0" err="1"/>
              <a:t>orasidagi</a:t>
            </a:r>
            <a:r>
              <a:rPr lang="en-US" sz="2000" dirty="0"/>
              <a:t> </a:t>
            </a:r>
            <a:r>
              <a:rPr lang="en-US" sz="2000" dirty="0" err="1"/>
              <a:t>masofa</a:t>
            </a:r>
            <a:r>
              <a:rPr lang="en-US" sz="2000" dirty="0"/>
              <a:t> </a:t>
            </a:r>
            <a:r>
              <a:rPr lang="en-US" sz="2000" dirty="0" err="1"/>
              <a:t>joyning</a:t>
            </a:r>
            <a:r>
              <a:rPr lang="en-US" sz="2000" dirty="0"/>
              <a:t> </a:t>
            </a:r>
            <a:r>
              <a:rPr lang="en-US" sz="2000" dirty="0" err="1"/>
              <a:t>tikligiga</a:t>
            </a:r>
            <a:r>
              <a:rPr lang="en-US" sz="2000" dirty="0"/>
              <a:t> </a:t>
            </a:r>
            <a:r>
              <a:rPr lang="en-US" sz="2000" dirty="0" err="1"/>
              <a:t>qarab</a:t>
            </a:r>
            <a:r>
              <a:rPr lang="en-US" sz="2000" dirty="0"/>
              <a:t> </a:t>
            </a:r>
            <a:r>
              <a:rPr lang="en-US" sz="2000" dirty="0" err="1"/>
              <a:t>qo’yidagi</a:t>
            </a:r>
            <a:r>
              <a:rPr lang="en-US" sz="2000" dirty="0"/>
              <a:t> </a:t>
            </a:r>
            <a:r>
              <a:rPr lang="en-US" sz="2000" dirty="0" err="1"/>
              <a:t>shartdan</a:t>
            </a:r>
            <a:r>
              <a:rPr lang="en-US" sz="2000" dirty="0"/>
              <a:t> </a:t>
            </a:r>
            <a:r>
              <a:rPr lang="en-US" sz="2000" dirty="0" err="1"/>
              <a:t>kelib</a:t>
            </a:r>
            <a:r>
              <a:rPr lang="en-US" sz="2000" dirty="0"/>
              <a:t> </a:t>
            </a:r>
            <a:r>
              <a:rPr lang="en-US" sz="2000" dirty="0" err="1"/>
              <a:t>chiqib</a:t>
            </a:r>
            <a:r>
              <a:rPr lang="en-US" sz="2000" dirty="0"/>
              <a:t> </a:t>
            </a:r>
            <a:r>
              <a:rPr lang="en-US" sz="2000" dirty="0" err="1"/>
              <a:t>belgilanadi</a:t>
            </a:r>
            <a:r>
              <a:rPr lang="en-US" sz="2000" dirty="0"/>
              <a:t>:</a:t>
            </a:r>
          </a:p>
          <a:p>
            <a:endParaRPr lang="en-US" sz="2000" dirty="0"/>
          </a:p>
          <a:p>
            <a:endParaRPr lang="en-US" sz="2000" dirty="0"/>
          </a:p>
          <a:p>
            <a:r>
              <a:rPr lang="en-US" sz="2000" dirty="0"/>
              <a:t> </a:t>
            </a:r>
            <a:r>
              <a:rPr lang="en-US" sz="2000" dirty="0" err="1" smtClean="0"/>
              <a:t>bu</a:t>
            </a:r>
            <a:r>
              <a:rPr lang="en-US" sz="2000" dirty="0" smtClean="0"/>
              <a:t> </a:t>
            </a:r>
            <a:r>
              <a:rPr lang="en-US" sz="2000" dirty="0" err="1"/>
              <a:t>erda</a:t>
            </a:r>
            <a:r>
              <a:rPr lang="en-US" sz="2000" dirty="0"/>
              <a:t>-grunt </a:t>
            </a:r>
            <a:r>
              <a:rPr lang="en-US" sz="2000" dirty="0" err="1"/>
              <a:t>uyumlari</a:t>
            </a:r>
            <a:r>
              <a:rPr lang="en-US" sz="2000" dirty="0"/>
              <a:t> </a:t>
            </a:r>
            <a:r>
              <a:rPr lang="en-US" sz="2000" dirty="0" err="1"/>
              <a:t>o’qlari</a:t>
            </a:r>
            <a:r>
              <a:rPr lang="en-US" sz="2000" dirty="0"/>
              <a:t> </a:t>
            </a:r>
            <a:r>
              <a:rPr lang="en-US" sz="2000" dirty="0" err="1"/>
              <a:t>orasidagi</a:t>
            </a:r>
            <a:r>
              <a:rPr lang="en-US" sz="2000" dirty="0"/>
              <a:t> </a:t>
            </a:r>
            <a:r>
              <a:rPr lang="en-US" sz="2000" dirty="0" err="1"/>
              <a:t>masofa</a:t>
            </a:r>
            <a:r>
              <a:rPr lang="en-US" sz="2000" dirty="0"/>
              <a:t>; h-</a:t>
            </a:r>
            <a:r>
              <a:rPr lang="en-US" sz="2000" dirty="0" err="1"/>
              <a:t>uyumning</a:t>
            </a:r>
            <a:r>
              <a:rPr lang="en-US" sz="2000" dirty="0"/>
              <a:t> </a:t>
            </a:r>
            <a:r>
              <a:rPr lang="en-US" sz="2000" dirty="0" err="1"/>
              <a:t>balandligi</a:t>
            </a:r>
            <a:r>
              <a:rPr lang="en-US" sz="2000" dirty="0"/>
              <a:t>; i-</a:t>
            </a:r>
            <a:r>
              <a:rPr lang="en-US" sz="2000" dirty="0" err="1"/>
              <a:t>joyning</a:t>
            </a:r>
            <a:r>
              <a:rPr lang="en-US" sz="2000" dirty="0"/>
              <a:t> </a:t>
            </a:r>
            <a:r>
              <a:rPr lang="en-US" sz="2000" dirty="0" err="1"/>
              <a:t>qiyaligi</a:t>
            </a:r>
            <a:r>
              <a:rPr lang="en-US" sz="2000" dirty="0"/>
              <a:t>.</a:t>
            </a:r>
          </a:p>
          <a:p>
            <a:r>
              <a:rPr lang="en-US" sz="2000" dirty="0" err="1"/>
              <a:t>Jarlikning</a:t>
            </a:r>
            <a:r>
              <a:rPr lang="en-US" sz="2000" dirty="0"/>
              <a:t> bosh </a:t>
            </a:r>
            <a:r>
              <a:rPr lang="en-US" sz="2000" dirty="0" err="1"/>
              <a:t>qismini</a:t>
            </a:r>
            <a:r>
              <a:rPr lang="en-US" sz="2000" dirty="0"/>
              <a:t> </a:t>
            </a:r>
            <a:r>
              <a:rPr lang="en-US" sz="2000" dirty="0" err="1"/>
              <a:t>mustahkamlash</a:t>
            </a:r>
            <a:r>
              <a:rPr lang="en-US" sz="2000" dirty="0"/>
              <a:t> </a:t>
            </a:r>
            <a:r>
              <a:rPr lang="en-US" sz="2000" dirty="0" err="1"/>
              <a:t>eng</a:t>
            </a:r>
            <a:r>
              <a:rPr lang="en-US" sz="2000" dirty="0"/>
              <a:t> </a:t>
            </a:r>
            <a:r>
              <a:rPr lang="en-US" sz="2000" dirty="0" err="1"/>
              <a:t>murakkab</a:t>
            </a:r>
            <a:r>
              <a:rPr lang="en-US" sz="2000" dirty="0"/>
              <a:t> </a:t>
            </a:r>
            <a:r>
              <a:rPr lang="en-US" sz="2000" dirty="0" err="1"/>
              <a:t>ishdir</a:t>
            </a:r>
            <a:r>
              <a:rPr lang="en-US" sz="2000" dirty="0"/>
              <a:t>, </a:t>
            </a:r>
            <a:r>
              <a:rPr lang="en-US" sz="2000" dirty="0" err="1"/>
              <a:t>bu</a:t>
            </a:r>
            <a:r>
              <a:rPr lang="en-US" sz="2000" dirty="0"/>
              <a:t> </a:t>
            </a:r>
            <a:r>
              <a:rPr lang="en-US" sz="2000" dirty="0" err="1"/>
              <a:t>erda</a:t>
            </a:r>
            <a:r>
              <a:rPr lang="en-US" sz="2000" dirty="0"/>
              <a:t> </a:t>
            </a:r>
            <a:r>
              <a:rPr lang="en-US" sz="2000" dirty="0" err="1"/>
              <a:t>qor</a:t>
            </a:r>
            <a:r>
              <a:rPr lang="en-US" sz="2000" dirty="0"/>
              <a:t> </a:t>
            </a:r>
            <a:r>
              <a:rPr lang="en-US" sz="2000" dirty="0" err="1"/>
              <a:t>va</a:t>
            </a:r>
            <a:r>
              <a:rPr lang="en-US" sz="2000" dirty="0"/>
              <a:t> </a:t>
            </a:r>
            <a:r>
              <a:rPr lang="en-US" sz="2000" dirty="0" err="1"/>
              <a:t>jala</a:t>
            </a:r>
            <a:r>
              <a:rPr lang="en-US" sz="2000" dirty="0"/>
              <a:t> </a:t>
            </a:r>
            <a:r>
              <a:rPr lang="en-US" sz="2000" dirty="0" err="1"/>
              <a:t>suvlarini</a:t>
            </a:r>
            <a:r>
              <a:rPr lang="en-US" sz="2000" dirty="0"/>
              <a:t> </a:t>
            </a:r>
            <a:r>
              <a:rPr lang="en-US" sz="2000" dirty="0" err="1"/>
              <a:t>xavfsiz</a:t>
            </a:r>
            <a:r>
              <a:rPr lang="en-US" sz="2000" dirty="0"/>
              <a:t> </a:t>
            </a:r>
            <a:r>
              <a:rPr lang="en-US" sz="2000" dirty="0" err="1"/>
              <a:t>tarzda</a:t>
            </a:r>
            <a:r>
              <a:rPr lang="en-US" sz="2000" dirty="0"/>
              <a:t> </a:t>
            </a:r>
            <a:r>
              <a:rPr lang="en-US" sz="2000" dirty="0" err="1"/>
              <a:t>tashlash</a:t>
            </a:r>
            <a:r>
              <a:rPr lang="en-US" sz="2000" dirty="0"/>
              <a:t> </a:t>
            </a:r>
            <a:r>
              <a:rPr lang="en-US" sz="2000" dirty="0" err="1"/>
              <a:t>uchun</a:t>
            </a:r>
            <a:r>
              <a:rPr lang="en-US" sz="2000" dirty="0"/>
              <a:t> </a:t>
            </a:r>
            <a:r>
              <a:rPr lang="en-US" sz="2000" dirty="0" err="1"/>
              <a:t>jarlik</a:t>
            </a:r>
            <a:r>
              <a:rPr lang="en-US" sz="2000" dirty="0"/>
              <a:t> </a:t>
            </a:r>
            <a:r>
              <a:rPr lang="en-US" sz="2000" dirty="0" err="1"/>
              <a:t>tubida</a:t>
            </a:r>
            <a:r>
              <a:rPr lang="en-US" sz="2000" dirty="0"/>
              <a:t> </a:t>
            </a:r>
            <a:r>
              <a:rPr lang="en-US" sz="2000" dirty="0" err="1"/>
              <a:t>maxsus</a:t>
            </a:r>
            <a:r>
              <a:rPr lang="en-US" sz="2000" dirty="0"/>
              <a:t> </a:t>
            </a:r>
            <a:r>
              <a:rPr lang="en-US" sz="2000" dirty="0" err="1"/>
              <a:t>inshootlar</a:t>
            </a:r>
            <a:r>
              <a:rPr lang="en-US" sz="2000" dirty="0"/>
              <a:t> </a:t>
            </a:r>
            <a:r>
              <a:rPr lang="en-US" sz="2000" dirty="0" err="1"/>
              <a:t>zarur</a:t>
            </a:r>
            <a:r>
              <a:rPr lang="en-US" sz="2000" dirty="0"/>
              <a:t> </a:t>
            </a:r>
            <a:r>
              <a:rPr lang="en-US" sz="2000" dirty="0" err="1"/>
              <a:t>bo’ladi</a:t>
            </a:r>
            <a:r>
              <a:rPr lang="en-US" sz="2000" dirty="0"/>
              <a:t>. </a:t>
            </a:r>
            <a:r>
              <a:rPr lang="en-US" sz="2000" dirty="0" err="1"/>
              <a:t>Ular</a:t>
            </a:r>
            <a:r>
              <a:rPr lang="en-US" sz="2000" dirty="0"/>
              <a:t> </a:t>
            </a:r>
            <a:r>
              <a:rPr lang="en-US" sz="2000" dirty="0" err="1"/>
              <a:t>yordamida</a:t>
            </a:r>
            <a:r>
              <a:rPr lang="en-US" sz="2000" dirty="0"/>
              <a:t> </a:t>
            </a:r>
            <a:r>
              <a:rPr lang="en-US" sz="2000" dirty="0" err="1"/>
              <a:t>maydoni</a:t>
            </a:r>
            <a:r>
              <a:rPr lang="en-US" sz="2000" dirty="0"/>
              <a:t> 15…20 </a:t>
            </a:r>
            <a:r>
              <a:rPr lang="en-US" sz="2000" dirty="0" err="1"/>
              <a:t>gektargacha</a:t>
            </a:r>
            <a:r>
              <a:rPr lang="en-US" sz="2000" dirty="0"/>
              <a:t> </a:t>
            </a:r>
            <a:r>
              <a:rPr lang="en-US" sz="2000" dirty="0" err="1"/>
              <a:t>bo’lgan</a:t>
            </a:r>
            <a:r>
              <a:rPr lang="en-US" sz="2000" dirty="0"/>
              <a:t> </a:t>
            </a:r>
            <a:r>
              <a:rPr lang="en-US" sz="2000" dirty="0" err="1"/>
              <a:t>havzalardan</a:t>
            </a:r>
            <a:r>
              <a:rPr lang="en-US" sz="2000" dirty="0"/>
              <a:t> </a:t>
            </a:r>
            <a:r>
              <a:rPr lang="en-US" sz="2000" dirty="0" err="1"/>
              <a:t>suv</a:t>
            </a:r>
            <a:r>
              <a:rPr lang="en-US" sz="2000" dirty="0"/>
              <a:t> </a:t>
            </a:r>
            <a:r>
              <a:rPr lang="en-US" sz="2000" dirty="0" err="1"/>
              <a:t>tashlashni</a:t>
            </a:r>
            <a:r>
              <a:rPr lang="en-US" sz="2000" dirty="0"/>
              <a:t> </a:t>
            </a:r>
            <a:r>
              <a:rPr lang="en-US" sz="2000" dirty="0" err="1"/>
              <a:t>ta’minlash</a:t>
            </a:r>
            <a:r>
              <a:rPr lang="en-US" sz="2000" dirty="0"/>
              <a:t> </a:t>
            </a:r>
            <a:r>
              <a:rPr lang="en-US" sz="2000" dirty="0" err="1"/>
              <a:t>mumkin</a:t>
            </a:r>
            <a:r>
              <a:rPr lang="en-US" sz="2000" dirty="0"/>
              <a:t>. Agar </a:t>
            </a:r>
            <a:r>
              <a:rPr lang="en-US" sz="2000" dirty="0" err="1"/>
              <a:t>yonginasida</a:t>
            </a:r>
            <a:r>
              <a:rPr lang="en-US" sz="2000" dirty="0"/>
              <a:t> </a:t>
            </a:r>
            <a:r>
              <a:rPr lang="en-US" sz="2000" dirty="0" err="1"/>
              <a:t>bir</a:t>
            </a:r>
            <a:r>
              <a:rPr lang="en-US" sz="2000" dirty="0"/>
              <a:t> </a:t>
            </a:r>
            <a:r>
              <a:rPr lang="en-US" sz="2000" dirty="0" err="1"/>
              <a:t>nechta</a:t>
            </a:r>
            <a:r>
              <a:rPr lang="en-US" sz="2000" dirty="0"/>
              <a:t> </a:t>
            </a:r>
            <a:r>
              <a:rPr lang="en-US" sz="2000" dirty="0" err="1"/>
              <a:t>jarlikchalar</a:t>
            </a:r>
            <a:r>
              <a:rPr lang="en-US" sz="2000" dirty="0"/>
              <a:t> </a:t>
            </a:r>
            <a:r>
              <a:rPr lang="en-US" sz="2000" dirty="0" err="1"/>
              <a:t>joylashgan</a:t>
            </a:r>
            <a:r>
              <a:rPr lang="en-US" sz="2000" dirty="0"/>
              <a:t> </a:t>
            </a:r>
            <a:r>
              <a:rPr lang="en-US" sz="2000" dirty="0" err="1"/>
              <a:t>bo’lsa</a:t>
            </a:r>
            <a:r>
              <a:rPr lang="en-US" sz="2000" dirty="0"/>
              <a:t>, </a:t>
            </a:r>
            <a:r>
              <a:rPr lang="en-US" sz="2000" dirty="0" err="1"/>
              <a:t>inshootni</a:t>
            </a:r>
            <a:r>
              <a:rPr lang="en-US" sz="2000" dirty="0"/>
              <a:t> </a:t>
            </a:r>
            <a:r>
              <a:rPr lang="en-US" sz="2000" dirty="0" err="1"/>
              <a:t>ularning</a:t>
            </a:r>
            <a:r>
              <a:rPr lang="en-US" sz="2000" dirty="0"/>
              <a:t> </a:t>
            </a:r>
            <a:r>
              <a:rPr lang="en-US" sz="2000" dirty="0" err="1"/>
              <a:t>birida</a:t>
            </a:r>
            <a:r>
              <a:rPr lang="en-US" sz="2000" dirty="0"/>
              <a:t> </a:t>
            </a:r>
            <a:r>
              <a:rPr lang="en-US" sz="2000" dirty="0" err="1"/>
              <a:t>quriladi</a:t>
            </a:r>
            <a:r>
              <a:rPr lang="en-US" sz="2000" dirty="0"/>
              <a:t>, </a:t>
            </a:r>
            <a:r>
              <a:rPr lang="en-US" sz="2000" dirty="0" err="1"/>
              <a:t>unga</a:t>
            </a:r>
            <a:r>
              <a:rPr lang="en-US" sz="2000" dirty="0"/>
              <a:t> </a:t>
            </a:r>
            <a:r>
              <a:rPr lang="en-US" sz="2000" dirty="0" err="1"/>
              <a:t>mustahkamlangan</a:t>
            </a:r>
            <a:r>
              <a:rPr lang="en-US" sz="2000" dirty="0"/>
              <a:t> </a:t>
            </a:r>
            <a:r>
              <a:rPr lang="en-US" sz="2000" dirty="0" err="1"/>
              <a:t>ariqchalardan</a:t>
            </a:r>
            <a:r>
              <a:rPr lang="en-US" sz="2000" dirty="0"/>
              <a:t> </a:t>
            </a:r>
            <a:r>
              <a:rPr lang="en-US" sz="2000" dirty="0" err="1"/>
              <a:t>boshqa</a:t>
            </a:r>
            <a:r>
              <a:rPr lang="en-US" sz="2000" dirty="0"/>
              <a:t> </a:t>
            </a:r>
            <a:r>
              <a:rPr lang="en-US" sz="2000" dirty="0" err="1"/>
              <a:t>jarlikchalarga</a:t>
            </a:r>
            <a:r>
              <a:rPr lang="en-US" sz="2000" dirty="0"/>
              <a:t> </a:t>
            </a:r>
            <a:r>
              <a:rPr lang="en-US" sz="2000" dirty="0" err="1"/>
              <a:t>oqib</a:t>
            </a:r>
            <a:r>
              <a:rPr lang="en-US" sz="2000" dirty="0"/>
              <a:t> </a:t>
            </a:r>
            <a:r>
              <a:rPr lang="en-US" sz="2000" dirty="0" err="1"/>
              <a:t>kelayotgan</a:t>
            </a:r>
            <a:r>
              <a:rPr lang="en-US" sz="2000" dirty="0"/>
              <a:t> </a:t>
            </a:r>
            <a:r>
              <a:rPr lang="en-US" sz="2000" dirty="0" err="1"/>
              <a:t>suv</a:t>
            </a:r>
            <a:r>
              <a:rPr lang="en-US" sz="2000" dirty="0"/>
              <a:t> </a:t>
            </a:r>
            <a:r>
              <a:rPr lang="en-US" sz="2000" dirty="0" err="1"/>
              <a:t>oqiziladi</a:t>
            </a:r>
            <a:r>
              <a:rPr lang="en-US" sz="2000" dirty="0"/>
              <a:t>. Bosh </a:t>
            </a:r>
            <a:r>
              <a:rPr lang="en-US" sz="2000" dirty="0" err="1"/>
              <a:t>inshootlar</a:t>
            </a:r>
            <a:r>
              <a:rPr lang="en-US" sz="2000" dirty="0"/>
              <a:t> </a:t>
            </a:r>
            <a:r>
              <a:rPr lang="en-US" sz="2000" dirty="0" err="1"/>
              <a:t>diametri</a:t>
            </a:r>
            <a:r>
              <a:rPr lang="en-US" sz="2000" dirty="0"/>
              <a:t> 0,5…1,0 m li </a:t>
            </a:r>
            <a:r>
              <a:rPr lang="en-US" sz="2000" dirty="0" err="1"/>
              <a:t>quvurlardan</a:t>
            </a:r>
            <a:r>
              <a:rPr lang="en-US" sz="2000" dirty="0"/>
              <a:t> </a:t>
            </a:r>
            <a:r>
              <a:rPr lang="en-US" sz="2000" dirty="0" err="1"/>
              <a:t>temir-beton</a:t>
            </a:r>
            <a:r>
              <a:rPr lang="en-US" sz="2000" dirty="0"/>
              <a:t> </a:t>
            </a:r>
            <a:r>
              <a:rPr lang="en-US" sz="2000" dirty="0" err="1"/>
              <a:t>yoki</a:t>
            </a:r>
            <a:r>
              <a:rPr lang="en-US" sz="2000" dirty="0"/>
              <a:t> </a:t>
            </a:r>
            <a:r>
              <a:rPr lang="en-US" sz="2000" dirty="0" err="1"/>
              <a:t>asbotsement</a:t>
            </a:r>
            <a:r>
              <a:rPr lang="en-US" sz="2000" dirty="0"/>
              <a:t> </a:t>
            </a:r>
            <a:r>
              <a:rPr lang="en-US" sz="2000" dirty="0" err="1"/>
              <a:t>suv</a:t>
            </a:r>
            <a:r>
              <a:rPr lang="en-US" sz="2000" dirty="0"/>
              <a:t> </a:t>
            </a:r>
            <a:r>
              <a:rPr lang="en-US" sz="2000" dirty="0" err="1"/>
              <a:t>tashlagichlar</a:t>
            </a:r>
            <a:r>
              <a:rPr lang="en-US" sz="2000" dirty="0"/>
              <a:t> (</a:t>
            </a:r>
            <a:r>
              <a:rPr lang="en-US" sz="2000" dirty="0" err="1"/>
              <a:t>suv</a:t>
            </a:r>
            <a:r>
              <a:rPr lang="en-US" sz="2000" dirty="0"/>
              <a:t> </a:t>
            </a:r>
            <a:r>
              <a:rPr lang="en-US" sz="2000" dirty="0" err="1"/>
              <a:t>tashlaydigan</a:t>
            </a:r>
            <a:r>
              <a:rPr lang="en-US" sz="2000" dirty="0"/>
              <a:t> </a:t>
            </a:r>
            <a:r>
              <a:rPr lang="en-US" sz="2000" dirty="0" err="1"/>
              <a:t>chelaklar</a:t>
            </a:r>
            <a:r>
              <a:rPr lang="en-US" sz="2000" dirty="0"/>
              <a:t>) </a:t>
            </a:r>
            <a:r>
              <a:rPr lang="en-US" sz="2000" dirty="0" err="1"/>
              <a:t>ko’rinishida</a:t>
            </a:r>
            <a:r>
              <a:rPr lang="en-US" sz="2000" dirty="0"/>
              <a:t> </a:t>
            </a:r>
            <a:r>
              <a:rPr lang="en-US" sz="2000" dirty="0" err="1"/>
              <a:t>quriladi</a:t>
            </a:r>
            <a:r>
              <a:rPr lang="en-US" sz="2000" dirty="0"/>
              <a:t>, </a:t>
            </a:r>
            <a:r>
              <a:rPr lang="en-US" sz="2000" dirty="0" err="1"/>
              <a:t>ular</a:t>
            </a:r>
            <a:r>
              <a:rPr lang="en-US" sz="2000" dirty="0"/>
              <a:t> </a:t>
            </a:r>
            <a:r>
              <a:rPr lang="en-US" sz="2000" dirty="0" err="1"/>
              <a:t>jarlik</a:t>
            </a:r>
            <a:r>
              <a:rPr lang="en-US" sz="2000" dirty="0"/>
              <a:t> </a:t>
            </a:r>
            <a:r>
              <a:rPr lang="en-US" sz="2000" dirty="0" err="1"/>
              <a:t>tubiga</a:t>
            </a:r>
            <a:r>
              <a:rPr lang="en-US" sz="2000" dirty="0"/>
              <a:t> </a:t>
            </a:r>
            <a:r>
              <a:rPr lang="en-US" sz="2000" dirty="0" err="1"/>
              <a:t>suv</a:t>
            </a:r>
            <a:r>
              <a:rPr lang="en-US" sz="2000" dirty="0"/>
              <a:t> </a:t>
            </a:r>
            <a:r>
              <a:rPr lang="en-US" sz="2000" dirty="0" err="1"/>
              <a:t>tashlash</a:t>
            </a:r>
            <a:r>
              <a:rPr lang="en-US" sz="2000" dirty="0"/>
              <a:t> </a:t>
            </a:r>
            <a:r>
              <a:rPr lang="en-US" sz="2000" dirty="0" err="1"/>
              <a:t>va</a:t>
            </a:r>
            <a:r>
              <a:rPr lang="en-US" sz="2000" dirty="0"/>
              <a:t> </a:t>
            </a:r>
            <a:r>
              <a:rPr lang="en-US" sz="2000" dirty="0" err="1"/>
              <a:t>uning</a:t>
            </a:r>
            <a:r>
              <a:rPr lang="en-US" sz="2000" dirty="0"/>
              <a:t> </a:t>
            </a:r>
            <a:r>
              <a:rPr lang="en-US" sz="2000" dirty="0" err="1"/>
              <a:t>kuchini</a:t>
            </a:r>
            <a:r>
              <a:rPr lang="en-US" sz="2000" dirty="0"/>
              <a:t> </a:t>
            </a:r>
            <a:r>
              <a:rPr lang="en-US" sz="2000" dirty="0" err="1"/>
              <a:t>so’ndirish</a:t>
            </a:r>
            <a:r>
              <a:rPr lang="en-US" sz="2000" dirty="0"/>
              <a:t> </a:t>
            </a:r>
            <a:r>
              <a:rPr lang="en-US" sz="2000" dirty="0" err="1"/>
              <a:t>uchun</a:t>
            </a:r>
            <a:r>
              <a:rPr lang="en-US" sz="2000" dirty="0"/>
              <a:t> </a:t>
            </a:r>
            <a:r>
              <a:rPr lang="en-US" sz="2000" dirty="0" err="1"/>
              <a:t>muljallangan</a:t>
            </a:r>
            <a:r>
              <a:rPr lang="en-US" sz="2000" dirty="0"/>
              <a:t>.</a:t>
            </a: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338328"/>
            <a:ext cx="6491064" cy="738895"/>
          </a:xfrm>
        </p:spPr>
        <p:txBody>
          <a:bodyPr>
            <a:no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Bell MT" panose="02020503060305020303" pitchFamily="18" charset="0"/>
              </a:rPr>
              <a:t>TOSHKENT AVTOMOBIL YO‘LLARINI LOYIHALASH, QURISH VA EKSPLUATATSIYASI </a:t>
            </a:r>
            <a:r>
              <a:rPr lang="en-US" sz="1800" b="1" dirty="0" smtClean="0">
                <a:solidFill>
                  <a:schemeClr val="bg1"/>
                </a:solidFill>
                <a:latin typeface="Bell MT" panose="02020503060305020303" pitchFamily="18" charset="0"/>
              </a:rPr>
              <a:t>INSTITUTI</a:t>
            </a:r>
            <a:br>
              <a:rPr lang="en-US" sz="1800" b="1" dirty="0" smtClean="0">
                <a:solidFill>
                  <a:schemeClr val="bg1"/>
                </a:solidFill>
                <a:latin typeface="Bell MT" panose="02020503060305020303" pitchFamily="18" charset="0"/>
              </a:rPr>
            </a:br>
            <a:endParaRPr lang="en-US" sz="1800" b="1" dirty="0">
              <a:solidFill>
                <a:schemeClr val="bg1"/>
              </a:solidFill>
              <a:latin typeface="Bell MT" panose="02020503060305020303" pitchFamily="18" charset="0"/>
            </a:endParaRPr>
          </a:p>
        </p:txBody>
      </p:sp>
      <p:pic>
        <p:nvPicPr>
          <p:cNvPr id="1026" name="Picture 2" descr="C:\Users\Furkat\Desktop\Таш автодор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2654" y="332656"/>
            <a:ext cx="1296144" cy="11168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35896" y="2383310"/>
            <a:ext cx="2565951" cy="5852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281228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338328"/>
            <a:ext cx="6491064" cy="738895"/>
          </a:xfrm>
        </p:spPr>
        <p:txBody>
          <a:bodyPr>
            <a:no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Bell MT" panose="02020503060305020303" pitchFamily="18" charset="0"/>
              </a:rPr>
              <a:t>TOSHKENT AVTOMOBIL YO‘LLARINI LOYIHALASH, QURISH VA EKSPLUATATSIYASI </a:t>
            </a:r>
            <a:r>
              <a:rPr lang="en-US" sz="1800" b="1" dirty="0" smtClean="0">
                <a:solidFill>
                  <a:schemeClr val="bg1"/>
                </a:solidFill>
                <a:latin typeface="Bell MT" panose="02020503060305020303" pitchFamily="18" charset="0"/>
              </a:rPr>
              <a:t>INSTITUTI</a:t>
            </a:r>
            <a:br>
              <a:rPr lang="en-US" sz="1800" b="1" dirty="0" smtClean="0">
                <a:solidFill>
                  <a:schemeClr val="bg1"/>
                </a:solidFill>
                <a:latin typeface="Bell MT" panose="02020503060305020303" pitchFamily="18" charset="0"/>
              </a:rPr>
            </a:br>
            <a:endParaRPr lang="en-US" sz="1800" b="1" dirty="0">
              <a:solidFill>
                <a:schemeClr val="bg1"/>
              </a:solidFill>
              <a:latin typeface="Bell MT" panose="02020503060305020303" pitchFamily="18" charset="0"/>
            </a:endParaRPr>
          </a:p>
        </p:txBody>
      </p:sp>
      <p:pic>
        <p:nvPicPr>
          <p:cNvPr id="1026" name="Picture 2" descr="C:\Users\Furkat\Desktop\Таш автодор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2654" y="332656"/>
            <a:ext cx="1296144" cy="11168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Скругленная прямоугольная выноска 4"/>
          <p:cNvSpPr/>
          <p:nvPr/>
        </p:nvSpPr>
        <p:spPr>
          <a:xfrm>
            <a:off x="683568" y="2852936"/>
            <a:ext cx="5328592" cy="2304256"/>
          </a:xfrm>
          <a:prstGeom prst="wedgeRoundRect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5400" i="1" dirty="0" err="1" smtClean="0"/>
              <a:t>E`tiboringiz</a:t>
            </a:r>
            <a:r>
              <a:rPr lang="en-US" sz="5400" i="1" dirty="0" smtClean="0"/>
              <a:t> </a:t>
            </a:r>
            <a:r>
              <a:rPr lang="en-US" sz="5400" i="1" dirty="0" err="1" smtClean="0"/>
              <a:t>uchun</a:t>
            </a:r>
            <a:r>
              <a:rPr lang="en-US" sz="5400" i="1" dirty="0" smtClean="0"/>
              <a:t> </a:t>
            </a:r>
            <a:r>
              <a:rPr lang="en-US" sz="5400" i="1" dirty="0" err="1" smtClean="0"/>
              <a:t>rahmat</a:t>
            </a:r>
            <a:r>
              <a:rPr lang="en-US" sz="5400" i="1" dirty="0" smtClean="0"/>
              <a:t>!</a:t>
            </a:r>
            <a:endParaRPr lang="ru-RU" i="1" dirty="0"/>
          </a:p>
        </p:txBody>
      </p:sp>
    </p:spTree>
    <p:extLst>
      <p:ext uri="{BB962C8B-B14F-4D97-AF65-F5344CB8AC3E}">
        <p14:creationId xmlns:p14="http://schemas.microsoft.com/office/powerpoint/2010/main" val="36089559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Волна">
  <a:themeElements>
    <a:clrScheme name="Волна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Волна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Волна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Waveform</Template>
  <TotalTime>252</TotalTime>
  <Words>976</Words>
  <Application>Microsoft Office PowerPoint</Application>
  <PresentationFormat>Экран (4:3)</PresentationFormat>
  <Paragraphs>43</Paragraphs>
  <Slides>12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3" baseType="lpstr">
      <vt:lpstr>Волна</vt:lpstr>
      <vt:lpstr>Avtomobil yo`llari muhandisligi</vt:lpstr>
      <vt:lpstr>TOSHKENT AVTOMOBIL YO‘LLARINI LOYIHALASH, QURISH VA EKSPLUATATSIYASI INSTITUTI </vt:lpstr>
      <vt:lpstr>TOSHKENT AVTOMOBIL YO‘LLARINI LOYIHALASH, QURISH VA EKSPLUATATSIYASI INSTITUTI </vt:lpstr>
      <vt:lpstr>TOSHKENT AVTOMOBIL YO‘LLARINI LOYIHALASH, QURISH VA EKSPLUATATSIYASI INSTITUTI </vt:lpstr>
      <vt:lpstr>TOSHKENT AVTOMOBIL YO‘LLARINI LOYIHALASH, QURISH VA EKSPLUATATSIYASI INSTITUTI </vt:lpstr>
      <vt:lpstr>TOSHKENT AVTOMOBIL YO‘LLARINI LOYIHALASH, QURISH VA EKSPLUATATSIYASI INSTITUTI </vt:lpstr>
      <vt:lpstr>TOSHKENT AVTOMOBIL YO‘LLARINI LOYIHALASH, QURISH VA EKSPLUATATSIYASI INSTITUTI </vt:lpstr>
      <vt:lpstr>TOSHKENT AVTOMOBIL YO‘LLARINI LOYIHALASH, QURISH VA EKSPLUATATSIYASI INSTITUTI </vt:lpstr>
      <vt:lpstr>TOSHKENT AVTOMOBIL YO‘LLARINI LOYIHALASH, QURISH VA EKSPLUATATSIYASI INSTITUTI </vt:lpstr>
      <vt:lpstr>TOSHKENT AVTOMOBIL YO‘LLARINI LOYIHALASH, QURISH VA EKSPLUATATSIYASI INSTITUTI </vt:lpstr>
      <vt:lpstr>TOSHKENT AVTOMOBIL YO‘LLARINI LOYIHALASH, QURISH VA EKSPLUATATSIYASI INSTITUTI </vt:lpstr>
      <vt:lpstr>TOSHKENT AVTOMOBIL YO‘LLARINI LOYIHALASH, QURISH VA EKSPLUATATSIYASI INSTITUTI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Avtomobil yo`llari muhandisligi</dc:title>
  <dc:creator>Furkat</dc:creator>
  <cp:lastModifiedBy>Furkat</cp:lastModifiedBy>
  <cp:revision>23</cp:revision>
  <dcterms:created xsi:type="dcterms:W3CDTF">2019-04-21T13:13:01Z</dcterms:created>
  <dcterms:modified xsi:type="dcterms:W3CDTF">2019-06-05T09:30:29Z</dcterms:modified>
</cp:coreProperties>
</file>