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3" r:id="rId9"/>
    <p:sldId id="278" r:id="rId10"/>
    <p:sldId id="279" r:id="rId11"/>
    <p:sldId id="280" r:id="rId12"/>
    <p:sldId id="281" r:id="rId13"/>
    <p:sldId id="282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13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Ko’prikli o’tish joylari to’g’risida umumiy ma’lumotlar.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joylarining</a:t>
            </a:r>
            <a:r>
              <a:rPr lang="en-US" dirty="0"/>
              <a:t> </a:t>
            </a:r>
            <a:r>
              <a:rPr lang="en-US" dirty="0" err="1"/>
              <a:t>turlari</a:t>
            </a:r>
            <a:endParaRPr lang="en-US" dirty="0"/>
          </a:p>
          <a:p>
            <a:r>
              <a:rPr lang="en-US" dirty="0"/>
              <a:t>2.	</a:t>
            </a:r>
            <a:r>
              <a:rPr lang="en-US" dirty="0" err="1"/>
              <a:t>Ko’priklarning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Ko’prikli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joylarining</a:t>
            </a:r>
            <a:r>
              <a:rPr lang="en-US" dirty="0"/>
              <a:t> </a:t>
            </a:r>
            <a:r>
              <a:rPr lang="en-US" dirty="0" err="1"/>
              <a:t>loyihalashning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qoidalari</a:t>
            </a:r>
            <a:r>
              <a:rPr lang="en-US" dirty="0"/>
              <a:t>.</a:t>
            </a:r>
          </a:p>
          <a:p>
            <a:r>
              <a:rPr lang="en-US" dirty="0"/>
              <a:t>4.	</a:t>
            </a:r>
            <a:r>
              <a:rPr lang="en-US" dirty="0" err="1"/>
              <a:t>Daryolarning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ta’minlashni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bo’linishi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13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Ko’prikli o’tish joylari to’g’risida umumiy ma’lumotlar.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ochiq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suv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oqimi</a:t>
            </a:r>
            <a:r>
              <a:rPr lang="en-US" sz="2400" i="1" dirty="0">
                <a:solidFill>
                  <a:schemeClr val="tx2"/>
                </a:solidFill>
              </a:rPr>
              <a:t>,  </a:t>
            </a:r>
            <a:r>
              <a:rPr lang="en-US" sz="2400" i="1" dirty="0" err="1">
                <a:solidFill>
                  <a:schemeClr val="tx2"/>
                </a:solidFill>
              </a:rPr>
              <a:t>ko’prikli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o’tish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joylari,eroziya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zonasi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tranzit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zonas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cho’kindilarning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konussimon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yotqiziqlari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512060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temir</a:t>
            </a:r>
            <a:r>
              <a:rPr lang="en-US" sz="2000" dirty="0"/>
              <a:t> </a:t>
            </a:r>
            <a:r>
              <a:rPr lang="en-US" sz="2000" dirty="0" err="1"/>
              <a:t>yo’llar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daryolar</a:t>
            </a:r>
            <a:r>
              <a:rPr lang="en-US" sz="2000" dirty="0"/>
              <a:t>, </a:t>
            </a:r>
            <a:r>
              <a:rPr lang="en-US" sz="2000" dirty="0" err="1"/>
              <a:t>soylar</a:t>
            </a:r>
            <a:r>
              <a:rPr lang="en-US" sz="2000" dirty="0"/>
              <a:t>, </a:t>
            </a:r>
            <a:r>
              <a:rPr lang="en-US" sz="2000" dirty="0" err="1"/>
              <a:t>davriy</a:t>
            </a:r>
            <a:r>
              <a:rPr lang="en-US" sz="2000" dirty="0"/>
              <a:t> </a:t>
            </a:r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GES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omborlarini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to’sig’idan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oqimidan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. </a:t>
            </a:r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en-US" sz="2000" dirty="0" smtClean="0"/>
              <a:t>1-rasm</a:t>
            </a:r>
            <a:r>
              <a:rPr lang="en-US" sz="2000" dirty="0"/>
              <a:t>. </a:t>
            </a:r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joyining</a:t>
            </a:r>
            <a:r>
              <a:rPr lang="en-US" sz="2000" dirty="0"/>
              <a:t> </a:t>
            </a:r>
            <a:r>
              <a:rPr lang="en-US" sz="2000" dirty="0" err="1"/>
              <a:t>plani</a:t>
            </a:r>
            <a:r>
              <a:rPr lang="en-US" sz="2000" dirty="0"/>
              <a:t>;</a:t>
            </a:r>
          </a:p>
          <a:p>
            <a:r>
              <a:rPr lang="en-US" sz="2000" dirty="0"/>
              <a:t>       1-sun’iy </a:t>
            </a:r>
            <a:r>
              <a:rPr lang="en-US" sz="2000" dirty="0" err="1"/>
              <a:t>inshootlar</a:t>
            </a:r>
            <a:r>
              <a:rPr lang="en-US" sz="2000" dirty="0"/>
              <a:t>; 2-ko’prikka </a:t>
            </a:r>
            <a:r>
              <a:rPr lang="en-US" sz="2000" dirty="0" err="1"/>
              <a:t>kelish</a:t>
            </a:r>
            <a:r>
              <a:rPr lang="en-US" sz="2000" dirty="0"/>
              <a:t> (</a:t>
            </a:r>
            <a:r>
              <a:rPr lang="en-US" sz="2000" dirty="0" err="1"/>
              <a:t>o’tish</a:t>
            </a:r>
            <a:r>
              <a:rPr lang="en-US" sz="2000" dirty="0"/>
              <a:t>) </a:t>
            </a:r>
            <a:r>
              <a:rPr lang="en-US" sz="2000" dirty="0" err="1"/>
              <a:t>yo’llari</a:t>
            </a:r>
            <a:r>
              <a:rPr lang="en-US" sz="2000" dirty="0"/>
              <a:t>;     </a:t>
            </a:r>
          </a:p>
          <a:p>
            <a:r>
              <a:rPr lang="en-US" sz="2000" dirty="0"/>
              <a:t>      3-oqim </a:t>
            </a:r>
            <a:r>
              <a:rPr lang="en-US" sz="2000" dirty="0" err="1"/>
              <a:t>yo’naltiruvchi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(</a:t>
            </a:r>
            <a:r>
              <a:rPr lang="en-US" sz="2000" dirty="0" err="1"/>
              <a:t>dambalar</a:t>
            </a:r>
            <a:r>
              <a:rPr lang="en-US" sz="2000" dirty="0"/>
              <a:t>); 4-g’ovlar (</a:t>
            </a:r>
            <a:r>
              <a:rPr lang="en-US" sz="2000" dirty="0" err="1"/>
              <a:t>traverslar</a:t>
            </a:r>
            <a:r>
              <a:rPr lang="en-US" sz="2000" dirty="0"/>
              <a:t>).</a:t>
            </a:r>
          </a:p>
          <a:p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088" y="2996952"/>
            <a:ext cx="29813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88840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(1-rasm)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oqimining</a:t>
            </a:r>
            <a:r>
              <a:rPr lang="en-US" sz="2000" dirty="0"/>
              <a:t> </a:t>
            </a:r>
            <a:r>
              <a:rPr lang="en-US" sz="2000" dirty="0" err="1"/>
              <a:t>o’zini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qiladigan</a:t>
            </a:r>
            <a:r>
              <a:rPr lang="en-US" sz="2000" dirty="0"/>
              <a:t> 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 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inshootlarga</a:t>
            </a:r>
            <a:r>
              <a:rPr lang="en-US" sz="2000" dirty="0"/>
              <a:t> </a:t>
            </a:r>
            <a:r>
              <a:rPr lang="en-US" sz="2000" dirty="0" err="1"/>
              <a:t>borish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odatda</a:t>
            </a:r>
            <a:r>
              <a:rPr lang="en-US" sz="2000" dirty="0"/>
              <a:t> grunt </a:t>
            </a:r>
            <a:r>
              <a:rPr lang="en-US" sz="2000" dirty="0" err="1"/>
              <a:t>ko’tarmalar</a:t>
            </a:r>
            <a:r>
              <a:rPr lang="en-US" sz="2000" dirty="0"/>
              <a:t> </a:t>
            </a:r>
            <a:r>
              <a:rPr lang="en-US" sz="2000" dirty="0" err="1"/>
              <a:t>ko’rinishida</a:t>
            </a:r>
            <a:r>
              <a:rPr lang="en-US" sz="2000" dirty="0"/>
              <a:t> </a:t>
            </a:r>
            <a:r>
              <a:rPr lang="en-US" sz="2000" dirty="0" err="1"/>
              <a:t>qurilib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qiyaliklari</a:t>
            </a:r>
            <a:r>
              <a:rPr lang="en-US" sz="2000" dirty="0"/>
              <a:t> (</a:t>
            </a:r>
            <a:r>
              <a:rPr lang="en-US" sz="2000" dirty="0" err="1"/>
              <a:t>nishablari</a:t>
            </a:r>
            <a:r>
              <a:rPr lang="en-US" sz="2000" dirty="0"/>
              <a:t>)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doimo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davriy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yuvib</a:t>
            </a:r>
            <a:r>
              <a:rPr lang="en-US" sz="2000" dirty="0"/>
              <a:t> </a:t>
            </a:r>
            <a:r>
              <a:rPr lang="en-US" sz="2000" dirty="0" err="1"/>
              <a:t>o’tadi</a:t>
            </a:r>
            <a:r>
              <a:rPr lang="en-US" sz="2000" dirty="0"/>
              <a:t>; </a:t>
            </a:r>
            <a:r>
              <a:rPr lang="en-US" sz="2000" dirty="0" err="1"/>
              <a:t>boshqarish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himoyalash</a:t>
            </a:r>
            <a:r>
              <a:rPr lang="en-US" sz="2000" dirty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ularga</a:t>
            </a:r>
            <a:r>
              <a:rPr lang="en-US" sz="2000" dirty="0"/>
              <a:t> </a:t>
            </a:r>
            <a:r>
              <a:rPr lang="en-US" sz="2000" dirty="0" err="1"/>
              <a:t>kelish</a:t>
            </a:r>
            <a:r>
              <a:rPr lang="en-US" sz="2000" dirty="0"/>
              <a:t>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shikastlashi</a:t>
            </a:r>
            <a:r>
              <a:rPr lang="en-US" sz="2000" dirty="0"/>
              <a:t> </a:t>
            </a:r>
            <a:r>
              <a:rPr lang="en-US" sz="2000" dirty="0" err="1"/>
              <a:t>ehtimolidan</a:t>
            </a:r>
            <a:r>
              <a:rPr lang="en-US" sz="2000" dirty="0"/>
              <a:t> </a:t>
            </a:r>
            <a:r>
              <a:rPr lang="en-US" sz="2000" dirty="0" err="1"/>
              <a:t>saqlash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mo’ljallangan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Sun’iy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ko’priklardan</a:t>
            </a:r>
            <a:r>
              <a:rPr lang="en-US" sz="2000" dirty="0"/>
              <a:t> </a:t>
            </a:r>
            <a:r>
              <a:rPr lang="en-US" sz="2000" dirty="0" err="1"/>
              <a:t>foydalanilgan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tarqalgan</a:t>
            </a:r>
            <a:r>
              <a:rPr lang="en-US" sz="2000" dirty="0"/>
              <a:t>,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</a:t>
            </a:r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yo’llarining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turi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 </a:t>
            </a:r>
            <a:r>
              <a:rPr lang="en-US" sz="2000" dirty="0" err="1"/>
              <a:t>Odatda</a:t>
            </a:r>
            <a:r>
              <a:rPr lang="en-US" sz="2000" dirty="0"/>
              <a:t>, </a:t>
            </a:r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 </a:t>
            </a:r>
            <a:r>
              <a:rPr lang="en-US" sz="2000" dirty="0" err="1"/>
              <a:t>tarkibida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o’zanini</a:t>
            </a:r>
            <a:r>
              <a:rPr lang="en-US" sz="2000" dirty="0"/>
              <a:t> </a:t>
            </a:r>
            <a:r>
              <a:rPr lang="en-US" sz="2000" dirty="0" err="1"/>
              <a:t>qoplovchi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ko’prik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 (2-rasm,a).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yoyilib</a:t>
            </a:r>
            <a:r>
              <a:rPr lang="en-US" sz="2000" dirty="0"/>
              <a:t> </a:t>
            </a:r>
            <a:r>
              <a:rPr lang="en-US" sz="2000" dirty="0" err="1"/>
              <a:t>oqadigan</a:t>
            </a:r>
            <a:r>
              <a:rPr lang="en-US" sz="2000" dirty="0"/>
              <a:t> </a:t>
            </a:r>
            <a:r>
              <a:rPr lang="en-US" sz="2000" dirty="0" err="1"/>
              <a:t>daryolarda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sathi</a:t>
            </a:r>
            <a:r>
              <a:rPr lang="en-US" sz="2000" dirty="0"/>
              <a:t> </a:t>
            </a:r>
            <a:r>
              <a:rPr lang="en-US" sz="2000" dirty="0" err="1"/>
              <a:t>ko’tarilgan</a:t>
            </a:r>
            <a:r>
              <a:rPr lang="en-US" sz="2000" dirty="0"/>
              <a:t> </a:t>
            </a:r>
            <a:r>
              <a:rPr lang="en-US" sz="2000" dirty="0" err="1"/>
              <a:t>vaqtlarda</a:t>
            </a:r>
            <a:r>
              <a:rPr lang="en-US" sz="2000" dirty="0"/>
              <a:t> </a:t>
            </a:r>
            <a:r>
              <a:rPr lang="en-US" sz="2000" dirty="0" err="1"/>
              <a:t>o’zandan</a:t>
            </a:r>
            <a:r>
              <a:rPr lang="en-US" sz="2000" dirty="0"/>
              <a:t> </a:t>
            </a:r>
            <a:r>
              <a:rPr lang="en-US" sz="2000" dirty="0" err="1"/>
              <a:t>tashqarida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nechta</a:t>
            </a:r>
            <a:r>
              <a:rPr lang="en-US" sz="2000" dirty="0"/>
              <a:t> </a:t>
            </a:r>
            <a:r>
              <a:rPr lang="en-US" sz="2000" dirty="0" err="1"/>
              <a:t>ko’prik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(2-rasm,b). </a:t>
            </a:r>
            <a:r>
              <a:rPr lang="en-US" sz="2000" dirty="0" err="1"/>
              <a:t>O’zandan</a:t>
            </a:r>
            <a:r>
              <a:rPr lang="en-US" sz="2000" dirty="0"/>
              <a:t> </a:t>
            </a:r>
            <a:r>
              <a:rPr lang="en-US" sz="2000" dirty="0" err="1"/>
              <a:t>tashqarida</a:t>
            </a:r>
            <a:r>
              <a:rPr lang="en-US" sz="2000" dirty="0"/>
              <a:t> </a:t>
            </a:r>
            <a:r>
              <a:rPr lang="en-US" sz="2000" dirty="0" err="1"/>
              <a:t>joylashtirilgan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</a:t>
            </a:r>
            <a:r>
              <a:rPr lang="en-US" sz="2000" dirty="0" err="1"/>
              <a:t>ko’priklar</a:t>
            </a:r>
            <a:r>
              <a:rPr lang="en-US" sz="2000" dirty="0"/>
              <a:t> </a:t>
            </a:r>
            <a:r>
              <a:rPr lang="en-US" sz="2000" dirty="0" err="1"/>
              <a:t>qayir</a:t>
            </a:r>
            <a:r>
              <a:rPr lang="en-US" sz="2000" dirty="0"/>
              <a:t> </a:t>
            </a:r>
            <a:r>
              <a:rPr lang="en-US" sz="2000" dirty="0" err="1"/>
              <a:t>ko’priklar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08451" y="5445224"/>
            <a:ext cx="7927097" cy="3450696"/>
          </a:xfrm>
        </p:spPr>
        <p:txBody>
          <a:bodyPr>
            <a:noAutofit/>
          </a:bodyPr>
          <a:lstStyle/>
          <a:p>
            <a:r>
              <a:rPr lang="en-US" dirty="0"/>
              <a:t>2-rasm. </a:t>
            </a:r>
            <a:r>
              <a:rPr lang="en-US" dirty="0" err="1"/>
              <a:t>Ko’prikli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joylarining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:</a:t>
            </a:r>
          </a:p>
          <a:p>
            <a:r>
              <a:rPr lang="en-US" dirty="0"/>
              <a:t>a-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ko’prikli</a:t>
            </a:r>
            <a:r>
              <a:rPr lang="en-US" dirty="0"/>
              <a:t>; b-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ko’prikli</a:t>
            </a:r>
            <a:r>
              <a:rPr lang="en-US" dirty="0"/>
              <a:t>; 1-ko’prik; 2-ko’tarma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7950298" cy="344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Ko’priklar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bo’linadi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, </a:t>
            </a:r>
            <a:r>
              <a:rPr lang="en-US" dirty="0" err="1"/>
              <a:t>uzunligi</a:t>
            </a:r>
            <a:r>
              <a:rPr lang="en-US" dirty="0"/>
              <a:t> 25 m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, 25 </a:t>
            </a:r>
            <a:r>
              <a:rPr lang="en-US" dirty="0" err="1"/>
              <a:t>dan</a:t>
            </a:r>
            <a:r>
              <a:rPr lang="en-US" dirty="0"/>
              <a:t> 100 m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bo’lganlari</a:t>
            </a:r>
            <a:r>
              <a:rPr lang="en-US" dirty="0"/>
              <a:t> </a:t>
            </a:r>
            <a:r>
              <a:rPr lang="en-US" dirty="0" err="1"/>
              <a:t>o’rtacha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, 100 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uzunlari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Uzunligi</a:t>
            </a:r>
            <a:r>
              <a:rPr lang="en-US" dirty="0"/>
              <a:t> 100 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, </a:t>
            </a:r>
            <a:r>
              <a:rPr lang="en-US" dirty="0" err="1"/>
              <a:t>biroq</a:t>
            </a:r>
            <a:r>
              <a:rPr lang="en-US" dirty="0"/>
              <a:t> </a:t>
            </a:r>
            <a:r>
              <a:rPr lang="en-US" dirty="0" err="1"/>
              <a:t>prolyotlari</a:t>
            </a:r>
            <a:r>
              <a:rPr lang="en-US" dirty="0"/>
              <a:t> 30m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 ham </a:t>
            </a:r>
            <a:r>
              <a:rPr lang="en-US" dirty="0" err="1"/>
              <a:t>katta</a:t>
            </a:r>
            <a:r>
              <a:rPr lang="en-US" dirty="0"/>
              <a:t>  </a:t>
            </a:r>
            <a:r>
              <a:rPr lang="en-US" dirty="0" err="1"/>
              <a:t>ko’priklar</a:t>
            </a:r>
            <a:r>
              <a:rPr lang="en-US" dirty="0"/>
              <a:t> </a:t>
            </a:r>
            <a:r>
              <a:rPr lang="en-US" dirty="0" err="1"/>
              <a:t>guruhiga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	</a:t>
            </a:r>
            <a:r>
              <a:rPr lang="en-US" dirty="0" err="1"/>
              <a:t>Ko’prikning</a:t>
            </a:r>
            <a:r>
              <a:rPr lang="en-US" dirty="0"/>
              <a:t> </a:t>
            </a:r>
            <a:r>
              <a:rPr lang="en-US" dirty="0" err="1"/>
              <a:t>prolyotlari</a:t>
            </a:r>
            <a:r>
              <a:rPr lang="en-US" dirty="0"/>
              <a:t> (</a:t>
            </a:r>
            <a:r>
              <a:rPr lang="en-US" dirty="0" err="1"/>
              <a:t>tayanch</a:t>
            </a:r>
            <a:r>
              <a:rPr lang="en-US" dirty="0"/>
              <a:t> </a:t>
            </a:r>
            <a:r>
              <a:rPr lang="en-US" dirty="0" err="1"/>
              <a:t>oralari</a:t>
            </a:r>
            <a:r>
              <a:rPr lang="en-US" dirty="0"/>
              <a:t>)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  </a:t>
            </a:r>
            <a:r>
              <a:rPr lang="en-US" dirty="0" err="1"/>
              <a:t>belgilanmaydi</a:t>
            </a:r>
            <a:r>
              <a:rPr lang="en-US" dirty="0"/>
              <a:t>   (3-rasm).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5132652"/>
            <a:ext cx="7927097" cy="3450696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3-rasm. </a:t>
            </a:r>
            <a:r>
              <a:rPr lang="en-US" dirty="0" err="1"/>
              <a:t>Ko’prikni</a:t>
            </a:r>
            <a:r>
              <a:rPr lang="en-US" dirty="0"/>
              <a:t> </a:t>
            </a:r>
            <a:r>
              <a:rPr lang="en-US" dirty="0" err="1"/>
              <a:t>prolyotlarga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kema</a:t>
            </a:r>
            <a:r>
              <a:rPr lang="en-US" dirty="0"/>
              <a:t> </a:t>
            </a:r>
            <a:r>
              <a:rPr lang="en-US" dirty="0" err="1"/>
              <a:t>qatnashi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</a:p>
          <a:p>
            <a:r>
              <a:rPr lang="en-US" dirty="0" err="1"/>
              <a:t>prolyotlar</a:t>
            </a:r>
            <a:r>
              <a:rPr lang="en-US" dirty="0"/>
              <a:t> </a:t>
            </a:r>
            <a:r>
              <a:rPr lang="en-US" dirty="0" err="1"/>
              <a:t>ajratish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77" y="2708920"/>
            <a:ext cx="7599923" cy="25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856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060848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Kema</a:t>
            </a:r>
            <a:r>
              <a:rPr lang="en-US" sz="1800" dirty="0"/>
              <a:t>   </a:t>
            </a:r>
            <a:r>
              <a:rPr lang="en-US" sz="1800" dirty="0" err="1"/>
              <a:t>qatnaydigan</a:t>
            </a:r>
            <a:r>
              <a:rPr lang="en-US" sz="1800" dirty="0"/>
              <a:t>   </a:t>
            </a:r>
            <a:r>
              <a:rPr lang="en-US" sz="1800" dirty="0" err="1"/>
              <a:t>daryolarda</a:t>
            </a:r>
            <a:r>
              <a:rPr lang="en-US" sz="1800" dirty="0"/>
              <a:t> </a:t>
            </a:r>
            <a:r>
              <a:rPr lang="en-US" sz="1800" dirty="0" err="1"/>
              <a:t>kemalarning</a:t>
            </a:r>
            <a:r>
              <a:rPr lang="en-US" sz="1800" dirty="0"/>
              <a:t> </a:t>
            </a:r>
            <a:r>
              <a:rPr lang="en-US" sz="1800" dirty="0" err="1"/>
              <a:t>yurishi</a:t>
            </a:r>
            <a:r>
              <a:rPr lang="en-US" sz="1800" dirty="0"/>
              <a:t> </a:t>
            </a:r>
            <a:r>
              <a:rPr lang="en-US" sz="1800" dirty="0" err="1"/>
              <a:t>turg’un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hollarda</a:t>
            </a:r>
            <a:r>
              <a:rPr lang="en-US" sz="1800" dirty="0"/>
              <a:t> </a:t>
            </a:r>
            <a:r>
              <a:rPr lang="en-US" sz="1800" dirty="0" err="1"/>
              <a:t>prolyotlarning</a:t>
            </a:r>
            <a:r>
              <a:rPr lang="en-US" sz="1800" dirty="0"/>
              <a:t> </a:t>
            </a:r>
            <a:r>
              <a:rPr lang="en-US" sz="1800" dirty="0" err="1"/>
              <a:t>faqat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qismi</a:t>
            </a:r>
            <a:r>
              <a:rPr lang="en-US" sz="1800" dirty="0"/>
              <a:t> </a:t>
            </a:r>
            <a:r>
              <a:rPr lang="en-US" sz="1800" dirty="0" err="1"/>
              <a:t>kemalarni</a:t>
            </a:r>
            <a:r>
              <a:rPr lang="en-US" sz="1800" dirty="0"/>
              <a:t> </a:t>
            </a:r>
            <a:r>
              <a:rPr lang="en-US" sz="1800" dirty="0" err="1"/>
              <a:t>o’tkazish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moslashtiriladi</a:t>
            </a:r>
            <a:r>
              <a:rPr lang="en-US" sz="1800" dirty="0"/>
              <a:t>. </a:t>
            </a:r>
            <a:r>
              <a:rPr lang="en-US" sz="1800" dirty="0" err="1"/>
              <a:t>qolgan</a:t>
            </a:r>
            <a:r>
              <a:rPr lang="en-US" sz="1800" dirty="0"/>
              <a:t> </a:t>
            </a:r>
            <a:r>
              <a:rPr lang="en-US" sz="1800" dirty="0" err="1"/>
              <a:t>prolyotlar</a:t>
            </a:r>
            <a:r>
              <a:rPr lang="en-US" sz="1800" dirty="0"/>
              <a:t> </a:t>
            </a:r>
            <a:r>
              <a:rPr lang="en-US" sz="1800" dirty="0" err="1"/>
              <a:t>ancha</a:t>
            </a:r>
            <a:r>
              <a:rPr lang="en-US" sz="1800" dirty="0"/>
              <a:t> </a:t>
            </a:r>
            <a:r>
              <a:rPr lang="en-US" sz="1800" dirty="0" err="1"/>
              <a:t>kichik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 </a:t>
            </a:r>
            <a:r>
              <a:rPr lang="en-US" sz="1800" dirty="0" err="1"/>
              <a:t>qurilishi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Kichik</a:t>
            </a:r>
            <a:r>
              <a:rPr lang="en-US" sz="1800" dirty="0"/>
              <a:t> </a:t>
            </a:r>
            <a:r>
              <a:rPr lang="en-US" sz="1800" dirty="0" err="1"/>
              <a:t>prolyotlarning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/>
              <a:t>foydali</a:t>
            </a:r>
            <a:r>
              <a:rPr lang="en-US" sz="1800" dirty="0"/>
              <a:t> </a:t>
            </a:r>
            <a:r>
              <a:rPr lang="en-US" sz="1800" dirty="0" err="1"/>
              <a:t>uzunligi</a:t>
            </a:r>
            <a:r>
              <a:rPr lang="en-US" sz="1800" dirty="0"/>
              <a:t> </a:t>
            </a:r>
            <a:r>
              <a:rPr lang="en-US" sz="1800" dirty="0" err="1"/>
              <a:t>keraklicha</a:t>
            </a:r>
            <a:r>
              <a:rPr lang="en-US" sz="1800" dirty="0"/>
              <a:t> </a:t>
            </a:r>
            <a:r>
              <a:rPr lang="en-US" sz="1800" dirty="0" err="1"/>
              <a:t>iqtisodiy</a:t>
            </a:r>
            <a:r>
              <a:rPr lang="en-US" sz="1800" dirty="0"/>
              <a:t> </a:t>
            </a:r>
            <a:r>
              <a:rPr lang="en-US" sz="1800" dirty="0" err="1"/>
              <a:t>jihatdan</a:t>
            </a:r>
            <a:r>
              <a:rPr lang="en-US" sz="1800" dirty="0"/>
              <a:t> </a:t>
            </a:r>
            <a:r>
              <a:rPr lang="en-US" sz="1800" dirty="0" err="1"/>
              <a:t>asoslab</a:t>
            </a:r>
            <a:r>
              <a:rPr lang="en-US" sz="1800" dirty="0"/>
              <a:t> </a:t>
            </a:r>
            <a:r>
              <a:rPr lang="en-US" sz="1800" dirty="0" err="1"/>
              <a:t>tanlanadi</a:t>
            </a:r>
            <a:r>
              <a:rPr lang="en-US" sz="1800" dirty="0"/>
              <a:t>.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ko’priklarning</a:t>
            </a:r>
            <a:r>
              <a:rPr lang="en-US" sz="1800" dirty="0"/>
              <a:t> </a:t>
            </a:r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sharoiti</a:t>
            </a:r>
            <a:r>
              <a:rPr lang="en-US" sz="1800" dirty="0"/>
              <a:t> </a:t>
            </a:r>
            <a:r>
              <a:rPr lang="en-US" sz="1800" dirty="0" err="1"/>
              <a:t>kichik</a:t>
            </a:r>
            <a:r>
              <a:rPr lang="en-US" sz="1800" dirty="0"/>
              <a:t> </a:t>
            </a:r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inshootlarning</a:t>
            </a:r>
            <a:r>
              <a:rPr lang="en-US" sz="1800" dirty="0"/>
              <a:t> </a:t>
            </a:r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sharoitiga</a:t>
            </a:r>
            <a:r>
              <a:rPr lang="en-US" sz="1800" dirty="0"/>
              <a:t> </a:t>
            </a:r>
            <a:r>
              <a:rPr lang="en-US" sz="1800" dirty="0" err="1"/>
              <a:t>qaraganda</a:t>
            </a:r>
            <a:r>
              <a:rPr lang="en-US" sz="1800" dirty="0"/>
              <a:t> </a:t>
            </a:r>
            <a:r>
              <a:rPr lang="en-US" sz="1800" dirty="0" err="1"/>
              <a:t>murakkabroq</a:t>
            </a:r>
            <a:r>
              <a:rPr lang="en-US" sz="1800" dirty="0"/>
              <a:t>, </a:t>
            </a:r>
            <a:r>
              <a:rPr lang="en-US" sz="1800" dirty="0" err="1"/>
              <a:t>chunki</a:t>
            </a:r>
            <a:r>
              <a:rPr lang="en-US" sz="1800" dirty="0"/>
              <a:t> </a:t>
            </a:r>
            <a:r>
              <a:rPr lang="en-US" sz="1800" dirty="0" err="1"/>
              <a:t>ular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oqimi</a:t>
            </a:r>
            <a:r>
              <a:rPr lang="en-US" sz="1800" dirty="0"/>
              <a:t> </a:t>
            </a:r>
            <a:r>
              <a:rPr lang="en-US" sz="1800" dirty="0" err="1"/>
              <a:t>shikastlashidek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xavf</a:t>
            </a:r>
            <a:r>
              <a:rPr lang="en-US" sz="1800" dirty="0"/>
              <a:t> </a:t>
            </a:r>
            <a:r>
              <a:rPr lang="en-US" sz="1800" dirty="0" err="1"/>
              <a:t>ostida</a:t>
            </a:r>
            <a:r>
              <a:rPr lang="en-US" sz="1800" dirty="0"/>
              <a:t> </a:t>
            </a:r>
            <a:r>
              <a:rPr lang="en-US" sz="1800" dirty="0" err="1"/>
              <a:t>bo’ladi</a:t>
            </a:r>
            <a:r>
              <a:rPr lang="en-US" sz="1800" dirty="0"/>
              <a:t>. </a:t>
            </a:r>
            <a:r>
              <a:rPr lang="en-US" sz="1800" dirty="0" err="1"/>
              <a:t>Chunonchi</a:t>
            </a:r>
            <a:r>
              <a:rPr lang="en-US" sz="1800" dirty="0"/>
              <a:t>, </a:t>
            </a:r>
            <a:r>
              <a:rPr lang="en-US" sz="1800" dirty="0" err="1"/>
              <a:t>bunga</a:t>
            </a:r>
            <a:r>
              <a:rPr lang="en-US" sz="1800" dirty="0"/>
              <a:t> </a:t>
            </a:r>
            <a:r>
              <a:rPr lang="en-US" sz="1800" dirty="0" err="1"/>
              <a:t>sabab</a:t>
            </a:r>
            <a:r>
              <a:rPr lang="en-US" sz="1800" dirty="0"/>
              <a:t> </a:t>
            </a:r>
            <a:r>
              <a:rPr lang="en-US" sz="1800" dirty="0" err="1"/>
              <a:t>inshootlarning</a:t>
            </a:r>
            <a:r>
              <a:rPr lang="en-US" sz="1800" dirty="0"/>
              <a:t> </a:t>
            </a:r>
            <a:r>
              <a:rPr lang="en-US" sz="1800" dirty="0" err="1"/>
              <a:t>zo’riqib</a:t>
            </a:r>
            <a:r>
              <a:rPr lang="en-US" sz="1800" dirty="0"/>
              <a:t> </a:t>
            </a:r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davrlarining</a:t>
            </a:r>
            <a:r>
              <a:rPr lang="en-US" sz="1800" dirty="0"/>
              <a:t> </a:t>
            </a:r>
            <a:r>
              <a:rPr lang="en-US" sz="1800" dirty="0" err="1"/>
              <a:t>davomiyligi</a:t>
            </a:r>
            <a:r>
              <a:rPr lang="en-US" sz="1800" dirty="0"/>
              <a:t> </a:t>
            </a:r>
            <a:r>
              <a:rPr lang="en-US" sz="1800" dirty="0" err="1"/>
              <a:t>turlichaligidir</a:t>
            </a:r>
            <a:r>
              <a:rPr lang="en-US" sz="1800" dirty="0"/>
              <a:t>: </a:t>
            </a:r>
            <a:r>
              <a:rPr lang="en-US" sz="1800" dirty="0" err="1"/>
              <a:t>kichik</a:t>
            </a:r>
            <a:r>
              <a:rPr lang="en-US" sz="1800" dirty="0"/>
              <a:t> </a:t>
            </a:r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inshootlar</a:t>
            </a:r>
            <a:r>
              <a:rPr lang="en-US" sz="1800" dirty="0"/>
              <a:t> </a:t>
            </a:r>
            <a:r>
              <a:rPr lang="en-US" sz="1800" dirty="0" err="1"/>
              <a:t>suvni</a:t>
            </a:r>
            <a:r>
              <a:rPr lang="en-US" sz="1800" dirty="0"/>
              <a:t> </a:t>
            </a:r>
            <a:r>
              <a:rPr lang="en-US" sz="1800" dirty="0" err="1"/>
              <a:t>o’tkazish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yiliga</a:t>
            </a:r>
            <a:r>
              <a:rPr lang="en-US" sz="1800" dirty="0"/>
              <a:t> </a:t>
            </a:r>
            <a:r>
              <a:rPr lang="en-US" sz="1800" dirty="0" err="1"/>
              <a:t>bori</a:t>
            </a:r>
            <a:r>
              <a:rPr lang="en-US" sz="1800" dirty="0"/>
              <a:t> </a:t>
            </a:r>
            <a:r>
              <a:rPr lang="en-US" sz="1800" dirty="0" err="1"/>
              <a:t>yo’g’i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necha</a:t>
            </a:r>
            <a:r>
              <a:rPr lang="en-US" sz="1800" dirty="0"/>
              <a:t> </a:t>
            </a:r>
            <a:r>
              <a:rPr lang="en-US" sz="1800" dirty="0" err="1"/>
              <a:t>soat</a:t>
            </a:r>
            <a:r>
              <a:rPr lang="en-US" sz="1800" dirty="0"/>
              <a:t> </a:t>
            </a:r>
            <a:r>
              <a:rPr lang="en-US" sz="1800" dirty="0" err="1"/>
              <a:t>intensiv</a:t>
            </a:r>
            <a:r>
              <a:rPr lang="en-US" sz="1800" dirty="0"/>
              <a:t> </a:t>
            </a:r>
            <a:r>
              <a:rPr lang="en-US" sz="1800" dirty="0" err="1"/>
              <a:t>ishlaydi</a:t>
            </a:r>
            <a:r>
              <a:rPr lang="en-US" sz="1800" dirty="0"/>
              <a:t>;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ko’priklar</a:t>
            </a:r>
            <a:r>
              <a:rPr lang="en-US" sz="1800" dirty="0"/>
              <a:t> </a:t>
            </a:r>
            <a:r>
              <a:rPr lang="en-US" sz="1800" dirty="0" err="1"/>
              <a:t>haftalab</a:t>
            </a:r>
            <a:r>
              <a:rPr lang="en-US" sz="1800" dirty="0"/>
              <a:t>, </a:t>
            </a:r>
            <a:r>
              <a:rPr lang="en-US" sz="1800" dirty="0" err="1"/>
              <a:t>ba’zan</a:t>
            </a:r>
            <a:r>
              <a:rPr lang="en-US" sz="1800" dirty="0"/>
              <a:t> </a:t>
            </a:r>
            <a:r>
              <a:rPr lang="en-US" sz="1800" dirty="0" err="1"/>
              <a:t>oylab</a:t>
            </a:r>
            <a:r>
              <a:rPr lang="en-US" sz="1800" dirty="0"/>
              <a:t> </a:t>
            </a:r>
            <a:r>
              <a:rPr lang="en-US" sz="1800" dirty="0" err="1"/>
              <a:t>uzoq</a:t>
            </a:r>
            <a:r>
              <a:rPr lang="en-US" sz="1800" dirty="0"/>
              <a:t> </a:t>
            </a:r>
            <a:r>
              <a:rPr lang="en-US" sz="1800" dirty="0" err="1"/>
              <a:t>davom</a:t>
            </a:r>
            <a:r>
              <a:rPr lang="en-US" sz="1800" dirty="0"/>
              <a:t> </a:t>
            </a:r>
            <a:r>
              <a:rPr lang="en-US" sz="1800" dirty="0" err="1"/>
              <a:t>etadigan</a:t>
            </a:r>
            <a:r>
              <a:rPr lang="en-US" sz="1800" dirty="0"/>
              <a:t> </a:t>
            </a:r>
            <a:r>
              <a:rPr lang="en-US" sz="1800" dirty="0" err="1"/>
              <a:t>toshqinlar</a:t>
            </a:r>
            <a:r>
              <a:rPr lang="en-US" sz="1800" dirty="0"/>
              <a:t> </a:t>
            </a:r>
            <a:r>
              <a:rPr lang="en-US" sz="1800" dirty="0" err="1"/>
              <a:t>sharoitida</a:t>
            </a:r>
            <a:r>
              <a:rPr lang="en-US" sz="1800" dirty="0"/>
              <a:t> </a:t>
            </a:r>
            <a:r>
              <a:rPr lang="en-US" sz="1800" dirty="0" err="1"/>
              <a:t>ishlaydi</a:t>
            </a:r>
            <a:r>
              <a:rPr lang="en-US" sz="1800" dirty="0"/>
              <a:t>. </a:t>
            </a:r>
            <a:r>
              <a:rPr lang="en-US" sz="1800" dirty="0" err="1"/>
              <a:t>Bundan</a:t>
            </a:r>
            <a:r>
              <a:rPr lang="en-US" sz="1800" dirty="0"/>
              <a:t> </a:t>
            </a:r>
            <a:r>
              <a:rPr lang="en-US" sz="1800" dirty="0" err="1"/>
              <a:t>tashqari</a:t>
            </a:r>
            <a:r>
              <a:rPr lang="en-US" sz="1800" dirty="0"/>
              <a:t>, </a:t>
            </a:r>
            <a:r>
              <a:rPr lang="en-US" sz="1800" dirty="0" err="1"/>
              <a:t>daryo</a:t>
            </a:r>
            <a:r>
              <a:rPr lang="en-US" sz="1800" dirty="0"/>
              <a:t> </a:t>
            </a:r>
            <a:r>
              <a:rPr lang="en-US" sz="1800" dirty="0" err="1"/>
              <a:t>o’zani</a:t>
            </a:r>
            <a:r>
              <a:rPr lang="en-US" sz="1800" dirty="0"/>
              <a:t> </a:t>
            </a:r>
            <a:r>
              <a:rPr lang="en-US" sz="1800" dirty="0" err="1"/>
              <a:t>qo’zg’aluvchan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oson</a:t>
            </a:r>
            <a:r>
              <a:rPr lang="en-US" sz="1800" dirty="0"/>
              <a:t> </a:t>
            </a:r>
            <a:r>
              <a:rPr lang="en-US" sz="1800" dirty="0" err="1"/>
              <a:t>yuviladi</a:t>
            </a:r>
            <a:r>
              <a:rPr lang="en-US" sz="1800" dirty="0"/>
              <a:t>,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ko’priklar</a:t>
            </a:r>
            <a:r>
              <a:rPr lang="en-US" sz="1800" dirty="0"/>
              <a:t> </a:t>
            </a:r>
            <a:r>
              <a:rPr lang="en-US" sz="1800" dirty="0" err="1"/>
              <a:t>tagida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</a:t>
            </a:r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mustahkamlagichlar</a:t>
            </a:r>
            <a:r>
              <a:rPr lang="en-US" sz="1800" dirty="0"/>
              <a:t> </a:t>
            </a:r>
            <a:r>
              <a:rPr lang="en-US" sz="1800" dirty="0" err="1"/>
              <a:t>qurishning</a:t>
            </a:r>
            <a:r>
              <a:rPr lang="en-US" sz="1800" dirty="0"/>
              <a:t> </a:t>
            </a:r>
            <a:r>
              <a:rPr lang="en-US" sz="1800" dirty="0" err="1"/>
              <a:t>amalda</a:t>
            </a:r>
            <a:r>
              <a:rPr lang="en-US" sz="1800" dirty="0"/>
              <a:t> </a:t>
            </a:r>
            <a:r>
              <a:rPr lang="en-US" sz="1800" dirty="0" err="1"/>
              <a:t>iloji</a:t>
            </a:r>
            <a:r>
              <a:rPr lang="en-US" sz="1800" dirty="0"/>
              <a:t> </a:t>
            </a:r>
            <a:r>
              <a:rPr lang="en-US" sz="1800" dirty="0" err="1"/>
              <a:t>yo’q</a:t>
            </a:r>
            <a:r>
              <a:rPr lang="en-US" sz="1800" dirty="0"/>
              <a:t>, </a:t>
            </a:r>
            <a:r>
              <a:rPr lang="en-US" sz="1800" dirty="0" err="1"/>
              <a:t>shuning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daryoni</a:t>
            </a:r>
            <a:r>
              <a:rPr lang="en-US" sz="1800" dirty="0"/>
              <a:t> </a:t>
            </a:r>
            <a:r>
              <a:rPr lang="en-US" sz="1800" dirty="0" err="1"/>
              <a:t>ko’prikli</a:t>
            </a:r>
            <a:r>
              <a:rPr lang="en-US" sz="1800" dirty="0"/>
              <a:t> </a:t>
            </a:r>
            <a:r>
              <a:rPr lang="en-US" sz="1800" dirty="0" err="1"/>
              <a:t>o’tish</a:t>
            </a:r>
            <a:r>
              <a:rPr lang="en-US" sz="1800" dirty="0"/>
              <a:t> </a:t>
            </a:r>
            <a:r>
              <a:rPr lang="en-US" sz="1800" dirty="0" err="1"/>
              <a:t>joyining</a:t>
            </a:r>
            <a:r>
              <a:rPr lang="en-US" sz="1800" dirty="0"/>
              <a:t> </a:t>
            </a:r>
            <a:r>
              <a:rPr lang="en-US" sz="1800" dirty="0" err="1"/>
              <a:t>inshootlari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siqib</a:t>
            </a:r>
            <a:r>
              <a:rPr lang="en-US" sz="1800" dirty="0"/>
              <a:t> </a:t>
            </a:r>
            <a:r>
              <a:rPr lang="en-US" sz="1800" dirty="0" err="1"/>
              <a:t>qo’yish</a:t>
            </a:r>
            <a:r>
              <a:rPr lang="en-US" sz="1800" dirty="0"/>
              <a:t> </a:t>
            </a:r>
            <a:r>
              <a:rPr lang="en-US" sz="1800" dirty="0" err="1"/>
              <a:t>o’zanning</a:t>
            </a:r>
            <a:r>
              <a:rPr lang="en-US" sz="1800" dirty="0"/>
              <a:t> </a:t>
            </a:r>
            <a:r>
              <a:rPr lang="en-US" sz="1800" dirty="0" err="1"/>
              <a:t>albatta</a:t>
            </a:r>
            <a:r>
              <a:rPr lang="en-US" sz="1800" dirty="0"/>
              <a:t> </a:t>
            </a:r>
            <a:r>
              <a:rPr lang="en-US" sz="1800" dirty="0" err="1"/>
              <a:t>yuvilishiga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. </a:t>
            </a:r>
            <a:r>
              <a:rPr lang="en-US" sz="1800" dirty="0" err="1"/>
              <a:t>O’zanda</a:t>
            </a:r>
            <a:r>
              <a:rPr lang="en-US" sz="1800" dirty="0"/>
              <a:t> </a:t>
            </a:r>
            <a:r>
              <a:rPr lang="en-US" sz="1800" dirty="0" err="1"/>
              <a:t>ko’prik</a:t>
            </a:r>
            <a:r>
              <a:rPr lang="en-US" sz="1800" dirty="0"/>
              <a:t> </a:t>
            </a:r>
            <a:r>
              <a:rPr lang="en-US" sz="1800" dirty="0" err="1"/>
              <a:t>tayanchlari</a:t>
            </a:r>
            <a:r>
              <a:rPr lang="en-US" sz="1800" dirty="0"/>
              <a:t> </a:t>
            </a:r>
            <a:r>
              <a:rPr lang="en-US" sz="1800" dirty="0" err="1"/>
              <a:t>o’rnatilgan</a:t>
            </a:r>
            <a:r>
              <a:rPr lang="en-US" sz="1800" dirty="0"/>
              <a:t>,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yuvilish</a:t>
            </a:r>
            <a:r>
              <a:rPr lang="en-US" sz="1800" dirty="0"/>
              <a:t> </a:t>
            </a:r>
            <a:r>
              <a:rPr lang="en-US" sz="1800" dirty="0" err="1"/>
              <a:t>xavfi</a:t>
            </a:r>
            <a:r>
              <a:rPr lang="en-US" sz="1800" dirty="0"/>
              <a:t> </a:t>
            </a:r>
            <a:r>
              <a:rPr lang="en-US" sz="1800" dirty="0" err="1"/>
              <a:t>bor</a:t>
            </a:r>
            <a:r>
              <a:rPr lang="en-US" sz="1800" dirty="0"/>
              <a:t>, </a:t>
            </a:r>
            <a:r>
              <a:rPr lang="en-US" sz="1800" dirty="0" err="1"/>
              <a:t>shu</a:t>
            </a:r>
            <a:r>
              <a:rPr lang="en-US" sz="1800" dirty="0"/>
              <a:t> </a:t>
            </a:r>
            <a:r>
              <a:rPr lang="en-US" sz="1800" dirty="0" err="1"/>
              <a:t>munosabat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ko’prik</a:t>
            </a:r>
            <a:r>
              <a:rPr lang="en-US" sz="1800" dirty="0"/>
              <a:t> </a:t>
            </a:r>
            <a:r>
              <a:rPr lang="en-US" sz="1800" dirty="0" err="1"/>
              <a:t>ostida</a:t>
            </a:r>
            <a:r>
              <a:rPr lang="en-US" sz="1800" dirty="0"/>
              <a:t> </a:t>
            </a:r>
            <a:r>
              <a:rPr lang="en-US" sz="1800" dirty="0" err="1"/>
              <a:t>oqim</a:t>
            </a:r>
            <a:r>
              <a:rPr lang="en-US" sz="1800" dirty="0"/>
              <a:t> </a:t>
            </a:r>
            <a:r>
              <a:rPr lang="en-US" sz="1800" dirty="0" err="1"/>
              <a:t>tezligining</a:t>
            </a:r>
            <a:r>
              <a:rPr lang="en-US" sz="1800" dirty="0"/>
              <a:t> </a:t>
            </a:r>
            <a:r>
              <a:rPr lang="en-US" sz="1800" dirty="0" err="1"/>
              <a:t>ortishi</a:t>
            </a:r>
            <a:r>
              <a:rPr lang="en-US" sz="1800" dirty="0"/>
              <a:t> </a:t>
            </a:r>
            <a:r>
              <a:rPr lang="en-US" sz="1800" dirty="0" err="1"/>
              <a:t>notabiiy</a:t>
            </a:r>
            <a:r>
              <a:rPr lang="en-US" sz="1800" dirty="0"/>
              <a:t> </a:t>
            </a:r>
            <a:r>
              <a:rPr lang="en-US" sz="1800" dirty="0" err="1"/>
              <a:t>oqim</a:t>
            </a:r>
            <a:r>
              <a:rPr lang="en-US" sz="1800" dirty="0"/>
              <a:t> </a:t>
            </a:r>
            <a:r>
              <a:rPr lang="en-US" sz="1800" dirty="0" err="1"/>
              <a:t>tezligiga</a:t>
            </a:r>
            <a:r>
              <a:rPr lang="en-US" sz="1800" dirty="0"/>
              <a:t> </a:t>
            </a:r>
            <a:r>
              <a:rPr lang="en-US" sz="1800" dirty="0" err="1"/>
              <a:t>taqqoslaganda</a:t>
            </a:r>
            <a:r>
              <a:rPr lang="en-US" sz="1800" dirty="0"/>
              <a:t> </a:t>
            </a:r>
            <a:r>
              <a:rPr lang="en-US" sz="1800" dirty="0" err="1"/>
              <a:t>ancha</a:t>
            </a:r>
            <a:r>
              <a:rPr lang="en-US" sz="1800" dirty="0"/>
              <a:t> </a:t>
            </a:r>
            <a:r>
              <a:rPr lang="en-US" sz="1800" dirty="0" err="1"/>
              <a:t>cheklab</a:t>
            </a:r>
            <a:r>
              <a:rPr lang="en-US" sz="1800" dirty="0"/>
              <a:t> </a:t>
            </a:r>
            <a:r>
              <a:rPr lang="en-US" sz="1800" dirty="0" err="1"/>
              <a:t>qo’yiladi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708920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Ko’prikli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tarkibiy</a:t>
            </a:r>
            <a:r>
              <a:rPr lang="en-US" sz="2000" dirty="0"/>
              <a:t> </a:t>
            </a:r>
            <a:r>
              <a:rPr lang="en-US" sz="2000" dirty="0" err="1"/>
              <a:t>qismidir</a:t>
            </a:r>
            <a:r>
              <a:rPr lang="en-US" sz="2000" dirty="0"/>
              <a:t>,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avvalambor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talabni-yo’l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yuk </a:t>
            </a:r>
            <a:r>
              <a:rPr lang="en-US" sz="2000" dirty="0" err="1"/>
              <a:t>tashishga</a:t>
            </a:r>
            <a:r>
              <a:rPr lang="en-US" sz="2000" dirty="0"/>
              <a:t> </a:t>
            </a:r>
            <a:r>
              <a:rPr lang="en-US" sz="2000" dirty="0" err="1"/>
              <a:t>a’lo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ko’rsatish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Daryodan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joyini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, </a:t>
            </a:r>
            <a:r>
              <a:rPr lang="en-US" sz="2000" dirty="0" err="1"/>
              <a:t>ana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talabga</a:t>
            </a:r>
            <a:r>
              <a:rPr lang="en-US" sz="2000" dirty="0"/>
              <a:t> </a:t>
            </a:r>
            <a:r>
              <a:rPr lang="en-US" sz="2000" dirty="0" err="1"/>
              <a:t>bo’ysindirilishi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temir</a:t>
            </a:r>
            <a:r>
              <a:rPr lang="en-US" sz="2000" dirty="0"/>
              <a:t> </a:t>
            </a:r>
            <a:r>
              <a:rPr lang="en-US" sz="2000" dirty="0" err="1"/>
              <a:t>yo’llardan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amaliyotida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tizimiga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turg’unligining</a:t>
            </a:r>
            <a:r>
              <a:rPr lang="en-US" sz="2000" dirty="0"/>
              <a:t> </a:t>
            </a:r>
            <a:r>
              <a:rPr lang="en-US" sz="2000" dirty="0" err="1"/>
              <a:t>buzilishi</a:t>
            </a:r>
            <a:r>
              <a:rPr lang="en-US" sz="2000" dirty="0"/>
              <a:t> </a:t>
            </a:r>
            <a:r>
              <a:rPr lang="en-US" sz="2000" dirty="0" err="1"/>
              <a:t>deyarli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o’zan</a:t>
            </a:r>
            <a:r>
              <a:rPr lang="en-US" sz="2000" dirty="0"/>
              <a:t> </a:t>
            </a:r>
            <a:r>
              <a:rPr lang="en-US" sz="2000" dirty="0" err="1"/>
              <a:t>o’zgarishlarining</a:t>
            </a:r>
            <a:r>
              <a:rPr lang="en-US" sz="2000" dirty="0"/>
              <a:t> </a:t>
            </a:r>
            <a:r>
              <a:rPr lang="en-US" sz="2000" dirty="0" err="1"/>
              <a:t>noqulay</a:t>
            </a:r>
            <a:r>
              <a:rPr lang="en-US" sz="2000" dirty="0"/>
              <a:t> </a:t>
            </a:r>
            <a:r>
              <a:rPr lang="en-US" sz="2000" dirty="0" err="1"/>
              <a:t>rivojlanishi</a:t>
            </a:r>
            <a:r>
              <a:rPr lang="en-US" sz="2000" dirty="0"/>
              <a:t> </a:t>
            </a:r>
            <a:r>
              <a:rPr lang="en-US" sz="2000" dirty="0" err="1"/>
              <a:t>oqibatida</a:t>
            </a:r>
            <a:r>
              <a:rPr lang="en-US" sz="2000" dirty="0"/>
              <a:t> </a:t>
            </a:r>
            <a:r>
              <a:rPr lang="en-US" sz="2000" dirty="0" err="1"/>
              <a:t>yuz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, </a:t>
            </a:r>
            <a:r>
              <a:rPr lang="en-US" sz="2000" dirty="0" err="1"/>
              <a:t>bularning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ko’prik</a:t>
            </a:r>
            <a:r>
              <a:rPr lang="en-US" sz="2000" dirty="0"/>
              <a:t> </a:t>
            </a:r>
            <a:r>
              <a:rPr lang="en-US" sz="2000" dirty="0" err="1"/>
              <a:t>tayanchlarining</a:t>
            </a:r>
            <a:r>
              <a:rPr lang="en-US" sz="2000" dirty="0"/>
              <a:t> </a:t>
            </a:r>
            <a:r>
              <a:rPr lang="en-US" sz="2000" dirty="0" err="1"/>
              <a:t>asoslari</a:t>
            </a:r>
            <a:r>
              <a:rPr lang="en-US" sz="2000" dirty="0"/>
              <a:t> </a:t>
            </a:r>
            <a:r>
              <a:rPr lang="en-US" sz="2000" dirty="0" err="1"/>
              <a:t>yuvilib</a:t>
            </a:r>
            <a:r>
              <a:rPr lang="en-US" sz="2000" dirty="0"/>
              <a:t> </a:t>
            </a:r>
            <a:r>
              <a:rPr lang="en-US" sz="2000" dirty="0" err="1"/>
              <a:t>ketadi</a:t>
            </a:r>
            <a:r>
              <a:rPr lang="en-US" sz="2000" dirty="0"/>
              <a:t>, </a:t>
            </a:r>
            <a:r>
              <a:rPr lang="en-US" sz="2000" dirty="0" err="1"/>
              <a:t>kelish</a:t>
            </a:r>
            <a:r>
              <a:rPr lang="en-US" sz="2000" dirty="0"/>
              <a:t> </a:t>
            </a:r>
            <a:r>
              <a:rPr lang="en-US" sz="2000" dirty="0" err="1"/>
              <a:t>yo’llarining</a:t>
            </a:r>
            <a:r>
              <a:rPr lang="en-US" sz="2000" dirty="0"/>
              <a:t> </a:t>
            </a:r>
            <a:r>
              <a:rPr lang="en-US" sz="2000" dirty="0" err="1"/>
              <a:t>ko’tarmalari</a:t>
            </a:r>
            <a:r>
              <a:rPr lang="en-US" sz="2000" dirty="0"/>
              <a:t> </a:t>
            </a:r>
            <a:r>
              <a:rPr lang="en-US" sz="2000" dirty="0" err="1"/>
              <a:t>emiriladi</a:t>
            </a:r>
            <a:r>
              <a:rPr lang="en-US" sz="2000" dirty="0"/>
              <a:t>, (</a:t>
            </a:r>
            <a:r>
              <a:rPr lang="en-US" sz="2000" dirty="0" err="1"/>
              <a:t>boshqarish</a:t>
            </a:r>
            <a:r>
              <a:rPr lang="en-US" sz="2000" dirty="0"/>
              <a:t>) </a:t>
            </a:r>
            <a:r>
              <a:rPr lang="en-US" sz="2000" dirty="0" err="1"/>
              <a:t>rostlash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himoyalash</a:t>
            </a:r>
            <a:r>
              <a:rPr lang="en-US" sz="2000" dirty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 </a:t>
            </a:r>
            <a:r>
              <a:rPr lang="en-US" sz="2000" dirty="0" err="1"/>
              <a:t>emiriladi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16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492896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bo’yi</a:t>
            </a:r>
            <a:r>
              <a:rPr lang="en-US" sz="2000" dirty="0"/>
              <a:t> </a:t>
            </a:r>
            <a:r>
              <a:rPr lang="en-US" sz="2000" dirty="0" err="1"/>
              <a:t>oqadigan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o’zanidagina</a:t>
            </a:r>
            <a:r>
              <a:rPr lang="en-US" sz="2000" dirty="0"/>
              <a:t> </a:t>
            </a:r>
            <a:r>
              <a:rPr lang="en-US" sz="2000" dirty="0" err="1"/>
              <a:t>kuzatiladi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minimal </a:t>
            </a:r>
            <a:r>
              <a:rPr lang="en-US" sz="2000" dirty="0" err="1"/>
              <a:t>oqim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o’zanning</a:t>
            </a:r>
            <a:r>
              <a:rPr lang="en-US" sz="2000" dirty="0"/>
              <a:t> </a:t>
            </a:r>
            <a:r>
              <a:rPr lang="en-US" sz="2000" dirty="0" err="1"/>
              <a:t>hammasi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o’rtacha</a:t>
            </a:r>
            <a:r>
              <a:rPr lang="en-US" sz="2000" dirty="0"/>
              <a:t> </a:t>
            </a:r>
            <a:r>
              <a:rPr lang="en-US" sz="2000" dirty="0" err="1"/>
              <a:t>sathli</a:t>
            </a:r>
            <a:r>
              <a:rPr lang="en-US" sz="2000" dirty="0"/>
              <a:t> </a:t>
            </a:r>
            <a:r>
              <a:rPr lang="en-US" sz="2000" dirty="0" err="1"/>
              <a:t>o’zan</a:t>
            </a:r>
            <a:r>
              <a:rPr lang="en-US" sz="2000" dirty="0"/>
              <a:t> deb </a:t>
            </a:r>
            <a:r>
              <a:rPr lang="en-US" sz="2000" dirty="0" err="1"/>
              <a:t>ataladigan</a:t>
            </a:r>
            <a:r>
              <a:rPr lang="en-US" sz="2000" dirty="0"/>
              <a:t> </a:t>
            </a:r>
            <a:r>
              <a:rPr lang="en-US" sz="2000" dirty="0" err="1"/>
              <a:t>o’zandan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yuqorigi</a:t>
            </a:r>
            <a:r>
              <a:rPr lang="en-US" sz="2000" dirty="0"/>
              <a:t> </a:t>
            </a:r>
            <a:r>
              <a:rPr lang="en-US" sz="2000" dirty="0" err="1"/>
              <a:t>qismidagi</a:t>
            </a:r>
            <a:r>
              <a:rPr lang="en-US" sz="2000" dirty="0"/>
              <a:t> </a:t>
            </a:r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cho’kindilarning</a:t>
            </a:r>
            <a:r>
              <a:rPr lang="en-US" sz="2000" dirty="0"/>
              <a:t> </a:t>
            </a:r>
            <a:r>
              <a:rPr lang="en-US" sz="2000" dirty="0" err="1"/>
              <a:t>qatlam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o’tirishi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mobaynida</a:t>
            </a:r>
            <a:r>
              <a:rPr lang="en-US" sz="2000" dirty="0"/>
              <a:t> </a:t>
            </a:r>
            <a:r>
              <a:rPr lang="en-US" sz="2000" dirty="0" err="1"/>
              <a:t>so’nishi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vodiylari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bo’lishining</a:t>
            </a:r>
            <a:r>
              <a:rPr lang="en-US" sz="2000" dirty="0"/>
              <a:t> </a:t>
            </a:r>
            <a:r>
              <a:rPr lang="en-US" sz="2000" dirty="0" err="1"/>
              <a:t>sekin</a:t>
            </a:r>
            <a:r>
              <a:rPr lang="en-US" sz="2000" dirty="0"/>
              <a:t> </a:t>
            </a:r>
            <a:r>
              <a:rPr lang="en-US" sz="2000" dirty="0" err="1"/>
              <a:t>kechadigan</a:t>
            </a:r>
            <a:r>
              <a:rPr lang="en-US" sz="2000" dirty="0"/>
              <a:t> </a:t>
            </a:r>
            <a:r>
              <a:rPr lang="en-US" sz="2000" dirty="0" err="1"/>
              <a:t>qadimiy</a:t>
            </a:r>
            <a:r>
              <a:rPr lang="en-US" sz="2000" dirty="0"/>
              <a:t> </a:t>
            </a:r>
            <a:r>
              <a:rPr lang="en-US" sz="2000" dirty="0" err="1"/>
              <a:t>jarayonlari</a:t>
            </a:r>
            <a:r>
              <a:rPr lang="en-US" sz="2000" dirty="0"/>
              <a:t> deb </a:t>
            </a:r>
            <a:r>
              <a:rPr lang="en-US" sz="2000" dirty="0" err="1"/>
              <a:t>qaralmasdan</a:t>
            </a:r>
            <a:r>
              <a:rPr lang="en-US" sz="2000" dirty="0"/>
              <a:t>, </a:t>
            </a:r>
            <a:r>
              <a:rPr lang="en-US" sz="2000" dirty="0" err="1"/>
              <a:t>belgi</a:t>
            </a:r>
            <a:r>
              <a:rPr lang="en-US" sz="2000" dirty="0"/>
              <a:t> </a:t>
            </a:r>
            <a:r>
              <a:rPr lang="en-US" sz="2000" dirty="0" err="1"/>
              <a:t>hozirgi</a:t>
            </a:r>
            <a:r>
              <a:rPr lang="en-US" sz="2000" dirty="0"/>
              <a:t> </a:t>
            </a:r>
            <a:r>
              <a:rPr lang="en-US" sz="2000" dirty="0" err="1"/>
              <a:t>jarayonlari</a:t>
            </a:r>
            <a:r>
              <a:rPr lang="en-US" sz="2000" dirty="0"/>
              <a:t> deb ham </a:t>
            </a:r>
            <a:r>
              <a:rPr lang="en-US" sz="2000" dirty="0" err="1"/>
              <a:t>qaralishi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munosabat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uzunligida</a:t>
            </a:r>
            <a:r>
              <a:rPr lang="en-US" sz="2000" dirty="0"/>
              <a:t> </a:t>
            </a:r>
            <a:r>
              <a:rPr lang="en-US" sz="2000" dirty="0" err="1"/>
              <a:t>uchta</a:t>
            </a:r>
            <a:r>
              <a:rPr lang="en-US" sz="2000" dirty="0"/>
              <a:t> </a:t>
            </a:r>
            <a:r>
              <a:rPr lang="en-US" sz="2000" dirty="0" err="1"/>
              <a:t>o’ziga</a:t>
            </a:r>
            <a:r>
              <a:rPr lang="en-US" sz="2000" dirty="0"/>
              <a:t> </a:t>
            </a:r>
            <a:r>
              <a:rPr lang="en-US" sz="2000" dirty="0" err="1"/>
              <a:t>xos</a:t>
            </a:r>
            <a:r>
              <a:rPr lang="en-US" sz="2000" dirty="0"/>
              <a:t> </a:t>
            </a:r>
            <a:r>
              <a:rPr lang="en-US" sz="2000" dirty="0" err="1"/>
              <a:t>qismni</a:t>
            </a:r>
            <a:r>
              <a:rPr lang="en-US" sz="2000" dirty="0"/>
              <a:t> </a:t>
            </a:r>
            <a:r>
              <a:rPr lang="en-US" sz="2000" dirty="0" err="1"/>
              <a:t>ajratib</a:t>
            </a:r>
            <a:r>
              <a:rPr lang="en-US" sz="2000" dirty="0"/>
              <a:t> </a:t>
            </a:r>
            <a:r>
              <a:rPr lang="en-US" sz="2000" dirty="0" err="1"/>
              <a:t>ko’rsatish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(4-rasm). </a:t>
            </a:r>
            <a:r>
              <a:rPr lang="en-US" sz="2000" dirty="0" err="1"/>
              <a:t>Nishabligi</a:t>
            </a:r>
            <a:r>
              <a:rPr lang="en-US" sz="2000" dirty="0"/>
              <a:t> I1 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birinchi</a:t>
            </a:r>
            <a:r>
              <a:rPr lang="en-US" sz="2000" dirty="0"/>
              <a:t> (</a:t>
            </a:r>
            <a:r>
              <a:rPr lang="en-US" sz="2000" dirty="0" err="1"/>
              <a:t>oqim</a:t>
            </a:r>
            <a:r>
              <a:rPr lang="en-US" sz="2000" dirty="0"/>
              <a:t> 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yuqorigi</a:t>
            </a:r>
            <a:r>
              <a:rPr lang="en-US" sz="2000" dirty="0"/>
              <a:t>) </a:t>
            </a:r>
            <a:r>
              <a:rPr lang="en-US" sz="2000" dirty="0" err="1"/>
              <a:t>qism</a:t>
            </a:r>
            <a:r>
              <a:rPr lang="en-US" sz="2000" dirty="0"/>
              <a:t> </a:t>
            </a:r>
            <a:r>
              <a:rPr lang="en-US" sz="2000" dirty="0" err="1"/>
              <a:t>eroziya</a:t>
            </a:r>
            <a:r>
              <a:rPr lang="en-US" sz="2000" dirty="0"/>
              <a:t> (</a:t>
            </a:r>
            <a:r>
              <a:rPr lang="en-US" sz="2000" dirty="0" err="1"/>
              <a:t>emirilish</a:t>
            </a:r>
            <a:r>
              <a:rPr lang="en-US" sz="2000" dirty="0"/>
              <a:t>, </a:t>
            </a:r>
            <a:r>
              <a:rPr lang="en-US" sz="2000" dirty="0" err="1"/>
              <a:t>nurash</a:t>
            </a:r>
            <a:r>
              <a:rPr lang="en-US" sz="2000" dirty="0"/>
              <a:t>) </a:t>
            </a:r>
            <a:r>
              <a:rPr lang="en-US" sz="2000" dirty="0" err="1"/>
              <a:t>zonasi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03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4392488"/>
          </a:xfrm>
        </p:spPr>
        <p:txBody>
          <a:bodyPr>
            <a:noAutofit/>
          </a:bodyPr>
          <a:lstStyle/>
          <a:p>
            <a:r>
              <a:rPr lang="en-US" sz="2000" dirty="0" err="1"/>
              <a:t>Nishabi</a:t>
            </a:r>
            <a:r>
              <a:rPr lang="en-US" sz="2000" dirty="0"/>
              <a:t> I2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(</a:t>
            </a:r>
            <a:r>
              <a:rPr lang="en-US" sz="2000" dirty="0" err="1"/>
              <a:t>o’rta</a:t>
            </a:r>
            <a:r>
              <a:rPr lang="en-US" sz="2000" dirty="0"/>
              <a:t>) </a:t>
            </a:r>
            <a:r>
              <a:rPr lang="en-US" sz="2000" dirty="0" err="1"/>
              <a:t>qism</a:t>
            </a:r>
            <a:r>
              <a:rPr lang="en-US" sz="2000" dirty="0"/>
              <a:t> </a:t>
            </a:r>
            <a:r>
              <a:rPr lang="en-US" sz="2000" dirty="0" err="1"/>
              <a:t>cho’kindilarning</a:t>
            </a:r>
            <a:r>
              <a:rPr lang="en-US" sz="2000" dirty="0"/>
              <a:t> </a:t>
            </a:r>
            <a:r>
              <a:rPr lang="en-US" sz="2000" dirty="0" err="1"/>
              <a:t>tranzit</a:t>
            </a:r>
            <a:r>
              <a:rPr lang="en-US" sz="2000" dirty="0"/>
              <a:t> (</a:t>
            </a:r>
            <a:r>
              <a:rPr lang="en-US" sz="2000" dirty="0" err="1"/>
              <a:t>o’tkazib</a:t>
            </a:r>
            <a:r>
              <a:rPr lang="en-US" sz="2000" dirty="0"/>
              <a:t> </a:t>
            </a:r>
            <a:r>
              <a:rPr lang="en-US" sz="2000" dirty="0" err="1"/>
              <a:t>yuborish</a:t>
            </a:r>
            <a:r>
              <a:rPr lang="en-US" sz="2000" dirty="0"/>
              <a:t>) </a:t>
            </a:r>
            <a:r>
              <a:rPr lang="en-US" sz="2000" dirty="0" err="1"/>
              <a:t>zonasi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.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oqim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uchinchi</a:t>
            </a:r>
            <a:r>
              <a:rPr lang="en-US" sz="2000" dirty="0"/>
              <a:t> (</a:t>
            </a:r>
            <a:r>
              <a:rPr lang="en-US" sz="2000" dirty="0" err="1"/>
              <a:t>pastki</a:t>
            </a:r>
            <a:r>
              <a:rPr lang="en-US" sz="2000" dirty="0"/>
              <a:t>) </a:t>
            </a:r>
            <a:r>
              <a:rPr lang="en-US" sz="2000" dirty="0" err="1"/>
              <a:t>qismining</a:t>
            </a:r>
            <a:r>
              <a:rPr lang="en-US" sz="2000" dirty="0"/>
              <a:t> </a:t>
            </a:r>
            <a:r>
              <a:rPr lang="en-US" sz="2000" dirty="0" err="1"/>
              <a:t>qiyaligi</a:t>
            </a:r>
            <a:r>
              <a:rPr lang="en-US" sz="2000" dirty="0"/>
              <a:t> I3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ajralib</a:t>
            </a:r>
            <a:r>
              <a:rPr lang="en-US" sz="2000" dirty="0"/>
              <a:t> </a:t>
            </a:r>
            <a:r>
              <a:rPr lang="en-US" sz="2000" dirty="0" err="1"/>
              <a:t>turadiki</a:t>
            </a:r>
            <a:r>
              <a:rPr lang="en-US" sz="2000" dirty="0"/>
              <a:t>,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oqayotgan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endi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qism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oqizib</a:t>
            </a:r>
            <a:r>
              <a:rPr lang="en-US" sz="2000" dirty="0"/>
              <a:t> </a:t>
            </a:r>
            <a:r>
              <a:rPr lang="en-US" sz="2000" dirty="0" err="1"/>
              <a:t>o’tilayotgan</a:t>
            </a:r>
            <a:r>
              <a:rPr lang="en-US" sz="2000" dirty="0"/>
              <a:t> </a:t>
            </a:r>
            <a:r>
              <a:rPr lang="en-US" sz="2000" dirty="0" err="1"/>
              <a:t>miqdordagi</a:t>
            </a:r>
            <a:r>
              <a:rPr lang="en-US" sz="2000" dirty="0"/>
              <a:t> </a:t>
            </a:r>
            <a:r>
              <a:rPr lang="en-US" sz="2000" dirty="0" err="1"/>
              <a:t>cho’kindilarni</a:t>
            </a:r>
            <a:r>
              <a:rPr lang="en-US" sz="2000" dirty="0"/>
              <a:t> </a:t>
            </a:r>
            <a:r>
              <a:rPr lang="en-US" sz="2000" dirty="0" err="1"/>
              <a:t>siljita</a:t>
            </a:r>
            <a:r>
              <a:rPr lang="en-US" sz="2000" dirty="0"/>
              <a:t> </a:t>
            </a:r>
            <a:r>
              <a:rPr lang="en-US" sz="2000" dirty="0" err="1"/>
              <a:t>olmaydi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r>
              <a:rPr lang="en-US" sz="2000" dirty="0" smtClean="0"/>
              <a:t>4-rasm</a:t>
            </a:r>
            <a:r>
              <a:rPr lang="en-US" sz="2000" dirty="0"/>
              <a:t>.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vodiysini</a:t>
            </a:r>
            <a:r>
              <a:rPr lang="en-US" sz="2000" dirty="0"/>
              <a:t> </a:t>
            </a:r>
            <a:r>
              <a:rPr lang="en-US" sz="2000" dirty="0" err="1"/>
              <a:t>xarakterli</a:t>
            </a:r>
            <a:r>
              <a:rPr lang="en-US" sz="2000" dirty="0"/>
              <a:t> </a:t>
            </a:r>
            <a:r>
              <a:rPr lang="en-US" sz="2000" dirty="0" err="1"/>
              <a:t>uchastkalarga</a:t>
            </a:r>
            <a:r>
              <a:rPr lang="en-US" sz="2000" dirty="0"/>
              <a:t> </a:t>
            </a:r>
            <a:r>
              <a:rPr lang="en-US" sz="2000" dirty="0" err="1"/>
              <a:t>bo’lish</a:t>
            </a:r>
            <a:r>
              <a:rPr lang="en-US" sz="2000" dirty="0"/>
              <a:t> </a:t>
            </a:r>
            <a:r>
              <a:rPr lang="en-US" sz="2000" dirty="0" err="1"/>
              <a:t>sxemasi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56992"/>
            <a:ext cx="4680520" cy="2588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2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4392488"/>
          </a:xfrm>
        </p:spPr>
        <p:txBody>
          <a:bodyPr>
            <a:noAutofit/>
          </a:bodyPr>
          <a:lstStyle/>
          <a:p>
            <a:r>
              <a:rPr lang="en-US" sz="2000" dirty="0" err="1"/>
              <a:t>Natijada</a:t>
            </a:r>
            <a:r>
              <a:rPr lang="en-US" sz="2000" dirty="0"/>
              <a:t> </a:t>
            </a:r>
            <a:r>
              <a:rPr lang="en-US" sz="2000" dirty="0" err="1"/>
              <a:t>cho’kindilarning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vodiyning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qatlanib</a:t>
            </a:r>
            <a:r>
              <a:rPr lang="en-US" sz="2000" dirty="0"/>
              <a:t> </a:t>
            </a:r>
            <a:r>
              <a:rPr lang="en-US" sz="2000" dirty="0" err="1"/>
              <a:t>cho’kadi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tubi</a:t>
            </a:r>
            <a:r>
              <a:rPr lang="en-US" sz="2000" dirty="0"/>
              <a:t> </a:t>
            </a:r>
            <a:r>
              <a:rPr lang="en-US" sz="2000" dirty="0" err="1"/>
              <a:t>ko’tariladi</a:t>
            </a:r>
            <a:r>
              <a:rPr lang="en-US" sz="2000" dirty="0"/>
              <a:t>. Bu </a:t>
            </a:r>
            <a:r>
              <a:rPr lang="en-US" sz="2000" dirty="0" err="1"/>
              <a:t>qism</a:t>
            </a:r>
            <a:r>
              <a:rPr lang="en-US" sz="2000" dirty="0"/>
              <a:t> </a:t>
            </a:r>
            <a:r>
              <a:rPr lang="en-US" sz="2000" dirty="0" err="1"/>
              <a:t>cho’kindilarning</a:t>
            </a:r>
            <a:r>
              <a:rPr lang="en-US" sz="2000" dirty="0"/>
              <a:t> </a:t>
            </a:r>
            <a:r>
              <a:rPr lang="en-US" sz="2000" dirty="0" err="1"/>
              <a:t>to’planish</a:t>
            </a:r>
            <a:r>
              <a:rPr lang="en-US" sz="2000" dirty="0"/>
              <a:t> </a:t>
            </a:r>
            <a:r>
              <a:rPr lang="en-US" sz="2000" dirty="0" err="1"/>
              <a:t>zonasi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.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qator</a:t>
            </a:r>
            <a:r>
              <a:rPr lang="en-US" sz="2000" dirty="0"/>
              <a:t> </a:t>
            </a:r>
            <a:r>
              <a:rPr lang="en-US" sz="2000" dirty="0" err="1"/>
              <a:t>hollarda</a:t>
            </a:r>
            <a:r>
              <a:rPr lang="en-US" sz="2000" dirty="0"/>
              <a:t> </a:t>
            </a:r>
            <a:r>
              <a:rPr lang="en-US" sz="2000" dirty="0" err="1"/>
              <a:t>cho’kindilar</a:t>
            </a:r>
            <a:r>
              <a:rPr lang="en-US" sz="2000" dirty="0"/>
              <a:t> </a:t>
            </a:r>
            <a:r>
              <a:rPr lang="en-US" sz="2000" dirty="0" err="1"/>
              <a:t>qatlami</a:t>
            </a:r>
            <a:r>
              <a:rPr lang="en-US" sz="2000" dirty="0"/>
              <a:t>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o’lchamga</a:t>
            </a:r>
            <a:r>
              <a:rPr lang="en-US" sz="2000" dirty="0"/>
              <a:t> </a:t>
            </a:r>
            <a:r>
              <a:rPr lang="en-US" sz="2000" dirty="0" err="1"/>
              <a:t>etadiki</a:t>
            </a:r>
            <a:r>
              <a:rPr lang="en-US" sz="2000" dirty="0"/>
              <a:t>,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oqimidagi</a:t>
            </a:r>
            <a:r>
              <a:rPr lang="en-US" sz="2000" dirty="0"/>
              <a:t> </a:t>
            </a:r>
            <a:r>
              <a:rPr lang="en-US" sz="2000" dirty="0" err="1"/>
              <a:t>o’zan</a:t>
            </a:r>
            <a:r>
              <a:rPr lang="en-US" sz="2000" dirty="0"/>
              <a:t> </a:t>
            </a:r>
            <a:r>
              <a:rPr lang="en-US" sz="2000" dirty="0" err="1"/>
              <a:t>atrofdagi</a:t>
            </a:r>
            <a:r>
              <a:rPr lang="en-US" sz="2000" dirty="0"/>
              <a:t> </a:t>
            </a:r>
            <a:r>
              <a:rPr lang="en-US" sz="2000" dirty="0" err="1"/>
              <a:t>joydan</a:t>
            </a:r>
            <a:r>
              <a:rPr lang="en-US" sz="2000" dirty="0"/>
              <a:t> </a:t>
            </a:r>
            <a:r>
              <a:rPr lang="en-US" sz="2000" dirty="0" err="1"/>
              <a:t>ko’tarilib</a:t>
            </a:r>
            <a:r>
              <a:rPr lang="en-US" sz="2000" dirty="0"/>
              <a:t> </a:t>
            </a:r>
            <a:r>
              <a:rPr lang="en-US" sz="2000" dirty="0" err="1"/>
              <a:t>qoladi</a:t>
            </a:r>
            <a:r>
              <a:rPr lang="en-US" sz="2000" dirty="0"/>
              <a:t>.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hollarda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vodiysining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cho’kindilarning</a:t>
            </a:r>
            <a:r>
              <a:rPr lang="en-US" sz="2000" dirty="0"/>
              <a:t> </a:t>
            </a:r>
            <a:r>
              <a:rPr lang="en-US" sz="2000" dirty="0" err="1"/>
              <a:t>konussimon</a:t>
            </a:r>
            <a:r>
              <a:rPr lang="en-US" sz="2000" dirty="0"/>
              <a:t> </a:t>
            </a:r>
            <a:r>
              <a:rPr lang="en-US" sz="2000" dirty="0" err="1"/>
              <a:t>yotqiziqlari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 (4-rasm).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ta’minlanishi</a:t>
            </a:r>
            <a:r>
              <a:rPr lang="en-US" sz="2000" dirty="0"/>
              <a:t> </a:t>
            </a:r>
            <a:r>
              <a:rPr lang="en-US" sz="2000" dirty="0" err="1"/>
              <a:t>notekis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Daryoga</a:t>
            </a:r>
            <a:r>
              <a:rPr lang="en-US" sz="2000" dirty="0"/>
              <a:t> </a:t>
            </a:r>
            <a:r>
              <a:rPr lang="en-US" sz="2000" dirty="0" err="1"/>
              <a:t>suvning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massasining</a:t>
            </a:r>
            <a:r>
              <a:rPr lang="en-US" sz="2000" dirty="0"/>
              <a:t> </a:t>
            </a:r>
            <a:r>
              <a:rPr lang="en-US" sz="2000" dirty="0" err="1"/>
              <a:t>tez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kelishi</a:t>
            </a:r>
            <a:r>
              <a:rPr lang="en-US" sz="2000" dirty="0"/>
              <a:t>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sarfni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u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o’zaning</a:t>
            </a:r>
            <a:r>
              <a:rPr lang="en-US" sz="2000" dirty="0"/>
              <a:t> </a:t>
            </a:r>
            <a:r>
              <a:rPr lang="en-US" sz="2000" dirty="0" err="1"/>
              <a:t>to’lishini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oshirib</a:t>
            </a:r>
            <a:r>
              <a:rPr lang="en-US" sz="2000" dirty="0"/>
              <a:t> </a:t>
            </a:r>
            <a:r>
              <a:rPr lang="en-US" sz="2000" dirty="0" err="1"/>
              <a:t>yuboradi</a:t>
            </a:r>
            <a:r>
              <a:rPr lang="en-US" sz="2000" dirty="0"/>
              <a:t>, </a:t>
            </a:r>
            <a:r>
              <a:rPr lang="en-US" sz="2000" dirty="0" err="1"/>
              <a:t>o’zaning</a:t>
            </a:r>
            <a:r>
              <a:rPr lang="en-US" sz="2000" dirty="0"/>
              <a:t> </a:t>
            </a:r>
            <a:r>
              <a:rPr lang="en-US" sz="2000" dirty="0" err="1"/>
              <a:t>to’lishi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sathining</a:t>
            </a:r>
            <a:r>
              <a:rPr lang="en-US" sz="2000" dirty="0"/>
              <a:t> </a:t>
            </a:r>
            <a:r>
              <a:rPr lang="en-US" sz="2000" dirty="0" err="1"/>
              <a:t>ko’tarilishi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toshqini</a:t>
            </a:r>
            <a:r>
              <a:rPr lang="en-US" sz="2000" dirty="0"/>
              <a:t> deb </a:t>
            </a:r>
            <a:r>
              <a:rPr lang="en-US" sz="2000" dirty="0" err="1"/>
              <a:t>yuritiladi</a:t>
            </a:r>
            <a:r>
              <a:rPr lang="en-US" sz="2000" dirty="0"/>
              <a:t>. “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toshqini</a:t>
            </a:r>
            <a:r>
              <a:rPr lang="en-US" sz="2000" dirty="0"/>
              <a:t>”  </a:t>
            </a:r>
            <a:r>
              <a:rPr lang="en-US" sz="2000" dirty="0" err="1"/>
              <a:t>atamasi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amaliyotida</a:t>
            </a:r>
            <a:r>
              <a:rPr lang="en-US" sz="2000" dirty="0"/>
              <a:t> “</a:t>
            </a:r>
            <a:r>
              <a:rPr lang="en-US" sz="2000" dirty="0" err="1"/>
              <a:t>toshqin</a:t>
            </a:r>
            <a:r>
              <a:rPr lang="en-US" sz="2000" dirty="0"/>
              <a:t>” </a:t>
            </a:r>
            <a:r>
              <a:rPr lang="en-US" sz="2000" dirty="0" err="1"/>
              <a:t>so’zi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almashtiriladi</a:t>
            </a:r>
            <a:r>
              <a:rPr lang="en-US" sz="2000" dirty="0"/>
              <a:t>.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daryolarda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toshqini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oqimining</a:t>
            </a:r>
            <a:r>
              <a:rPr lang="en-US" sz="2000" dirty="0"/>
              <a:t> </a:t>
            </a:r>
            <a:r>
              <a:rPr lang="en-US" sz="2000" dirty="0" err="1"/>
              <a:t>kelib</a:t>
            </a:r>
            <a:r>
              <a:rPr lang="en-US" sz="2000" dirty="0"/>
              <a:t> </a:t>
            </a:r>
            <a:r>
              <a:rPr lang="en-US" sz="2000" dirty="0" err="1"/>
              <a:t>chiqishiga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yilning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davrlarida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22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132856"/>
            <a:ext cx="8136904" cy="4392488"/>
          </a:xfrm>
        </p:spPr>
        <p:txBody>
          <a:bodyPr>
            <a:noAutofit/>
          </a:bodyPr>
          <a:lstStyle/>
          <a:p>
            <a:r>
              <a:rPr lang="en-US" sz="2000" dirty="0" err="1"/>
              <a:t>Daryolar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ta’minlanish</a:t>
            </a:r>
            <a:r>
              <a:rPr lang="en-US" sz="2000" dirty="0"/>
              <a:t> </a:t>
            </a:r>
            <a:r>
              <a:rPr lang="en-US" sz="2000" dirty="0" err="1"/>
              <a:t>turi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to’rtta</a:t>
            </a:r>
            <a:r>
              <a:rPr lang="en-US" sz="2000" dirty="0"/>
              <a:t> </a:t>
            </a:r>
            <a:r>
              <a:rPr lang="en-US" sz="2000" dirty="0" err="1"/>
              <a:t>guruhga</a:t>
            </a:r>
            <a:r>
              <a:rPr lang="en-US" sz="2000" dirty="0"/>
              <a:t> </a:t>
            </a:r>
            <a:r>
              <a:rPr lang="en-US" sz="2000" dirty="0" err="1"/>
              <a:t>bo’linadi</a:t>
            </a:r>
            <a:r>
              <a:rPr lang="en-US" sz="2000" dirty="0"/>
              <a:t>:</a:t>
            </a:r>
          </a:p>
          <a:p>
            <a:r>
              <a:rPr lang="en-US" sz="2000" dirty="0"/>
              <a:t>	I-</a:t>
            </a:r>
            <a:r>
              <a:rPr lang="en-US" sz="2000" dirty="0" err="1"/>
              <a:t>yomg’ir</a:t>
            </a:r>
            <a:r>
              <a:rPr lang="en-US" sz="2000" dirty="0"/>
              <a:t> </a:t>
            </a:r>
            <a:r>
              <a:rPr lang="en-US" sz="2000" dirty="0" err="1"/>
              <a:t>toshqinli</a:t>
            </a:r>
            <a:r>
              <a:rPr lang="en-US" sz="2000" dirty="0"/>
              <a:t> </a:t>
            </a:r>
            <a:r>
              <a:rPr lang="en-US" sz="2000" dirty="0" err="1"/>
              <a:t>daryolar</a:t>
            </a:r>
            <a:r>
              <a:rPr lang="en-US" sz="2000" dirty="0"/>
              <a:t>,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davomida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yomg’ir</a:t>
            </a:r>
            <a:r>
              <a:rPr lang="en-US" sz="2000" dirty="0"/>
              <a:t> </a:t>
            </a:r>
            <a:r>
              <a:rPr lang="en-US" sz="2000" dirty="0" err="1"/>
              <a:t>suvlari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ta’minlanadi</a:t>
            </a:r>
            <a:r>
              <a:rPr lang="en-US" sz="2000" dirty="0"/>
              <a:t>;</a:t>
            </a:r>
          </a:p>
          <a:p>
            <a:r>
              <a:rPr lang="en-US" sz="2000" dirty="0"/>
              <a:t>	II-</a:t>
            </a:r>
            <a:r>
              <a:rPr lang="en-US" sz="2000" dirty="0" err="1"/>
              <a:t>eruvchanlik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toshqini</a:t>
            </a:r>
            <a:r>
              <a:rPr lang="en-US" sz="2000" dirty="0"/>
              <a:t> </a:t>
            </a:r>
            <a:r>
              <a:rPr lang="en-US" sz="2000" dirty="0" err="1"/>
              <a:t>daryolari</a:t>
            </a:r>
            <a:r>
              <a:rPr lang="en-US" sz="2000" dirty="0"/>
              <a:t>,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davomida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erigan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suvlari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ta’minlanadi</a:t>
            </a:r>
            <a:r>
              <a:rPr lang="en-US" sz="2000" dirty="0"/>
              <a:t>;</a:t>
            </a:r>
          </a:p>
          <a:p>
            <a:r>
              <a:rPr lang="en-US" sz="2000" dirty="0"/>
              <a:t>	III-</a:t>
            </a:r>
            <a:r>
              <a:rPr lang="en-US" sz="2000" dirty="0" err="1"/>
              <a:t>muzliklar</a:t>
            </a:r>
            <a:r>
              <a:rPr lang="en-US" sz="2000" dirty="0"/>
              <a:t> </a:t>
            </a:r>
            <a:r>
              <a:rPr lang="en-US" sz="2000" dirty="0" err="1"/>
              <a:t>erishidan</a:t>
            </a:r>
            <a:r>
              <a:rPr lang="en-US" sz="2000" dirty="0"/>
              <a:t> </a:t>
            </a:r>
            <a:r>
              <a:rPr lang="en-US" sz="2000" dirty="0" err="1"/>
              <a:t>toshqinli</a:t>
            </a:r>
            <a:r>
              <a:rPr lang="en-US" sz="2000" dirty="0"/>
              <a:t> </a:t>
            </a:r>
            <a:r>
              <a:rPr lang="en-US" sz="2000" dirty="0" err="1"/>
              <a:t>daryolar</a:t>
            </a:r>
            <a:r>
              <a:rPr lang="en-US" sz="2000" dirty="0"/>
              <a:t>;</a:t>
            </a:r>
          </a:p>
          <a:p>
            <a:r>
              <a:rPr lang="en-US" sz="2000" dirty="0"/>
              <a:t>	IY-</a:t>
            </a:r>
            <a:r>
              <a:rPr lang="en-US" sz="2000" dirty="0" err="1"/>
              <a:t>aralash</a:t>
            </a:r>
            <a:r>
              <a:rPr lang="en-US" sz="2000" dirty="0"/>
              <a:t> </a:t>
            </a:r>
            <a:r>
              <a:rPr lang="en-US" sz="2000" dirty="0" err="1"/>
              <a:t>ta’minlanadigan</a:t>
            </a:r>
            <a:r>
              <a:rPr lang="en-US" sz="2000" dirty="0"/>
              <a:t> </a:t>
            </a:r>
            <a:r>
              <a:rPr lang="en-US" sz="2000" dirty="0" err="1"/>
              <a:t>daryolar</a:t>
            </a:r>
            <a:r>
              <a:rPr lang="en-US" sz="2000" dirty="0"/>
              <a:t>, </a:t>
            </a:r>
            <a:r>
              <a:rPr lang="en-US" sz="2000" dirty="0" err="1"/>
              <a:t>ulardagi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toshqini</a:t>
            </a:r>
            <a:r>
              <a:rPr lang="en-US" sz="2000" dirty="0"/>
              <a:t> </a:t>
            </a:r>
            <a:r>
              <a:rPr lang="en-US" sz="2000" dirty="0" err="1"/>
              <a:t>yomg’ir</a:t>
            </a:r>
            <a:r>
              <a:rPr lang="en-US" sz="2000" dirty="0"/>
              <a:t> </a:t>
            </a:r>
            <a:r>
              <a:rPr lang="en-US" sz="2000" dirty="0" err="1"/>
              <a:t>suvlariga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muzliklar</a:t>
            </a:r>
            <a:r>
              <a:rPr lang="en-US" sz="2000" dirty="0"/>
              <a:t> </a:t>
            </a:r>
            <a:r>
              <a:rPr lang="en-US" sz="2000" dirty="0" err="1"/>
              <a:t>erishidan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oqimlar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ta’minlanadi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mobaynida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sathining</a:t>
            </a:r>
            <a:r>
              <a:rPr lang="en-US" sz="2000" dirty="0"/>
              <a:t> </a:t>
            </a:r>
            <a:r>
              <a:rPr lang="en-US" sz="2000" dirty="0" err="1"/>
              <a:t>o’zgarish</a:t>
            </a:r>
            <a:r>
              <a:rPr lang="en-US" sz="2000" dirty="0"/>
              <a:t> </a:t>
            </a:r>
            <a:r>
              <a:rPr lang="en-US" sz="2000" dirty="0" err="1"/>
              <a:t>grafigi</a:t>
            </a:r>
            <a:r>
              <a:rPr lang="en-US" sz="2000" dirty="0"/>
              <a:t> </a:t>
            </a:r>
            <a:r>
              <a:rPr lang="en-US" sz="2000" dirty="0" err="1"/>
              <a:t>ayni</a:t>
            </a:r>
            <a:r>
              <a:rPr lang="en-US" sz="2000" dirty="0"/>
              <a:t> joy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o’lchash</a:t>
            </a:r>
            <a:r>
              <a:rPr lang="en-US" sz="2000" dirty="0"/>
              <a:t> </a:t>
            </a:r>
            <a:r>
              <a:rPr lang="en-US" sz="2000" dirty="0" err="1"/>
              <a:t>grafigi</a:t>
            </a:r>
            <a:r>
              <a:rPr lang="en-US" sz="2000" dirty="0"/>
              <a:t> deb </a:t>
            </a:r>
            <a:r>
              <a:rPr lang="en-US" sz="2000" dirty="0" err="1"/>
              <a:t>ataladi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u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ta’minlanishi</a:t>
            </a:r>
            <a:r>
              <a:rPr lang="en-US" sz="2000" dirty="0"/>
              <a:t> </a:t>
            </a:r>
            <a:r>
              <a:rPr lang="en-US" sz="2000" dirty="0" err="1"/>
              <a:t>borishining</a:t>
            </a:r>
            <a:r>
              <a:rPr lang="en-US" sz="2000" dirty="0"/>
              <a:t> </a:t>
            </a:r>
            <a:r>
              <a:rPr lang="en-US" sz="2000" dirty="0" err="1"/>
              <a:t>yaqqol</a:t>
            </a:r>
            <a:r>
              <a:rPr lang="en-US" sz="2000" dirty="0"/>
              <a:t> </a:t>
            </a:r>
            <a:r>
              <a:rPr lang="en-US" sz="2000" dirty="0" err="1"/>
              <a:t>tasviridan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03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252</TotalTime>
  <Words>650</Words>
  <Application>Microsoft Office PowerPoint</Application>
  <PresentationFormat>Экран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2019-06-05T09:37:35Z</dcterms:modified>
</cp:coreProperties>
</file>