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5" r:id="rId8"/>
    <p:sldId id="263" r:id="rId9"/>
    <p:sldId id="266" r:id="rId10"/>
    <p:sldId id="264" r:id="rId11"/>
    <p:sldId id="262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80" r:id="rId24"/>
    <p:sldId id="284" r:id="rId25"/>
    <p:sldId id="282" r:id="rId26"/>
    <p:sldId id="285" r:id="rId27"/>
    <p:sldId id="279" r:id="rId28"/>
    <p:sldId id="286" r:id="rId29"/>
    <p:sldId id="287" r:id="rId30"/>
    <p:sldId id="288" r:id="rId31"/>
    <p:sldId id="289" r:id="rId32"/>
    <p:sldId id="290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E2AD8-EA4C-576E-976E-66DE54C583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7E28CB-E93B-0C84-65E3-A806ADD682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E583F-0DB6-84D0-23E9-5E8266A14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70591-BF00-4B26-AF95-0F49818E96F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3E183E-0FA1-AA99-A9EE-CC95737AD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B9EEAC-E984-E1D1-FAB0-A5F1FE454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14567-CE9B-4C78-99E2-3C9CB80EF9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786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F88CA6-5778-F22C-560F-188AEFD10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903056-FFF6-FE63-1BEE-70FE35FE2E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CD323E-2AE8-A07F-5CB9-88569F119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70591-BF00-4B26-AF95-0F49818E96F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FACB75-E2C7-584C-8C5A-792E91361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B6DD4B-FBAF-8415-F5C1-7D1C6F703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14567-CE9B-4C78-99E2-3C9CB80EF9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673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0EDBC-E47E-8FFE-556D-8C57BC52A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6B5CEC-F713-A3BC-2C4A-75A5360FF8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A20DB8-72BC-FE0E-F779-72D71C10C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70591-BF00-4B26-AF95-0F49818E96F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C2D527-31AC-A54C-9BB5-551F3B442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126293-0529-CFFA-9681-C4BE75268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14567-CE9B-4C78-99E2-3C9CB80EF9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841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E0B8F3-6C38-9EB5-E3BE-9B3AA0396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B2E30C-B495-AAC1-3405-8B112ED915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87914C-086D-938F-BD05-B9676B9E77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5C6BAD-A1FE-818E-C29E-EE9D284F3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70591-BF00-4B26-AF95-0F49818E96F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BCA4DA-BD65-707A-FAB3-3F7E90779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13C8B2-FB20-6F67-3B73-C43775CEC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14567-CE9B-4C78-99E2-3C9CB80EF9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714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B17F0-492D-91BA-43D0-D510F8B50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47341-8E7E-48D6-FAB6-603E47359C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A2AA5F-C976-7413-421E-7AF7AD3A3E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A428D2-F352-8947-E4CF-DDE5BA6F39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7A591BB-911B-DC0E-DD59-427A5BA9FE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4A8EEC-3AE8-68F3-2745-D79D6D44D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70591-BF00-4B26-AF95-0F49818E96F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7FFCEA-433F-1667-7D31-58B1E939A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B1E443-ED53-FF75-7AA3-770C1801B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14567-CE9B-4C78-99E2-3C9CB80EF9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491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DAA84-A9FD-AA0A-570F-1565BE7AD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84C9A9-496B-7982-86F0-F9C19A02B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70591-BF00-4B26-AF95-0F49818E96F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64BB99-6D19-B7DD-FA68-512F0DE11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00A7F2-2C5E-FE54-5563-E874D0A92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14567-CE9B-4C78-99E2-3C9CB80EF9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071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A410C9-8186-77E4-7292-BCADDEA76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70591-BF00-4B26-AF95-0F49818E96F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D92F16-6765-3B2D-5FD4-482FE139D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0C9139-1AEE-D064-1998-E3F85C364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14567-CE9B-4C78-99E2-3C9CB80EF9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920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23B568-1035-7857-A46E-5327E0D24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DEFA0C-720D-F028-9CE7-616F812B37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2ECB56-F39C-CDC6-7D90-558893AE16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A08B04-3143-4703-8B6D-FDB1234607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70591-BF00-4B26-AF95-0F49818E96F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A2DDE8-165D-4A87-FE6E-E4AAD2D25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59C1BE-86B3-5C06-9BD8-3D2A75BAB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14567-CE9B-4C78-99E2-3C9CB80EF9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577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442590-1220-4B7A-0870-FCB279146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7E5DAB-C8F4-1AD8-8A86-DB655B4F98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2AC667-433C-D938-6B6F-E2A713039B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C0F8F3-9DE6-C157-EF6F-29CC02F92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70591-BF00-4B26-AF95-0F49818E96F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805707-F968-F421-AB44-36F9FD917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640678-9753-6DBD-B67E-61B3FB213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14567-CE9B-4C78-99E2-3C9CB80EF9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995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A6A480-1551-A77A-E479-B574B79BC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F25AC1-542C-86EE-2495-028F761E9F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ADB391-5F95-08B1-4765-7A87DFC5B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70591-BF00-4B26-AF95-0F49818E96F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F6B10A-E449-415D-D69F-28D8B2631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4BCAB-8AA2-1B6F-72D4-AF14F807F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14567-CE9B-4C78-99E2-3C9CB80EF9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609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EB9011-8344-B0FF-3533-1612FE01E3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3A85A2-8DDB-5B8B-D010-CDBB56A36E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4460E5-7129-15D0-1109-C3559A35B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70591-BF00-4B26-AF95-0F49818E96F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6E7ADA-1ACF-46B2-EBD5-161173CE2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33807B-0A8F-70EC-9F21-F46C1DB0A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14567-CE9B-4C78-99E2-3C9CB80EF9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361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D215870-0776-69F9-4D8A-45B79E850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678CEE-B3FD-22F0-4389-2322C6BA1F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54C52C-0009-C597-C66C-EB976E668F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270591-BF00-4B26-AF95-0F49818E96F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5E65A0-EB9B-8EFA-CA6D-1596061EC2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0E16B-6C11-2088-D60B-6EBCD85C50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E14567-CE9B-4C78-99E2-3C9CB80EF9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343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ile of storage crates">
            <a:extLst>
              <a:ext uri="{FF2B5EF4-FFF2-40B4-BE49-F238E27FC236}">
                <a16:creationId xmlns:a16="http://schemas.microsoft.com/office/drawing/2014/main" id="{CED70131-C247-BBC4-A873-C4517FC501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051"/>
          <a:stretch/>
        </p:blipFill>
        <p:spPr>
          <a:xfrm>
            <a:off x="20" y="-7619"/>
            <a:ext cx="12191979" cy="688736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D60F200-5EB0-B223-2439-C96C67F0FE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0392" y="0"/>
            <a:ext cx="7397030" cy="6879744"/>
          </a:xfrm>
          <a:prstGeom prst="rect">
            <a:avLst/>
          </a:prstGeom>
          <a:gradFill flip="none" rotWithShape="1">
            <a:gsLst>
              <a:gs pos="9000">
                <a:srgbClr val="000000">
                  <a:alpha val="65000"/>
                </a:srgbClr>
              </a:gs>
              <a:gs pos="100000">
                <a:srgbClr val="000000">
                  <a:alpha val="0"/>
                </a:srgb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16DC5D-2D75-D1DD-522D-6D16ECCB16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9029" y="1457244"/>
            <a:ext cx="4160232" cy="2839273"/>
          </a:xfrm>
        </p:spPr>
        <p:txBody>
          <a:bodyPr>
            <a:normAutofit/>
          </a:bodyPr>
          <a:lstStyle/>
          <a:p>
            <a:pPr algn="l"/>
            <a:r>
              <a:rPr lang="en-US" sz="4000">
                <a:solidFill>
                  <a:srgbClr val="FFFFFF"/>
                </a:solidFill>
              </a:rPr>
              <a:t>Export Marketing And Finance</a:t>
            </a:r>
            <a:br>
              <a:rPr lang="en-US" sz="4000">
                <a:solidFill>
                  <a:srgbClr val="FFFFFF"/>
                </a:solidFill>
              </a:rPr>
            </a:br>
            <a:r>
              <a:rPr lang="en-US" sz="4000">
                <a:solidFill>
                  <a:srgbClr val="FFFFFF"/>
                </a:solidFill>
              </a:rPr>
              <a:t>Week 9 Lecture</a:t>
            </a:r>
            <a:br>
              <a:rPr lang="en-US" sz="4000">
                <a:solidFill>
                  <a:srgbClr val="FFFFFF"/>
                </a:solidFill>
              </a:rPr>
            </a:br>
            <a:r>
              <a:rPr lang="en-US" sz="4000">
                <a:solidFill>
                  <a:srgbClr val="FFFFFF"/>
                </a:solidFill>
              </a:rPr>
              <a:t>Trading Blocks And Exports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BFBB19-0D78-42DB-C3A2-62674EFFB7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9028" y="4449393"/>
            <a:ext cx="4160233" cy="1400607"/>
          </a:xfrm>
        </p:spPr>
        <p:txBody>
          <a:bodyPr>
            <a:normAutofit/>
          </a:bodyPr>
          <a:lstStyle/>
          <a:p>
            <a:pPr algn="l"/>
            <a:r>
              <a:rPr lang="en-US" sz="2000">
                <a:solidFill>
                  <a:srgbClr val="FFFFFF"/>
                </a:solidFill>
              </a:rPr>
              <a:t>Dr. John Kamau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4AB702C-9893-C42C-D0C4-EE625AAD03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192B833-3CEB-7C3D-9CB1-ED7075067B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F182B4F-B2AC-7C92-B0AF-8EFFB6A07A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06773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AA0D47-1DE0-573C-EF4B-FBBF322EE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/>
              <a:t>Welcome!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0B10AE-A082-3934-001E-3C686B830C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518117"/>
            <a:ext cx="4646905" cy="4339884"/>
          </a:xfrm>
        </p:spPr>
        <p:txBody>
          <a:bodyPr anchor="ctr">
            <a:normAutofit lnSpcReduction="10000"/>
          </a:bodyPr>
          <a:lstStyle/>
          <a:p>
            <a:r>
              <a:rPr lang="en-US" sz="2400" dirty="0"/>
              <a:t>Welcome to week 9 lecture!</a:t>
            </a:r>
          </a:p>
          <a:p>
            <a:r>
              <a:rPr lang="en-US" sz="2400" dirty="0"/>
              <a:t>It is my joy and privilege to take you through lecture nine</a:t>
            </a:r>
          </a:p>
          <a:p>
            <a:r>
              <a:rPr lang="en-US" sz="2400" dirty="0"/>
              <a:t>We have now covered most of export procedure </a:t>
            </a:r>
          </a:p>
          <a:p>
            <a:r>
              <a:rPr lang="en-US" sz="2400" dirty="0"/>
              <a:t>We have examined order processing , documentation, financing among others</a:t>
            </a:r>
          </a:p>
          <a:p>
            <a:r>
              <a:rPr lang="en-US" sz="2400" dirty="0"/>
              <a:t>We now examine one of key macro-environmental factors influencing export business-trade blocs</a:t>
            </a:r>
          </a:p>
          <a:p>
            <a:endParaRPr lang="en-US" sz="2000" dirty="0"/>
          </a:p>
        </p:txBody>
      </p:sp>
      <p:pic>
        <p:nvPicPr>
          <p:cNvPr id="19" name="Picture 18" descr="Many question marks on black background">
            <a:extLst>
              <a:ext uri="{FF2B5EF4-FFF2-40B4-BE49-F238E27FC236}">
                <a16:creationId xmlns:a16="http://schemas.microsoft.com/office/drawing/2014/main" id="{607054C9-2070-C5B1-D9A1-6EA8717614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716" r="2" b="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342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6821FB-CFF4-7376-9065-645E765FF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/>
              <a:t>Intended 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259531-4399-60A3-F975-31D5FFC45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000"/>
              <a:t>At the end of this lecture, you will be able to:</a:t>
            </a:r>
          </a:p>
          <a:p>
            <a:r>
              <a:rPr lang="en-US" sz="2000"/>
              <a:t>Describe a trading bloc and its purpose. </a:t>
            </a:r>
          </a:p>
          <a:p>
            <a:r>
              <a:rPr lang="en-US" sz="2000"/>
              <a:t>Examine formation of trading blocs</a:t>
            </a:r>
          </a:p>
          <a:p>
            <a:r>
              <a:rPr lang="en-US" sz="2000"/>
              <a:t>Evaluate objectives and advantages of trading bloc.</a:t>
            </a:r>
          </a:p>
          <a:p>
            <a:r>
              <a:rPr lang="en-US" sz="2000"/>
              <a:t>Examine impact of trade bloc on export business</a:t>
            </a:r>
          </a:p>
          <a:p>
            <a:r>
              <a:rPr lang="en-US" sz="2000"/>
              <a:t>Discuss examples of trading bloc</a:t>
            </a:r>
          </a:p>
          <a:p>
            <a:endParaRPr lang="en-US" sz="2000"/>
          </a:p>
        </p:txBody>
      </p:sp>
      <p:pic>
        <p:nvPicPr>
          <p:cNvPr id="5" name="Picture 4" descr="Graph on document with pen">
            <a:extLst>
              <a:ext uri="{FF2B5EF4-FFF2-40B4-BE49-F238E27FC236}">
                <a16:creationId xmlns:a16="http://schemas.microsoft.com/office/drawing/2014/main" id="{AC1319F5-D49A-17D8-1A03-3C5D578B8B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161" r="13438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0284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6A073A-99E4-D7D9-03CF-4F12CE5BA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r>
              <a:rPr lang="en-US" sz="3200"/>
              <a:t>Understanding trading blocs</a:t>
            </a:r>
          </a:p>
        </p:txBody>
      </p:sp>
      <p:pic>
        <p:nvPicPr>
          <p:cNvPr id="13" name="Picture 12" descr="Magnifying glass showing decling performance">
            <a:extLst>
              <a:ext uri="{FF2B5EF4-FFF2-40B4-BE49-F238E27FC236}">
                <a16:creationId xmlns:a16="http://schemas.microsoft.com/office/drawing/2014/main" id="{0D4EBCCA-455C-9F1E-02B2-6E9A391C54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649" r="40213" b="-1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AC2E1-3277-E2B0-8761-652EAEC02B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7588" y="1659988"/>
            <a:ext cx="6724357" cy="5198012"/>
          </a:xfrm>
        </p:spPr>
        <p:txBody>
          <a:bodyPr>
            <a:normAutofit fontScale="92500"/>
          </a:bodyPr>
          <a:lstStyle/>
          <a:p>
            <a:r>
              <a:rPr lang="en-US" sz="2400" dirty="0"/>
              <a:t>A trading bloc is a preferential economic arrangement between a group of countries which might take a variety of textbook forms (Brand, 1992). </a:t>
            </a:r>
          </a:p>
          <a:p>
            <a:r>
              <a:rPr lang="en-US" sz="2400" dirty="0"/>
              <a:t>Regionalism, which is also associated with trading blocs, refers to the appearance and consolidation of various arrangements among groups of geographically proximate countries(Heywood, 2003). </a:t>
            </a:r>
          </a:p>
          <a:p>
            <a:r>
              <a:rPr lang="en-US" sz="2400" dirty="0"/>
              <a:t>(</a:t>
            </a:r>
            <a:r>
              <a:rPr lang="en-US" sz="2400" dirty="0" err="1"/>
              <a:t>Maity</a:t>
            </a:r>
            <a:r>
              <a:rPr lang="en-US" sz="2400" dirty="0"/>
              <a:t>, </a:t>
            </a:r>
            <a:r>
              <a:rPr lang="en-US" sz="2400" dirty="0" err="1"/>
              <a:t>n.d</a:t>
            </a:r>
            <a:r>
              <a:rPr lang="en-US" sz="2400" dirty="0"/>
              <a:t>) defines a regional trading bloc as a group of countries within a geographical region that protect themselves from imports from non-members.</a:t>
            </a:r>
          </a:p>
          <a:p>
            <a:r>
              <a:rPr lang="en-US" sz="2400" dirty="0"/>
              <a:t>Regional trade blocs are associations of nations at a governmental level to promote trade within the bloc and defend its members against global competition.</a:t>
            </a:r>
          </a:p>
        </p:txBody>
      </p:sp>
    </p:spTree>
    <p:extLst>
      <p:ext uri="{BB962C8B-B14F-4D97-AF65-F5344CB8AC3E}">
        <p14:creationId xmlns:p14="http://schemas.microsoft.com/office/powerpoint/2010/main" val="1042162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6A3237-86D6-2508-CA1F-9C9A623B93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r>
              <a:rPr lang="en-US" sz="3200"/>
              <a:t>Definition of trade blocs cont.</a:t>
            </a:r>
          </a:p>
        </p:txBody>
      </p:sp>
      <p:pic>
        <p:nvPicPr>
          <p:cNvPr id="5" name="Picture 4" descr="Codes on papers">
            <a:extLst>
              <a:ext uri="{FF2B5EF4-FFF2-40B4-BE49-F238E27FC236}">
                <a16:creationId xmlns:a16="http://schemas.microsoft.com/office/drawing/2014/main" id="{68E69790-E479-4993-473E-FB0095729F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05" r="23957" b="-1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687C45-1535-D62D-0E41-BC61F26194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8557" y="2551176"/>
            <a:ext cx="5444382" cy="3591207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a)	Trading blocs:  Regional trade agreements, regional integration agreements.</a:t>
            </a:r>
          </a:p>
          <a:p>
            <a:r>
              <a:rPr lang="en-US" sz="2400" dirty="0"/>
              <a:t>b)	Formed by groups of countries that are close to each other geographically.</a:t>
            </a:r>
          </a:p>
          <a:p>
            <a:r>
              <a:rPr lang="en-US" sz="2400" dirty="0"/>
              <a:t>c)	Formed to promote trade and economic cooperation within the region.</a:t>
            </a:r>
          </a:p>
          <a:p>
            <a:r>
              <a:rPr lang="en-US" sz="2400" dirty="0"/>
              <a:t>d)	They are formed with a both economic and political agenda.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80900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7DB26-1988-69F0-32B9-4BDE70BB5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r>
              <a:rPr lang="en-US" sz="3200"/>
              <a:t>Types of trading blocs</a:t>
            </a:r>
          </a:p>
        </p:txBody>
      </p:sp>
      <p:pic>
        <p:nvPicPr>
          <p:cNvPr id="5" name="Picture 4" descr="Calculator, pen, compass, money and a paper with graphs printed on it">
            <a:extLst>
              <a:ext uri="{FF2B5EF4-FFF2-40B4-BE49-F238E27FC236}">
                <a16:creationId xmlns:a16="http://schemas.microsoft.com/office/drawing/2014/main" id="{5BE711EB-0405-85C3-894D-947AEC5605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484" r="25261" b="-1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AA30D-3747-5BF1-D95E-5723A9D998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8557" y="2551176"/>
            <a:ext cx="5444382" cy="3591207"/>
          </a:xfrm>
        </p:spPr>
        <p:txBody>
          <a:bodyPr>
            <a:normAutofit/>
          </a:bodyPr>
          <a:lstStyle/>
          <a:p>
            <a:r>
              <a:rPr lang="en-US" sz="2000" dirty="0"/>
              <a:t>a) Preferential Trade Area − Preferential Trade Areas (PTAs), </a:t>
            </a:r>
          </a:p>
          <a:p>
            <a:r>
              <a:rPr lang="en-US" sz="2000" dirty="0"/>
              <a:t>the first step towards making a full-fledged RTB, </a:t>
            </a:r>
          </a:p>
          <a:p>
            <a:r>
              <a:rPr lang="en-US" sz="2000" dirty="0"/>
              <a:t>occurs when countries of a particular geographical region agree to decrease or eliminate tariffs on selected goods and services imported from other members of the area. </a:t>
            </a:r>
          </a:p>
          <a:p>
            <a:r>
              <a:rPr lang="en-US" sz="2000" dirty="0"/>
              <a:t>Examples of such include Generalized System of Preferences – Armenia, African Growth and Opportunity Act and Caribbean Basin Economic Recovery Act. 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1300780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7DB26-1988-69F0-32B9-4BDE70BB5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r>
              <a:rPr lang="en-US" sz="3200"/>
              <a:t>Types of trading blocs</a:t>
            </a:r>
          </a:p>
        </p:txBody>
      </p:sp>
      <p:pic>
        <p:nvPicPr>
          <p:cNvPr id="5" name="Picture 4" descr="Calculator, pen, compass, money and a paper with graphs printed on it">
            <a:extLst>
              <a:ext uri="{FF2B5EF4-FFF2-40B4-BE49-F238E27FC236}">
                <a16:creationId xmlns:a16="http://schemas.microsoft.com/office/drawing/2014/main" id="{3D98D1B7-5354-4214-A3BF-8584214E80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484" r="25261" b="-1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AA30D-3747-5BF1-D95E-5723A9D998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8557" y="1842868"/>
            <a:ext cx="5444382" cy="4299515"/>
          </a:xfrm>
        </p:spPr>
        <p:txBody>
          <a:bodyPr>
            <a:normAutofit/>
          </a:bodyPr>
          <a:lstStyle/>
          <a:p>
            <a:r>
              <a:rPr lang="en-US" sz="2400" dirty="0"/>
              <a:t>a)	Preferential Trade Area − characterized by</a:t>
            </a:r>
          </a:p>
          <a:p>
            <a:r>
              <a:rPr lang="en-US" sz="2400" dirty="0"/>
              <a:t>This is the lowest level of integration. </a:t>
            </a:r>
          </a:p>
          <a:p>
            <a:r>
              <a:rPr lang="en-US" sz="2400" dirty="0"/>
              <a:t>PTAs aims to facilitate trade between countries, </a:t>
            </a:r>
          </a:p>
          <a:p>
            <a:r>
              <a:rPr lang="en-US" sz="2400" dirty="0"/>
              <a:t>Its usually unilateral  </a:t>
            </a:r>
          </a:p>
          <a:p>
            <a:r>
              <a:rPr lang="en-US" sz="2400" dirty="0"/>
              <a:t>Offers benefits related to price reduction on customs </a:t>
            </a:r>
          </a:p>
          <a:p>
            <a:r>
              <a:rPr lang="en-US" sz="2400" dirty="0"/>
              <a:t>Non price related benefits such as reduction in formalities.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008118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7DB26-1988-69F0-32B9-4BDE70BB5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r>
              <a:rPr lang="en-US" sz="3200"/>
              <a:t>Types of trading blocs</a:t>
            </a:r>
          </a:p>
        </p:txBody>
      </p:sp>
      <p:pic>
        <p:nvPicPr>
          <p:cNvPr id="5" name="Picture 4" descr="Calculator, pen, compass, money and a paper with graphs printed on it">
            <a:extLst>
              <a:ext uri="{FF2B5EF4-FFF2-40B4-BE49-F238E27FC236}">
                <a16:creationId xmlns:a16="http://schemas.microsoft.com/office/drawing/2014/main" id="{59EACAF4-6820-C113-2BCD-39BC649D2D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484" r="25261" b="-1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AA30D-3747-5BF1-D95E-5723A9D998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75385" y="1575581"/>
            <a:ext cx="6639950" cy="5148775"/>
          </a:xfrm>
        </p:spPr>
        <p:txBody>
          <a:bodyPr>
            <a:normAutofit/>
          </a:bodyPr>
          <a:lstStyle/>
          <a:p>
            <a:r>
              <a:rPr lang="en-US" sz="2400" dirty="0"/>
              <a:t>b)	Free Trade Area − Free Trade Areas (FTAs) are like PTAs but in FTAs, the participating countries agree to remove or reduce barriers to trade on all goods coming from the participating members. </a:t>
            </a:r>
          </a:p>
          <a:p>
            <a:r>
              <a:rPr lang="en-US" sz="2400" dirty="0"/>
              <a:t>Movement towards zero or near-zero tariff levels amongst them on substantially all trade </a:t>
            </a:r>
          </a:p>
          <a:p>
            <a:r>
              <a:rPr lang="en-US" sz="2400" dirty="0"/>
              <a:t>Examples of EFTA (European Free Trade Association), NAFTA (North American Free Trade Agreement) and New Zealand-China Free Trade Agreement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3479027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7DB26-1988-69F0-32B9-4BDE70BB5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r>
              <a:rPr lang="en-US" sz="3200" dirty="0"/>
              <a:t>Types of trading blocs</a:t>
            </a:r>
          </a:p>
        </p:txBody>
      </p:sp>
      <p:pic>
        <p:nvPicPr>
          <p:cNvPr id="5" name="Picture 4" descr="Cars in the car park">
            <a:extLst>
              <a:ext uri="{FF2B5EF4-FFF2-40B4-BE49-F238E27FC236}">
                <a16:creationId xmlns:a16="http://schemas.microsoft.com/office/drawing/2014/main" id="{C46B59AE-7D27-31EE-80B9-1796013E5D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065" r="7985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AA30D-3747-5BF1-D95E-5723A9D998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8557" y="1730327"/>
            <a:ext cx="5444382" cy="3989638"/>
          </a:xfrm>
        </p:spPr>
        <p:txBody>
          <a:bodyPr>
            <a:normAutofit/>
          </a:bodyPr>
          <a:lstStyle/>
          <a:p>
            <a:r>
              <a:rPr lang="en-US" dirty="0"/>
              <a:t>b)	Free Trade Area − Free Trade Areas (FTAs) characterized by.</a:t>
            </a:r>
          </a:p>
          <a:p>
            <a:r>
              <a:rPr lang="en-US" dirty="0"/>
              <a:t>Intellectual property protection </a:t>
            </a:r>
          </a:p>
          <a:p>
            <a:r>
              <a:rPr lang="en-US" dirty="0"/>
              <a:t>Product standards set </a:t>
            </a:r>
          </a:p>
          <a:p>
            <a:r>
              <a:rPr lang="en-US" dirty="0"/>
              <a:t>Selling to governments and </a:t>
            </a:r>
          </a:p>
          <a:p>
            <a:r>
              <a:rPr lang="en-US" dirty="0"/>
              <a:t>Fair treatment for investors among other agreements.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24804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7DB26-1988-69F0-32B9-4BDE70BB5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r>
              <a:rPr lang="en-US" sz="3200"/>
              <a:t>Types of trading blocs</a:t>
            </a:r>
          </a:p>
        </p:txBody>
      </p:sp>
      <p:pic>
        <p:nvPicPr>
          <p:cNvPr id="5" name="Picture 4" descr="Red toy person in front of two lines of white figures">
            <a:extLst>
              <a:ext uri="{FF2B5EF4-FFF2-40B4-BE49-F238E27FC236}">
                <a16:creationId xmlns:a16="http://schemas.microsoft.com/office/drawing/2014/main" id="{492C4FDF-B180-8F76-B87F-39A8A7311A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5" r="23379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AA30D-3747-5BF1-D95E-5723A9D998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8557" y="1730326"/>
            <a:ext cx="5444382" cy="4783016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c)	Customs Union − </a:t>
            </a:r>
          </a:p>
          <a:p>
            <a:r>
              <a:rPr lang="en-US" sz="2400" dirty="0"/>
              <a:t>No tariff barriers between members </a:t>
            </a:r>
          </a:p>
          <a:p>
            <a:r>
              <a:rPr lang="en-US" sz="2400" dirty="0"/>
              <a:t>Agree to a common (unified) external tariff against non-members.</a:t>
            </a:r>
          </a:p>
          <a:p>
            <a:r>
              <a:rPr lang="en-US" sz="2400" dirty="0"/>
              <a:t> The members are allowed to negotiate as a single bloc with third parties, including other trading blocs, or with the WTO. </a:t>
            </a:r>
          </a:p>
          <a:p>
            <a:r>
              <a:rPr lang="en-US" sz="2400" dirty="0"/>
              <a:t>Examples of custom unions include: Andean Community (Can), Caribbean Community (Caricom), Central American Common Market (CACM), East African Community (EAC)</a:t>
            </a:r>
          </a:p>
          <a:p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33195598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7DB26-1988-69F0-32B9-4BDE70BB5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r>
              <a:rPr lang="en-US" sz="3200"/>
              <a:t>Types of trading blocs</a:t>
            </a:r>
          </a:p>
        </p:txBody>
      </p:sp>
      <p:pic>
        <p:nvPicPr>
          <p:cNvPr id="5" name="Picture 4" descr="Stock numbers on a digital display">
            <a:extLst>
              <a:ext uri="{FF2B5EF4-FFF2-40B4-BE49-F238E27FC236}">
                <a16:creationId xmlns:a16="http://schemas.microsoft.com/office/drawing/2014/main" id="{10A3E3F4-D8E6-8E31-3B9D-DB6F47C311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899" r="16347" b="-1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AA30D-3747-5BF1-D95E-5723A9D998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8557" y="1786598"/>
            <a:ext cx="5444382" cy="4355786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/>
              <a:t>d)	Common Market − </a:t>
            </a:r>
          </a:p>
          <a:p>
            <a:r>
              <a:rPr lang="en-US" sz="2400" dirty="0"/>
              <a:t>A ‘common market’ is an exclusive economic integration. </a:t>
            </a:r>
          </a:p>
          <a:p>
            <a:r>
              <a:rPr lang="en-US" sz="2400" dirty="0"/>
              <a:t>The member countries trade freely all types of economic resources – not just tangible goods. </a:t>
            </a:r>
          </a:p>
          <a:p>
            <a:r>
              <a:rPr lang="en-US" sz="2400" dirty="0"/>
              <a:t>All barriers to trade in goods, services, capital, and labor are removed in common markets. </a:t>
            </a:r>
          </a:p>
          <a:p>
            <a:r>
              <a:rPr lang="en-US" sz="2400" dirty="0"/>
              <a:t>In addition to tariffs, non-tariff barriers are also diminished or removed in common markets. </a:t>
            </a:r>
          </a:p>
          <a:p>
            <a:r>
              <a:rPr lang="en-US" sz="2400" dirty="0"/>
              <a:t>Examples include the European Union, COMESA, and The Southern Common Market (MERCOSUR). </a:t>
            </a:r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7264058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8D61B-87EB-0F55-200B-39E4FB236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r>
              <a:rPr lang="en-US" sz="3000"/>
              <a:t>Motivation for formation of trading blocs</a:t>
            </a:r>
            <a:br>
              <a:rPr lang="en-US" sz="3000"/>
            </a:br>
            <a:endParaRPr lang="en-US" sz="3000"/>
          </a:p>
        </p:txBody>
      </p:sp>
      <p:pic>
        <p:nvPicPr>
          <p:cNvPr id="13" name="Picture 12" descr="Calculator, pen, compass, money and a paper with graphs printed on it">
            <a:extLst>
              <a:ext uri="{FF2B5EF4-FFF2-40B4-BE49-F238E27FC236}">
                <a16:creationId xmlns:a16="http://schemas.microsoft.com/office/drawing/2014/main" id="{82FB789A-F91C-F699-EB83-EAE8216EA4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484" r="25261" b="-1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2E2AD0-1E21-5FBD-34D2-CD8A93CC2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8557" y="2096086"/>
            <a:ext cx="5444382" cy="4761914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The motivation  varies from region to region, and even from country to country. </a:t>
            </a:r>
          </a:p>
          <a:p>
            <a:r>
              <a:rPr lang="en-US" sz="2400" dirty="0"/>
              <a:t>a)	Economic benefits: </a:t>
            </a:r>
          </a:p>
          <a:p>
            <a:r>
              <a:rPr lang="en-US" sz="2400" dirty="0"/>
              <a:t>Achieved by developing a more efficient production structure (including by exploiting economies of scale through spreading fixed costs over larger regional markets) </a:t>
            </a:r>
          </a:p>
          <a:p>
            <a:r>
              <a:rPr lang="en-US" sz="2400" dirty="0"/>
              <a:t>Enhanced economic growth from foreign direct investment </a:t>
            </a:r>
          </a:p>
          <a:p>
            <a:r>
              <a:rPr lang="en-US" sz="2400" dirty="0"/>
              <a:t>Learning by doing </a:t>
            </a:r>
          </a:p>
          <a:p>
            <a:r>
              <a:rPr lang="en-US" sz="2400" dirty="0"/>
              <a:t>Research and development.</a:t>
            </a:r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11189020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raph on document with pen">
            <a:extLst>
              <a:ext uri="{FF2B5EF4-FFF2-40B4-BE49-F238E27FC236}">
                <a16:creationId xmlns:a16="http://schemas.microsoft.com/office/drawing/2014/main" id="{78ECDF6E-7743-A324-D5CD-621F5252ED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532" r="16809" b="-2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08D61B-87EB-0F55-200B-39E4FB236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US" sz="3400"/>
              <a:t>Motivation for formation of trading blocs</a:t>
            </a:r>
            <a:br>
              <a:rPr lang="en-US" sz="3400"/>
            </a:br>
            <a:endParaRPr lang="en-US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2E2AD0-1E21-5FBD-34D2-CD8A93CC2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1575582"/>
            <a:ext cx="5247340" cy="5120640"/>
          </a:xfrm>
        </p:spPr>
        <p:txBody>
          <a:bodyPr anchor="ctr">
            <a:normAutofit/>
          </a:bodyPr>
          <a:lstStyle/>
          <a:p>
            <a:r>
              <a:rPr lang="en-US" dirty="0"/>
              <a:t>b)	Non-economic benefits: </a:t>
            </a:r>
          </a:p>
          <a:p>
            <a:r>
              <a:rPr lang="en-US" dirty="0"/>
              <a:t>Members may value noneconomic objectives, such as: </a:t>
            </a:r>
          </a:p>
          <a:p>
            <a:r>
              <a:rPr lang="en-US" dirty="0"/>
              <a:t>Strengthening political ties </a:t>
            </a:r>
          </a:p>
          <a:p>
            <a:r>
              <a:rPr lang="en-US" dirty="0"/>
              <a:t>Managing migration flows.</a:t>
            </a:r>
          </a:p>
          <a:p>
            <a:r>
              <a:rPr lang="en-US" dirty="0"/>
              <a:t>c)	Safe heavens:  </a:t>
            </a:r>
          </a:p>
          <a:p>
            <a:r>
              <a:rPr lang="en-US" dirty="0"/>
              <a:t>Smaller countries may seek increased security of market access by forming trading blocs with larger countries.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719109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tock exchange numbers">
            <a:extLst>
              <a:ext uri="{FF2B5EF4-FFF2-40B4-BE49-F238E27FC236}">
                <a16:creationId xmlns:a16="http://schemas.microsoft.com/office/drawing/2014/main" id="{DD54A102-5AC2-0988-A6CB-421F79FC59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411" r="22930" b="-2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08D61B-87EB-0F55-200B-39E4FB236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US" sz="3400"/>
              <a:t>Motivation for formation of trading blocs</a:t>
            </a:r>
            <a:br>
              <a:rPr lang="en-US" sz="3400"/>
            </a:br>
            <a:endParaRPr lang="en-US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2E2AD0-1E21-5FBD-34D2-CD8A93CC2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1730327"/>
            <a:ext cx="5247340" cy="4994030"/>
          </a:xfrm>
        </p:spPr>
        <p:txBody>
          <a:bodyPr anchor="ctr">
            <a:normAutofit/>
          </a:bodyPr>
          <a:lstStyle/>
          <a:p>
            <a:r>
              <a:rPr lang="en-US" sz="2400" dirty="0"/>
              <a:t>d)	Locking in unilateral domestic policy reforms.</a:t>
            </a:r>
          </a:p>
          <a:p>
            <a:r>
              <a:rPr lang="en-US" sz="2400" dirty="0"/>
              <a:t> Improve their bargaining power in multilateral trade negotiations or </a:t>
            </a:r>
          </a:p>
          <a:p>
            <a:r>
              <a:rPr lang="en-US" sz="2400" dirty="0"/>
              <a:t>Express frustration with the slow pace of these negotiations (as happened during the Uruguay round).</a:t>
            </a:r>
          </a:p>
          <a:p>
            <a:r>
              <a:rPr lang="en-US" sz="2400" dirty="0"/>
              <a:t>e)	Regional infant industries:</a:t>
            </a:r>
          </a:p>
          <a:p>
            <a:r>
              <a:rPr lang="en-US" sz="2400" dirty="0"/>
              <a:t>Promote industries that are not viable without a protected regional market. </a:t>
            </a:r>
          </a:p>
          <a:p>
            <a:r>
              <a:rPr lang="en-US" sz="2400" dirty="0"/>
              <a:t>Become internationally competitive if given sufficient time to develop. </a:t>
            </a:r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3430961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Large skydiving group mid-air">
            <a:extLst>
              <a:ext uri="{FF2B5EF4-FFF2-40B4-BE49-F238E27FC236}">
                <a16:creationId xmlns:a16="http://schemas.microsoft.com/office/drawing/2014/main" id="{E1F4CDBC-4738-929C-00AD-39D1A2675E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53" r="23186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08D61B-87EB-0F55-200B-39E4FB236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US" sz="3400"/>
              <a:t>Motivation for formation of trading blocs</a:t>
            </a:r>
            <a:br>
              <a:rPr lang="en-US" sz="3400"/>
            </a:br>
            <a:endParaRPr lang="en-US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2E2AD0-1E21-5FBD-34D2-CD8A93CC2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0196" y="1744394"/>
            <a:ext cx="5952461" cy="5113606"/>
          </a:xfrm>
        </p:spPr>
        <p:txBody>
          <a:bodyPr anchor="ctr">
            <a:normAutofit/>
          </a:bodyPr>
          <a:lstStyle/>
          <a:p>
            <a:r>
              <a:rPr lang="en-US" dirty="0"/>
              <a:t>f)	Domino effect: As countries form new RTAs, or deepen existing ones, </a:t>
            </a:r>
          </a:p>
          <a:p>
            <a:r>
              <a:rPr lang="en-US" dirty="0"/>
              <a:t>Trade is diverted from third countries. This may </a:t>
            </a:r>
          </a:p>
          <a:p>
            <a:r>
              <a:rPr lang="en-US" dirty="0"/>
              <a:t>Tip the political balance in third countries in favor of joining the RTA,</a:t>
            </a:r>
          </a:p>
          <a:p>
            <a:r>
              <a:rPr lang="en-US" dirty="0"/>
              <a:t>Excluded countries suffer additional trade diversion </a:t>
            </a:r>
          </a:p>
          <a:p>
            <a:r>
              <a:rPr lang="en-US" dirty="0"/>
              <a:t>Incentives to join outweigh interests of import-competing firms—the domino effect.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2633585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380997" y="381001"/>
            <a:ext cx="6858001" cy="6095995"/>
          </a:xfrm>
          <a:prstGeom prst="rect">
            <a:avLst/>
          </a:prstGeom>
          <a:ln>
            <a:noFill/>
          </a:ln>
          <a:effectLst>
            <a:outerShdw blurRad="381000" dist="101600" sx="99000" sy="99000" algn="l" rotWithShape="0">
              <a:prstClr val="black">
                <a:alpha val="1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77566C-2A88-96D9-4FA7-4E0F7E29C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413" y="4544704"/>
            <a:ext cx="4792635" cy="1811645"/>
          </a:xfrm>
        </p:spPr>
        <p:txBody>
          <a:bodyPr anchor="ctr">
            <a:normAutofit/>
          </a:bodyPr>
          <a:lstStyle/>
          <a:p>
            <a:r>
              <a:rPr lang="en-US" sz="4000"/>
              <a:t>9.6 Objectives of trading blocs</a:t>
            </a:r>
          </a:p>
        </p:txBody>
      </p:sp>
      <p:pic>
        <p:nvPicPr>
          <p:cNvPr id="5" name="Picture 4" descr="Calculator, pen, compass, money and a paper with graphs printed on it">
            <a:extLst>
              <a:ext uri="{FF2B5EF4-FFF2-40B4-BE49-F238E27FC236}">
                <a16:creationId xmlns:a16="http://schemas.microsoft.com/office/drawing/2014/main" id="{85D4542A-D0B4-F5CB-D965-9D8B6100E6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481" r="3260" b="1"/>
          <a:stretch/>
        </p:blipFill>
        <p:spPr>
          <a:xfrm>
            <a:off x="-1" y="10"/>
            <a:ext cx="6096001" cy="41147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8E9BE0-759A-807E-2254-9BC7A71C4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410" y="691912"/>
            <a:ext cx="4585646" cy="5474173"/>
          </a:xfrm>
        </p:spPr>
        <p:txBody>
          <a:bodyPr anchor="ctr"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Reduction of trade barriers among the member countries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Maintaining better relations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Imposing barriers on nonmember countries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Promoting free transfer of labor, capital, and other factors of production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Creating currency and central bank</a:t>
            </a:r>
          </a:p>
        </p:txBody>
      </p:sp>
    </p:spTree>
    <p:extLst>
      <p:ext uri="{BB962C8B-B14F-4D97-AF65-F5344CB8AC3E}">
        <p14:creationId xmlns:p14="http://schemas.microsoft.com/office/powerpoint/2010/main" val="3324325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380997" y="381001"/>
            <a:ext cx="6858001" cy="6095995"/>
          </a:xfrm>
          <a:prstGeom prst="rect">
            <a:avLst/>
          </a:prstGeom>
          <a:ln>
            <a:noFill/>
          </a:ln>
          <a:effectLst>
            <a:outerShdw blurRad="381000" dist="101600" sx="99000" sy="99000" algn="l" rotWithShape="0">
              <a:prstClr val="black">
                <a:alpha val="1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77566C-2A88-96D9-4FA7-4E0F7E29C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413" y="4544704"/>
            <a:ext cx="4792635" cy="1811645"/>
          </a:xfrm>
        </p:spPr>
        <p:txBody>
          <a:bodyPr anchor="ctr">
            <a:normAutofit/>
          </a:bodyPr>
          <a:lstStyle/>
          <a:p>
            <a:r>
              <a:rPr lang="en-US" sz="4000"/>
              <a:t>9.6 Objectives of trading blocs</a:t>
            </a:r>
          </a:p>
        </p:txBody>
      </p:sp>
      <p:pic>
        <p:nvPicPr>
          <p:cNvPr id="5" name="Picture 4" descr="Digital numbers art">
            <a:extLst>
              <a:ext uri="{FF2B5EF4-FFF2-40B4-BE49-F238E27FC236}">
                <a16:creationId xmlns:a16="http://schemas.microsoft.com/office/drawing/2014/main" id="{A8565561-C4E5-E09D-BC2F-C608AA47B5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110" b="-1"/>
          <a:stretch/>
        </p:blipFill>
        <p:spPr>
          <a:xfrm>
            <a:off x="-1" y="10"/>
            <a:ext cx="6096001" cy="41147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8E9BE0-759A-807E-2254-9BC7A71C4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410" y="691912"/>
            <a:ext cx="4585646" cy="5474173"/>
          </a:xfrm>
        </p:spPr>
        <p:txBody>
          <a:bodyPr anchor="ctr">
            <a:normAutofit/>
          </a:bodyPr>
          <a:lstStyle/>
          <a:p>
            <a:pPr marL="514350" indent="-514350">
              <a:buFont typeface="+mj-lt"/>
              <a:buAutoNum type="arabicPeriod" startAt="6"/>
            </a:pPr>
            <a:r>
              <a:rPr lang="en-US" dirty="0"/>
              <a:t>Collective bargaining</a:t>
            </a:r>
          </a:p>
          <a:p>
            <a:pPr marL="514350" indent="-514350">
              <a:buFont typeface="+mj-lt"/>
              <a:buAutoNum type="arabicPeriod" startAt="6"/>
            </a:pPr>
            <a:r>
              <a:rPr lang="en-US" dirty="0"/>
              <a:t>Assisting member countries</a:t>
            </a:r>
          </a:p>
          <a:p>
            <a:pPr marL="514350" indent="-514350">
              <a:buFont typeface="+mj-lt"/>
              <a:buAutoNum type="arabicPeriod" startAt="6"/>
            </a:pPr>
            <a:r>
              <a:rPr lang="en-US" dirty="0"/>
              <a:t>Enhancing welfare of consumers</a:t>
            </a:r>
          </a:p>
          <a:p>
            <a:pPr marL="514350" indent="-514350">
              <a:buFont typeface="+mj-lt"/>
              <a:buAutoNum type="arabicPeriod" startAt="6"/>
            </a:pPr>
            <a:r>
              <a:rPr lang="en-US" dirty="0"/>
              <a:t>Generating competition</a:t>
            </a:r>
          </a:p>
          <a:p>
            <a:pPr marL="514350" indent="-514350">
              <a:buFont typeface="+mj-lt"/>
              <a:buAutoNum type="arabicPeriod" startAt="6"/>
            </a:pPr>
            <a:r>
              <a:rPr lang="en-US" dirty="0"/>
              <a:t>Prompting higher employment</a:t>
            </a:r>
          </a:p>
        </p:txBody>
      </p:sp>
    </p:spTree>
    <p:extLst>
      <p:ext uri="{BB962C8B-B14F-4D97-AF65-F5344CB8AC3E}">
        <p14:creationId xmlns:p14="http://schemas.microsoft.com/office/powerpoint/2010/main" val="20616720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B210AC1D-4063-4C6E-9528-FA9C4C0C1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2F8C595-E68C-4306-AED8-DC7826A0A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16414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77566C-2A88-96D9-4FA7-4E0F7E29C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409" y="762001"/>
            <a:ext cx="4156512" cy="1094934"/>
          </a:xfrm>
        </p:spPr>
        <p:txBody>
          <a:bodyPr anchor="ctr">
            <a:normAutofit fontScale="90000"/>
          </a:bodyPr>
          <a:lstStyle/>
          <a:p>
            <a:r>
              <a:rPr lang="en-US" sz="4000" dirty="0"/>
              <a:t>9.6 Objectives of trading blocs</a:t>
            </a:r>
          </a:p>
        </p:txBody>
      </p:sp>
      <p:pic>
        <p:nvPicPr>
          <p:cNvPr id="5" name="Picture 4" descr="Graph on document with pen">
            <a:extLst>
              <a:ext uri="{FF2B5EF4-FFF2-40B4-BE49-F238E27FC236}">
                <a16:creationId xmlns:a16="http://schemas.microsoft.com/office/drawing/2014/main" id="{AB629665-546C-63A6-75B6-10EA616C5C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194" r="13471" b="-2"/>
          <a:stretch/>
        </p:blipFill>
        <p:spPr>
          <a:xfrm>
            <a:off x="-1" y="-2"/>
            <a:ext cx="6096001" cy="685800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8E9BE0-759A-807E-2254-9BC7A71C4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41477" y="2110154"/>
            <a:ext cx="4754880" cy="474784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000" dirty="0"/>
              <a:t>Other aims of trading bloc include (World Bank, 2000):</a:t>
            </a:r>
          </a:p>
          <a:p>
            <a:r>
              <a:rPr lang="en-US" sz="2000" dirty="0"/>
              <a:t>Encourage rias to achieve trade creation and avoid trade diversion,</a:t>
            </a:r>
          </a:p>
          <a:p>
            <a:r>
              <a:rPr lang="en-US" sz="2000" dirty="0"/>
              <a:t>Minimize harm to excluded countries </a:t>
            </a:r>
          </a:p>
          <a:p>
            <a:r>
              <a:rPr lang="en-US" sz="2000" dirty="0"/>
              <a:t>Permit deep integration, including nation building, between members.</a:t>
            </a:r>
          </a:p>
          <a:p>
            <a:r>
              <a:rPr lang="en-US" sz="2000" dirty="0"/>
              <a:t>Preserve the effects of previous liberalization</a:t>
            </a:r>
          </a:p>
          <a:p>
            <a:r>
              <a:rPr lang="en-US" sz="2000" dirty="0"/>
              <a:t>Provide credibility for any liberalization that forms part of the RIA.</a:t>
            </a:r>
          </a:p>
          <a:p>
            <a:r>
              <a:rPr lang="en-US" sz="2000" dirty="0"/>
              <a:t>Support a liberalizing dynamic within member countries and in the world trading system.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8490173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 descr="Calculator, pen, compass, money and a paper with graphs printed on it">
            <a:extLst>
              <a:ext uri="{FF2B5EF4-FFF2-40B4-BE49-F238E27FC236}">
                <a16:creationId xmlns:a16="http://schemas.microsoft.com/office/drawing/2014/main" id="{6F20D7F1-5533-C4AF-12C6-C6273F3B82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364" r="21141" b="-1"/>
          <a:stretch/>
        </p:blipFill>
        <p:spPr>
          <a:xfrm>
            <a:off x="6103027" y="10"/>
            <a:ext cx="6088971" cy="6857990"/>
          </a:xfrm>
          <a:prstGeom prst="rect">
            <a:avLst/>
          </a:prstGeom>
        </p:spPr>
      </p:pic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59B296B9-C5A5-4E4F-9B60-C907B5F14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0300FD3-5AF1-6305-15FA-907807267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2285995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2F333D-0E8D-3658-0772-36A3E1CF7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28512"/>
            <a:ext cx="4778387" cy="1628970"/>
          </a:xfrm>
        </p:spPr>
        <p:txBody>
          <a:bodyPr anchor="ctr">
            <a:normAutofit/>
          </a:bodyPr>
          <a:lstStyle/>
          <a:p>
            <a:r>
              <a:rPr lang="en-US" sz="3700"/>
              <a:t>Advantages of a trading bloc</a:t>
            </a:r>
            <a:br>
              <a:rPr lang="en-US" sz="3700"/>
            </a:br>
            <a:endParaRPr lang="en-US" sz="3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B9AED-7303-8067-F6AF-8AFD1FCCC8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964" y="1631852"/>
            <a:ext cx="5341223" cy="5036233"/>
          </a:xfrm>
        </p:spPr>
        <p:txBody>
          <a:bodyPr anchor="ctr">
            <a:normAutofit/>
          </a:bodyPr>
          <a:lstStyle/>
          <a:p>
            <a:r>
              <a:rPr lang="en-US" sz="2000" dirty="0"/>
              <a:t>A)	Foreign direct investment </a:t>
            </a:r>
          </a:p>
          <a:p>
            <a:r>
              <a:rPr lang="en-US" sz="2000" dirty="0"/>
              <a:t>Foreign direct investment (</a:t>
            </a:r>
            <a:r>
              <a:rPr lang="en-US" sz="2000" dirty="0" err="1"/>
              <a:t>fdi</a:t>
            </a:r>
            <a:r>
              <a:rPr lang="en-US" sz="2000" dirty="0"/>
              <a:t>) surges in </a:t>
            </a:r>
            <a:r>
              <a:rPr lang="en-US" sz="2000" dirty="0" err="1"/>
              <a:t>trbs</a:t>
            </a:r>
            <a:r>
              <a:rPr lang="en-US" sz="2000" dirty="0"/>
              <a:t> and it benefits the economies of participating nations.</a:t>
            </a:r>
          </a:p>
          <a:p>
            <a:r>
              <a:rPr lang="en-US" sz="2000" dirty="0"/>
              <a:t>B)	Economies of scale </a:t>
            </a:r>
          </a:p>
          <a:p>
            <a:r>
              <a:rPr lang="en-US" sz="2000" dirty="0"/>
              <a:t>The larger markets created results in lower costs due to mass manufacturing of products locally.</a:t>
            </a:r>
          </a:p>
          <a:p>
            <a:r>
              <a:rPr lang="en-US" sz="2000" dirty="0"/>
              <a:t>C)	Competition </a:t>
            </a:r>
          </a:p>
          <a:p>
            <a:r>
              <a:rPr lang="en-US" sz="2000" dirty="0"/>
              <a:t>Trade blocs bring manufacturers from various economies, resulting in greater competition. The </a:t>
            </a:r>
          </a:p>
          <a:p>
            <a:r>
              <a:rPr lang="en-US" sz="2000" dirty="0"/>
              <a:t>Competition promotes efficiency within firms.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1242400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alculator, pen, compass, money and a paper with graphs printed on it">
            <a:extLst>
              <a:ext uri="{FF2B5EF4-FFF2-40B4-BE49-F238E27FC236}">
                <a16:creationId xmlns:a16="http://schemas.microsoft.com/office/drawing/2014/main" id="{7517F161-5994-DFB4-D0DA-9C0E0A5996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364" r="21141" b="-1"/>
          <a:stretch/>
        </p:blipFill>
        <p:spPr>
          <a:xfrm>
            <a:off x="6103027" y="10"/>
            <a:ext cx="6088971" cy="685799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9B296B9-C5A5-4E4F-9B60-C907B5F14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0300FD3-5AF1-6305-15FA-907807267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2285995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2F333D-0E8D-3658-0772-36A3E1CF7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28512"/>
            <a:ext cx="4778387" cy="1628970"/>
          </a:xfrm>
        </p:spPr>
        <p:txBody>
          <a:bodyPr anchor="ctr">
            <a:normAutofit/>
          </a:bodyPr>
          <a:lstStyle/>
          <a:p>
            <a:r>
              <a:rPr lang="en-US" sz="3700"/>
              <a:t>Advantages of a trading bloc</a:t>
            </a:r>
            <a:br>
              <a:rPr lang="en-US" sz="3700"/>
            </a:br>
            <a:endParaRPr lang="en-US" sz="3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B9AED-7303-8067-F6AF-8AFD1FCCC8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1" y="1688123"/>
            <a:ext cx="4659756" cy="4841365"/>
          </a:xfrm>
        </p:spPr>
        <p:txBody>
          <a:bodyPr anchor="ctr">
            <a:normAutofit/>
          </a:bodyPr>
          <a:lstStyle/>
          <a:p>
            <a:endParaRPr lang="en-US" sz="1900" dirty="0"/>
          </a:p>
          <a:p>
            <a:r>
              <a:rPr lang="en-US" dirty="0"/>
              <a:t>d)	Trade Effects </a:t>
            </a:r>
          </a:p>
          <a:p>
            <a:r>
              <a:rPr lang="en-US" dirty="0"/>
              <a:t>As tariffs are removed, the cost of imports goes down. </a:t>
            </a:r>
          </a:p>
          <a:p>
            <a:r>
              <a:rPr lang="en-US" dirty="0"/>
              <a:t>Demand changes and consumers become the king.</a:t>
            </a:r>
          </a:p>
          <a:p>
            <a:r>
              <a:rPr lang="en-US" dirty="0"/>
              <a:t>e)	Market Efficiency </a:t>
            </a:r>
          </a:p>
          <a:p>
            <a:r>
              <a:rPr lang="en-US" dirty="0"/>
              <a:t> The increased consumption, the changes in demand, and a greater amount of products result in an efficient market.</a:t>
            </a:r>
          </a:p>
          <a:p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36219895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B210AC1D-4063-4C6E-9528-FA9C4C0C1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2F8C595-E68C-4306-AED8-DC7826A0A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16414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851485-1748-32B2-5AFD-6A2E9F658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409" y="762001"/>
            <a:ext cx="4156512" cy="1038664"/>
          </a:xfrm>
        </p:spPr>
        <p:txBody>
          <a:bodyPr anchor="ctr">
            <a:normAutofit fontScale="90000"/>
          </a:bodyPr>
          <a:lstStyle/>
          <a:p>
            <a:r>
              <a:rPr lang="en-US" sz="4000" dirty="0"/>
              <a:t>Disadvantages of trading bloc</a:t>
            </a:r>
          </a:p>
        </p:txBody>
      </p:sp>
      <p:pic>
        <p:nvPicPr>
          <p:cNvPr id="5" name="Picture 4" descr="Stock numbers on a digital display">
            <a:extLst>
              <a:ext uri="{FF2B5EF4-FFF2-40B4-BE49-F238E27FC236}">
                <a16:creationId xmlns:a16="http://schemas.microsoft.com/office/drawing/2014/main" id="{0B8ACD02-BB31-9C62-F32B-2159D38087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887" r="12334" b="-2"/>
          <a:stretch/>
        </p:blipFill>
        <p:spPr>
          <a:xfrm>
            <a:off x="-1" y="-2"/>
            <a:ext cx="6096001" cy="685800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5F47D4-828E-B857-C5B4-253F14DA50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409" y="2138289"/>
            <a:ext cx="4156512" cy="4719711"/>
          </a:xfrm>
        </p:spPr>
        <p:txBody>
          <a:bodyPr anchor="ctr">
            <a:normAutofit lnSpcReduction="10000"/>
          </a:bodyPr>
          <a:lstStyle/>
          <a:p>
            <a:r>
              <a:rPr lang="en-US" sz="2400" dirty="0"/>
              <a:t>a)	Regionalism </a:t>
            </a:r>
          </a:p>
          <a:p>
            <a:r>
              <a:rPr lang="en-US" sz="2400" dirty="0"/>
              <a:t>Bias in favor of their member countries. </a:t>
            </a:r>
          </a:p>
          <a:p>
            <a:r>
              <a:rPr lang="en-US" sz="2400" dirty="0"/>
              <a:t>Protect intra-regional trade from outside forces. </a:t>
            </a:r>
          </a:p>
          <a:p>
            <a:r>
              <a:rPr lang="en-US" sz="2400" dirty="0"/>
              <a:t>Regional trade bloc countries participate in regionalism.</a:t>
            </a:r>
          </a:p>
          <a:p>
            <a:r>
              <a:rPr lang="en-US" sz="2400" dirty="0"/>
              <a:t>b)	Loss of Sovereignty − </a:t>
            </a:r>
          </a:p>
          <a:p>
            <a:r>
              <a:rPr lang="en-US" sz="2400" dirty="0"/>
              <a:t>A trading bloc, particularly when it becomes a political union, leads to partial loss of sovereignty of the member nations.</a:t>
            </a:r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17398400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B210AC1D-4063-4C6E-9528-FA9C4C0C1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2F8C595-E68C-4306-AED8-DC7826A0A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16414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851485-1748-32B2-5AFD-6A2E9F658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409" y="762001"/>
            <a:ext cx="4156512" cy="1090324"/>
          </a:xfrm>
        </p:spPr>
        <p:txBody>
          <a:bodyPr anchor="ctr">
            <a:normAutofit fontScale="90000"/>
          </a:bodyPr>
          <a:lstStyle/>
          <a:p>
            <a:r>
              <a:rPr lang="en-US" sz="4000" dirty="0"/>
              <a:t>Disadvantages of trading bloc</a:t>
            </a:r>
          </a:p>
        </p:txBody>
      </p:sp>
      <p:pic>
        <p:nvPicPr>
          <p:cNvPr id="5" name="Picture 4" descr="Stock numbers on a digital display">
            <a:extLst>
              <a:ext uri="{FF2B5EF4-FFF2-40B4-BE49-F238E27FC236}">
                <a16:creationId xmlns:a16="http://schemas.microsoft.com/office/drawing/2014/main" id="{A8C8B982-B978-1B00-AB81-9EB5B0FBC5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887" r="12334" b="-2"/>
          <a:stretch/>
        </p:blipFill>
        <p:spPr>
          <a:xfrm>
            <a:off x="-1" y="-2"/>
            <a:ext cx="6096001" cy="685800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5F47D4-828E-B857-C5B4-253F14DA50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8258" y="1852325"/>
            <a:ext cx="5542671" cy="4815761"/>
          </a:xfrm>
        </p:spPr>
        <p:txBody>
          <a:bodyPr anchor="ctr">
            <a:normAutofit/>
          </a:bodyPr>
          <a:lstStyle/>
          <a:p>
            <a:r>
              <a:rPr lang="en-US" sz="2000" dirty="0"/>
              <a:t>c)	Concessions − </a:t>
            </a:r>
          </a:p>
          <a:p>
            <a:r>
              <a:rPr lang="en-US" sz="2000" dirty="0"/>
              <a:t>The RTB countries want to let non-member firms gain domestic market access only after levying taxes.</a:t>
            </a:r>
          </a:p>
          <a:p>
            <a:r>
              <a:rPr lang="en-US" sz="2000" dirty="0"/>
              <a:t> Countries that join a trading bloc need to make some concessions.</a:t>
            </a:r>
          </a:p>
          <a:p>
            <a:r>
              <a:rPr lang="en-US" sz="2000" dirty="0"/>
              <a:t>d)	Interdependence − </a:t>
            </a:r>
          </a:p>
          <a:p>
            <a:r>
              <a:rPr lang="en-US" sz="2000" dirty="0"/>
              <a:t>The countries of a bloc become interdependent on each other. </a:t>
            </a:r>
          </a:p>
          <a:p>
            <a:r>
              <a:rPr lang="en-US" sz="2000" dirty="0"/>
              <a:t>A natural disaster, conflict, or revolution in one country may have an adverse effect on the economies of all participants.</a:t>
            </a:r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35421286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B210AC1D-4063-4C6E-9528-FA9C4C0C1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2F8C595-E68C-4306-AED8-DC7826A0A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16414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030BAB-E7B3-39DF-B598-D9A459AFC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409" y="323557"/>
            <a:ext cx="4156512" cy="1645920"/>
          </a:xfrm>
        </p:spPr>
        <p:txBody>
          <a:bodyPr anchor="ctr">
            <a:normAutofit/>
          </a:bodyPr>
          <a:lstStyle/>
          <a:p>
            <a:r>
              <a:rPr lang="en-US" sz="3700" dirty="0"/>
              <a:t>Principles for designing regional trade agreements. </a:t>
            </a:r>
          </a:p>
        </p:txBody>
      </p:sp>
      <p:pic>
        <p:nvPicPr>
          <p:cNvPr id="5" name="Picture 4" descr="Front steps and columns of a majestic city building">
            <a:extLst>
              <a:ext uri="{FF2B5EF4-FFF2-40B4-BE49-F238E27FC236}">
                <a16:creationId xmlns:a16="http://schemas.microsoft.com/office/drawing/2014/main" id="{000CDE84-3192-8494-3D94-D78F3CE37F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159" r="21507" b="-2"/>
          <a:stretch/>
        </p:blipFill>
        <p:spPr>
          <a:xfrm>
            <a:off x="-1" y="-2"/>
            <a:ext cx="6096001" cy="685800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5C805E-3D1F-10DD-21B6-CB166D2FB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6394" y="2082019"/>
            <a:ext cx="4979963" cy="4452424"/>
          </a:xfrm>
        </p:spPr>
        <p:txBody>
          <a:bodyPr anchor="ctr">
            <a:normAutofit/>
          </a:bodyPr>
          <a:lstStyle/>
          <a:p>
            <a:r>
              <a:rPr lang="en-US" sz="2400" dirty="0"/>
              <a:t>a)	WTO compatibility</a:t>
            </a:r>
          </a:p>
          <a:p>
            <a:r>
              <a:rPr lang="en-US" sz="2400" dirty="0"/>
              <a:t>b)	Low Most Favored Nations tariffs</a:t>
            </a:r>
          </a:p>
          <a:p>
            <a:r>
              <a:rPr lang="en-US" sz="2400" dirty="0"/>
              <a:t>c)	Liberal accession clauses. </a:t>
            </a:r>
          </a:p>
          <a:p>
            <a:r>
              <a:rPr lang="en-US" sz="2400" dirty="0"/>
              <a:t>d)	Liberal rules of origin. </a:t>
            </a:r>
          </a:p>
          <a:p>
            <a:r>
              <a:rPr lang="en-US" sz="2400" dirty="0"/>
              <a:t>e)	Deep integration. </a:t>
            </a:r>
          </a:p>
          <a:p>
            <a:r>
              <a:rPr lang="en-US" sz="2400" dirty="0"/>
              <a:t>f)	Limiting antidumping actions.</a:t>
            </a:r>
          </a:p>
        </p:txBody>
      </p:sp>
    </p:spTree>
    <p:extLst>
      <p:ext uri="{BB962C8B-B14F-4D97-AF65-F5344CB8AC3E}">
        <p14:creationId xmlns:p14="http://schemas.microsoft.com/office/powerpoint/2010/main" val="30228671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B210AC1D-4063-4C6E-9528-FA9C4C0C1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2F8C595-E68C-4306-AED8-DC7826A0A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16414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2F9F2-8E37-C349-3584-28944983C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77951" y="144081"/>
            <a:ext cx="4156512" cy="1558110"/>
          </a:xfrm>
        </p:spPr>
        <p:txBody>
          <a:bodyPr anchor="ctr">
            <a:normAutofit fontScale="90000"/>
          </a:bodyPr>
          <a:lstStyle/>
          <a:p>
            <a:r>
              <a:rPr lang="en-US" sz="3700" dirty="0"/>
              <a:t>Characteristics and growth of trade blocs</a:t>
            </a:r>
          </a:p>
        </p:txBody>
      </p:sp>
      <p:pic>
        <p:nvPicPr>
          <p:cNvPr id="5" name="Picture 4" descr="Checkmate in a chess game">
            <a:extLst>
              <a:ext uri="{FF2B5EF4-FFF2-40B4-BE49-F238E27FC236}">
                <a16:creationId xmlns:a16="http://schemas.microsoft.com/office/drawing/2014/main" id="{18735760-02CF-7546-60A2-18DF4A83E6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77" r="17590" b="1"/>
          <a:stretch/>
        </p:blipFill>
        <p:spPr>
          <a:xfrm>
            <a:off x="-1" y="-2"/>
            <a:ext cx="6096001" cy="685800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A9F2AE-7388-8C2E-64E6-9086D212DF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0" y="1547446"/>
            <a:ext cx="5015614" cy="5166473"/>
          </a:xfrm>
        </p:spPr>
        <p:txBody>
          <a:bodyPr anchor="ctr">
            <a:normAutofit/>
          </a:bodyPr>
          <a:lstStyle/>
          <a:p>
            <a:r>
              <a:rPr lang="en-US" sz="2400" dirty="0"/>
              <a:t>There are three common characteristics of trading blocs (Brand, 1992). </a:t>
            </a:r>
          </a:p>
          <a:p>
            <a:r>
              <a:rPr lang="en-US" sz="2400" dirty="0"/>
              <a:t>First, they are born of political fear. Fear of domination and threat of being colonized trade wise by other countries.</a:t>
            </a:r>
          </a:p>
          <a:p>
            <a:r>
              <a:rPr lang="en-US" sz="2400" dirty="0"/>
              <a:t>Second, blocs espouse trade liberalization internally, but achieve trade protection externally.</a:t>
            </a:r>
          </a:p>
          <a:p>
            <a:r>
              <a:rPr lang="en-US" sz="2400" dirty="0"/>
              <a:t>Third, Agriculture is treated in one of two ways. It is institutionalized as the central policy of the bloc or it is neglected purposefully</a:t>
            </a:r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38130782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380997" y="381001"/>
            <a:ext cx="6858001" cy="6095995"/>
          </a:xfrm>
          <a:prstGeom prst="rect">
            <a:avLst/>
          </a:prstGeom>
          <a:ln>
            <a:noFill/>
          </a:ln>
          <a:effectLst>
            <a:outerShdw blurRad="381000" dist="101600" sx="99000" sy="99000" algn="l" rotWithShape="0">
              <a:prstClr val="black">
                <a:alpha val="1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2F9F2-8E37-C349-3584-28944983C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413" y="4544704"/>
            <a:ext cx="4792635" cy="1811645"/>
          </a:xfrm>
        </p:spPr>
        <p:txBody>
          <a:bodyPr anchor="ctr">
            <a:normAutofit/>
          </a:bodyPr>
          <a:lstStyle/>
          <a:p>
            <a:r>
              <a:rPr lang="en-US" sz="4000"/>
              <a:t>Characteristics and growth of trade blocs</a:t>
            </a:r>
          </a:p>
        </p:txBody>
      </p:sp>
      <p:pic>
        <p:nvPicPr>
          <p:cNvPr id="12" name="Picture 11" descr="Calculator, pen, compass, money and a paper with graphs printed on it">
            <a:extLst>
              <a:ext uri="{FF2B5EF4-FFF2-40B4-BE49-F238E27FC236}">
                <a16:creationId xmlns:a16="http://schemas.microsoft.com/office/drawing/2014/main" id="{A4839D80-BC5D-FF5B-2997-18EBC05A63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481" r="3260" b="1"/>
          <a:stretch/>
        </p:blipFill>
        <p:spPr>
          <a:xfrm>
            <a:off x="-1" y="10"/>
            <a:ext cx="6096001" cy="41147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A9F2AE-7388-8C2E-64E6-9086D212DF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0" y="112542"/>
            <a:ext cx="5570806" cy="662588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US" sz="2000" dirty="0"/>
          </a:p>
          <a:p>
            <a:r>
              <a:rPr lang="en-US" sz="2400" dirty="0" err="1"/>
              <a:t>Foxley</a:t>
            </a:r>
            <a:r>
              <a:rPr lang="en-US" sz="2400" dirty="0"/>
              <a:t> (2010) notes the following about growth of trade blocs. </a:t>
            </a:r>
          </a:p>
          <a:p>
            <a:r>
              <a:rPr lang="en-US" sz="2400" dirty="0"/>
              <a:t>Regional trade agreements reach their full potential when the political and ideological differences among participating countries are minimal.</a:t>
            </a:r>
          </a:p>
          <a:p>
            <a:r>
              <a:rPr lang="en-US" sz="2400" dirty="0"/>
              <a:t>Trade deals work best when member states coordinate monetary and fiscal policies. </a:t>
            </a:r>
          </a:p>
          <a:p>
            <a:r>
              <a:rPr lang="en-US" sz="2400" dirty="0"/>
              <a:t>Bottom-up approaches, in which companies develop supply chains across borders, are more effective in facilitating regional integration than are top-down approaches imposed by governments.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489877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380997" y="381001"/>
            <a:ext cx="6858001" cy="6095995"/>
          </a:xfrm>
          <a:prstGeom prst="rect">
            <a:avLst/>
          </a:prstGeom>
          <a:ln>
            <a:noFill/>
          </a:ln>
          <a:effectLst>
            <a:outerShdw blurRad="381000" dist="101600" sx="99000" sy="99000" algn="l" rotWithShape="0">
              <a:prstClr val="black">
                <a:alpha val="1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2F9F2-8E37-C349-3584-28944983C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413" y="4544704"/>
            <a:ext cx="4792635" cy="1811645"/>
          </a:xfrm>
        </p:spPr>
        <p:txBody>
          <a:bodyPr anchor="ctr">
            <a:normAutofit/>
          </a:bodyPr>
          <a:lstStyle/>
          <a:p>
            <a:r>
              <a:rPr lang="en-US" sz="4000"/>
              <a:t>Characteristics and growth of trade blocs</a:t>
            </a:r>
          </a:p>
        </p:txBody>
      </p:sp>
      <p:pic>
        <p:nvPicPr>
          <p:cNvPr id="5" name="Picture 4" descr="Calculator, pen, compass, money and a paper with graphs printed on it">
            <a:extLst>
              <a:ext uri="{FF2B5EF4-FFF2-40B4-BE49-F238E27FC236}">
                <a16:creationId xmlns:a16="http://schemas.microsoft.com/office/drawing/2014/main" id="{BD28CAE2-9417-43FD-1EC5-BF6D07212A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481" r="3260" b="1"/>
          <a:stretch/>
        </p:blipFill>
        <p:spPr>
          <a:xfrm>
            <a:off x="-1" y="10"/>
            <a:ext cx="6096001" cy="41147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A9F2AE-7388-8C2E-64E6-9086D212DF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7457" y="182880"/>
            <a:ext cx="5834488" cy="6569612"/>
          </a:xfrm>
        </p:spPr>
        <p:txBody>
          <a:bodyPr anchor="ctr">
            <a:normAutofit/>
          </a:bodyPr>
          <a:lstStyle/>
          <a:p>
            <a:r>
              <a:rPr lang="en-US" sz="2400" dirty="0" err="1"/>
              <a:t>Foxley</a:t>
            </a:r>
            <a:r>
              <a:rPr lang="en-US" sz="2400" dirty="0"/>
              <a:t>  (2010) notes the following about growth of trade blocs. </a:t>
            </a:r>
          </a:p>
          <a:p>
            <a:r>
              <a:rPr lang="en-US" sz="2400" dirty="0"/>
              <a:t>Agreements on trade and investment norms—including reducing transportation costs through coordinated efforts to improve the quality of infrastructure can significantly improve trade.</a:t>
            </a:r>
          </a:p>
          <a:p>
            <a:r>
              <a:rPr lang="en-US" sz="2400" dirty="0"/>
              <a:t>Countries must achieve better balance between fiscal stimulus and financial solvency to reinvigorate regional trade agreements. </a:t>
            </a:r>
          </a:p>
          <a:p>
            <a:r>
              <a:rPr lang="en-US" sz="2400" dirty="0"/>
              <a:t>Ambitious goals for trade deals are easier to achieve when negotiations proceed among countries that embrace the benefits of globalization.</a:t>
            </a:r>
          </a:p>
        </p:txBody>
      </p:sp>
    </p:spTree>
    <p:extLst>
      <p:ext uri="{BB962C8B-B14F-4D97-AF65-F5344CB8AC3E}">
        <p14:creationId xmlns:p14="http://schemas.microsoft.com/office/powerpoint/2010/main" val="26017193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2C6C9-5908-1F17-5B6C-9E1991B3A5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Development stages of trade block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016AFB1-6652-4B75-22E0-0FC86DF06B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1416149"/>
            <a:ext cx="7648135" cy="432448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267D7A9-3AA9-25F0-086E-4920783E638F}"/>
              </a:ext>
            </a:extLst>
          </p:cNvPr>
          <p:cNvSpPr txBox="1"/>
          <p:nvPr/>
        </p:nvSpPr>
        <p:spPr>
          <a:xfrm>
            <a:off x="944218" y="5735840"/>
            <a:ext cx="60983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Source: The Geography of Transport Systems FIFTH EDITION Jean-Paul Rodrigue (2020), New York: Routledge, 456 pages. ISBN 978-0-367-36463-2 doi.org/10.4324/9780429346323 </a:t>
            </a:r>
          </a:p>
          <a:p>
            <a:r>
              <a:rPr lang="en-US" sz="1200" dirty="0"/>
              <a:t>No attribution required </a:t>
            </a:r>
          </a:p>
        </p:txBody>
      </p:sp>
    </p:spTree>
    <p:extLst>
      <p:ext uri="{BB962C8B-B14F-4D97-AF65-F5344CB8AC3E}">
        <p14:creationId xmlns:p14="http://schemas.microsoft.com/office/powerpoint/2010/main" val="4038452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1C2C79-FC48-6B56-C33A-C8F559C17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0256" y="14382"/>
            <a:ext cx="5444382" cy="1402470"/>
          </a:xfrm>
        </p:spPr>
        <p:txBody>
          <a:bodyPr anchor="t">
            <a:normAutofit/>
          </a:bodyPr>
          <a:lstStyle/>
          <a:p>
            <a:r>
              <a:rPr lang="en-US" sz="3200" dirty="0"/>
              <a:t>Governing principles of a trading bloc</a:t>
            </a:r>
          </a:p>
        </p:txBody>
      </p:sp>
      <p:pic>
        <p:nvPicPr>
          <p:cNvPr id="5" name="Picture 4" descr="Red toy person in front of two lines of white figures">
            <a:extLst>
              <a:ext uri="{FF2B5EF4-FFF2-40B4-BE49-F238E27FC236}">
                <a16:creationId xmlns:a16="http://schemas.microsoft.com/office/drawing/2014/main" id="{49470249-0183-BB2E-54FF-F9E8BFDEB6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5" r="23379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E2ADDD-132E-81A8-2676-0F567D9414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0256" y="1069147"/>
            <a:ext cx="6482876" cy="55989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We take the example of South Asian Association for Regional Cooperation (SAARC) as demonstrated by </a:t>
            </a:r>
            <a:r>
              <a:rPr lang="en-US" sz="2400" dirty="0" err="1"/>
              <a:t>Maity</a:t>
            </a:r>
            <a:r>
              <a:rPr lang="en-US" sz="2400" dirty="0"/>
              <a:t> (</a:t>
            </a:r>
            <a:r>
              <a:rPr lang="en-US" sz="2400" dirty="0" err="1"/>
              <a:t>n.d</a:t>
            </a:r>
            <a:r>
              <a:rPr lang="en-US" sz="2400" dirty="0"/>
              <a:t>).</a:t>
            </a:r>
          </a:p>
          <a:p>
            <a:r>
              <a:rPr lang="en-US" sz="2400" dirty="0"/>
              <a:t>Respect for sovereignty, territorial integrity, political equality and independence of all members' state.</a:t>
            </a:r>
          </a:p>
          <a:p>
            <a:r>
              <a:rPr lang="en-US" sz="2400" dirty="0"/>
              <a:t>Non-interference of internal matters is one of its objectives.</a:t>
            </a:r>
          </a:p>
          <a:p>
            <a:r>
              <a:rPr lang="en-US" sz="2400" dirty="0"/>
              <a:t>Cooperation for mutual benefits.</a:t>
            </a:r>
          </a:p>
          <a:p>
            <a:r>
              <a:rPr lang="en-US" sz="2400" dirty="0"/>
              <a:t>All decisions to be taken unanimously and need a quorum of all the eight members.</a:t>
            </a:r>
          </a:p>
          <a:p>
            <a:r>
              <a:rPr lang="en-US" sz="2400" dirty="0"/>
              <a:t>All bilateral issues to be kept aside and only multilateral issues to be discussed without being prejudiced by bilateral issues.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4275512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8797C-3B56-E84B-2AA7-D9106CB2F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r>
              <a:rPr lang="en-US" sz="3200"/>
              <a:t>Barriers to development of trade blocs</a:t>
            </a:r>
          </a:p>
        </p:txBody>
      </p:sp>
      <p:pic>
        <p:nvPicPr>
          <p:cNvPr id="5" name="Picture 4" descr="Storage crates">
            <a:extLst>
              <a:ext uri="{FF2B5EF4-FFF2-40B4-BE49-F238E27FC236}">
                <a16:creationId xmlns:a16="http://schemas.microsoft.com/office/drawing/2014/main" id="{A53E32E0-2352-F7AF-F486-372A76D64A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291" r="25760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846C8C-BA72-E695-85D9-9944991A62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4197" y="2124222"/>
            <a:ext cx="6583680" cy="4733778"/>
          </a:xfrm>
        </p:spPr>
        <p:txBody>
          <a:bodyPr>
            <a:normAutofit/>
          </a:bodyPr>
          <a:lstStyle/>
          <a:p>
            <a:r>
              <a:rPr lang="en-US" dirty="0"/>
              <a:t>Geographical and political fragmentation, </a:t>
            </a:r>
          </a:p>
          <a:p>
            <a:r>
              <a:rPr lang="en-US" dirty="0"/>
              <a:t>Varying levels of development between member states </a:t>
            </a:r>
          </a:p>
          <a:p>
            <a:r>
              <a:rPr lang="en-US" dirty="0"/>
              <a:t>Political and economic variety,</a:t>
            </a:r>
          </a:p>
          <a:p>
            <a:r>
              <a:rPr lang="en-US" dirty="0"/>
              <a:t>Diversity of strategic views among member states </a:t>
            </a:r>
          </a:p>
          <a:p>
            <a:r>
              <a:rPr lang="en-US" dirty="0"/>
              <a:t>Irregular sharing of gains among the member states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6615468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8797C-3B56-E84B-2AA7-D9106CB2F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0932" y="14382"/>
            <a:ext cx="5444382" cy="1402470"/>
          </a:xfrm>
        </p:spPr>
        <p:txBody>
          <a:bodyPr anchor="t">
            <a:normAutofit/>
          </a:bodyPr>
          <a:lstStyle/>
          <a:p>
            <a:r>
              <a:rPr lang="en-US" sz="3200" dirty="0"/>
              <a:t>Barriers to development of trade blocs</a:t>
            </a:r>
          </a:p>
        </p:txBody>
      </p:sp>
      <p:pic>
        <p:nvPicPr>
          <p:cNvPr id="5" name="Picture 4" descr="Red toy person in front of two lines of white figures">
            <a:extLst>
              <a:ext uri="{FF2B5EF4-FFF2-40B4-BE49-F238E27FC236}">
                <a16:creationId xmlns:a16="http://schemas.microsoft.com/office/drawing/2014/main" id="{2499A5FF-0FAC-CFEF-06FE-D2A859BBBB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5" r="23379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846C8C-BA72-E695-85D9-9944991A62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0932" y="1195758"/>
            <a:ext cx="6398471" cy="5458260"/>
          </a:xfrm>
        </p:spPr>
        <p:txBody>
          <a:bodyPr>
            <a:normAutofit/>
          </a:bodyPr>
          <a:lstStyle/>
          <a:p>
            <a:r>
              <a:rPr lang="en-US" sz="2400" dirty="0"/>
              <a:t>Unwillingness of member states to surrender their independence to supra-national organization. </a:t>
            </a:r>
          </a:p>
          <a:p>
            <a:r>
              <a:rPr lang="en-US" sz="2400" dirty="0"/>
              <a:t>Poor transport and communication system </a:t>
            </a:r>
          </a:p>
          <a:p>
            <a:r>
              <a:rPr lang="en-US" sz="2400" dirty="0"/>
              <a:t>Macro-economic challenges such as unfair trading systems, debts </a:t>
            </a:r>
          </a:p>
          <a:p>
            <a:r>
              <a:rPr lang="en-US" sz="2400" dirty="0"/>
              <a:t>Protective importation that hinders trade </a:t>
            </a:r>
          </a:p>
          <a:p>
            <a:r>
              <a:rPr lang="en-US" sz="2400" dirty="0"/>
              <a:t>Weak institutions to implement trade agreements. </a:t>
            </a:r>
          </a:p>
          <a:p>
            <a:r>
              <a:rPr lang="en-US" sz="2400" dirty="0"/>
              <a:t>Lack of inclusion of all players in developing of trade agreements especially the businesspeople</a:t>
            </a:r>
          </a:p>
          <a:p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9123017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CA47A-0EA9-FF8D-532E-CFA979574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13961" y="584790"/>
            <a:ext cx="5175450" cy="1634525"/>
          </a:xfrm>
        </p:spPr>
        <p:txBody>
          <a:bodyPr anchor="b">
            <a:normAutofit/>
          </a:bodyPr>
          <a:lstStyle/>
          <a:p>
            <a:pPr algn="ctr"/>
            <a:r>
              <a:rPr lang="en-US" sz="3600">
                <a:solidFill>
                  <a:schemeClr val="tx2"/>
                </a:solidFill>
              </a:rPr>
              <a:t>References 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2B5DE39-BA09-7B42-4003-4F8550E98C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862005" flipH="1" flipV="1">
            <a:off x="851682" y="-208561"/>
            <a:ext cx="1021459" cy="1151268"/>
          </a:xfrm>
          <a:custGeom>
            <a:avLst/>
            <a:gdLst>
              <a:gd name="connsiteX0" fmla="*/ 0 w 1021459"/>
              <a:gd name="connsiteY0" fmla="*/ 480203 h 1151268"/>
              <a:gd name="connsiteX1" fmla="*/ 205383 w 1021459"/>
              <a:gd name="connsiteY1" fmla="*/ 339749 h 1151268"/>
              <a:gd name="connsiteX2" fmla="*/ 234518 w 1021459"/>
              <a:gd name="connsiteY2" fmla="*/ 370332 h 1151268"/>
              <a:gd name="connsiteX3" fmla="*/ 559218 w 1021459"/>
              <a:gd name="connsiteY3" fmla="*/ 756689 h 1151268"/>
              <a:gd name="connsiteX4" fmla="*/ 883382 w 1021459"/>
              <a:gd name="connsiteY4" fmla="*/ 0 h 1151268"/>
              <a:gd name="connsiteX5" fmla="*/ 989197 w 1021459"/>
              <a:gd name="connsiteY5" fmla="*/ 471798 h 1151268"/>
              <a:gd name="connsiteX6" fmla="*/ 1021441 w 1021459"/>
              <a:gd name="connsiteY6" fmla="*/ 716426 h 1151268"/>
              <a:gd name="connsiteX7" fmla="*/ 904281 w 1021459"/>
              <a:gd name="connsiteY7" fmla="*/ 1015641 h 1151268"/>
              <a:gd name="connsiteX8" fmla="*/ 651239 w 1021459"/>
              <a:gd name="connsiteY8" fmla="*/ 1139993 h 1151268"/>
              <a:gd name="connsiteX9" fmla="*/ 257636 w 1021459"/>
              <a:gd name="connsiteY9" fmla="*/ 1102844 h 1151268"/>
              <a:gd name="connsiteX10" fmla="*/ 67884 w 1021459"/>
              <a:gd name="connsiteY10" fmla="*/ 763595 h 1151268"/>
              <a:gd name="connsiteX11" fmla="*/ 1054 w 1021459"/>
              <a:gd name="connsiteY11" fmla="*/ 485262 h 1151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021459" h="1151268">
                <a:moveTo>
                  <a:pt x="0" y="480203"/>
                </a:moveTo>
                <a:lnTo>
                  <a:pt x="205383" y="339749"/>
                </a:lnTo>
                <a:lnTo>
                  <a:pt x="234518" y="370332"/>
                </a:lnTo>
                <a:cubicBezTo>
                  <a:pt x="346512" y="495221"/>
                  <a:pt x="463425" y="650296"/>
                  <a:pt x="559218" y="756689"/>
                </a:cubicBezTo>
                <a:lnTo>
                  <a:pt x="883382" y="0"/>
                </a:lnTo>
                <a:cubicBezTo>
                  <a:pt x="926936" y="199703"/>
                  <a:pt x="968197" y="287720"/>
                  <a:pt x="989197" y="471798"/>
                </a:cubicBezTo>
                <a:lnTo>
                  <a:pt x="1021441" y="716426"/>
                </a:lnTo>
                <a:cubicBezTo>
                  <a:pt x="1022254" y="879354"/>
                  <a:pt x="997177" y="920689"/>
                  <a:pt x="904281" y="1015641"/>
                </a:cubicBezTo>
                <a:cubicBezTo>
                  <a:pt x="847918" y="1080027"/>
                  <a:pt x="759013" y="1125459"/>
                  <a:pt x="651239" y="1139993"/>
                </a:cubicBezTo>
                <a:cubicBezTo>
                  <a:pt x="543465" y="1154527"/>
                  <a:pt x="354862" y="1165577"/>
                  <a:pt x="257636" y="1102844"/>
                </a:cubicBezTo>
                <a:cubicBezTo>
                  <a:pt x="160410" y="1040111"/>
                  <a:pt x="86077" y="841634"/>
                  <a:pt x="67884" y="763595"/>
                </a:cubicBezTo>
                <a:cubicBezTo>
                  <a:pt x="50473" y="698669"/>
                  <a:pt x="25338" y="595452"/>
                  <a:pt x="1054" y="485262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43FC24A-9617-F1D0-8D4E-27F879E595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366449" y="-38918"/>
            <a:ext cx="1523437" cy="1056487"/>
            <a:chOff x="10366449" y="-38918"/>
            <a:chExt cx="1523437" cy="1056487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BDFFEA31-BAB2-02AE-9FB8-465E87C1B8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964675">
              <a:off x="10366449" y="-38918"/>
              <a:ext cx="1523437" cy="1056487"/>
            </a:xfrm>
            <a:custGeom>
              <a:avLst/>
              <a:gdLst>
                <a:gd name="connsiteX0" fmla="*/ 325537 w 1523437"/>
                <a:gd name="connsiteY0" fmla="*/ 838828 h 1056487"/>
                <a:gd name="connsiteX1" fmla="*/ 0 w 1523437"/>
                <a:gd name="connsiteY1" fmla="*/ 646392 h 1056487"/>
                <a:gd name="connsiteX2" fmla="*/ 19482 w 1523437"/>
                <a:gd name="connsiteY2" fmla="*/ 524888 h 1056487"/>
                <a:gd name="connsiteX3" fmla="*/ 187004 w 1523437"/>
                <a:gd name="connsiteY3" fmla="*/ 169991 h 1056487"/>
                <a:gd name="connsiteX4" fmla="*/ 787409 w 1523437"/>
                <a:gd name="connsiteY4" fmla="*/ 473 h 1056487"/>
                <a:gd name="connsiteX5" fmla="*/ 1214891 w 1523437"/>
                <a:gd name="connsiteY5" fmla="*/ 94289 h 1056487"/>
                <a:gd name="connsiteX6" fmla="*/ 1465991 w 1523437"/>
                <a:gd name="connsiteY6" fmla="*/ 418107 h 1056487"/>
                <a:gd name="connsiteX7" fmla="*/ 1520967 w 1523437"/>
                <a:gd name="connsiteY7" fmla="*/ 1051043 h 1056487"/>
                <a:gd name="connsiteX8" fmla="*/ 1194000 w 1523437"/>
                <a:gd name="connsiteY8" fmla="*/ 1056487 h 1056487"/>
                <a:gd name="connsiteX9" fmla="*/ 1102084 w 1523437"/>
                <a:gd name="connsiteY9" fmla="*/ 502253 h 1056487"/>
                <a:gd name="connsiteX10" fmla="*/ 897264 w 1523437"/>
                <a:gd name="connsiteY10" fmla="*/ 342960 h 1056487"/>
                <a:gd name="connsiteX11" fmla="*/ 466885 w 1523437"/>
                <a:gd name="connsiteY11" fmla="*/ 385718 h 1056487"/>
                <a:gd name="connsiteX12" fmla="*/ 328613 w 1523437"/>
                <a:gd name="connsiteY12" fmla="*/ 812953 h 105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23437" h="1056487">
                  <a:moveTo>
                    <a:pt x="325537" y="838828"/>
                  </a:moveTo>
                  <a:lnTo>
                    <a:pt x="0" y="646392"/>
                  </a:lnTo>
                  <a:lnTo>
                    <a:pt x="19482" y="524888"/>
                  </a:lnTo>
                  <a:cubicBezTo>
                    <a:pt x="45296" y="386979"/>
                    <a:pt x="83552" y="275132"/>
                    <a:pt x="187004" y="169991"/>
                  </a:cubicBezTo>
                  <a:cubicBezTo>
                    <a:pt x="340679" y="32713"/>
                    <a:pt x="414535" y="-4793"/>
                    <a:pt x="787409" y="473"/>
                  </a:cubicBezTo>
                  <a:cubicBezTo>
                    <a:pt x="918118" y="3526"/>
                    <a:pt x="1101793" y="24683"/>
                    <a:pt x="1214891" y="94289"/>
                  </a:cubicBezTo>
                  <a:cubicBezTo>
                    <a:pt x="1327988" y="163895"/>
                    <a:pt x="1414979" y="258649"/>
                    <a:pt x="1465991" y="418107"/>
                  </a:cubicBezTo>
                  <a:cubicBezTo>
                    <a:pt x="1517004" y="577566"/>
                    <a:pt x="1529510" y="852336"/>
                    <a:pt x="1520967" y="1051043"/>
                  </a:cubicBezTo>
                  <a:cubicBezTo>
                    <a:pt x="1453892" y="1048474"/>
                    <a:pt x="1228525" y="1050497"/>
                    <a:pt x="1194000" y="1056487"/>
                  </a:cubicBezTo>
                  <a:cubicBezTo>
                    <a:pt x="1182161" y="808066"/>
                    <a:pt x="1151539" y="621174"/>
                    <a:pt x="1102084" y="502253"/>
                  </a:cubicBezTo>
                  <a:cubicBezTo>
                    <a:pt x="1052628" y="383332"/>
                    <a:pt x="1003131" y="362382"/>
                    <a:pt x="897264" y="342960"/>
                  </a:cubicBezTo>
                  <a:cubicBezTo>
                    <a:pt x="791398" y="323537"/>
                    <a:pt x="561660" y="307387"/>
                    <a:pt x="466885" y="385718"/>
                  </a:cubicBezTo>
                  <a:cubicBezTo>
                    <a:pt x="372109" y="464051"/>
                    <a:pt x="353596" y="685333"/>
                    <a:pt x="328613" y="812953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CC1C412C-D5C4-23B4-7FA8-2EBFDB4246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964675">
              <a:off x="10366449" y="-38918"/>
              <a:ext cx="1523437" cy="1056487"/>
            </a:xfrm>
            <a:custGeom>
              <a:avLst/>
              <a:gdLst>
                <a:gd name="connsiteX0" fmla="*/ 325537 w 1523437"/>
                <a:gd name="connsiteY0" fmla="*/ 838828 h 1056487"/>
                <a:gd name="connsiteX1" fmla="*/ 0 w 1523437"/>
                <a:gd name="connsiteY1" fmla="*/ 646392 h 1056487"/>
                <a:gd name="connsiteX2" fmla="*/ 19482 w 1523437"/>
                <a:gd name="connsiteY2" fmla="*/ 524888 h 1056487"/>
                <a:gd name="connsiteX3" fmla="*/ 187004 w 1523437"/>
                <a:gd name="connsiteY3" fmla="*/ 169991 h 1056487"/>
                <a:gd name="connsiteX4" fmla="*/ 787409 w 1523437"/>
                <a:gd name="connsiteY4" fmla="*/ 473 h 1056487"/>
                <a:gd name="connsiteX5" fmla="*/ 1214891 w 1523437"/>
                <a:gd name="connsiteY5" fmla="*/ 94289 h 1056487"/>
                <a:gd name="connsiteX6" fmla="*/ 1465991 w 1523437"/>
                <a:gd name="connsiteY6" fmla="*/ 418107 h 1056487"/>
                <a:gd name="connsiteX7" fmla="*/ 1520967 w 1523437"/>
                <a:gd name="connsiteY7" fmla="*/ 1051043 h 1056487"/>
                <a:gd name="connsiteX8" fmla="*/ 1194000 w 1523437"/>
                <a:gd name="connsiteY8" fmla="*/ 1056487 h 1056487"/>
                <a:gd name="connsiteX9" fmla="*/ 1102084 w 1523437"/>
                <a:gd name="connsiteY9" fmla="*/ 502253 h 1056487"/>
                <a:gd name="connsiteX10" fmla="*/ 897264 w 1523437"/>
                <a:gd name="connsiteY10" fmla="*/ 342960 h 1056487"/>
                <a:gd name="connsiteX11" fmla="*/ 466885 w 1523437"/>
                <a:gd name="connsiteY11" fmla="*/ 385718 h 1056487"/>
                <a:gd name="connsiteX12" fmla="*/ 328613 w 1523437"/>
                <a:gd name="connsiteY12" fmla="*/ 812953 h 1056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23437" h="1056487">
                  <a:moveTo>
                    <a:pt x="325537" y="838828"/>
                  </a:moveTo>
                  <a:lnTo>
                    <a:pt x="0" y="646392"/>
                  </a:lnTo>
                  <a:lnTo>
                    <a:pt x="19482" y="524888"/>
                  </a:lnTo>
                  <a:cubicBezTo>
                    <a:pt x="45296" y="386979"/>
                    <a:pt x="83552" y="275132"/>
                    <a:pt x="187004" y="169991"/>
                  </a:cubicBezTo>
                  <a:cubicBezTo>
                    <a:pt x="340679" y="32713"/>
                    <a:pt x="414535" y="-4793"/>
                    <a:pt x="787409" y="473"/>
                  </a:cubicBezTo>
                  <a:cubicBezTo>
                    <a:pt x="918118" y="3526"/>
                    <a:pt x="1101793" y="24683"/>
                    <a:pt x="1214891" y="94289"/>
                  </a:cubicBezTo>
                  <a:cubicBezTo>
                    <a:pt x="1327988" y="163895"/>
                    <a:pt x="1414979" y="258649"/>
                    <a:pt x="1465991" y="418107"/>
                  </a:cubicBezTo>
                  <a:cubicBezTo>
                    <a:pt x="1517004" y="577566"/>
                    <a:pt x="1529510" y="852336"/>
                    <a:pt x="1520967" y="1051043"/>
                  </a:cubicBezTo>
                  <a:cubicBezTo>
                    <a:pt x="1453892" y="1048474"/>
                    <a:pt x="1228525" y="1050497"/>
                    <a:pt x="1194000" y="1056487"/>
                  </a:cubicBezTo>
                  <a:cubicBezTo>
                    <a:pt x="1182161" y="808066"/>
                    <a:pt x="1151539" y="621174"/>
                    <a:pt x="1102084" y="502253"/>
                  </a:cubicBezTo>
                  <a:cubicBezTo>
                    <a:pt x="1052628" y="383332"/>
                    <a:pt x="1003131" y="362382"/>
                    <a:pt x="897264" y="342960"/>
                  </a:cubicBezTo>
                  <a:cubicBezTo>
                    <a:pt x="791398" y="323537"/>
                    <a:pt x="561660" y="307387"/>
                    <a:pt x="466885" y="385718"/>
                  </a:cubicBezTo>
                  <a:cubicBezTo>
                    <a:pt x="372109" y="464051"/>
                    <a:pt x="353596" y="685333"/>
                    <a:pt x="328613" y="812953"/>
                  </a:cubicBezTo>
                  <a:close/>
                </a:path>
              </a:pathLst>
            </a:custGeom>
            <a:solidFill>
              <a:schemeClr val="accent3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1559590-A825-F332-36C6-EF5DE8B157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121023" flipH="1">
            <a:off x="380380" y="2517858"/>
            <a:ext cx="442769" cy="445803"/>
          </a:xfrm>
          <a:custGeom>
            <a:avLst/>
            <a:gdLst>
              <a:gd name="connsiteX0" fmla="*/ 2531073 w 4828010"/>
              <a:gd name="connsiteY0" fmla="*/ 0 h 4873559"/>
              <a:gd name="connsiteX1" fmla="*/ 3937963 w 4828010"/>
              <a:gd name="connsiteY1" fmla="*/ 437433 h 4873559"/>
              <a:gd name="connsiteX2" fmla="*/ 4806231 w 4828010"/>
              <a:gd name="connsiteY2" fmla="*/ 1773180 h 4873559"/>
              <a:gd name="connsiteX3" fmla="*/ 4448644 w 4828010"/>
              <a:gd name="connsiteY3" fmla="*/ 3933235 h 4873559"/>
              <a:gd name="connsiteX4" fmla="*/ 3192542 w 4828010"/>
              <a:gd name="connsiteY4" fmla="*/ 4716168 h 4873559"/>
              <a:gd name="connsiteX5" fmla="*/ 937448 w 4828010"/>
              <a:gd name="connsiteY5" fmla="*/ 4547691 h 4873559"/>
              <a:gd name="connsiteX6" fmla="*/ 12348 w 4828010"/>
              <a:gd name="connsiteY6" fmla="*/ 3026750 h 4873559"/>
              <a:gd name="connsiteX7" fmla="*/ 553508 w 4828010"/>
              <a:gd name="connsiteY7" fmla="*/ 740383 h 4873559"/>
              <a:gd name="connsiteX8" fmla="*/ 2531073 w 4828010"/>
              <a:gd name="connsiteY8" fmla="*/ 0 h 4873559"/>
              <a:gd name="connsiteX0" fmla="*/ 2531073 w 4828010"/>
              <a:gd name="connsiteY0" fmla="*/ 0 h 4853896"/>
              <a:gd name="connsiteX1" fmla="*/ 3937963 w 4828010"/>
              <a:gd name="connsiteY1" fmla="*/ 437433 h 4853896"/>
              <a:gd name="connsiteX2" fmla="*/ 4806231 w 4828010"/>
              <a:gd name="connsiteY2" fmla="*/ 1773180 h 4853896"/>
              <a:gd name="connsiteX3" fmla="*/ 4448644 w 4828010"/>
              <a:gd name="connsiteY3" fmla="*/ 3933235 h 4853896"/>
              <a:gd name="connsiteX4" fmla="*/ 3192542 w 4828010"/>
              <a:gd name="connsiteY4" fmla="*/ 4716168 h 4853896"/>
              <a:gd name="connsiteX5" fmla="*/ 1075671 w 4828010"/>
              <a:gd name="connsiteY5" fmla="*/ 4473263 h 4853896"/>
              <a:gd name="connsiteX6" fmla="*/ 12348 w 4828010"/>
              <a:gd name="connsiteY6" fmla="*/ 3026750 h 4853896"/>
              <a:gd name="connsiteX7" fmla="*/ 553508 w 4828010"/>
              <a:gd name="connsiteY7" fmla="*/ 740383 h 4853896"/>
              <a:gd name="connsiteX8" fmla="*/ 2531073 w 4828010"/>
              <a:gd name="connsiteY8" fmla="*/ 0 h 4853896"/>
              <a:gd name="connsiteX0" fmla="*/ 2531073 w 4828010"/>
              <a:gd name="connsiteY0" fmla="*/ 0 h 4852652"/>
              <a:gd name="connsiteX1" fmla="*/ 3937963 w 4828010"/>
              <a:gd name="connsiteY1" fmla="*/ 437433 h 4852652"/>
              <a:gd name="connsiteX2" fmla="*/ 4806231 w 4828010"/>
              <a:gd name="connsiteY2" fmla="*/ 1773180 h 4852652"/>
              <a:gd name="connsiteX3" fmla="*/ 4448644 w 4828010"/>
              <a:gd name="connsiteY3" fmla="*/ 3933235 h 4852652"/>
              <a:gd name="connsiteX4" fmla="*/ 3192542 w 4828010"/>
              <a:gd name="connsiteY4" fmla="*/ 4716168 h 4852652"/>
              <a:gd name="connsiteX5" fmla="*/ 1160732 w 4828010"/>
              <a:gd name="connsiteY5" fmla="*/ 4467947 h 4852652"/>
              <a:gd name="connsiteX6" fmla="*/ 12348 w 4828010"/>
              <a:gd name="connsiteY6" fmla="*/ 3026750 h 4852652"/>
              <a:gd name="connsiteX7" fmla="*/ 553508 w 4828010"/>
              <a:gd name="connsiteY7" fmla="*/ 740383 h 4852652"/>
              <a:gd name="connsiteX8" fmla="*/ 2531073 w 4828010"/>
              <a:gd name="connsiteY8" fmla="*/ 0 h 4852652"/>
              <a:gd name="connsiteX0" fmla="*/ 2531073 w 4828010"/>
              <a:gd name="connsiteY0" fmla="*/ 0 h 4852652"/>
              <a:gd name="connsiteX1" fmla="*/ 3937963 w 4828010"/>
              <a:gd name="connsiteY1" fmla="*/ 437433 h 4852652"/>
              <a:gd name="connsiteX2" fmla="*/ 4806231 w 4828010"/>
              <a:gd name="connsiteY2" fmla="*/ 1773180 h 4852652"/>
              <a:gd name="connsiteX3" fmla="*/ 4448644 w 4828010"/>
              <a:gd name="connsiteY3" fmla="*/ 3933235 h 4852652"/>
              <a:gd name="connsiteX4" fmla="*/ 3192542 w 4828010"/>
              <a:gd name="connsiteY4" fmla="*/ 4716168 h 4852652"/>
              <a:gd name="connsiteX5" fmla="*/ 1160732 w 4828010"/>
              <a:gd name="connsiteY5" fmla="*/ 4467947 h 4852652"/>
              <a:gd name="connsiteX6" fmla="*/ 12348 w 4828010"/>
              <a:gd name="connsiteY6" fmla="*/ 3026750 h 4852652"/>
              <a:gd name="connsiteX7" fmla="*/ 553508 w 4828010"/>
              <a:gd name="connsiteY7" fmla="*/ 740383 h 4852652"/>
              <a:gd name="connsiteX8" fmla="*/ 2531073 w 4828010"/>
              <a:gd name="connsiteY8" fmla="*/ 0 h 4852652"/>
              <a:gd name="connsiteX0" fmla="*/ 2460239 w 4757176"/>
              <a:gd name="connsiteY0" fmla="*/ 0 h 4850182"/>
              <a:gd name="connsiteX1" fmla="*/ 3867129 w 4757176"/>
              <a:gd name="connsiteY1" fmla="*/ 437433 h 4850182"/>
              <a:gd name="connsiteX2" fmla="*/ 4735397 w 4757176"/>
              <a:gd name="connsiteY2" fmla="*/ 1773180 h 4850182"/>
              <a:gd name="connsiteX3" fmla="*/ 4377810 w 4757176"/>
              <a:gd name="connsiteY3" fmla="*/ 3933235 h 4850182"/>
              <a:gd name="connsiteX4" fmla="*/ 3121708 w 4757176"/>
              <a:gd name="connsiteY4" fmla="*/ 4716168 h 4850182"/>
              <a:gd name="connsiteX5" fmla="*/ 1089898 w 4757176"/>
              <a:gd name="connsiteY5" fmla="*/ 4467947 h 4850182"/>
              <a:gd name="connsiteX6" fmla="*/ 15942 w 4757176"/>
              <a:gd name="connsiteY6" fmla="*/ 3101178 h 4850182"/>
              <a:gd name="connsiteX7" fmla="*/ 482674 w 4757176"/>
              <a:gd name="connsiteY7" fmla="*/ 740383 h 4850182"/>
              <a:gd name="connsiteX8" fmla="*/ 2460239 w 4757176"/>
              <a:gd name="connsiteY8" fmla="*/ 0 h 4850182"/>
              <a:gd name="connsiteX0" fmla="*/ 2460239 w 4757176"/>
              <a:gd name="connsiteY0" fmla="*/ 0 h 4850182"/>
              <a:gd name="connsiteX1" fmla="*/ 3867129 w 4757176"/>
              <a:gd name="connsiteY1" fmla="*/ 437433 h 4850182"/>
              <a:gd name="connsiteX2" fmla="*/ 4735397 w 4757176"/>
              <a:gd name="connsiteY2" fmla="*/ 1773180 h 4850182"/>
              <a:gd name="connsiteX3" fmla="*/ 4377810 w 4757176"/>
              <a:gd name="connsiteY3" fmla="*/ 3933235 h 4850182"/>
              <a:gd name="connsiteX4" fmla="*/ 3121708 w 4757176"/>
              <a:gd name="connsiteY4" fmla="*/ 4716168 h 4850182"/>
              <a:gd name="connsiteX5" fmla="*/ 1089898 w 4757176"/>
              <a:gd name="connsiteY5" fmla="*/ 4467947 h 4850182"/>
              <a:gd name="connsiteX6" fmla="*/ 15942 w 4757176"/>
              <a:gd name="connsiteY6" fmla="*/ 3101178 h 4850182"/>
              <a:gd name="connsiteX7" fmla="*/ 482674 w 4757176"/>
              <a:gd name="connsiteY7" fmla="*/ 740383 h 4850182"/>
              <a:gd name="connsiteX8" fmla="*/ 2460239 w 4757176"/>
              <a:gd name="connsiteY8" fmla="*/ 0 h 4850182"/>
              <a:gd name="connsiteX0" fmla="*/ 2484014 w 4780951"/>
              <a:gd name="connsiteY0" fmla="*/ 0 h 4850182"/>
              <a:gd name="connsiteX1" fmla="*/ 3890904 w 4780951"/>
              <a:gd name="connsiteY1" fmla="*/ 437433 h 4850182"/>
              <a:gd name="connsiteX2" fmla="*/ 4759172 w 4780951"/>
              <a:gd name="connsiteY2" fmla="*/ 1773180 h 4850182"/>
              <a:gd name="connsiteX3" fmla="*/ 4401585 w 4780951"/>
              <a:gd name="connsiteY3" fmla="*/ 3933235 h 4850182"/>
              <a:gd name="connsiteX4" fmla="*/ 3145483 w 4780951"/>
              <a:gd name="connsiteY4" fmla="*/ 4716168 h 4850182"/>
              <a:gd name="connsiteX5" fmla="*/ 1113673 w 4780951"/>
              <a:gd name="connsiteY5" fmla="*/ 4467947 h 4850182"/>
              <a:gd name="connsiteX6" fmla="*/ 39717 w 4780951"/>
              <a:gd name="connsiteY6" fmla="*/ 3101178 h 4850182"/>
              <a:gd name="connsiteX7" fmla="*/ 506449 w 4780951"/>
              <a:gd name="connsiteY7" fmla="*/ 740383 h 4850182"/>
              <a:gd name="connsiteX8" fmla="*/ 2484014 w 4780951"/>
              <a:gd name="connsiteY8" fmla="*/ 0 h 4850182"/>
              <a:gd name="connsiteX0" fmla="*/ 2484014 w 4780127"/>
              <a:gd name="connsiteY0" fmla="*/ 0 h 4850182"/>
              <a:gd name="connsiteX1" fmla="*/ 3890904 w 4780127"/>
              <a:gd name="connsiteY1" fmla="*/ 437433 h 4850182"/>
              <a:gd name="connsiteX2" fmla="*/ 4759172 w 4780127"/>
              <a:gd name="connsiteY2" fmla="*/ 1773180 h 4850182"/>
              <a:gd name="connsiteX3" fmla="*/ 4390953 w 4780127"/>
              <a:gd name="connsiteY3" fmla="*/ 3805644 h 4850182"/>
              <a:gd name="connsiteX4" fmla="*/ 3145483 w 4780127"/>
              <a:gd name="connsiteY4" fmla="*/ 4716168 h 4850182"/>
              <a:gd name="connsiteX5" fmla="*/ 1113673 w 4780127"/>
              <a:gd name="connsiteY5" fmla="*/ 4467947 h 4850182"/>
              <a:gd name="connsiteX6" fmla="*/ 39717 w 4780127"/>
              <a:gd name="connsiteY6" fmla="*/ 3101178 h 4850182"/>
              <a:gd name="connsiteX7" fmla="*/ 506449 w 4780127"/>
              <a:gd name="connsiteY7" fmla="*/ 740383 h 4850182"/>
              <a:gd name="connsiteX8" fmla="*/ 2484014 w 4780127"/>
              <a:gd name="connsiteY8" fmla="*/ 0 h 4850182"/>
              <a:gd name="connsiteX0" fmla="*/ 2484014 w 4778010"/>
              <a:gd name="connsiteY0" fmla="*/ 0 h 4846926"/>
              <a:gd name="connsiteX1" fmla="*/ 3890904 w 4778010"/>
              <a:gd name="connsiteY1" fmla="*/ 437433 h 4846926"/>
              <a:gd name="connsiteX2" fmla="*/ 4759172 w 4778010"/>
              <a:gd name="connsiteY2" fmla="*/ 1773180 h 4846926"/>
              <a:gd name="connsiteX3" fmla="*/ 4390953 w 4778010"/>
              <a:gd name="connsiteY3" fmla="*/ 3805644 h 4846926"/>
              <a:gd name="connsiteX4" fmla="*/ 3343914 w 4778010"/>
              <a:gd name="connsiteY4" fmla="*/ 4712128 h 4846926"/>
              <a:gd name="connsiteX5" fmla="*/ 1113673 w 4778010"/>
              <a:gd name="connsiteY5" fmla="*/ 4467947 h 4846926"/>
              <a:gd name="connsiteX6" fmla="*/ 39717 w 4778010"/>
              <a:gd name="connsiteY6" fmla="*/ 3101178 h 4846926"/>
              <a:gd name="connsiteX7" fmla="*/ 506449 w 4778010"/>
              <a:gd name="connsiteY7" fmla="*/ 740383 h 4846926"/>
              <a:gd name="connsiteX8" fmla="*/ 2484014 w 4778010"/>
              <a:gd name="connsiteY8" fmla="*/ 0 h 4846926"/>
              <a:gd name="connsiteX0" fmla="*/ 2484014 w 4782503"/>
              <a:gd name="connsiteY0" fmla="*/ 0 h 4846926"/>
              <a:gd name="connsiteX1" fmla="*/ 3890904 w 4782503"/>
              <a:gd name="connsiteY1" fmla="*/ 437433 h 4846926"/>
              <a:gd name="connsiteX2" fmla="*/ 4759172 w 4782503"/>
              <a:gd name="connsiteY2" fmla="*/ 1773180 h 4846926"/>
              <a:gd name="connsiteX3" fmla="*/ 4450482 w 4782503"/>
              <a:gd name="connsiteY3" fmla="*/ 3688481 h 4846926"/>
              <a:gd name="connsiteX4" fmla="*/ 3343914 w 4782503"/>
              <a:gd name="connsiteY4" fmla="*/ 4712128 h 4846926"/>
              <a:gd name="connsiteX5" fmla="*/ 1113673 w 4782503"/>
              <a:gd name="connsiteY5" fmla="*/ 4467947 h 4846926"/>
              <a:gd name="connsiteX6" fmla="*/ 39717 w 4782503"/>
              <a:gd name="connsiteY6" fmla="*/ 3101178 h 4846926"/>
              <a:gd name="connsiteX7" fmla="*/ 506449 w 4782503"/>
              <a:gd name="connsiteY7" fmla="*/ 740383 h 4846926"/>
              <a:gd name="connsiteX8" fmla="*/ 2484014 w 4782503"/>
              <a:gd name="connsiteY8" fmla="*/ 0 h 4846926"/>
              <a:gd name="connsiteX0" fmla="*/ 2484014 w 4784889"/>
              <a:gd name="connsiteY0" fmla="*/ 0 h 4846926"/>
              <a:gd name="connsiteX1" fmla="*/ 3890904 w 4784889"/>
              <a:gd name="connsiteY1" fmla="*/ 437433 h 4846926"/>
              <a:gd name="connsiteX2" fmla="*/ 4759172 w 4784889"/>
              <a:gd name="connsiteY2" fmla="*/ 1773180 h 4846926"/>
              <a:gd name="connsiteX3" fmla="*/ 4474294 w 4784889"/>
              <a:gd name="connsiteY3" fmla="*/ 3676361 h 4846926"/>
              <a:gd name="connsiteX4" fmla="*/ 3343914 w 4784889"/>
              <a:gd name="connsiteY4" fmla="*/ 4712128 h 4846926"/>
              <a:gd name="connsiteX5" fmla="*/ 1113673 w 4784889"/>
              <a:gd name="connsiteY5" fmla="*/ 4467947 h 4846926"/>
              <a:gd name="connsiteX6" fmla="*/ 39717 w 4784889"/>
              <a:gd name="connsiteY6" fmla="*/ 3101178 h 4846926"/>
              <a:gd name="connsiteX7" fmla="*/ 506449 w 4784889"/>
              <a:gd name="connsiteY7" fmla="*/ 740383 h 4846926"/>
              <a:gd name="connsiteX8" fmla="*/ 2484014 w 4784889"/>
              <a:gd name="connsiteY8" fmla="*/ 0 h 4846926"/>
              <a:gd name="connsiteX0" fmla="*/ 2484014 w 4784889"/>
              <a:gd name="connsiteY0" fmla="*/ 0 h 4860980"/>
              <a:gd name="connsiteX1" fmla="*/ 3890904 w 4784889"/>
              <a:gd name="connsiteY1" fmla="*/ 437433 h 4860980"/>
              <a:gd name="connsiteX2" fmla="*/ 4759172 w 4784889"/>
              <a:gd name="connsiteY2" fmla="*/ 1773180 h 4860980"/>
              <a:gd name="connsiteX3" fmla="*/ 4474294 w 4784889"/>
              <a:gd name="connsiteY3" fmla="*/ 3676361 h 4860980"/>
              <a:gd name="connsiteX4" fmla="*/ 3343914 w 4784889"/>
              <a:gd name="connsiteY4" fmla="*/ 4712128 h 4860980"/>
              <a:gd name="connsiteX5" fmla="*/ 1097799 w 4784889"/>
              <a:gd name="connsiteY5" fmla="*/ 4524510 h 4860980"/>
              <a:gd name="connsiteX6" fmla="*/ 39717 w 4784889"/>
              <a:gd name="connsiteY6" fmla="*/ 3101178 h 4860980"/>
              <a:gd name="connsiteX7" fmla="*/ 506449 w 4784889"/>
              <a:gd name="connsiteY7" fmla="*/ 740383 h 4860980"/>
              <a:gd name="connsiteX8" fmla="*/ 2484014 w 4784889"/>
              <a:gd name="connsiteY8" fmla="*/ 0 h 4860980"/>
              <a:gd name="connsiteX0" fmla="*/ 2484014 w 4783308"/>
              <a:gd name="connsiteY0" fmla="*/ 0 h 4860981"/>
              <a:gd name="connsiteX1" fmla="*/ 3890904 w 4783308"/>
              <a:gd name="connsiteY1" fmla="*/ 437433 h 4860981"/>
              <a:gd name="connsiteX2" fmla="*/ 4759172 w 4783308"/>
              <a:gd name="connsiteY2" fmla="*/ 1773180 h 4860981"/>
              <a:gd name="connsiteX3" fmla="*/ 4474294 w 4783308"/>
              <a:gd name="connsiteY3" fmla="*/ 3676361 h 4860981"/>
              <a:gd name="connsiteX4" fmla="*/ 3443129 w 4783308"/>
              <a:gd name="connsiteY4" fmla="*/ 4712129 h 4860981"/>
              <a:gd name="connsiteX5" fmla="*/ 1097799 w 4783308"/>
              <a:gd name="connsiteY5" fmla="*/ 4524510 h 4860981"/>
              <a:gd name="connsiteX6" fmla="*/ 39717 w 4783308"/>
              <a:gd name="connsiteY6" fmla="*/ 3101178 h 4860981"/>
              <a:gd name="connsiteX7" fmla="*/ 506449 w 4783308"/>
              <a:gd name="connsiteY7" fmla="*/ 740383 h 4860981"/>
              <a:gd name="connsiteX8" fmla="*/ 2484014 w 4783308"/>
              <a:gd name="connsiteY8" fmla="*/ 0 h 4860981"/>
              <a:gd name="connsiteX0" fmla="*/ 2484014 w 4783308"/>
              <a:gd name="connsiteY0" fmla="*/ 0 h 4821502"/>
              <a:gd name="connsiteX1" fmla="*/ 3890904 w 4783308"/>
              <a:gd name="connsiteY1" fmla="*/ 437433 h 4821502"/>
              <a:gd name="connsiteX2" fmla="*/ 4759172 w 4783308"/>
              <a:gd name="connsiteY2" fmla="*/ 1773180 h 4821502"/>
              <a:gd name="connsiteX3" fmla="*/ 4474294 w 4783308"/>
              <a:gd name="connsiteY3" fmla="*/ 3676361 h 4821502"/>
              <a:gd name="connsiteX4" fmla="*/ 3443129 w 4783308"/>
              <a:gd name="connsiteY4" fmla="*/ 4712129 h 4821502"/>
              <a:gd name="connsiteX5" fmla="*/ 1097799 w 4783308"/>
              <a:gd name="connsiteY5" fmla="*/ 4524510 h 4821502"/>
              <a:gd name="connsiteX6" fmla="*/ 39717 w 4783308"/>
              <a:gd name="connsiteY6" fmla="*/ 3101178 h 4821502"/>
              <a:gd name="connsiteX7" fmla="*/ 506449 w 4783308"/>
              <a:gd name="connsiteY7" fmla="*/ 740383 h 4821502"/>
              <a:gd name="connsiteX8" fmla="*/ 2484014 w 4783308"/>
              <a:gd name="connsiteY8" fmla="*/ 0 h 4821502"/>
              <a:gd name="connsiteX0" fmla="*/ 2484014 w 4783308"/>
              <a:gd name="connsiteY0" fmla="*/ 0 h 4821502"/>
              <a:gd name="connsiteX1" fmla="*/ 3890904 w 4783308"/>
              <a:gd name="connsiteY1" fmla="*/ 437433 h 4821502"/>
              <a:gd name="connsiteX2" fmla="*/ 4759172 w 4783308"/>
              <a:gd name="connsiteY2" fmla="*/ 1773180 h 4821502"/>
              <a:gd name="connsiteX3" fmla="*/ 4474294 w 4783308"/>
              <a:gd name="connsiteY3" fmla="*/ 3676361 h 4821502"/>
              <a:gd name="connsiteX4" fmla="*/ 3443129 w 4783308"/>
              <a:gd name="connsiteY4" fmla="*/ 4712129 h 4821502"/>
              <a:gd name="connsiteX5" fmla="*/ 1097799 w 4783308"/>
              <a:gd name="connsiteY5" fmla="*/ 4524510 h 4821502"/>
              <a:gd name="connsiteX6" fmla="*/ 39717 w 4783308"/>
              <a:gd name="connsiteY6" fmla="*/ 3101178 h 4821502"/>
              <a:gd name="connsiteX7" fmla="*/ 506449 w 4783308"/>
              <a:gd name="connsiteY7" fmla="*/ 740383 h 4821502"/>
              <a:gd name="connsiteX8" fmla="*/ 2484014 w 4783308"/>
              <a:gd name="connsiteY8" fmla="*/ 0 h 4821502"/>
              <a:gd name="connsiteX0" fmla="*/ 2532073 w 4784141"/>
              <a:gd name="connsiteY0" fmla="*/ 0 h 4773425"/>
              <a:gd name="connsiteX1" fmla="*/ 3891737 w 4784141"/>
              <a:gd name="connsiteY1" fmla="*/ 389356 h 4773425"/>
              <a:gd name="connsiteX2" fmla="*/ 4760005 w 4784141"/>
              <a:gd name="connsiteY2" fmla="*/ 1725103 h 4773425"/>
              <a:gd name="connsiteX3" fmla="*/ 4475127 w 4784141"/>
              <a:gd name="connsiteY3" fmla="*/ 3628284 h 4773425"/>
              <a:gd name="connsiteX4" fmla="*/ 3443962 w 4784141"/>
              <a:gd name="connsiteY4" fmla="*/ 4664052 h 4773425"/>
              <a:gd name="connsiteX5" fmla="*/ 1098632 w 4784141"/>
              <a:gd name="connsiteY5" fmla="*/ 4476433 h 4773425"/>
              <a:gd name="connsiteX6" fmla="*/ 40550 w 4784141"/>
              <a:gd name="connsiteY6" fmla="*/ 3053101 h 4773425"/>
              <a:gd name="connsiteX7" fmla="*/ 507282 w 4784141"/>
              <a:gd name="connsiteY7" fmla="*/ 692306 h 4773425"/>
              <a:gd name="connsiteX8" fmla="*/ 2532073 w 4784141"/>
              <a:gd name="connsiteY8" fmla="*/ 0 h 4773425"/>
              <a:gd name="connsiteX0" fmla="*/ 2532073 w 4784141"/>
              <a:gd name="connsiteY0" fmla="*/ 491 h 4773916"/>
              <a:gd name="connsiteX1" fmla="*/ 3891737 w 4784141"/>
              <a:gd name="connsiteY1" fmla="*/ 389847 h 4773916"/>
              <a:gd name="connsiteX2" fmla="*/ 4760005 w 4784141"/>
              <a:gd name="connsiteY2" fmla="*/ 1725594 h 4773916"/>
              <a:gd name="connsiteX3" fmla="*/ 4475127 w 4784141"/>
              <a:gd name="connsiteY3" fmla="*/ 3628775 h 4773916"/>
              <a:gd name="connsiteX4" fmla="*/ 3443962 w 4784141"/>
              <a:gd name="connsiteY4" fmla="*/ 4664543 h 4773916"/>
              <a:gd name="connsiteX5" fmla="*/ 1098632 w 4784141"/>
              <a:gd name="connsiteY5" fmla="*/ 4476924 h 4773916"/>
              <a:gd name="connsiteX6" fmla="*/ 40550 w 4784141"/>
              <a:gd name="connsiteY6" fmla="*/ 3053592 h 4773916"/>
              <a:gd name="connsiteX7" fmla="*/ 507282 w 4784141"/>
              <a:gd name="connsiteY7" fmla="*/ 692797 h 4773916"/>
              <a:gd name="connsiteX8" fmla="*/ 2532073 w 4784141"/>
              <a:gd name="connsiteY8" fmla="*/ 491 h 4773916"/>
              <a:gd name="connsiteX0" fmla="*/ 2532073 w 4784141"/>
              <a:gd name="connsiteY0" fmla="*/ 491 h 4773916"/>
              <a:gd name="connsiteX1" fmla="*/ 3891737 w 4784141"/>
              <a:gd name="connsiteY1" fmla="*/ 389847 h 4773916"/>
              <a:gd name="connsiteX2" fmla="*/ 4760005 w 4784141"/>
              <a:gd name="connsiteY2" fmla="*/ 1725594 h 4773916"/>
              <a:gd name="connsiteX3" fmla="*/ 4475127 w 4784141"/>
              <a:gd name="connsiteY3" fmla="*/ 3628775 h 4773916"/>
              <a:gd name="connsiteX4" fmla="*/ 3443962 w 4784141"/>
              <a:gd name="connsiteY4" fmla="*/ 4664543 h 4773916"/>
              <a:gd name="connsiteX5" fmla="*/ 1098632 w 4784141"/>
              <a:gd name="connsiteY5" fmla="*/ 4476924 h 4773916"/>
              <a:gd name="connsiteX6" fmla="*/ 40550 w 4784141"/>
              <a:gd name="connsiteY6" fmla="*/ 3053592 h 4773916"/>
              <a:gd name="connsiteX7" fmla="*/ 507282 w 4784141"/>
              <a:gd name="connsiteY7" fmla="*/ 692797 h 4773916"/>
              <a:gd name="connsiteX8" fmla="*/ 2532073 w 4784141"/>
              <a:gd name="connsiteY8" fmla="*/ 491 h 4773916"/>
              <a:gd name="connsiteX0" fmla="*/ 2558783 w 4784614"/>
              <a:gd name="connsiteY0" fmla="*/ 525 h 4757924"/>
              <a:gd name="connsiteX1" fmla="*/ 3892210 w 4784614"/>
              <a:gd name="connsiteY1" fmla="*/ 373855 h 4757924"/>
              <a:gd name="connsiteX2" fmla="*/ 4760478 w 4784614"/>
              <a:gd name="connsiteY2" fmla="*/ 1709602 h 4757924"/>
              <a:gd name="connsiteX3" fmla="*/ 4475600 w 4784614"/>
              <a:gd name="connsiteY3" fmla="*/ 3612783 h 4757924"/>
              <a:gd name="connsiteX4" fmla="*/ 3444435 w 4784614"/>
              <a:gd name="connsiteY4" fmla="*/ 4648551 h 4757924"/>
              <a:gd name="connsiteX5" fmla="*/ 1099105 w 4784614"/>
              <a:gd name="connsiteY5" fmla="*/ 4460932 h 4757924"/>
              <a:gd name="connsiteX6" fmla="*/ 41023 w 4784614"/>
              <a:gd name="connsiteY6" fmla="*/ 3037600 h 4757924"/>
              <a:gd name="connsiteX7" fmla="*/ 507755 w 4784614"/>
              <a:gd name="connsiteY7" fmla="*/ 676805 h 4757924"/>
              <a:gd name="connsiteX8" fmla="*/ 2558783 w 4784614"/>
              <a:gd name="connsiteY8" fmla="*/ 525 h 4757924"/>
              <a:gd name="connsiteX0" fmla="*/ 2558783 w 4784614"/>
              <a:gd name="connsiteY0" fmla="*/ 408 h 4757807"/>
              <a:gd name="connsiteX1" fmla="*/ 3907953 w 4784614"/>
              <a:gd name="connsiteY1" fmla="*/ 443183 h 4757807"/>
              <a:gd name="connsiteX2" fmla="*/ 4760478 w 4784614"/>
              <a:gd name="connsiteY2" fmla="*/ 1709485 h 4757807"/>
              <a:gd name="connsiteX3" fmla="*/ 4475600 w 4784614"/>
              <a:gd name="connsiteY3" fmla="*/ 3612666 h 4757807"/>
              <a:gd name="connsiteX4" fmla="*/ 3444435 w 4784614"/>
              <a:gd name="connsiteY4" fmla="*/ 4648434 h 4757807"/>
              <a:gd name="connsiteX5" fmla="*/ 1099105 w 4784614"/>
              <a:gd name="connsiteY5" fmla="*/ 4460815 h 4757807"/>
              <a:gd name="connsiteX6" fmla="*/ 41023 w 4784614"/>
              <a:gd name="connsiteY6" fmla="*/ 3037483 h 4757807"/>
              <a:gd name="connsiteX7" fmla="*/ 507755 w 4784614"/>
              <a:gd name="connsiteY7" fmla="*/ 676688 h 4757807"/>
              <a:gd name="connsiteX8" fmla="*/ 2558783 w 4784614"/>
              <a:gd name="connsiteY8" fmla="*/ 408 h 4757807"/>
              <a:gd name="connsiteX0" fmla="*/ 2675744 w 4786788"/>
              <a:gd name="connsiteY0" fmla="*/ 250 h 4954478"/>
              <a:gd name="connsiteX1" fmla="*/ 3910127 w 4786788"/>
              <a:gd name="connsiteY1" fmla="*/ 639854 h 4954478"/>
              <a:gd name="connsiteX2" fmla="*/ 4762652 w 4786788"/>
              <a:gd name="connsiteY2" fmla="*/ 1906156 h 4954478"/>
              <a:gd name="connsiteX3" fmla="*/ 4477774 w 4786788"/>
              <a:gd name="connsiteY3" fmla="*/ 3809337 h 4954478"/>
              <a:gd name="connsiteX4" fmla="*/ 3446609 w 4786788"/>
              <a:gd name="connsiteY4" fmla="*/ 4845105 h 4954478"/>
              <a:gd name="connsiteX5" fmla="*/ 1101279 w 4786788"/>
              <a:gd name="connsiteY5" fmla="*/ 4657486 h 4954478"/>
              <a:gd name="connsiteX6" fmla="*/ 43197 w 4786788"/>
              <a:gd name="connsiteY6" fmla="*/ 3234154 h 4954478"/>
              <a:gd name="connsiteX7" fmla="*/ 509929 w 4786788"/>
              <a:gd name="connsiteY7" fmla="*/ 873359 h 4954478"/>
              <a:gd name="connsiteX8" fmla="*/ 2675744 w 4786788"/>
              <a:gd name="connsiteY8" fmla="*/ 250 h 4954478"/>
              <a:gd name="connsiteX0" fmla="*/ 2675744 w 4786788"/>
              <a:gd name="connsiteY0" fmla="*/ 250 h 4954478"/>
              <a:gd name="connsiteX1" fmla="*/ 3910127 w 4786788"/>
              <a:gd name="connsiteY1" fmla="*/ 639854 h 4954478"/>
              <a:gd name="connsiteX2" fmla="*/ 4762652 w 4786788"/>
              <a:gd name="connsiteY2" fmla="*/ 1906156 h 4954478"/>
              <a:gd name="connsiteX3" fmla="*/ 4477774 w 4786788"/>
              <a:gd name="connsiteY3" fmla="*/ 3809337 h 4954478"/>
              <a:gd name="connsiteX4" fmla="*/ 3446609 w 4786788"/>
              <a:gd name="connsiteY4" fmla="*/ 4845105 h 4954478"/>
              <a:gd name="connsiteX5" fmla="*/ 1101279 w 4786788"/>
              <a:gd name="connsiteY5" fmla="*/ 4657486 h 4954478"/>
              <a:gd name="connsiteX6" fmla="*/ 43197 w 4786788"/>
              <a:gd name="connsiteY6" fmla="*/ 3234154 h 4954478"/>
              <a:gd name="connsiteX7" fmla="*/ 509929 w 4786788"/>
              <a:gd name="connsiteY7" fmla="*/ 873359 h 4954478"/>
              <a:gd name="connsiteX8" fmla="*/ 2675744 w 4786788"/>
              <a:gd name="connsiteY8" fmla="*/ 250 h 4954478"/>
              <a:gd name="connsiteX0" fmla="*/ 2675744 w 4786788"/>
              <a:gd name="connsiteY0" fmla="*/ 290 h 4954518"/>
              <a:gd name="connsiteX1" fmla="*/ 3910127 w 4786788"/>
              <a:gd name="connsiteY1" fmla="*/ 639894 h 4954518"/>
              <a:gd name="connsiteX2" fmla="*/ 4762652 w 4786788"/>
              <a:gd name="connsiteY2" fmla="*/ 1906196 h 4954518"/>
              <a:gd name="connsiteX3" fmla="*/ 4477774 w 4786788"/>
              <a:gd name="connsiteY3" fmla="*/ 3809377 h 4954518"/>
              <a:gd name="connsiteX4" fmla="*/ 3446609 w 4786788"/>
              <a:gd name="connsiteY4" fmla="*/ 4845145 h 4954518"/>
              <a:gd name="connsiteX5" fmla="*/ 1101279 w 4786788"/>
              <a:gd name="connsiteY5" fmla="*/ 4657526 h 4954518"/>
              <a:gd name="connsiteX6" fmla="*/ 43197 w 4786788"/>
              <a:gd name="connsiteY6" fmla="*/ 3234194 h 4954518"/>
              <a:gd name="connsiteX7" fmla="*/ 509929 w 4786788"/>
              <a:gd name="connsiteY7" fmla="*/ 873399 h 4954518"/>
              <a:gd name="connsiteX8" fmla="*/ 2675744 w 4786788"/>
              <a:gd name="connsiteY8" fmla="*/ 290 h 4954518"/>
              <a:gd name="connsiteX0" fmla="*/ 2675744 w 4786788"/>
              <a:gd name="connsiteY0" fmla="*/ 326 h 4954554"/>
              <a:gd name="connsiteX1" fmla="*/ 3990884 w 4786788"/>
              <a:gd name="connsiteY1" fmla="*/ 591130 h 4954554"/>
              <a:gd name="connsiteX2" fmla="*/ 4762652 w 4786788"/>
              <a:gd name="connsiteY2" fmla="*/ 1906232 h 4954554"/>
              <a:gd name="connsiteX3" fmla="*/ 4477774 w 4786788"/>
              <a:gd name="connsiteY3" fmla="*/ 3809413 h 4954554"/>
              <a:gd name="connsiteX4" fmla="*/ 3446609 w 4786788"/>
              <a:gd name="connsiteY4" fmla="*/ 4845181 h 4954554"/>
              <a:gd name="connsiteX5" fmla="*/ 1101279 w 4786788"/>
              <a:gd name="connsiteY5" fmla="*/ 4657562 h 4954554"/>
              <a:gd name="connsiteX6" fmla="*/ 43197 w 4786788"/>
              <a:gd name="connsiteY6" fmla="*/ 3234230 h 4954554"/>
              <a:gd name="connsiteX7" fmla="*/ 509929 w 4786788"/>
              <a:gd name="connsiteY7" fmla="*/ 873435 h 4954554"/>
              <a:gd name="connsiteX8" fmla="*/ 2675744 w 4786788"/>
              <a:gd name="connsiteY8" fmla="*/ 326 h 4954554"/>
              <a:gd name="connsiteX0" fmla="*/ 2662196 w 4773240"/>
              <a:gd name="connsiteY0" fmla="*/ 326 h 4954554"/>
              <a:gd name="connsiteX1" fmla="*/ 3977336 w 4773240"/>
              <a:gd name="connsiteY1" fmla="*/ 591130 h 4954554"/>
              <a:gd name="connsiteX2" fmla="*/ 4749104 w 4773240"/>
              <a:gd name="connsiteY2" fmla="*/ 1906232 h 4954554"/>
              <a:gd name="connsiteX3" fmla="*/ 4464226 w 4773240"/>
              <a:gd name="connsiteY3" fmla="*/ 3809413 h 4954554"/>
              <a:gd name="connsiteX4" fmla="*/ 3433061 w 4773240"/>
              <a:gd name="connsiteY4" fmla="*/ 4845181 h 4954554"/>
              <a:gd name="connsiteX5" fmla="*/ 1087731 w 4773240"/>
              <a:gd name="connsiteY5" fmla="*/ 4657562 h 4954554"/>
              <a:gd name="connsiteX6" fmla="*/ 29649 w 4773240"/>
              <a:gd name="connsiteY6" fmla="*/ 3234230 h 4954554"/>
              <a:gd name="connsiteX7" fmla="*/ 640977 w 4773240"/>
              <a:gd name="connsiteY7" fmla="*/ 730117 h 4954554"/>
              <a:gd name="connsiteX8" fmla="*/ 2662196 w 4773240"/>
              <a:gd name="connsiteY8" fmla="*/ 326 h 4954554"/>
              <a:gd name="connsiteX0" fmla="*/ 2664762 w 4775806"/>
              <a:gd name="connsiteY0" fmla="*/ 326 h 4954554"/>
              <a:gd name="connsiteX1" fmla="*/ 3979902 w 4775806"/>
              <a:gd name="connsiteY1" fmla="*/ 591130 h 4954554"/>
              <a:gd name="connsiteX2" fmla="*/ 4751670 w 4775806"/>
              <a:gd name="connsiteY2" fmla="*/ 1906232 h 4954554"/>
              <a:gd name="connsiteX3" fmla="*/ 4466792 w 4775806"/>
              <a:gd name="connsiteY3" fmla="*/ 3809413 h 4954554"/>
              <a:gd name="connsiteX4" fmla="*/ 3435627 w 4775806"/>
              <a:gd name="connsiteY4" fmla="*/ 4845181 h 4954554"/>
              <a:gd name="connsiteX5" fmla="*/ 1090297 w 4775806"/>
              <a:gd name="connsiteY5" fmla="*/ 4657562 h 4954554"/>
              <a:gd name="connsiteX6" fmla="*/ 32215 w 4775806"/>
              <a:gd name="connsiteY6" fmla="*/ 3234230 h 4954554"/>
              <a:gd name="connsiteX7" fmla="*/ 607899 w 4775806"/>
              <a:gd name="connsiteY7" fmla="*/ 806182 h 4954554"/>
              <a:gd name="connsiteX8" fmla="*/ 2664762 w 4775806"/>
              <a:gd name="connsiteY8" fmla="*/ 326 h 4954554"/>
              <a:gd name="connsiteX0" fmla="*/ 2673549 w 4784593"/>
              <a:gd name="connsiteY0" fmla="*/ 326 h 4954554"/>
              <a:gd name="connsiteX1" fmla="*/ 3988689 w 4784593"/>
              <a:gd name="connsiteY1" fmla="*/ 591130 h 4954554"/>
              <a:gd name="connsiteX2" fmla="*/ 4760457 w 4784593"/>
              <a:gd name="connsiteY2" fmla="*/ 1906232 h 4954554"/>
              <a:gd name="connsiteX3" fmla="*/ 4475579 w 4784593"/>
              <a:gd name="connsiteY3" fmla="*/ 3809413 h 4954554"/>
              <a:gd name="connsiteX4" fmla="*/ 3444414 w 4784593"/>
              <a:gd name="connsiteY4" fmla="*/ 4845181 h 4954554"/>
              <a:gd name="connsiteX5" fmla="*/ 1099084 w 4784593"/>
              <a:gd name="connsiteY5" fmla="*/ 4657562 h 4954554"/>
              <a:gd name="connsiteX6" fmla="*/ 41002 w 4784593"/>
              <a:gd name="connsiteY6" fmla="*/ 3234230 h 4954554"/>
              <a:gd name="connsiteX7" fmla="*/ 616686 w 4784593"/>
              <a:gd name="connsiteY7" fmla="*/ 806182 h 4954554"/>
              <a:gd name="connsiteX8" fmla="*/ 2673549 w 4784593"/>
              <a:gd name="connsiteY8" fmla="*/ 326 h 4954554"/>
              <a:gd name="connsiteX0" fmla="*/ 2649000 w 4760044"/>
              <a:gd name="connsiteY0" fmla="*/ 326 h 4964273"/>
              <a:gd name="connsiteX1" fmla="*/ 3964140 w 4760044"/>
              <a:gd name="connsiteY1" fmla="*/ 591130 h 4964273"/>
              <a:gd name="connsiteX2" fmla="*/ 4735908 w 4760044"/>
              <a:gd name="connsiteY2" fmla="*/ 1906232 h 4964273"/>
              <a:gd name="connsiteX3" fmla="*/ 4451030 w 4760044"/>
              <a:gd name="connsiteY3" fmla="*/ 3809413 h 4964273"/>
              <a:gd name="connsiteX4" fmla="*/ 3419865 w 4760044"/>
              <a:gd name="connsiteY4" fmla="*/ 4845181 h 4964273"/>
              <a:gd name="connsiteX5" fmla="*/ 1074535 w 4760044"/>
              <a:gd name="connsiteY5" fmla="*/ 4657562 h 4964273"/>
              <a:gd name="connsiteX6" fmla="*/ 33359 w 4760044"/>
              <a:gd name="connsiteY6" fmla="*/ 2995991 h 4964273"/>
              <a:gd name="connsiteX7" fmla="*/ 592137 w 4760044"/>
              <a:gd name="connsiteY7" fmla="*/ 806182 h 4964273"/>
              <a:gd name="connsiteX8" fmla="*/ 2649000 w 4760044"/>
              <a:gd name="connsiteY8" fmla="*/ 326 h 4964273"/>
              <a:gd name="connsiteX0" fmla="*/ 2649000 w 4468508"/>
              <a:gd name="connsiteY0" fmla="*/ 326 h 4964273"/>
              <a:gd name="connsiteX1" fmla="*/ 3964140 w 4468508"/>
              <a:gd name="connsiteY1" fmla="*/ 591130 h 4964273"/>
              <a:gd name="connsiteX2" fmla="*/ 4451030 w 4468508"/>
              <a:gd name="connsiteY2" fmla="*/ 3809413 h 4964273"/>
              <a:gd name="connsiteX3" fmla="*/ 3419865 w 4468508"/>
              <a:gd name="connsiteY3" fmla="*/ 4845181 h 4964273"/>
              <a:gd name="connsiteX4" fmla="*/ 1074535 w 4468508"/>
              <a:gd name="connsiteY4" fmla="*/ 4657562 h 4964273"/>
              <a:gd name="connsiteX5" fmla="*/ 33359 w 4468508"/>
              <a:gd name="connsiteY5" fmla="*/ 2995991 h 4964273"/>
              <a:gd name="connsiteX6" fmla="*/ 592137 w 4468508"/>
              <a:gd name="connsiteY6" fmla="*/ 806182 h 4964273"/>
              <a:gd name="connsiteX7" fmla="*/ 2649000 w 4468508"/>
              <a:gd name="connsiteY7" fmla="*/ 326 h 4964273"/>
              <a:gd name="connsiteX0" fmla="*/ 2788684 w 4608192"/>
              <a:gd name="connsiteY0" fmla="*/ 326 h 4845177"/>
              <a:gd name="connsiteX1" fmla="*/ 4103824 w 4608192"/>
              <a:gd name="connsiteY1" fmla="*/ 591130 h 4845177"/>
              <a:gd name="connsiteX2" fmla="*/ 4590714 w 4608192"/>
              <a:gd name="connsiteY2" fmla="*/ 3809413 h 4845177"/>
              <a:gd name="connsiteX3" fmla="*/ 3559549 w 4608192"/>
              <a:gd name="connsiteY3" fmla="*/ 4845181 h 4845177"/>
              <a:gd name="connsiteX4" fmla="*/ 173043 w 4608192"/>
              <a:gd name="connsiteY4" fmla="*/ 2995991 h 4845177"/>
              <a:gd name="connsiteX5" fmla="*/ 731821 w 4608192"/>
              <a:gd name="connsiteY5" fmla="*/ 806182 h 4845177"/>
              <a:gd name="connsiteX6" fmla="*/ 2788684 w 4608192"/>
              <a:gd name="connsiteY6" fmla="*/ 326 h 4845177"/>
              <a:gd name="connsiteX0" fmla="*/ 2788684 w 4656382"/>
              <a:gd name="connsiteY0" fmla="*/ 326 h 4593408"/>
              <a:gd name="connsiteX1" fmla="*/ 4103824 w 4656382"/>
              <a:gd name="connsiteY1" fmla="*/ 591130 h 4593408"/>
              <a:gd name="connsiteX2" fmla="*/ 4590714 w 4656382"/>
              <a:gd name="connsiteY2" fmla="*/ 3809413 h 4593408"/>
              <a:gd name="connsiteX3" fmla="*/ 2737164 w 4656382"/>
              <a:gd name="connsiteY3" fmla="*/ 4593410 h 4593408"/>
              <a:gd name="connsiteX4" fmla="*/ 173043 w 4656382"/>
              <a:gd name="connsiteY4" fmla="*/ 2995991 h 4593408"/>
              <a:gd name="connsiteX5" fmla="*/ 731821 w 4656382"/>
              <a:gd name="connsiteY5" fmla="*/ 806182 h 4593408"/>
              <a:gd name="connsiteX6" fmla="*/ 2788684 w 4656382"/>
              <a:gd name="connsiteY6" fmla="*/ 326 h 4593408"/>
              <a:gd name="connsiteX0" fmla="*/ 2788684 w 4720632"/>
              <a:gd name="connsiteY0" fmla="*/ 326 h 4593408"/>
              <a:gd name="connsiteX1" fmla="*/ 4103824 w 4720632"/>
              <a:gd name="connsiteY1" fmla="*/ 591130 h 4593408"/>
              <a:gd name="connsiteX2" fmla="*/ 4661706 w 4720632"/>
              <a:gd name="connsiteY2" fmla="*/ 3597011 h 4593408"/>
              <a:gd name="connsiteX3" fmla="*/ 2737164 w 4720632"/>
              <a:gd name="connsiteY3" fmla="*/ 4593410 h 4593408"/>
              <a:gd name="connsiteX4" fmla="*/ 173043 w 4720632"/>
              <a:gd name="connsiteY4" fmla="*/ 2995991 h 4593408"/>
              <a:gd name="connsiteX5" fmla="*/ 731821 w 4720632"/>
              <a:gd name="connsiteY5" fmla="*/ 806182 h 4593408"/>
              <a:gd name="connsiteX6" fmla="*/ 2788684 w 4720632"/>
              <a:gd name="connsiteY6" fmla="*/ 326 h 4593408"/>
              <a:gd name="connsiteX0" fmla="*/ 2615637 w 4547585"/>
              <a:gd name="connsiteY0" fmla="*/ 326 h 4593408"/>
              <a:gd name="connsiteX1" fmla="*/ 3930777 w 4547585"/>
              <a:gd name="connsiteY1" fmla="*/ 591130 h 4593408"/>
              <a:gd name="connsiteX2" fmla="*/ 4488659 w 4547585"/>
              <a:gd name="connsiteY2" fmla="*/ 3597011 h 4593408"/>
              <a:gd name="connsiteX3" fmla="*/ 2564117 w 4547585"/>
              <a:gd name="connsiteY3" fmla="*/ 4593410 h 4593408"/>
              <a:gd name="connsiteX4" fmla="*/ -4 w 4547585"/>
              <a:gd name="connsiteY4" fmla="*/ 2995991 h 4593408"/>
              <a:gd name="connsiteX5" fmla="*/ 2615637 w 4547585"/>
              <a:gd name="connsiteY5" fmla="*/ 326 h 4593408"/>
              <a:gd name="connsiteX0" fmla="*/ 1599114 w 4547585"/>
              <a:gd name="connsiteY0" fmla="*/ 673 h 4392722"/>
              <a:gd name="connsiteX1" fmla="*/ 3930777 w 4547585"/>
              <a:gd name="connsiteY1" fmla="*/ 390444 h 4392722"/>
              <a:gd name="connsiteX2" fmla="*/ 4488659 w 4547585"/>
              <a:gd name="connsiteY2" fmla="*/ 3396325 h 4392722"/>
              <a:gd name="connsiteX3" fmla="*/ 2564117 w 4547585"/>
              <a:gd name="connsiteY3" fmla="*/ 4392724 h 4392722"/>
              <a:gd name="connsiteX4" fmla="*/ -4 w 4547585"/>
              <a:gd name="connsiteY4" fmla="*/ 2795305 h 4392722"/>
              <a:gd name="connsiteX5" fmla="*/ 1599114 w 4547585"/>
              <a:gd name="connsiteY5" fmla="*/ 673 h 4392722"/>
              <a:gd name="connsiteX0" fmla="*/ 1599114 w 4556102"/>
              <a:gd name="connsiteY0" fmla="*/ 673 h 4345138"/>
              <a:gd name="connsiteX1" fmla="*/ 3930777 w 4556102"/>
              <a:gd name="connsiteY1" fmla="*/ 390444 h 4345138"/>
              <a:gd name="connsiteX2" fmla="*/ 4488659 w 4556102"/>
              <a:gd name="connsiteY2" fmla="*/ 3396325 h 4345138"/>
              <a:gd name="connsiteX3" fmla="*/ 2425030 w 4556102"/>
              <a:gd name="connsiteY3" fmla="*/ 4345136 h 4345138"/>
              <a:gd name="connsiteX4" fmla="*/ -4 w 4556102"/>
              <a:gd name="connsiteY4" fmla="*/ 2795305 h 4345138"/>
              <a:gd name="connsiteX5" fmla="*/ 1599114 w 4556102"/>
              <a:gd name="connsiteY5" fmla="*/ 673 h 4345138"/>
              <a:gd name="connsiteX0" fmla="*/ 1308676 w 4265664"/>
              <a:gd name="connsiteY0" fmla="*/ 673 h 4345138"/>
              <a:gd name="connsiteX1" fmla="*/ 3640339 w 4265664"/>
              <a:gd name="connsiteY1" fmla="*/ 390444 h 4345138"/>
              <a:gd name="connsiteX2" fmla="*/ 4198221 w 4265664"/>
              <a:gd name="connsiteY2" fmla="*/ 3396325 h 4345138"/>
              <a:gd name="connsiteX3" fmla="*/ 2134592 w 4265664"/>
              <a:gd name="connsiteY3" fmla="*/ 4345136 h 4345138"/>
              <a:gd name="connsiteX4" fmla="*/ 2 w 4265664"/>
              <a:gd name="connsiteY4" fmla="*/ 2737868 h 4345138"/>
              <a:gd name="connsiteX5" fmla="*/ 1308676 w 4265664"/>
              <a:gd name="connsiteY5" fmla="*/ 673 h 4345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65664" h="4345138">
                <a:moveTo>
                  <a:pt x="1308676" y="673"/>
                </a:moveTo>
                <a:cubicBezTo>
                  <a:pt x="1850442" y="-12337"/>
                  <a:pt x="3307336" y="165670"/>
                  <a:pt x="3640339" y="390444"/>
                </a:cubicBezTo>
                <a:cubicBezTo>
                  <a:pt x="3940677" y="1025292"/>
                  <a:pt x="4449179" y="2737210"/>
                  <a:pt x="4198221" y="3396325"/>
                </a:cubicBezTo>
                <a:cubicBezTo>
                  <a:pt x="3947263" y="4055440"/>
                  <a:pt x="2447418" y="4230167"/>
                  <a:pt x="2134592" y="4345136"/>
                </a:cubicBezTo>
                <a:cubicBezTo>
                  <a:pt x="1398314" y="4209566"/>
                  <a:pt x="471290" y="3411035"/>
                  <a:pt x="2" y="2737868"/>
                </a:cubicBezTo>
                <a:cubicBezTo>
                  <a:pt x="8589" y="1972354"/>
                  <a:pt x="653546" y="401483"/>
                  <a:pt x="1308676" y="673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3CC0718-47AC-74FB-B46C-05A00B222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353843">
            <a:off x="608361" y="1755755"/>
            <a:ext cx="1649345" cy="553473"/>
          </a:xfrm>
          <a:custGeom>
            <a:avLst/>
            <a:gdLst>
              <a:gd name="connsiteX0" fmla="*/ 77764 w 3260328"/>
              <a:gd name="connsiteY0" fmla="*/ 1037700 h 2099765"/>
              <a:gd name="connsiteX1" fmla="*/ 6059 w 3260328"/>
              <a:gd name="connsiteY1" fmla="*/ 999637 h 2099765"/>
              <a:gd name="connsiteX2" fmla="*/ 0 w 3260328"/>
              <a:gd name="connsiteY2" fmla="*/ 995566 h 2099765"/>
              <a:gd name="connsiteX3" fmla="*/ 724367 w 3260328"/>
              <a:gd name="connsiteY3" fmla="*/ 21583 h 2099765"/>
              <a:gd name="connsiteX4" fmla="*/ 782350 w 3260328"/>
              <a:gd name="connsiteY4" fmla="*/ 0 h 2099765"/>
              <a:gd name="connsiteX5" fmla="*/ 3260328 w 3260328"/>
              <a:gd name="connsiteY5" fmla="*/ 974255 h 2099765"/>
              <a:gd name="connsiteX6" fmla="*/ 3003455 w 3260328"/>
              <a:gd name="connsiteY6" fmla="*/ 2099765 h 2099765"/>
              <a:gd name="connsiteX7" fmla="*/ 1122761 w 3260328"/>
              <a:gd name="connsiteY7" fmla="*/ 1327497 h 2099765"/>
              <a:gd name="connsiteX8" fmla="*/ 77764 w 3260328"/>
              <a:gd name="connsiteY8" fmla="*/ 1037700 h 2099765"/>
              <a:gd name="connsiteX0" fmla="*/ 71705 w 3254269"/>
              <a:gd name="connsiteY0" fmla="*/ 1037700 h 2099765"/>
              <a:gd name="connsiteX1" fmla="*/ 0 w 3254269"/>
              <a:gd name="connsiteY1" fmla="*/ 999637 h 2099765"/>
              <a:gd name="connsiteX2" fmla="*/ 80319 w 3254269"/>
              <a:gd name="connsiteY2" fmla="*/ 867591 h 2099765"/>
              <a:gd name="connsiteX3" fmla="*/ 718308 w 3254269"/>
              <a:gd name="connsiteY3" fmla="*/ 21583 h 2099765"/>
              <a:gd name="connsiteX4" fmla="*/ 776291 w 3254269"/>
              <a:gd name="connsiteY4" fmla="*/ 0 h 2099765"/>
              <a:gd name="connsiteX5" fmla="*/ 3254269 w 3254269"/>
              <a:gd name="connsiteY5" fmla="*/ 974255 h 2099765"/>
              <a:gd name="connsiteX6" fmla="*/ 2997396 w 3254269"/>
              <a:gd name="connsiteY6" fmla="*/ 2099765 h 2099765"/>
              <a:gd name="connsiteX7" fmla="*/ 1116702 w 3254269"/>
              <a:gd name="connsiteY7" fmla="*/ 1327497 h 2099765"/>
              <a:gd name="connsiteX8" fmla="*/ 71705 w 3254269"/>
              <a:gd name="connsiteY8" fmla="*/ 1037700 h 2099765"/>
              <a:gd name="connsiteX0" fmla="*/ 224731 w 3254269"/>
              <a:gd name="connsiteY0" fmla="*/ 1104531 h 2099765"/>
              <a:gd name="connsiteX1" fmla="*/ 0 w 3254269"/>
              <a:gd name="connsiteY1" fmla="*/ 999637 h 2099765"/>
              <a:gd name="connsiteX2" fmla="*/ 80319 w 3254269"/>
              <a:gd name="connsiteY2" fmla="*/ 867591 h 2099765"/>
              <a:gd name="connsiteX3" fmla="*/ 718308 w 3254269"/>
              <a:gd name="connsiteY3" fmla="*/ 21583 h 2099765"/>
              <a:gd name="connsiteX4" fmla="*/ 776291 w 3254269"/>
              <a:gd name="connsiteY4" fmla="*/ 0 h 2099765"/>
              <a:gd name="connsiteX5" fmla="*/ 3254269 w 3254269"/>
              <a:gd name="connsiteY5" fmla="*/ 974255 h 2099765"/>
              <a:gd name="connsiteX6" fmla="*/ 2997396 w 3254269"/>
              <a:gd name="connsiteY6" fmla="*/ 2099765 h 2099765"/>
              <a:gd name="connsiteX7" fmla="*/ 1116702 w 3254269"/>
              <a:gd name="connsiteY7" fmla="*/ 1327497 h 2099765"/>
              <a:gd name="connsiteX8" fmla="*/ 224731 w 3254269"/>
              <a:gd name="connsiteY8" fmla="*/ 1104531 h 2099765"/>
              <a:gd name="connsiteX0" fmla="*/ 182169 w 3211707"/>
              <a:gd name="connsiteY0" fmla="*/ 1104531 h 2099765"/>
              <a:gd name="connsiteX1" fmla="*/ 37757 w 3211707"/>
              <a:gd name="connsiteY1" fmla="*/ 867591 h 2099765"/>
              <a:gd name="connsiteX2" fmla="*/ 675746 w 3211707"/>
              <a:gd name="connsiteY2" fmla="*/ 21583 h 2099765"/>
              <a:gd name="connsiteX3" fmla="*/ 733729 w 3211707"/>
              <a:gd name="connsiteY3" fmla="*/ 0 h 2099765"/>
              <a:gd name="connsiteX4" fmla="*/ 3211707 w 3211707"/>
              <a:gd name="connsiteY4" fmla="*/ 974255 h 2099765"/>
              <a:gd name="connsiteX5" fmla="*/ 2954834 w 3211707"/>
              <a:gd name="connsiteY5" fmla="*/ 2099765 h 2099765"/>
              <a:gd name="connsiteX6" fmla="*/ 1074140 w 3211707"/>
              <a:gd name="connsiteY6" fmla="*/ 1327497 h 2099765"/>
              <a:gd name="connsiteX7" fmla="*/ 182169 w 3211707"/>
              <a:gd name="connsiteY7" fmla="*/ 1104531 h 2099765"/>
              <a:gd name="connsiteX0" fmla="*/ 138006 w 3231017"/>
              <a:gd name="connsiteY0" fmla="*/ 977672 h 2099765"/>
              <a:gd name="connsiteX1" fmla="*/ 57067 w 3231017"/>
              <a:gd name="connsiteY1" fmla="*/ 867591 h 2099765"/>
              <a:gd name="connsiteX2" fmla="*/ 695056 w 3231017"/>
              <a:gd name="connsiteY2" fmla="*/ 21583 h 2099765"/>
              <a:gd name="connsiteX3" fmla="*/ 753039 w 3231017"/>
              <a:gd name="connsiteY3" fmla="*/ 0 h 2099765"/>
              <a:gd name="connsiteX4" fmla="*/ 3231017 w 3231017"/>
              <a:gd name="connsiteY4" fmla="*/ 974255 h 2099765"/>
              <a:gd name="connsiteX5" fmla="*/ 2974144 w 3231017"/>
              <a:gd name="connsiteY5" fmla="*/ 2099765 h 2099765"/>
              <a:gd name="connsiteX6" fmla="*/ 1093450 w 3231017"/>
              <a:gd name="connsiteY6" fmla="*/ 1327497 h 2099765"/>
              <a:gd name="connsiteX7" fmla="*/ 138006 w 3231017"/>
              <a:gd name="connsiteY7" fmla="*/ 977672 h 2099765"/>
              <a:gd name="connsiteX0" fmla="*/ 95473 w 3188484"/>
              <a:gd name="connsiteY0" fmla="*/ 977672 h 2099765"/>
              <a:gd name="connsiteX1" fmla="*/ 103577 w 3188484"/>
              <a:gd name="connsiteY1" fmla="*/ 722766 h 2099765"/>
              <a:gd name="connsiteX2" fmla="*/ 652523 w 3188484"/>
              <a:gd name="connsiteY2" fmla="*/ 21583 h 2099765"/>
              <a:gd name="connsiteX3" fmla="*/ 710506 w 3188484"/>
              <a:gd name="connsiteY3" fmla="*/ 0 h 2099765"/>
              <a:gd name="connsiteX4" fmla="*/ 3188484 w 3188484"/>
              <a:gd name="connsiteY4" fmla="*/ 974255 h 2099765"/>
              <a:gd name="connsiteX5" fmla="*/ 2931611 w 3188484"/>
              <a:gd name="connsiteY5" fmla="*/ 2099765 h 2099765"/>
              <a:gd name="connsiteX6" fmla="*/ 1050917 w 3188484"/>
              <a:gd name="connsiteY6" fmla="*/ 1327497 h 2099765"/>
              <a:gd name="connsiteX7" fmla="*/ 95473 w 3188484"/>
              <a:gd name="connsiteY7" fmla="*/ 977672 h 2099765"/>
              <a:gd name="connsiteX0" fmla="*/ 92795 w 3185806"/>
              <a:gd name="connsiteY0" fmla="*/ 977672 h 2099765"/>
              <a:gd name="connsiteX1" fmla="*/ 108517 w 3185806"/>
              <a:gd name="connsiteY1" fmla="*/ 762633 h 2099765"/>
              <a:gd name="connsiteX2" fmla="*/ 649845 w 3185806"/>
              <a:gd name="connsiteY2" fmla="*/ 21583 h 2099765"/>
              <a:gd name="connsiteX3" fmla="*/ 707828 w 3185806"/>
              <a:gd name="connsiteY3" fmla="*/ 0 h 2099765"/>
              <a:gd name="connsiteX4" fmla="*/ 3185806 w 3185806"/>
              <a:gd name="connsiteY4" fmla="*/ 974255 h 2099765"/>
              <a:gd name="connsiteX5" fmla="*/ 2928933 w 3185806"/>
              <a:gd name="connsiteY5" fmla="*/ 2099765 h 2099765"/>
              <a:gd name="connsiteX6" fmla="*/ 1048239 w 3185806"/>
              <a:gd name="connsiteY6" fmla="*/ 1327497 h 2099765"/>
              <a:gd name="connsiteX7" fmla="*/ 92795 w 3185806"/>
              <a:gd name="connsiteY7" fmla="*/ 977672 h 2099765"/>
              <a:gd name="connsiteX0" fmla="*/ 92795 w 3185806"/>
              <a:gd name="connsiteY0" fmla="*/ 977672 h 1873776"/>
              <a:gd name="connsiteX1" fmla="*/ 108517 w 3185806"/>
              <a:gd name="connsiteY1" fmla="*/ 762633 h 1873776"/>
              <a:gd name="connsiteX2" fmla="*/ 649845 w 3185806"/>
              <a:gd name="connsiteY2" fmla="*/ 21583 h 1873776"/>
              <a:gd name="connsiteX3" fmla="*/ 707828 w 3185806"/>
              <a:gd name="connsiteY3" fmla="*/ 0 h 1873776"/>
              <a:gd name="connsiteX4" fmla="*/ 3185806 w 3185806"/>
              <a:gd name="connsiteY4" fmla="*/ 974255 h 1873776"/>
              <a:gd name="connsiteX5" fmla="*/ 3037775 w 3185806"/>
              <a:gd name="connsiteY5" fmla="*/ 1873776 h 1873776"/>
              <a:gd name="connsiteX6" fmla="*/ 1048239 w 3185806"/>
              <a:gd name="connsiteY6" fmla="*/ 1327497 h 1873776"/>
              <a:gd name="connsiteX7" fmla="*/ 92795 w 3185806"/>
              <a:gd name="connsiteY7" fmla="*/ 977672 h 1873776"/>
              <a:gd name="connsiteX0" fmla="*/ 92795 w 3185806"/>
              <a:gd name="connsiteY0" fmla="*/ 977672 h 1873776"/>
              <a:gd name="connsiteX1" fmla="*/ 108517 w 3185806"/>
              <a:gd name="connsiteY1" fmla="*/ 762633 h 1873776"/>
              <a:gd name="connsiteX2" fmla="*/ 649845 w 3185806"/>
              <a:gd name="connsiteY2" fmla="*/ 21583 h 1873776"/>
              <a:gd name="connsiteX3" fmla="*/ 707828 w 3185806"/>
              <a:gd name="connsiteY3" fmla="*/ 0 h 1873776"/>
              <a:gd name="connsiteX4" fmla="*/ 3185806 w 3185806"/>
              <a:gd name="connsiteY4" fmla="*/ 974255 h 1873776"/>
              <a:gd name="connsiteX5" fmla="*/ 3037775 w 3185806"/>
              <a:gd name="connsiteY5" fmla="*/ 1873776 h 1873776"/>
              <a:gd name="connsiteX6" fmla="*/ 1229887 w 3185806"/>
              <a:gd name="connsiteY6" fmla="*/ 1323405 h 1873776"/>
              <a:gd name="connsiteX7" fmla="*/ 92795 w 3185806"/>
              <a:gd name="connsiteY7" fmla="*/ 977672 h 1873776"/>
              <a:gd name="connsiteX0" fmla="*/ 92795 w 3185806"/>
              <a:gd name="connsiteY0" fmla="*/ 1034597 h 1930701"/>
              <a:gd name="connsiteX1" fmla="*/ 108517 w 3185806"/>
              <a:gd name="connsiteY1" fmla="*/ 819558 h 1930701"/>
              <a:gd name="connsiteX2" fmla="*/ 523031 w 3185806"/>
              <a:gd name="connsiteY2" fmla="*/ 0 h 1930701"/>
              <a:gd name="connsiteX3" fmla="*/ 707828 w 3185806"/>
              <a:gd name="connsiteY3" fmla="*/ 56925 h 1930701"/>
              <a:gd name="connsiteX4" fmla="*/ 3185806 w 3185806"/>
              <a:gd name="connsiteY4" fmla="*/ 1031180 h 1930701"/>
              <a:gd name="connsiteX5" fmla="*/ 3037775 w 3185806"/>
              <a:gd name="connsiteY5" fmla="*/ 1930701 h 1930701"/>
              <a:gd name="connsiteX6" fmla="*/ 1229887 w 3185806"/>
              <a:gd name="connsiteY6" fmla="*/ 1380330 h 1930701"/>
              <a:gd name="connsiteX7" fmla="*/ 92795 w 3185806"/>
              <a:gd name="connsiteY7" fmla="*/ 1034597 h 1930701"/>
              <a:gd name="connsiteX0" fmla="*/ 92795 w 3150904"/>
              <a:gd name="connsiteY0" fmla="*/ 1034597 h 1930701"/>
              <a:gd name="connsiteX1" fmla="*/ 108517 w 3150904"/>
              <a:gd name="connsiteY1" fmla="*/ 819558 h 1930701"/>
              <a:gd name="connsiteX2" fmla="*/ 523031 w 3150904"/>
              <a:gd name="connsiteY2" fmla="*/ 0 h 1930701"/>
              <a:gd name="connsiteX3" fmla="*/ 707828 w 3150904"/>
              <a:gd name="connsiteY3" fmla="*/ 56925 h 1930701"/>
              <a:gd name="connsiteX4" fmla="*/ 3150904 w 3150904"/>
              <a:gd name="connsiteY4" fmla="*/ 1207826 h 1930701"/>
              <a:gd name="connsiteX5" fmla="*/ 3037775 w 3150904"/>
              <a:gd name="connsiteY5" fmla="*/ 1930701 h 1930701"/>
              <a:gd name="connsiteX6" fmla="*/ 1229887 w 3150904"/>
              <a:gd name="connsiteY6" fmla="*/ 1380330 h 1930701"/>
              <a:gd name="connsiteX7" fmla="*/ 92795 w 3150904"/>
              <a:gd name="connsiteY7" fmla="*/ 1034597 h 1930701"/>
              <a:gd name="connsiteX0" fmla="*/ 92795 w 3150904"/>
              <a:gd name="connsiteY0" fmla="*/ 1034597 h 1931283"/>
              <a:gd name="connsiteX1" fmla="*/ 108517 w 3150904"/>
              <a:gd name="connsiteY1" fmla="*/ 819558 h 1931283"/>
              <a:gd name="connsiteX2" fmla="*/ 523031 w 3150904"/>
              <a:gd name="connsiteY2" fmla="*/ 0 h 1931283"/>
              <a:gd name="connsiteX3" fmla="*/ 707828 w 3150904"/>
              <a:gd name="connsiteY3" fmla="*/ 56925 h 1931283"/>
              <a:gd name="connsiteX4" fmla="*/ 3150904 w 3150904"/>
              <a:gd name="connsiteY4" fmla="*/ 1207826 h 1931283"/>
              <a:gd name="connsiteX5" fmla="*/ 3037775 w 3150904"/>
              <a:gd name="connsiteY5" fmla="*/ 1930701 h 1931283"/>
              <a:gd name="connsiteX6" fmla="*/ 1229887 w 3150904"/>
              <a:gd name="connsiteY6" fmla="*/ 1380330 h 1931283"/>
              <a:gd name="connsiteX7" fmla="*/ 92795 w 3150904"/>
              <a:gd name="connsiteY7" fmla="*/ 1034597 h 1931283"/>
              <a:gd name="connsiteX0" fmla="*/ 92795 w 3150904"/>
              <a:gd name="connsiteY0" fmla="*/ 1034597 h 1931283"/>
              <a:gd name="connsiteX1" fmla="*/ 108517 w 3150904"/>
              <a:gd name="connsiteY1" fmla="*/ 819558 h 1931283"/>
              <a:gd name="connsiteX2" fmla="*/ 523031 w 3150904"/>
              <a:gd name="connsiteY2" fmla="*/ 0 h 1931283"/>
              <a:gd name="connsiteX3" fmla="*/ 707828 w 3150904"/>
              <a:gd name="connsiteY3" fmla="*/ 56925 h 1931283"/>
              <a:gd name="connsiteX4" fmla="*/ 3150904 w 3150904"/>
              <a:gd name="connsiteY4" fmla="*/ 1207826 h 1931283"/>
              <a:gd name="connsiteX5" fmla="*/ 3037775 w 3150904"/>
              <a:gd name="connsiteY5" fmla="*/ 1930701 h 1931283"/>
              <a:gd name="connsiteX6" fmla="*/ 1229887 w 3150904"/>
              <a:gd name="connsiteY6" fmla="*/ 1380330 h 1931283"/>
              <a:gd name="connsiteX7" fmla="*/ 92795 w 3150904"/>
              <a:gd name="connsiteY7" fmla="*/ 1034597 h 1931283"/>
              <a:gd name="connsiteX0" fmla="*/ 92795 w 3150904"/>
              <a:gd name="connsiteY0" fmla="*/ 1098133 h 1994819"/>
              <a:gd name="connsiteX1" fmla="*/ 108517 w 3150904"/>
              <a:gd name="connsiteY1" fmla="*/ 883094 h 1994819"/>
              <a:gd name="connsiteX2" fmla="*/ 453022 w 3150904"/>
              <a:gd name="connsiteY2" fmla="*/ 0 h 1994819"/>
              <a:gd name="connsiteX3" fmla="*/ 707828 w 3150904"/>
              <a:gd name="connsiteY3" fmla="*/ 120461 h 1994819"/>
              <a:gd name="connsiteX4" fmla="*/ 3150904 w 3150904"/>
              <a:gd name="connsiteY4" fmla="*/ 1271362 h 1994819"/>
              <a:gd name="connsiteX5" fmla="*/ 3037775 w 3150904"/>
              <a:gd name="connsiteY5" fmla="*/ 1994237 h 1994819"/>
              <a:gd name="connsiteX6" fmla="*/ 1229887 w 3150904"/>
              <a:gd name="connsiteY6" fmla="*/ 1443866 h 1994819"/>
              <a:gd name="connsiteX7" fmla="*/ 92795 w 3150904"/>
              <a:gd name="connsiteY7" fmla="*/ 1098133 h 1994819"/>
              <a:gd name="connsiteX0" fmla="*/ 59173 w 3117282"/>
              <a:gd name="connsiteY0" fmla="*/ 1098133 h 1994819"/>
              <a:gd name="connsiteX1" fmla="*/ 74895 w 3117282"/>
              <a:gd name="connsiteY1" fmla="*/ 883094 h 1994819"/>
              <a:gd name="connsiteX2" fmla="*/ 419400 w 3117282"/>
              <a:gd name="connsiteY2" fmla="*/ 0 h 1994819"/>
              <a:gd name="connsiteX3" fmla="*/ 674206 w 3117282"/>
              <a:gd name="connsiteY3" fmla="*/ 120461 h 1994819"/>
              <a:gd name="connsiteX4" fmla="*/ 3117282 w 3117282"/>
              <a:gd name="connsiteY4" fmla="*/ 1271362 h 1994819"/>
              <a:gd name="connsiteX5" fmla="*/ 3004153 w 3117282"/>
              <a:gd name="connsiteY5" fmla="*/ 1994237 h 1994819"/>
              <a:gd name="connsiteX6" fmla="*/ 1196265 w 3117282"/>
              <a:gd name="connsiteY6" fmla="*/ 1443866 h 1994819"/>
              <a:gd name="connsiteX7" fmla="*/ 59173 w 3117282"/>
              <a:gd name="connsiteY7" fmla="*/ 1098133 h 1994819"/>
              <a:gd name="connsiteX0" fmla="*/ 33984 w 3092093"/>
              <a:gd name="connsiteY0" fmla="*/ 1098133 h 1994819"/>
              <a:gd name="connsiteX1" fmla="*/ 49706 w 3092093"/>
              <a:gd name="connsiteY1" fmla="*/ 883094 h 1994819"/>
              <a:gd name="connsiteX2" fmla="*/ 394211 w 3092093"/>
              <a:gd name="connsiteY2" fmla="*/ 0 h 1994819"/>
              <a:gd name="connsiteX3" fmla="*/ 649017 w 3092093"/>
              <a:gd name="connsiteY3" fmla="*/ 120461 h 1994819"/>
              <a:gd name="connsiteX4" fmla="*/ 3092093 w 3092093"/>
              <a:gd name="connsiteY4" fmla="*/ 1271362 h 1994819"/>
              <a:gd name="connsiteX5" fmla="*/ 2978964 w 3092093"/>
              <a:gd name="connsiteY5" fmla="*/ 1994237 h 1994819"/>
              <a:gd name="connsiteX6" fmla="*/ 1171076 w 3092093"/>
              <a:gd name="connsiteY6" fmla="*/ 1443866 h 1994819"/>
              <a:gd name="connsiteX7" fmla="*/ 33984 w 3092093"/>
              <a:gd name="connsiteY7" fmla="*/ 1098133 h 1994819"/>
              <a:gd name="connsiteX0" fmla="*/ 77623 w 3074229"/>
              <a:gd name="connsiteY0" fmla="*/ 1127420 h 1994819"/>
              <a:gd name="connsiteX1" fmla="*/ 31842 w 3074229"/>
              <a:gd name="connsiteY1" fmla="*/ 883094 h 1994819"/>
              <a:gd name="connsiteX2" fmla="*/ 376347 w 3074229"/>
              <a:gd name="connsiteY2" fmla="*/ 0 h 1994819"/>
              <a:gd name="connsiteX3" fmla="*/ 631153 w 3074229"/>
              <a:gd name="connsiteY3" fmla="*/ 120461 h 1994819"/>
              <a:gd name="connsiteX4" fmla="*/ 3074229 w 3074229"/>
              <a:gd name="connsiteY4" fmla="*/ 1271362 h 1994819"/>
              <a:gd name="connsiteX5" fmla="*/ 2961100 w 3074229"/>
              <a:gd name="connsiteY5" fmla="*/ 1994237 h 1994819"/>
              <a:gd name="connsiteX6" fmla="*/ 1153212 w 3074229"/>
              <a:gd name="connsiteY6" fmla="*/ 1443866 h 1994819"/>
              <a:gd name="connsiteX7" fmla="*/ 77623 w 3074229"/>
              <a:gd name="connsiteY7" fmla="*/ 1127420 h 1994819"/>
              <a:gd name="connsiteX0" fmla="*/ 32339 w 3028945"/>
              <a:gd name="connsiteY0" fmla="*/ 1127420 h 1994819"/>
              <a:gd name="connsiteX1" fmla="*/ 50981 w 3028945"/>
              <a:gd name="connsiteY1" fmla="*/ 937929 h 1994819"/>
              <a:gd name="connsiteX2" fmla="*/ 331063 w 3028945"/>
              <a:gd name="connsiteY2" fmla="*/ 0 h 1994819"/>
              <a:gd name="connsiteX3" fmla="*/ 585869 w 3028945"/>
              <a:gd name="connsiteY3" fmla="*/ 120461 h 1994819"/>
              <a:gd name="connsiteX4" fmla="*/ 3028945 w 3028945"/>
              <a:gd name="connsiteY4" fmla="*/ 1271362 h 1994819"/>
              <a:gd name="connsiteX5" fmla="*/ 2915816 w 3028945"/>
              <a:gd name="connsiteY5" fmla="*/ 1994237 h 1994819"/>
              <a:gd name="connsiteX6" fmla="*/ 1107928 w 3028945"/>
              <a:gd name="connsiteY6" fmla="*/ 1443866 h 1994819"/>
              <a:gd name="connsiteX7" fmla="*/ 32339 w 3028945"/>
              <a:gd name="connsiteY7" fmla="*/ 1127420 h 1994819"/>
              <a:gd name="connsiteX0" fmla="*/ 32339 w 3028945"/>
              <a:gd name="connsiteY0" fmla="*/ 1127420 h 1994720"/>
              <a:gd name="connsiteX1" fmla="*/ 50981 w 3028945"/>
              <a:gd name="connsiteY1" fmla="*/ 937929 h 1994720"/>
              <a:gd name="connsiteX2" fmla="*/ 331063 w 3028945"/>
              <a:gd name="connsiteY2" fmla="*/ 0 h 1994720"/>
              <a:gd name="connsiteX3" fmla="*/ 585869 w 3028945"/>
              <a:gd name="connsiteY3" fmla="*/ 120461 h 1994720"/>
              <a:gd name="connsiteX4" fmla="*/ 3028945 w 3028945"/>
              <a:gd name="connsiteY4" fmla="*/ 1271362 h 1994720"/>
              <a:gd name="connsiteX5" fmla="*/ 2915816 w 3028945"/>
              <a:gd name="connsiteY5" fmla="*/ 1994237 h 1994720"/>
              <a:gd name="connsiteX6" fmla="*/ 1107928 w 3028945"/>
              <a:gd name="connsiteY6" fmla="*/ 1443866 h 1994720"/>
              <a:gd name="connsiteX7" fmla="*/ 32339 w 3028945"/>
              <a:gd name="connsiteY7" fmla="*/ 1127420 h 1994720"/>
              <a:gd name="connsiteX0" fmla="*/ 32339 w 3028945"/>
              <a:gd name="connsiteY0" fmla="*/ 1127420 h 1994720"/>
              <a:gd name="connsiteX1" fmla="*/ 50981 w 3028945"/>
              <a:gd name="connsiteY1" fmla="*/ 937929 h 1994720"/>
              <a:gd name="connsiteX2" fmla="*/ 331063 w 3028945"/>
              <a:gd name="connsiteY2" fmla="*/ 0 h 1994720"/>
              <a:gd name="connsiteX3" fmla="*/ 585869 w 3028945"/>
              <a:gd name="connsiteY3" fmla="*/ 120461 h 1994720"/>
              <a:gd name="connsiteX4" fmla="*/ 3028945 w 3028945"/>
              <a:gd name="connsiteY4" fmla="*/ 1271362 h 1994720"/>
              <a:gd name="connsiteX5" fmla="*/ 2915816 w 3028945"/>
              <a:gd name="connsiteY5" fmla="*/ 1994237 h 1994720"/>
              <a:gd name="connsiteX6" fmla="*/ 1107928 w 3028945"/>
              <a:gd name="connsiteY6" fmla="*/ 1443866 h 1994720"/>
              <a:gd name="connsiteX7" fmla="*/ 32339 w 3028945"/>
              <a:gd name="connsiteY7" fmla="*/ 1127420 h 1994720"/>
              <a:gd name="connsiteX0" fmla="*/ 32339 w 3028945"/>
              <a:gd name="connsiteY0" fmla="*/ 1127420 h 1887171"/>
              <a:gd name="connsiteX1" fmla="*/ 50981 w 3028945"/>
              <a:gd name="connsiteY1" fmla="*/ 937929 h 1887171"/>
              <a:gd name="connsiteX2" fmla="*/ 331063 w 3028945"/>
              <a:gd name="connsiteY2" fmla="*/ 0 h 1887171"/>
              <a:gd name="connsiteX3" fmla="*/ 585869 w 3028945"/>
              <a:gd name="connsiteY3" fmla="*/ 120461 h 1887171"/>
              <a:gd name="connsiteX4" fmla="*/ 3028945 w 3028945"/>
              <a:gd name="connsiteY4" fmla="*/ 1271362 h 1887171"/>
              <a:gd name="connsiteX5" fmla="*/ 2950602 w 3028945"/>
              <a:gd name="connsiteY5" fmla="*/ 1886587 h 1887171"/>
              <a:gd name="connsiteX6" fmla="*/ 1107928 w 3028945"/>
              <a:gd name="connsiteY6" fmla="*/ 1443866 h 1887171"/>
              <a:gd name="connsiteX7" fmla="*/ 32339 w 3028945"/>
              <a:gd name="connsiteY7" fmla="*/ 1127420 h 1887171"/>
              <a:gd name="connsiteX0" fmla="*/ 32339 w 3028945"/>
              <a:gd name="connsiteY0" fmla="*/ 1127420 h 1887171"/>
              <a:gd name="connsiteX1" fmla="*/ 50981 w 3028945"/>
              <a:gd name="connsiteY1" fmla="*/ 937929 h 1887171"/>
              <a:gd name="connsiteX2" fmla="*/ 331063 w 3028945"/>
              <a:gd name="connsiteY2" fmla="*/ 0 h 1887171"/>
              <a:gd name="connsiteX3" fmla="*/ 585869 w 3028945"/>
              <a:gd name="connsiteY3" fmla="*/ 120461 h 1887171"/>
              <a:gd name="connsiteX4" fmla="*/ 3028945 w 3028945"/>
              <a:gd name="connsiteY4" fmla="*/ 1271362 h 1887171"/>
              <a:gd name="connsiteX5" fmla="*/ 2950602 w 3028945"/>
              <a:gd name="connsiteY5" fmla="*/ 1886587 h 1887171"/>
              <a:gd name="connsiteX6" fmla="*/ 1107928 w 3028945"/>
              <a:gd name="connsiteY6" fmla="*/ 1443866 h 1887171"/>
              <a:gd name="connsiteX7" fmla="*/ 32339 w 3028945"/>
              <a:gd name="connsiteY7" fmla="*/ 1127420 h 1887171"/>
              <a:gd name="connsiteX0" fmla="*/ 32339 w 3028945"/>
              <a:gd name="connsiteY0" fmla="*/ 1127420 h 1887171"/>
              <a:gd name="connsiteX1" fmla="*/ 50981 w 3028945"/>
              <a:gd name="connsiteY1" fmla="*/ 937929 h 1887171"/>
              <a:gd name="connsiteX2" fmla="*/ 331063 w 3028945"/>
              <a:gd name="connsiteY2" fmla="*/ 0 h 1887171"/>
              <a:gd name="connsiteX3" fmla="*/ 585869 w 3028945"/>
              <a:gd name="connsiteY3" fmla="*/ 120461 h 1887171"/>
              <a:gd name="connsiteX4" fmla="*/ 3028945 w 3028945"/>
              <a:gd name="connsiteY4" fmla="*/ 1271362 h 1887171"/>
              <a:gd name="connsiteX5" fmla="*/ 2950602 w 3028945"/>
              <a:gd name="connsiteY5" fmla="*/ 1886587 h 1887171"/>
              <a:gd name="connsiteX6" fmla="*/ 32339 w 3028945"/>
              <a:gd name="connsiteY6" fmla="*/ 1127420 h 1887171"/>
              <a:gd name="connsiteX0" fmla="*/ 32339 w 3028945"/>
              <a:gd name="connsiteY0" fmla="*/ 1127420 h 1958009"/>
              <a:gd name="connsiteX1" fmla="*/ 50981 w 3028945"/>
              <a:gd name="connsiteY1" fmla="*/ 937929 h 1958009"/>
              <a:gd name="connsiteX2" fmla="*/ 331063 w 3028945"/>
              <a:gd name="connsiteY2" fmla="*/ 0 h 1958009"/>
              <a:gd name="connsiteX3" fmla="*/ 585869 w 3028945"/>
              <a:gd name="connsiteY3" fmla="*/ 120461 h 1958009"/>
              <a:gd name="connsiteX4" fmla="*/ 3028945 w 3028945"/>
              <a:gd name="connsiteY4" fmla="*/ 1271362 h 1958009"/>
              <a:gd name="connsiteX5" fmla="*/ 2923217 w 3028945"/>
              <a:gd name="connsiteY5" fmla="*/ 1957497 h 1958009"/>
              <a:gd name="connsiteX6" fmla="*/ 32339 w 3028945"/>
              <a:gd name="connsiteY6" fmla="*/ 1127420 h 1958009"/>
              <a:gd name="connsiteX0" fmla="*/ 32339 w 3157543"/>
              <a:gd name="connsiteY0" fmla="*/ 1127420 h 2042457"/>
              <a:gd name="connsiteX1" fmla="*/ 50981 w 3157543"/>
              <a:gd name="connsiteY1" fmla="*/ 937929 h 2042457"/>
              <a:gd name="connsiteX2" fmla="*/ 331063 w 3157543"/>
              <a:gd name="connsiteY2" fmla="*/ 0 h 2042457"/>
              <a:gd name="connsiteX3" fmla="*/ 585869 w 3157543"/>
              <a:gd name="connsiteY3" fmla="*/ 120461 h 2042457"/>
              <a:gd name="connsiteX4" fmla="*/ 3028945 w 3157543"/>
              <a:gd name="connsiteY4" fmla="*/ 1271362 h 2042457"/>
              <a:gd name="connsiteX5" fmla="*/ 3154325 w 3157543"/>
              <a:gd name="connsiteY5" fmla="*/ 2042008 h 2042457"/>
              <a:gd name="connsiteX6" fmla="*/ 32339 w 3157543"/>
              <a:gd name="connsiteY6" fmla="*/ 1127420 h 2042457"/>
              <a:gd name="connsiteX0" fmla="*/ 32339 w 3189668"/>
              <a:gd name="connsiteY0" fmla="*/ 1127420 h 2042464"/>
              <a:gd name="connsiteX1" fmla="*/ 50981 w 3189668"/>
              <a:gd name="connsiteY1" fmla="*/ 937929 h 2042464"/>
              <a:gd name="connsiteX2" fmla="*/ 331063 w 3189668"/>
              <a:gd name="connsiteY2" fmla="*/ 0 h 2042464"/>
              <a:gd name="connsiteX3" fmla="*/ 585869 w 3189668"/>
              <a:gd name="connsiteY3" fmla="*/ 120461 h 2042464"/>
              <a:gd name="connsiteX4" fmla="*/ 3189668 w 3189668"/>
              <a:gd name="connsiteY4" fmla="*/ 1280753 h 2042464"/>
              <a:gd name="connsiteX5" fmla="*/ 3154325 w 3189668"/>
              <a:gd name="connsiteY5" fmla="*/ 2042008 h 2042464"/>
              <a:gd name="connsiteX6" fmla="*/ 32339 w 3189668"/>
              <a:gd name="connsiteY6" fmla="*/ 1127420 h 2042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89668" h="2042464">
                <a:moveTo>
                  <a:pt x="32339" y="1127420"/>
                </a:moveTo>
                <a:cubicBezTo>
                  <a:pt x="4130" y="1083353"/>
                  <a:pt x="-31282" y="1118420"/>
                  <a:pt x="50981" y="937929"/>
                </a:cubicBezTo>
                <a:lnTo>
                  <a:pt x="331063" y="0"/>
                </a:lnTo>
                <a:lnTo>
                  <a:pt x="585869" y="120461"/>
                </a:lnTo>
                <a:cubicBezTo>
                  <a:pt x="1400228" y="504095"/>
                  <a:pt x="3111625" y="1193396"/>
                  <a:pt x="3189668" y="1280753"/>
                </a:cubicBezTo>
                <a:cubicBezTo>
                  <a:pt x="3181687" y="1414762"/>
                  <a:pt x="3182079" y="2062050"/>
                  <a:pt x="3154325" y="2042008"/>
                </a:cubicBezTo>
                <a:cubicBezTo>
                  <a:pt x="2654891" y="2018018"/>
                  <a:pt x="515609" y="1285530"/>
                  <a:pt x="32339" y="1127420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84F457BF-A226-2572-F20A-07DDBEFFE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353843">
            <a:off x="614873" y="1755756"/>
            <a:ext cx="1649345" cy="553473"/>
          </a:xfrm>
          <a:custGeom>
            <a:avLst/>
            <a:gdLst>
              <a:gd name="connsiteX0" fmla="*/ 77764 w 3260328"/>
              <a:gd name="connsiteY0" fmla="*/ 1037700 h 2099765"/>
              <a:gd name="connsiteX1" fmla="*/ 6059 w 3260328"/>
              <a:gd name="connsiteY1" fmla="*/ 999637 h 2099765"/>
              <a:gd name="connsiteX2" fmla="*/ 0 w 3260328"/>
              <a:gd name="connsiteY2" fmla="*/ 995566 h 2099765"/>
              <a:gd name="connsiteX3" fmla="*/ 724367 w 3260328"/>
              <a:gd name="connsiteY3" fmla="*/ 21583 h 2099765"/>
              <a:gd name="connsiteX4" fmla="*/ 782350 w 3260328"/>
              <a:gd name="connsiteY4" fmla="*/ 0 h 2099765"/>
              <a:gd name="connsiteX5" fmla="*/ 3260328 w 3260328"/>
              <a:gd name="connsiteY5" fmla="*/ 974255 h 2099765"/>
              <a:gd name="connsiteX6" fmla="*/ 3003455 w 3260328"/>
              <a:gd name="connsiteY6" fmla="*/ 2099765 h 2099765"/>
              <a:gd name="connsiteX7" fmla="*/ 1122761 w 3260328"/>
              <a:gd name="connsiteY7" fmla="*/ 1327497 h 2099765"/>
              <a:gd name="connsiteX8" fmla="*/ 77764 w 3260328"/>
              <a:gd name="connsiteY8" fmla="*/ 1037700 h 2099765"/>
              <a:gd name="connsiteX0" fmla="*/ 71705 w 3254269"/>
              <a:gd name="connsiteY0" fmla="*/ 1037700 h 2099765"/>
              <a:gd name="connsiteX1" fmla="*/ 0 w 3254269"/>
              <a:gd name="connsiteY1" fmla="*/ 999637 h 2099765"/>
              <a:gd name="connsiteX2" fmla="*/ 80319 w 3254269"/>
              <a:gd name="connsiteY2" fmla="*/ 867591 h 2099765"/>
              <a:gd name="connsiteX3" fmla="*/ 718308 w 3254269"/>
              <a:gd name="connsiteY3" fmla="*/ 21583 h 2099765"/>
              <a:gd name="connsiteX4" fmla="*/ 776291 w 3254269"/>
              <a:gd name="connsiteY4" fmla="*/ 0 h 2099765"/>
              <a:gd name="connsiteX5" fmla="*/ 3254269 w 3254269"/>
              <a:gd name="connsiteY5" fmla="*/ 974255 h 2099765"/>
              <a:gd name="connsiteX6" fmla="*/ 2997396 w 3254269"/>
              <a:gd name="connsiteY6" fmla="*/ 2099765 h 2099765"/>
              <a:gd name="connsiteX7" fmla="*/ 1116702 w 3254269"/>
              <a:gd name="connsiteY7" fmla="*/ 1327497 h 2099765"/>
              <a:gd name="connsiteX8" fmla="*/ 71705 w 3254269"/>
              <a:gd name="connsiteY8" fmla="*/ 1037700 h 2099765"/>
              <a:gd name="connsiteX0" fmla="*/ 224731 w 3254269"/>
              <a:gd name="connsiteY0" fmla="*/ 1104531 h 2099765"/>
              <a:gd name="connsiteX1" fmla="*/ 0 w 3254269"/>
              <a:gd name="connsiteY1" fmla="*/ 999637 h 2099765"/>
              <a:gd name="connsiteX2" fmla="*/ 80319 w 3254269"/>
              <a:gd name="connsiteY2" fmla="*/ 867591 h 2099765"/>
              <a:gd name="connsiteX3" fmla="*/ 718308 w 3254269"/>
              <a:gd name="connsiteY3" fmla="*/ 21583 h 2099765"/>
              <a:gd name="connsiteX4" fmla="*/ 776291 w 3254269"/>
              <a:gd name="connsiteY4" fmla="*/ 0 h 2099765"/>
              <a:gd name="connsiteX5" fmla="*/ 3254269 w 3254269"/>
              <a:gd name="connsiteY5" fmla="*/ 974255 h 2099765"/>
              <a:gd name="connsiteX6" fmla="*/ 2997396 w 3254269"/>
              <a:gd name="connsiteY6" fmla="*/ 2099765 h 2099765"/>
              <a:gd name="connsiteX7" fmla="*/ 1116702 w 3254269"/>
              <a:gd name="connsiteY7" fmla="*/ 1327497 h 2099765"/>
              <a:gd name="connsiteX8" fmla="*/ 224731 w 3254269"/>
              <a:gd name="connsiteY8" fmla="*/ 1104531 h 2099765"/>
              <a:gd name="connsiteX0" fmla="*/ 182169 w 3211707"/>
              <a:gd name="connsiteY0" fmla="*/ 1104531 h 2099765"/>
              <a:gd name="connsiteX1" fmla="*/ 37757 w 3211707"/>
              <a:gd name="connsiteY1" fmla="*/ 867591 h 2099765"/>
              <a:gd name="connsiteX2" fmla="*/ 675746 w 3211707"/>
              <a:gd name="connsiteY2" fmla="*/ 21583 h 2099765"/>
              <a:gd name="connsiteX3" fmla="*/ 733729 w 3211707"/>
              <a:gd name="connsiteY3" fmla="*/ 0 h 2099765"/>
              <a:gd name="connsiteX4" fmla="*/ 3211707 w 3211707"/>
              <a:gd name="connsiteY4" fmla="*/ 974255 h 2099765"/>
              <a:gd name="connsiteX5" fmla="*/ 2954834 w 3211707"/>
              <a:gd name="connsiteY5" fmla="*/ 2099765 h 2099765"/>
              <a:gd name="connsiteX6" fmla="*/ 1074140 w 3211707"/>
              <a:gd name="connsiteY6" fmla="*/ 1327497 h 2099765"/>
              <a:gd name="connsiteX7" fmla="*/ 182169 w 3211707"/>
              <a:gd name="connsiteY7" fmla="*/ 1104531 h 2099765"/>
              <a:gd name="connsiteX0" fmla="*/ 138006 w 3231017"/>
              <a:gd name="connsiteY0" fmla="*/ 977672 h 2099765"/>
              <a:gd name="connsiteX1" fmla="*/ 57067 w 3231017"/>
              <a:gd name="connsiteY1" fmla="*/ 867591 h 2099765"/>
              <a:gd name="connsiteX2" fmla="*/ 695056 w 3231017"/>
              <a:gd name="connsiteY2" fmla="*/ 21583 h 2099765"/>
              <a:gd name="connsiteX3" fmla="*/ 753039 w 3231017"/>
              <a:gd name="connsiteY3" fmla="*/ 0 h 2099765"/>
              <a:gd name="connsiteX4" fmla="*/ 3231017 w 3231017"/>
              <a:gd name="connsiteY4" fmla="*/ 974255 h 2099765"/>
              <a:gd name="connsiteX5" fmla="*/ 2974144 w 3231017"/>
              <a:gd name="connsiteY5" fmla="*/ 2099765 h 2099765"/>
              <a:gd name="connsiteX6" fmla="*/ 1093450 w 3231017"/>
              <a:gd name="connsiteY6" fmla="*/ 1327497 h 2099765"/>
              <a:gd name="connsiteX7" fmla="*/ 138006 w 3231017"/>
              <a:gd name="connsiteY7" fmla="*/ 977672 h 2099765"/>
              <a:gd name="connsiteX0" fmla="*/ 95473 w 3188484"/>
              <a:gd name="connsiteY0" fmla="*/ 977672 h 2099765"/>
              <a:gd name="connsiteX1" fmla="*/ 103577 w 3188484"/>
              <a:gd name="connsiteY1" fmla="*/ 722766 h 2099765"/>
              <a:gd name="connsiteX2" fmla="*/ 652523 w 3188484"/>
              <a:gd name="connsiteY2" fmla="*/ 21583 h 2099765"/>
              <a:gd name="connsiteX3" fmla="*/ 710506 w 3188484"/>
              <a:gd name="connsiteY3" fmla="*/ 0 h 2099765"/>
              <a:gd name="connsiteX4" fmla="*/ 3188484 w 3188484"/>
              <a:gd name="connsiteY4" fmla="*/ 974255 h 2099765"/>
              <a:gd name="connsiteX5" fmla="*/ 2931611 w 3188484"/>
              <a:gd name="connsiteY5" fmla="*/ 2099765 h 2099765"/>
              <a:gd name="connsiteX6" fmla="*/ 1050917 w 3188484"/>
              <a:gd name="connsiteY6" fmla="*/ 1327497 h 2099765"/>
              <a:gd name="connsiteX7" fmla="*/ 95473 w 3188484"/>
              <a:gd name="connsiteY7" fmla="*/ 977672 h 2099765"/>
              <a:gd name="connsiteX0" fmla="*/ 92795 w 3185806"/>
              <a:gd name="connsiteY0" fmla="*/ 977672 h 2099765"/>
              <a:gd name="connsiteX1" fmla="*/ 108517 w 3185806"/>
              <a:gd name="connsiteY1" fmla="*/ 762633 h 2099765"/>
              <a:gd name="connsiteX2" fmla="*/ 649845 w 3185806"/>
              <a:gd name="connsiteY2" fmla="*/ 21583 h 2099765"/>
              <a:gd name="connsiteX3" fmla="*/ 707828 w 3185806"/>
              <a:gd name="connsiteY3" fmla="*/ 0 h 2099765"/>
              <a:gd name="connsiteX4" fmla="*/ 3185806 w 3185806"/>
              <a:gd name="connsiteY4" fmla="*/ 974255 h 2099765"/>
              <a:gd name="connsiteX5" fmla="*/ 2928933 w 3185806"/>
              <a:gd name="connsiteY5" fmla="*/ 2099765 h 2099765"/>
              <a:gd name="connsiteX6" fmla="*/ 1048239 w 3185806"/>
              <a:gd name="connsiteY6" fmla="*/ 1327497 h 2099765"/>
              <a:gd name="connsiteX7" fmla="*/ 92795 w 3185806"/>
              <a:gd name="connsiteY7" fmla="*/ 977672 h 2099765"/>
              <a:gd name="connsiteX0" fmla="*/ 92795 w 3185806"/>
              <a:gd name="connsiteY0" fmla="*/ 977672 h 1873776"/>
              <a:gd name="connsiteX1" fmla="*/ 108517 w 3185806"/>
              <a:gd name="connsiteY1" fmla="*/ 762633 h 1873776"/>
              <a:gd name="connsiteX2" fmla="*/ 649845 w 3185806"/>
              <a:gd name="connsiteY2" fmla="*/ 21583 h 1873776"/>
              <a:gd name="connsiteX3" fmla="*/ 707828 w 3185806"/>
              <a:gd name="connsiteY3" fmla="*/ 0 h 1873776"/>
              <a:gd name="connsiteX4" fmla="*/ 3185806 w 3185806"/>
              <a:gd name="connsiteY4" fmla="*/ 974255 h 1873776"/>
              <a:gd name="connsiteX5" fmla="*/ 3037775 w 3185806"/>
              <a:gd name="connsiteY5" fmla="*/ 1873776 h 1873776"/>
              <a:gd name="connsiteX6" fmla="*/ 1048239 w 3185806"/>
              <a:gd name="connsiteY6" fmla="*/ 1327497 h 1873776"/>
              <a:gd name="connsiteX7" fmla="*/ 92795 w 3185806"/>
              <a:gd name="connsiteY7" fmla="*/ 977672 h 1873776"/>
              <a:gd name="connsiteX0" fmla="*/ 92795 w 3185806"/>
              <a:gd name="connsiteY0" fmla="*/ 977672 h 1873776"/>
              <a:gd name="connsiteX1" fmla="*/ 108517 w 3185806"/>
              <a:gd name="connsiteY1" fmla="*/ 762633 h 1873776"/>
              <a:gd name="connsiteX2" fmla="*/ 649845 w 3185806"/>
              <a:gd name="connsiteY2" fmla="*/ 21583 h 1873776"/>
              <a:gd name="connsiteX3" fmla="*/ 707828 w 3185806"/>
              <a:gd name="connsiteY3" fmla="*/ 0 h 1873776"/>
              <a:gd name="connsiteX4" fmla="*/ 3185806 w 3185806"/>
              <a:gd name="connsiteY4" fmla="*/ 974255 h 1873776"/>
              <a:gd name="connsiteX5" fmla="*/ 3037775 w 3185806"/>
              <a:gd name="connsiteY5" fmla="*/ 1873776 h 1873776"/>
              <a:gd name="connsiteX6" fmla="*/ 1229887 w 3185806"/>
              <a:gd name="connsiteY6" fmla="*/ 1323405 h 1873776"/>
              <a:gd name="connsiteX7" fmla="*/ 92795 w 3185806"/>
              <a:gd name="connsiteY7" fmla="*/ 977672 h 1873776"/>
              <a:gd name="connsiteX0" fmla="*/ 92795 w 3185806"/>
              <a:gd name="connsiteY0" fmla="*/ 1034597 h 1930701"/>
              <a:gd name="connsiteX1" fmla="*/ 108517 w 3185806"/>
              <a:gd name="connsiteY1" fmla="*/ 819558 h 1930701"/>
              <a:gd name="connsiteX2" fmla="*/ 523031 w 3185806"/>
              <a:gd name="connsiteY2" fmla="*/ 0 h 1930701"/>
              <a:gd name="connsiteX3" fmla="*/ 707828 w 3185806"/>
              <a:gd name="connsiteY3" fmla="*/ 56925 h 1930701"/>
              <a:gd name="connsiteX4" fmla="*/ 3185806 w 3185806"/>
              <a:gd name="connsiteY4" fmla="*/ 1031180 h 1930701"/>
              <a:gd name="connsiteX5" fmla="*/ 3037775 w 3185806"/>
              <a:gd name="connsiteY5" fmla="*/ 1930701 h 1930701"/>
              <a:gd name="connsiteX6" fmla="*/ 1229887 w 3185806"/>
              <a:gd name="connsiteY6" fmla="*/ 1380330 h 1930701"/>
              <a:gd name="connsiteX7" fmla="*/ 92795 w 3185806"/>
              <a:gd name="connsiteY7" fmla="*/ 1034597 h 1930701"/>
              <a:gd name="connsiteX0" fmla="*/ 92795 w 3150904"/>
              <a:gd name="connsiteY0" fmla="*/ 1034597 h 1930701"/>
              <a:gd name="connsiteX1" fmla="*/ 108517 w 3150904"/>
              <a:gd name="connsiteY1" fmla="*/ 819558 h 1930701"/>
              <a:gd name="connsiteX2" fmla="*/ 523031 w 3150904"/>
              <a:gd name="connsiteY2" fmla="*/ 0 h 1930701"/>
              <a:gd name="connsiteX3" fmla="*/ 707828 w 3150904"/>
              <a:gd name="connsiteY3" fmla="*/ 56925 h 1930701"/>
              <a:gd name="connsiteX4" fmla="*/ 3150904 w 3150904"/>
              <a:gd name="connsiteY4" fmla="*/ 1207826 h 1930701"/>
              <a:gd name="connsiteX5" fmla="*/ 3037775 w 3150904"/>
              <a:gd name="connsiteY5" fmla="*/ 1930701 h 1930701"/>
              <a:gd name="connsiteX6" fmla="*/ 1229887 w 3150904"/>
              <a:gd name="connsiteY6" fmla="*/ 1380330 h 1930701"/>
              <a:gd name="connsiteX7" fmla="*/ 92795 w 3150904"/>
              <a:gd name="connsiteY7" fmla="*/ 1034597 h 1930701"/>
              <a:gd name="connsiteX0" fmla="*/ 92795 w 3150904"/>
              <a:gd name="connsiteY0" fmla="*/ 1034597 h 1931283"/>
              <a:gd name="connsiteX1" fmla="*/ 108517 w 3150904"/>
              <a:gd name="connsiteY1" fmla="*/ 819558 h 1931283"/>
              <a:gd name="connsiteX2" fmla="*/ 523031 w 3150904"/>
              <a:gd name="connsiteY2" fmla="*/ 0 h 1931283"/>
              <a:gd name="connsiteX3" fmla="*/ 707828 w 3150904"/>
              <a:gd name="connsiteY3" fmla="*/ 56925 h 1931283"/>
              <a:gd name="connsiteX4" fmla="*/ 3150904 w 3150904"/>
              <a:gd name="connsiteY4" fmla="*/ 1207826 h 1931283"/>
              <a:gd name="connsiteX5" fmla="*/ 3037775 w 3150904"/>
              <a:gd name="connsiteY5" fmla="*/ 1930701 h 1931283"/>
              <a:gd name="connsiteX6" fmla="*/ 1229887 w 3150904"/>
              <a:gd name="connsiteY6" fmla="*/ 1380330 h 1931283"/>
              <a:gd name="connsiteX7" fmla="*/ 92795 w 3150904"/>
              <a:gd name="connsiteY7" fmla="*/ 1034597 h 1931283"/>
              <a:gd name="connsiteX0" fmla="*/ 92795 w 3150904"/>
              <a:gd name="connsiteY0" fmla="*/ 1034597 h 1931283"/>
              <a:gd name="connsiteX1" fmla="*/ 108517 w 3150904"/>
              <a:gd name="connsiteY1" fmla="*/ 819558 h 1931283"/>
              <a:gd name="connsiteX2" fmla="*/ 523031 w 3150904"/>
              <a:gd name="connsiteY2" fmla="*/ 0 h 1931283"/>
              <a:gd name="connsiteX3" fmla="*/ 707828 w 3150904"/>
              <a:gd name="connsiteY3" fmla="*/ 56925 h 1931283"/>
              <a:gd name="connsiteX4" fmla="*/ 3150904 w 3150904"/>
              <a:gd name="connsiteY4" fmla="*/ 1207826 h 1931283"/>
              <a:gd name="connsiteX5" fmla="*/ 3037775 w 3150904"/>
              <a:gd name="connsiteY5" fmla="*/ 1930701 h 1931283"/>
              <a:gd name="connsiteX6" fmla="*/ 1229887 w 3150904"/>
              <a:gd name="connsiteY6" fmla="*/ 1380330 h 1931283"/>
              <a:gd name="connsiteX7" fmla="*/ 92795 w 3150904"/>
              <a:gd name="connsiteY7" fmla="*/ 1034597 h 1931283"/>
              <a:gd name="connsiteX0" fmla="*/ 92795 w 3150904"/>
              <a:gd name="connsiteY0" fmla="*/ 1098133 h 1994819"/>
              <a:gd name="connsiteX1" fmla="*/ 108517 w 3150904"/>
              <a:gd name="connsiteY1" fmla="*/ 883094 h 1994819"/>
              <a:gd name="connsiteX2" fmla="*/ 453022 w 3150904"/>
              <a:gd name="connsiteY2" fmla="*/ 0 h 1994819"/>
              <a:gd name="connsiteX3" fmla="*/ 707828 w 3150904"/>
              <a:gd name="connsiteY3" fmla="*/ 120461 h 1994819"/>
              <a:gd name="connsiteX4" fmla="*/ 3150904 w 3150904"/>
              <a:gd name="connsiteY4" fmla="*/ 1271362 h 1994819"/>
              <a:gd name="connsiteX5" fmla="*/ 3037775 w 3150904"/>
              <a:gd name="connsiteY5" fmla="*/ 1994237 h 1994819"/>
              <a:gd name="connsiteX6" fmla="*/ 1229887 w 3150904"/>
              <a:gd name="connsiteY6" fmla="*/ 1443866 h 1994819"/>
              <a:gd name="connsiteX7" fmla="*/ 92795 w 3150904"/>
              <a:gd name="connsiteY7" fmla="*/ 1098133 h 1994819"/>
              <a:gd name="connsiteX0" fmla="*/ 59173 w 3117282"/>
              <a:gd name="connsiteY0" fmla="*/ 1098133 h 1994819"/>
              <a:gd name="connsiteX1" fmla="*/ 74895 w 3117282"/>
              <a:gd name="connsiteY1" fmla="*/ 883094 h 1994819"/>
              <a:gd name="connsiteX2" fmla="*/ 419400 w 3117282"/>
              <a:gd name="connsiteY2" fmla="*/ 0 h 1994819"/>
              <a:gd name="connsiteX3" fmla="*/ 674206 w 3117282"/>
              <a:gd name="connsiteY3" fmla="*/ 120461 h 1994819"/>
              <a:gd name="connsiteX4" fmla="*/ 3117282 w 3117282"/>
              <a:gd name="connsiteY4" fmla="*/ 1271362 h 1994819"/>
              <a:gd name="connsiteX5" fmla="*/ 3004153 w 3117282"/>
              <a:gd name="connsiteY5" fmla="*/ 1994237 h 1994819"/>
              <a:gd name="connsiteX6" fmla="*/ 1196265 w 3117282"/>
              <a:gd name="connsiteY6" fmla="*/ 1443866 h 1994819"/>
              <a:gd name="connsiteX7" fmla="*/ 59173 w 3117282"/>
              <a:gd name="connsiteY7" fmla="*/ 1098133 h 1994819"/>
              <a:gd name="connsiteX0" fmla="*/ 33984 w 3092093"/>
              <a:gd name="connsiteY0" fmla="*/ 1098133 h 1994819"/>
              <a:gd name="connsiteX1" fmla="*/ 49706 w 3092093"/>
              <a:gd name="connsiteY1" fmla="*/ 883094 h 1994819"/>
              <a:gd name="connsiteX2" fmla="*/ 394211 w 3092093"/>
              <a:gd name="connsiteY2" fmla="*/ 0 h 1994819"/>
              <a:gd name="connsiteX3" fmla="*/ 649017 w 3092093"/>
              <a:gd name="connsiteY3" fmla="*/ 120461 h 1994819"/>
              <a:gd name="connsiteX4" fmla="*/ 3092093 w 3092093"/>
              <a:gd name="connsiteY4" fmla="*/ 1271362 h 1994819"/>
              <a:gd name="connsiteX5" fmla="*/ 2978964 w 3092093"/>
              <a:gd name="connsiteY5" fmla="*/ 1994237 h 1994819"/>
              <a:gd name="connsiteX6" fmla="*/ 1171076 w 3092093"/>
              <a:gd name="connsiteY6" fmla="*/ 1443866 h 1994819"/>
              <a:gd name="connsiteX7" fmla="*/ 33984 w 3092093"/>
              <a:gd name="connsiteY7" fmla="*/ 1098133 h 1994819"/>
              <a:gd name="connsiteX0" fmla="*/ 77623 w 3074229"/>
              <a:gd name="connsiteY0" fmla="*/ 1127420 h 1994819"/>
              <a:gd name="connsiteX1" fmla="*/ 31842 w 3074229"/>
              <a:gd name="connsiteY1" fmla="*/ 883094 h 1994819"/>
              <a:gd name="connsiteX2" fmla="*/ 376347 w 3074229"/>
              <a:gd name="connsiteY2" fmla="*/ 0 h 1994819"/>
              <a:gd name="connsiteX3" fmla="*/ 631153 w 3074229"/>
              <a:gd name="connsiteY3" fmla="*/ 120461 h 1994819"/>
              <a:gd name="connsiteX4" fmla="*/ 3074229 w 3074229"/>
              <a:gd name="connsiteY4" fmla="*/ 1271362 h 1994819"/>
              <a:gd name="connsiteX5" fmla="*/ 2961100 w 3074229"/>
              <a:gd name="connsiteY5" fmla="*/ 1994237 h 1994819"/>
              <a:gd name="connsiteX6" fmla="*/ 1153212 w 3074229"/>
              <a:gd name="connsiteY6" fmla="*/ 1443866 h 1994819"/>
              <a:gd name="connsiteX7" fmla="*/ 77623 w 3074229"/>
              <a:gd name="connsiteY7" fmla="*/ 1127420 h 1994819"/>
              <a:gd name="connsiteX0" fmla="*/ 32339 w 3028945"/>
              <a:gd name="connsiteY0" fmla="*/ 1127420 h 1994819"/>
              <a:gd name="connsiteX1" fmla="*/ 50981 w 3028945"/>
              <a:gd name="connsiteY1" fmla="*/ 937929 h 1994819"/>
              <a:gd name="connsiteX2" fmla="*/ 331063 w 3028945"/>
              <a:gd name="connsiteY2" fmla="*/ 0 h 1994819"/>
              <a:gd name="connsiteX3" fmla="*/ 585869 w 3028945"/>
              <a:gd name="connsiteY3" fmla="*/ 120461 h 1994819"/>
              <a:gd name="connsiteX4" fmla="*/ 3028945 w 3028945"/>
              <a:gd name="connsiteY4" fmla="*/ 1271362 h 1994819"/>
              <a:gd name="connsiteX5" fmla="*/ 2915816 w 3028945"/>
              <a:gd name="connsiteY5" fmla="*/ 1994237 h 1994819"/>
              <a:gd name="connsiteX6" fmla="*/ 1107928 w 3028945"/>
              <a:gd name="connsiteY6" fmla="*/ 1443866 h 1994819"/>
              <a:gd name="connsiteX7" fmla="*/ 32339 w 3028945"/>
              <a:gd name="connsiteY7" fmla="*/ 1127420 h 1994819"/>
              <a:gd name="connsiteX0" fmla="*/ 32339 w 3028945"/>
              <a:gd name="connsiteY0" fmla="*/ 1127420 h 1994720"/>
              <a:gd name="connsiteX1" fmla="*/ 50981 w 3028945"/>
              <a:gd name="connsiteY1" fmla="*/ 937929 h 1994720"/>
              <a:gd name="connsiteX2" fmla="*/ 331063 w 3028945"/>
              <a:gd name="connsiteY2" fmla="*/ 0 h 1994720"/>
              <a:gd name="connsiteX3" fmla="*/ 585869 w 3028945"/>
              <a:gd name="connsiteY3" fmla="*/ 120461 h 1994720"/>
              <a:gd name="connsiteX4" fmla="*/ 3028945 w 3028945"/>
              <a:gd name="connsiteY4" fmla="*/ 1271362 h 1994720"/>
              <a:gd name="connsiteX5" fmla="*/ 2915816 w 3028945"/>
              <a:gd name="connsiteY5" fmla="*/ 1994237 h 1994720"/>
              <a:gd name="connsiteX6" fmla="*/ 1107928 w 3028945"/>
              <a:gd name="connsiteY6" fmla="*/ 1443866 h 1994720"/>
              <a:gd name="connsiteX7" fmla="*/ 32339 w 3028945"/>
              <a:gd name="connsiteY7" fmla="*/ 1127420 h 1994720"/>
              <a:gd name="connsiteX0" fmla="*/ 32339 w 3028945"/>
              <a:gd name="connsiteY0" fmla="*/ 1127420 h 1994720"/>
              <a:gd name="connsiteX1" fmla="*/ 50981 w 3028945"/>
              <a:gd name="connsiteY1" fmla="*/ 937929 h 1994720"/>
              <a:gd name="connsiteX2" fmla="*/ 331063 w 3028945"/>
              <a:gd name="connsiteY2" fmla="*/ 0 h 1994720"/>
              <a:gd name="connsiteX3" fmla="*/ 585869 w 3028945"/>
              <a:gd name="connsiteY3" fmla="*/ 120461 h 1994720"/>
              <a:gd name="connsiteX4" fmla="*/ 3028945 w 3028945"/>
              <a:gd name="connsiteY4" fmla="*/ 1271362 h 1994720"/>
              <a:gd name="connsiteX5" fmla="*/ 2915816 w 3028945"/>
              <a:gd name="connsiteY5" fmla="*/ 1994237 h 1994720"/>
              <a:gd name="connsiteX6" fmla="*/ 1107928 w 3028945"/>
              <a:gd name="connsiteY6" fmla="*/ 1443866 h 1994720"/>
              <a:gd name="connsiteX7" fmla="*/ 32339 w 3028945"/>
              <a:gd name="connsiteY7" fmla="*/ 1127420 h 1994720"/>
              <a:gd name="connsiteX0" fmla="*/ 32339 w 3028945"/>
              <a:gd name="connsiteY0" fmla="*/ 1127420 h 1887171"/>
              <a:gd name="connsiteX1" fmla="*/ 50981 w 3028945"/>
              <a:gd name="connsiteY1" fmla="*/ 937929 h 1887171"/>
              <a:gd name="connsiteX2" fmla="*/ 331063 w 3028945"/>
              <a:gd name="connsiteY2" fmla="*/ 0 h 1887171"/>
              <a:gd name="connsiteX3" fmla="*/ 585869 w 3028945"/>
              <a:gd name="connsiteY3" fmla="*/ 120461 h 1887171"/>
              <a:gd name="connsiteX4" fmla="*/ 3028945 w 3028945"/>
              <a:gd name="connsiteY4" fmla="*/ 1271362 h 1887171"/>
              <a:gd name="connsiteX5" fmla="*/ 2950602 w 3028945"/>
              <a:gd name="connsiteY5" fmla="*/ 1886587 h 1887171"/>
              <a:gd name="connsiteX6" fmla="*/ 1107928 w 3028945"/>
              <a:gd name="connsiteY6" fmla="*/ 1443866 h 1887171"/>
              <a:gd name="connsiteX7" fmla="*/ 32339 w 3028945"/>
              <a:gd name="connsiteY7" fmla="*/ 1127420 h 1887171"/>
              <a:gd name="connsiteX0" fmla="*/ 32339 w 3028945"/>
              <a:gd name="connsiteY0" fmla="*/ 1127420 h 1887171"/>
              <a:gd name="connsiteX1" fmla="*/ 50981 w 3028945"/>
              <a:gd name="connsiteY1" fmla="*/ 937929 h 1887171"/>
              <a:gd name="connsiteX2" fmla="*/ 331063 w 3028945"/>
              <a:gd name="connsiteY2" fmla="*/ 0 h 1887171"/>
              <a:gd name="connsiteX3" fmla="*/ 585869 w 3028945"/>
              <a:gd name="connsiteY3" fmla="*/ 120461 h 1887171"/>
              <a:gd name="connsiteX4" fmla="*/ 3028945 w 3028945"/>
              <a:gd name="connsiteY4" fmla="*/ 1271362 h 1887171"/>
              <a:gd name="connsiteX5" fmla="*/ 2950602 w 3028945"/>
              <a:gd name="connsiteY5" fmla="*/ 1886587 h 1887171"/>
              <a:gd name="connsiteX6" fmla="*/ 1107928 w 3028945"/>
              <a:gd name="connsiteY6" fmla="*/ 1443866 h 1887171"/>
              <a:gd name="connsiteX7" fmla="*/ 32339 w 3028945"/>
              <a:gd name="connsiteY7" fmla="*/ 1127420 h 1887171"/>
              <a:gd name="connsiteX0" fmla="*/ 32339 w 3028945"/>
              <a:gd name="connsiteY0" fmla="*/ 1127420 h 1887171"/>
              <a:gd name="connsiteX1" fmla="*/ 50981 w 3028945"/>
              <a:gd name="connsiteY1" fmla="*/ 937929 h 1887171"/>
              <a:gd name="connsiteX2" fmla="*/ 331063 w 3028945"/>
              <a:gd name="connsiteY2" fmla="*/ 0 h 1887171"/>
              <a:gd name="connsiteX3" fmla="*/ 585869 w 3028945"/>
              <a:gd name="connsiteY3" fmla="*/ 120461 h 1887171"/>
              <a:gd name="connsiteX4" fmla="*/ 3028945 w 3028945"/>
              <a:gd name="connsiteY4" fmla="*/ 1271362 h 1887171"/>
              <a:gd name="connsiteX5" fmla="*/ 2950602 w 3028945"/>
              <a:gd name="connsiteY5" fmla="*/ 1886587 h 1887171"/>
              <a:gd name="connsiteX6" fmla="*/ 32339 w 3028945"/>
              <a:gd name="connsiteY6" fmla="*/ 1127420 h 1887171"/>
              <a:gd name="connsiteX0" fmla="*/ 32339 w 3028945"/>
              <a:gd name="connsiteY0" fmla="*/ 1127420 h 1958009"/>
              <a:gd name="connsiteX1" fmla="*/ 50981 w 3028945"/>
              <a:gd name="connsiteY1" fmla="*/ 937929 h 1958009"/>
              <a:gd name="connsiteX2" fmla="*/ 331063 w 3028945"/>
              <a:gd name="connsiteY2" fmla="*/ 0 h 1958009"/>
              <a:gd name="connsiteX3" fmla="*/ 585869 w 3028945"/>
              <a:gd name="connsiteY3" fmla="*/ 120461 h 1958009"/>
              <a:gd name="connsiteX4" fmla="*/ 3028945 w 3028945"/>
              <a:gd name="connsiteY4" fmla="*/ 1271362 h 1958009"/>
              <a:gd name="connsiteX5" fmla="*/ 2923217 w 3028945"/>
              <a:gd name="connsiteY5" fmla="*/ 1957497 h 1958009"/>
              <a:gd name="connsiteX6" fmla="*/ 32339 w 3028945"/>
              <a:gd name="connsiteY6" fmla="*/ 1127420 h 1958009"/>
              <a:gd name="connsiteX0" fmla="*/ 32339 w 3157543"/>
              <a:gd name="connsiteY0" fmla="*/ 1127420 h 2042457"/>
              <a:gd name="connsiteX1" fmla="*/ 50981 w 3157543"/>
              <a:gd name="connsiteY1" fmla="*/ 937929 h 2042457"/>
              <a:gd name="connsiteX2" fmla="*/ 331063 w 3157543"/>
              <a:gd name="connsiteY2" fmla="*/ 0 h 2042457"/>
              <a:gd name="connsiteX3" fmla="*/ 585869 w 3157543"/>
              <a:gd name="connsiteY3" fmla="*/ 120461 h 2042457"/>
              <a:gd name="connsiteX4" fmla="*/ 3028945 w 3157543"/>
              <a:gd name="connsiteY4" fmla="*/ 1271362 h 2042457"/>
              <a:gd name="connsiteX5" fmla="*/ 3154325 w 3157543"/>
              <a:gd name="connsiteY5" fmla="*/ 2042008 h 2042457"/>
              <a:gd name="connsiteX6" fmla="*/ 32339 w 3157543"/>
              <a:gd name="connsiteY6" fmla="*/ 1127420 h 2042457"/>
              <a:gd name="connsiteX0" fmla="*/ 32339 w 3189668"/>
              <a:gd name="connsiteY0" fmla="*/ 1127420 h 2042464"/>
              <a:gd name="connsiteX1" fmla="*/ 50981 w 3189668"/>
              <a:gd name="connsiteY1" fmla="*/ 937929 h 2042464"/>
              <a:gd name="connsiteX2" fmla="*/ 331063 w 3189668"/>
              <a:gd name="connsiteY2" fmla="*/ 0 h 2042464"/>
              <a:gd name="connsiteX3" fmla="*/ 585869 w 3189668"/>
              <a:gd name="connsiteY3" fmla="*/ 120461 h 2042464"/>
              <a:gd name="connsiteX4" fmla="*/ 3189668 w 3189668"/>
              <a:gd name="connsiteY4" fmla="*/ 1280753 h 2042464"/>
              <a:gd name="connsiteX5" fmla="*/ 3154325 w 3189668"/>
              <a:gd name="connsiteY5" fmla="*/ 2042008 h 2042464"/>
              <a:gd name="connsiteX6" fmla="*/ 32339 w 3189668"/>
              <a:gd name="connsiteY6" fmla="*/ 1127420 h 2042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89668" h="2042464">
                <a:moveTo>
                  <a:pt x="32339" y="1127420"/>
                </a:moveTo>
                <a:cubicBezTo>
                  <a:pt x="4130" y="1083353"/>
                  <a:pt x="-31282" y="1118420"/>
                  <a:pt x="50981" y="937929"/>
                </a:cubicBezTo>
                <a:lnTo>
                  <a:pt x="331063" y="0"/>
                </a:lnTo>
                <a:lnTo>
                  <a:pt x="585869" y="120461"/>
                </a:lnTo>
                <a:cubicBezTo>
                  <a:pt x="1400228" y="504095"/>
                  <a:pt x="3111625" y="1193396"/>
                  <a:pt x="3189668" y="1280753"/>
                </a:cubicBezTo>
                <a:cubicBezTo>
                  <a:pt x="3181687" y="1414762"/>
                  <a:pt x="3182079" y="2062050"/>
                  <a:pt x="3154325" y="2042008"/>
                </a:cubicBezTo>
                <a:cubicBezTo>
                  <a:pt x="2654891" y="2018018"/>
                  <a:pt x="515609" y="1285530"/>
                  <a:pt x="32339" y="1127420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C9EDAD6E-3513-14C8-536A-BF91B1E34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0287450" y="1711171"/>
            <a:ext cx="523984" cy="492306"/>
          </a:xfrm>
          <a:custGeom>
            <a:avLst/>
            <a:gdLst>
              <a:gd name="connsiteX0" fmla="*/ 845218 w 2601267"/>
              <a:gd name="connsiteY0" fmla="*/ 6508 h 3247197"/>
              <a:gd name="connsiteX1" fmla="*/ 666313 w 2601267"/>
              <a:gd name="connsiteY1" fmla="*/ 158908 h 3247197"/>
              <a:gd name="connsiteX2" fmla="*/ 778957 w 2601267"/>
              <a:gd name="connsiteY2" fmla="*/ 3213534 h 3247197"/>
              <a:gd name="connsiteX3" fmla="*/ 1415061 w 2601267"/>
              <a:gd name="connsiteY3" fmla="*/ 3240039 h 3247197"/>
              <a:gd name="connsiteX4" fmla="*/ 1965026 w 2601267"/>
              <a:gd name="connsiteY4" fmla="*/ 2994874 h 3247197"/>
              <a:gd name="connsiteX5" fmla="*/ 2521618 w 2601267"/>
              <a:gd name="connsiteY5" fmla="*/ 2179865 h 3247197"/>
              <a:gd name="connsiteX6" fmla="*/ 2601131 w 2601267"/>
              <a:gd name="connsiteY6" fmla="*/ 1722665 h 3247197"/>
              <a:gd name="connsiteX7" fmla="*/ 2501739 w 2601267"/>
              <a:gd name="connsiteY7" fmla="*/ 1238960 h 3247197"/>
              <a:gd name="connsiteX8" fmla="*/ 2276452 w 2601267"/>
              <a:gd name="connsiteY8" fmla="*/ 801639 h 3247197"/>
              <a:gd name="connsiteX9" fmla="*/ 1627096 w 2601267"/>
              <a:gd name="connsiteY9" fmla="*/ 198665 h 3247197"/>
              <a:gd name="connsiteX10" fmla="*/ 1415061 w 2601267"/>
              <a:gd name="connsiteY10" fmla="*/ 132404 h 3247197"/>
              <a:gd name="connsiteX11" fmla="*/ 1189774 w 2601267"/>
              <a:gd name="connsiteY11" fmla="*/ 79395 h 3247197"/>
              <a:gd name="connsiteX12" fmla="*/ 1024122 w 2601267"/>
              <a:gd name="connsiteY12" fmla="*/ 46265 h 3247197"/>
              <a:gd name="connsiteX13" fmla="*/ 878348 w 2601267"/>
              <a:gd name="connsiteY13" fmla="*/ 52891 h 3247197"/>
              <a:gd name="connsiteX14" fmla="*/ 818713 w 2601267"/>
              <a:gd name="connsiteY14" fmla="*/ 26387 h 3247197"/>
              <a:gd name="connsiteX15" fmla="*/ 845218 w 2601267"/>
              <a:gd name="connsiteY15" fmla="*/ 6508 h 3247197"/>
              <a:gd name="connsiteX0" fmla="*/ 1205667 w 2961716"/>
              <a:gd name="connsiteY0" fmla="*/ 75319 h 3445468"/>
              <a:gd name="connsiteX1" fmla="*/ 72605 w 2961716"/>
              <a:gd name="connsiteY1" fmla="*/ 1175249 h 3445468"/>
              <a:gd name="connsiteX2" fmla="*/ 1139406 w 2961716"/>
              <a:gd name="connsiteY2" fmla="*/ 3282345 h 3445468"/>
              <a:gd name="connsiteX3" fmla="*/ 1775510 w 2961716"/>
              <a:gd name="connsiteY3" fmla="*/ 3308850 h 3445468"/>
              <a:gd name="connsiteX4" fmla="*/ 2325475 w 2961716"/>
              <a:gd name="connsiteY4" fmla="*/ 3063685 h 3445468"/>
              <a:gd name="connsiteX5" fmla="*/ 2882067 w 2961716"/>
              <a:gd name="connsiteY5" fmla="*/ 2248676 h 3445468"/>
              <a:gd name="connsiteX6" fmla="*/ 2961580 w 2961716"/>
              <a:gd name="connsiteY6" fmla="*/ 1791476 h 3445468"/>
              <a:gd name="connsiteX7" fmla="*/ 2862188 w 2961716"/>
              <a:gd name="connsiteY7" fmla="*/ 1307771 h 3445468"/>
              <a:gd name="connsiteX8" fmla="*/ 2636901 w 2961716"/>
              <a:gd name="connsiteY8" fmla="*/ 870450 h 3445468"/>
              <a:gd name="connsiteX9" fmla="*/ 1987545 w 2961716"/>
              <a:gd name="connsiteY9" fmla="*/ 267476 h 3445468"/>
              <a:gd name="connsiteX10" fmla="*/ 1775510 w 2961716"/>
              <a:gd name="connsiteY10" fmla="*/ 201215 h 3445468"/>
              <a:gd name="connsiteX11" fmla="*/ 1550223 w 2961716"/>
              <a:gd name="connsiteY11" fmla="*/ 148206 h 3445468"/>
              <a:gd name="connsiteX12" fmla="*/ 1384571 w 2961716"/>
              <a:gd name="connsiteY12" fmla="*/ 115076 h 3445468"/>
              <a:gd name="connsiteX13" fmla="*/ 1238797 w 2961716"/>
              <a:gd name="connsiteY13" fmla="*/ 121702 h 3445468"/>
              <a:gd name="connsiteX14" fmla="*/ 1179162 w 2961716"/>
              <a:gd name="connsiteY14" fmla="*/ 95198 h 3445468"/>
              <a:gd name="connsiteX15" fmla="*/ 1205667 w 2961716"/>
              <a:gd name="connsiteY15" fmla="*/ 75319 h 3445468"/>
              <a:gd name="connsiteX0" fmla="*/ 1237442 w 2993491"/>
              <a:gd name="connsiteY0" fmla="*/ 75319 h 3308850"/>
              <a:gd name="connsiteX1" fmla="*/ 104380 w 2993491"/>
              <a:gd name="connsiteY1" fmla="*/ 1175249 h 3308850"/>
              <a:gd name="connsiteX2" fmla="*/ 243528 w 2993491"/>
              <a:gd name="connsiteY2" fmla="*/ 2878153 h 3308850"/>
              <a:gd name="connsiteX3" fmla="*/ 1807285 w 2993491"/>
              <a:gd name="connsiteY3" fmla="*/ 3308850 h 3308850"/>
              <a:gd name="connsiteX4" fmla="*/ 2357250 w 2993491"/>
              <a:gd name="connsiteY4" fmla="*/ 3063685 h 3308850"/>
              <a:gd name="connsiteX5" fmla="*/ 2913842 w 2993491"/>
              <a:gd name="connsiteY5" fmla="*/ 2248676 h 3308850"/>
              <a:gd name="connsiteX6" fmla="*/ 2993355 w 2993491"/>
              <a:gd name="connsiteY6" fmla="*/ 1791476 h 3308850"/>
              <a:gd name="connsiteX7" fmla="*/ 2893963 w 2993491"/>
              <a:gd name="connsiteY7" fmla="*/ 1307771 h 3308850"/>
              <a:gd name="connsiteX8" fmla="*/ 2668676 w 2993491"/>
              <a:gd name="connsiteY8" fmla="*/ 870450 h 3308850"/>
              <a:gd name="connsiteX9" fmla="*/ 2019320 w 2993491"/>
              <a:gd name="connsiteY9" fmla="*/ 267476 h 3308850"/>
              <a:gd name="connsiteX10" fmla="*/ 1807285 w 2993491"/>
              <a:gd name="connsiteY10" fmla="*/ 201215 h 3308850"/>
              <a:gd name="connsiteX11" fmla="*/ 1581998 w 2993491"/>
              <a:gd name="connsiteY11" fmla="*/ 148206 h 3308850"/>
              <a:gd name="connsiteX12" fmla="*/ 1416346 w 2993491"/>
              <a:gd name="connsiteY12" fmla="*/ 115076 h 3308850"/>
              <a:gd name="connsiteX13" fmla="*/ 1270572 w 2993491"/>
              <a:gd name="connsiteY13" fmla="*/ 121702 h 3308850"/>
              <a:gd name="connsiteX14" fmla="*/ 1210937 w 2993491"/>
              <a:gd name="connsiteY14" fmla="*/ 95198 h 3308850"/>
              <a:gd name="connsiteX15" fmla="*/ 1237442 w 2993491"/>
              <a:gd name="connsiteY15" fmla="*/ 75319 h 3308850"/>
              <a:gd name="connsiteX0" fmla="*/ 1209047 w 2991601"/>
              <a:gd name="connsiteY0" fmla="*/ 0 h 3213652"/>
              <a:gd name="connsiteX1" fmla="*/ 102490 w 2991601"/>
              <a:gd name="connsiteY1" fmla="*/ 1080051 h 3213652"/>
              <a:gd name="connsiteX2" fmla="*/ 241638 w 2991601"/>
              <a:gd name="connsiteY2" fmla="*/ 2782955 h 3213652"/>
              <a:gd name="connsiteX3" fmla="*/ 1805395 w 2991601"/>
              <a:gd name="connsiteY3" fmla="*/ 3213652 h 3213652"/>
              <a:gd name="connsiteX4" fmla="*/ 2355360 w 2991601"/>
              <a:gd name="connsiteY4" fmla="*/ 2968487 h 3213652"/>
              <a:gd name="connsiteX5" fmla="*/ 2911952 w 2991601"/>
              <a:gd name="connsiteY5" fmla="*/ 2153478 h 3213652"/>
              <a:gd name="connsiteX6" fmla="*/ 2991465 w 2991601"/>
              <a:gd name="connsiteY6" fmla="*/ 1696278 h 3213652"/>
              <a:gd name="connsiteX7" fmla="*/ 2892073 w 2991601"/>
              <a:gd name="connsiteY7" fmla="*/ 1212573 h 3213652"/>
              <a:gd name="connsiteX8" fmla="*/ 2666786 w 2991601"/>
              <a:gd name="connsiteY8" fmla="*/ 775252 h 3213652"/>
              <a:gd name="connsiteX9" fmla="*/ 2017430 w 2991601"/>
              <a:gd name="connsiteY9" fmla="*/ 172278 h 3213652"/>
              <a:gd name="connsiteX10" fmla="*/ 1805395 w 2991601"/>
              <a:gd name="connsiteY10" fmla="*/ 106017 h 3213652"/>
              <a:gd name="connsiteX11" fmla="*/ 1580108 w 2991601"/>
              <a:gd name="connsiteY11" fmla="*/ 53008 h 3213652"/>
              <a:gd name="connsiteX12" fmla="*/ 1414456 w 2991601"/>
              <a:gd name="connsiteY12" fmla="*/ 19878 h 3213652"/>
              <a:gd name="connsiteX13" fmla="*/ 1268682 w 2991601"/>
              <a:gd name="connsiteY13" fmla="*/ 26504 h 3213652"/>
              <a:gd name="connsiteX14" fmla="*/ 1209047 w 2991601"/>
              <a:gd name="connsiteY14" fmla="*/ 0 h 3213652"/>
              <a:gd name="connsiteX0" fmla="*/ 564076 w 2949603"/>
              <a:gd name="connsiteY0" fmla="*/ 153160 h 3201160"/>
              <a:gd name="connsiteX1" fmla="*/ 60492 w 2949603"/>
              <a:gd name="connsiteY1" fmla="*/ 1067559 h 3201160"/>
              <a:gd name="connsiteX2" fmla="*/ 199640 w 2949603"/>
              <a:gd name="connsiteY2" fmla="*/ 2770463 h 3201160"/>
              <a:gd name="connsiteX3" fmla="*/ 1763397 w 2949603"/>
              <a:gd name="connsiteY3" fmla="*/ 3201160 h 3201160"/>
              <a:gd name="connsiteX4" fmla="*/ 2313362 w 2949603"/>
              <a:gd name="connsiteY4" fmla="*/ 2955995 h 3201160"/>
              <a:gd name="connsiteX5" fmla="*/ 2869954 w 2949603"/>
              <a:gd name="connsiteY5" fmla="*/ 2140986 h 3201160"/>
              <a:gd name="connsiteX6" fmla="*/ 2949467 w 2949603"/>
              <a:gd name="connsiteY6" fmla="*/ 1683786 h 3201160"/>
              <a:gd name="connsiteX7" fmla="*/ 2850075 w 2949603"/>
              <a:gd name="connsiteY7" fmla="*/ 1200081 h 3201160"/>
              <a:gd name="connsiteX8" fmla="*/ 2624788 w 2949603"/>
              <a:gd name="connsiteY8" fmla="*/ 762760 h 3201160"/>
              <a:gd name="connsiteX9" fmla="*/ 1975432 w 2949603"/>
              <a:gd name="connsiteY9" fmla="*/ 159786 h 3201160"/>
              <a:gd name="connsiteX10" fmla="*/ 1763397 w 2949603"/>
              <a:gd name="connsiteY10" fmla="*/ 93525 h 3201160"/>
              <a:gd name="connsiteX11" fmla="*/ 1538110 w 2949603"/>
              <a:gd name="connsiteY11" fmla="*/ 40516 h 3201160"/>
              <a:gd name="connsiteX12" fmla="*/ 1372458 w 2949603"/>
              <a:gd name="connsiteY12" fmla="*/ 7386 h 3201160"/>
              <a:gd name="connsiteX13" fmla="*/ 1226684 w 2949603"/>
              <a:gd name="connsiteY13" fmla="*/ 14012 h 3201160"/>
              <a:gd name="connsiteX14" fmla="*/ 564076 w 2949603"/>
              <a:gd name="connsiteY14" fmla="*/ 153160 h 3201160"/>
              <a:gd name="connsiteX0" fmla="*/ 564076 w 2949538"/>
              <a:gd name="connsiteY0" fmla="*/ 153160 h 3201160"/>
              <a:gd name="connsiteX1" fmla="*/ 60492 w 2949538"/>
              <a:gd name="connsiteY1" fmla="*/ 1067559 h 3201160"/>
              <a:gd name="connsiteX2" fmla="*/ 199640 w 2949538"/>
              <a:gd name="connsiteY2" fmla="*/ 2770463 h 3201160"/>
              <a:gd name="connsiteX3" fmla="*/ 1763397 w 2949538"/>
              <a:gd name="connsiteY3" fmla="*/ 3201160 h 3201160"/>
              <a:gd name="connsiteX4" fmla="*/ 2313362 w 2949538"/>
              <a:gd name="connsiteY4" fmla="*/ 2955995 h 3201160"/>
              <a:gd name="connsiteX5" fmla="*/ 2869954 w 2949538"/>
              <a:gd name="connsiteY5" fmla="*/ 2140986 h 3201160"/>
              <a:gd name="connsiteX6" fmla="*/ 2949467 w 2949538"/>
              <a:gd name="connsiteY6" fmla="*/ 1683786 h 3201160"/>
              <a:gd name="connsiteX7" fmla="*/ 2855983 w 2949538"/>
              <a:gd name="connsiteY7" fmla="*/ 1085218 h 3201160"/>
              <a:gd name="connsiteX8" fmla="*/ 2624788 w 2949538"/>
              <a:gd name="connsiteY8" fmla="*/ 762760 h 3201160"/>
              <a:gd name="connsiteX9" fmla="*/ 1975432 w 2949538"/>
              <a:gd name="connsiteY9" fmla="*/ 159786 h 3201160"/>
              <a:gd name="connsiteX10" fmla="*/ 1763397 w 2949538"/>
              <a:gd name="connsiteY10" fmla="*/ 93525 h 3201160"/>
              <a:gd name="connsiteX11" fmla="*/ 1538110 w 2949538"/>
              <a:gd name="connsiteY11" fmla="*/ 40516 h 3201160"/>
              <a:gd name="connsiteX12" fmla="*/ 1372458 w 2949538"/>
              <a:gd name="connsiteY12" fmla="*/ 7386 h 3201160"/>
              <a:gd name="connsiteX13" fmla="*/ 1226684 w 2949538"/>
              <a:gd name="connsiteY13" fmla="*/ 14012 h 3201160"/>
              <a:gd name="connsiteX14" fmla="*/ 564076 w 2949538"/>
              <a:gd name="connsiteY14" fmla="*/ 153160 h 3201160"/>
              <a:gd name="connsiteX0" fmla="*/ 564076 w 2949538"/>
              <a:gd name="connsiteY0" fmla="*/ 153160 h 3201160"/>
              <a:gd name="connsiteX1" fmla="*/ 60492 w 2949538"/>
              <a:gd name="connsiteY1" fmla="*/ 1067559 h 3201160"/>
              <a:gd name="connsiteX2" fmla="*/ 199640 w 2949538"/>
              <a:gd name="connsiteY2" fmla="*/ 2770463 h 3201160"/>
              <a:gd name="connsiteX3" fmla="*/ 1763397 w 2949538"/>
              <a:gd name="connsiteY3" fmla="*/ 3201160 h 3201160"/>
              <a:gd name="connsiteX4" fmla="*/ 2313362 w 2949538"/>
              <a:gd name="connsiteY4" fmla="*/ 2955995 h 3201160"/>
              <a:gd name="connsiteX5" fmla="*/ 2869954 w 2949538"/>
              <a:gd name="connsiteY5" fmla="*/ 2140986 h 3201160"/>
              <a:gd name="connsiteX6" fmla="*/ 2949467 w 2949538"/>
              <a:gd name="connsiteY6" fmla="*/ 1683786 h 3201160"/>
              <a:gd name="connsiteX7" fmla="*/ 2855983 w 2949538"/>
              <a:gd name="connsiteY7" fmla="*/ 1085218 h 3201160"/>
              <a:gd name="connsiteX8" fmla="*/ 2595248 w 2949538"/>
              <a:gd name="connsiteY8" fmla="*/ 653943 h 3201160"/>
              <a:gd name="connsiteX9" fmla="*/ 1975432 w 2949538"/>
              <a:gd name="connsiteY9" fmla="*/ 159786 h 3201160"/>
              <a:gd name="connsiteX10" fmla="*/ 1763397 w 2949538"/>
              <a:gd name="connsiteY10" fmla="*/ 93525 h 3201160"/>
              <a:gd name="connsiteX11" fmla="*/ 1538110 w 2949538"/>
              <a:gd name="connsiteY11" fmla="*/ 40516 h 3201160"/>
              <a:gd name="connsiteX12" fmla="*/ 1372458 w 2949538"/>
              <a:gd name="connsiteY12" fmla="*/ 7386 h 3201160"/>
              <a:gd name="connsiteX13" fmla="*/ 1226684 w 2949538"/>
              <a:gd name="connsiteY13" fmla="*/ 14012 h 3201160"/>
              <a:gd name="connsiteX14" fmla="*/ 564076 w 2949538"/>
              <a:gd name="connsiteY14" fmla="*/ 153160 h 3201160"/>
              <a:gd name="connsiteX0" fmla="*/ 564076 w 2949538"/>
              <a:gd name="connsiteY0" fmla="*/ 144905 h 3192905"/>
              <a:gd name="connsiteX1" fmla="*/ 60492 w 2949538"/>
              <a:gd name="connsiteY1" fmla="*/ 1059304 h 3192905"/>
              <a:gd name="connsiteX2" fmla="*/ 199640 w 2949538"/>
              <a:gd name="connsiteY2" fmla="*/ 2762208 h 3192905"/>
              <a:gd name="connsiteX3" fmla="*/ 1763397 w 2949538"/>
              <a:gd name="connsiteY3" fmla="*/ 3192905 h 3192905"/>
              <a:gd name="connsiteX4" fmla="*/ 2313362 w 2949538"/>
              <a:gd name="connsiteY4" fmla="*/ 2947740 h 3192905"/>
              <a:gd name="connsiteX5" fmla="*/ 2869954 w 2949538"/>
              <a:gd name="connsiteY5" fmla="*/ 2132731 h 3192905"/>
              <a:gd name="connsiteX6" fmla="*/ 2949467 w 2949538"/>
              <a:gd name="connsiteY6" fmla="*/ 1675531 h 3192905"/>
              <a:gd name="connsiteX7" fmla="*/ 2855983 w 2949538"/>
              <a:gd name="connsiteY7" fmla="*/ 1076963 h 3192905"/>
              <a:gd name="connsiteX8" fmla="*/ 2595248 w 2949538"/>
              <a:gd name="connsiteY8" fmla="*/ 645688 h 3192905"/>
              <a:gd name="connsiteX9" fmla="*/ 1975432 w 2949538"/>
              <a:gd name="connsiteY9" fmla="*/ 151531 h 3192905"/>
              <a:gd name="connsiteX10" fmla="*/ 1763397 w 2949538"/>
              <a:gd name="connsiteY10" fmla="*/ 85270 h 3192905"/>
              <a:gd name="connsiteX11" fmla="*/ 1538110 w 2949538"/>
              <a:gd name="connsiteY11" fmla="*/ 32261 h 3192905"/>
              <a:gd name="connsiteX12" fmla="*/ 1226684 w 2949538"/>
              <a:gd name="connsiteY12" fmla="*/ 5757 h 3192905"/>
              <a:gd name="connsiteX13" fmla="*/ 564076 w 2949538"/>
              <a:gd name="connsiteY13" fmla="*/ 144905 h 3192905"/>
              <a:gd name="connsiteX0" fmla="*/ 564076 w 2949538"/>
              <a:gd name="connsiteY0" fmla="*/ 146377 h 3194377"/>
              <a:gd name="connsiteX1" fmla="*/ 60492 w 2949538"/>
              <a:gd name="connsiteY1" fmla="*/ 1060776 h 3194377"/>
              <a:gd name="connsiteX2" fmla="*/ 199640 w 2949538"/>
              <a:gd name="connsiteY2" fmla="*/ 2763680 h 3194377"/>
              <a:gd name="connsiteX3" fmla="*/ 1763397 w 2949538"/>
              <a:gd name="connsiteY3" fmla="*/ 3194377 h 3194377"/>
              <a:gd name="connsiteX4" fmla="*/ 2313362 w 2949538"/>
              <a:gd name="connsiteY4" fmla="*/ 2949212 h 3194377"/>
              <a:gd name="connsiteX5" fmla="*/ 2869954 w 2949538"/>
              <a:gd name="connsiteY5" fmla="*/ 2134203 h 3194377"/>
              <a:gd name="connsiteX6" fmla="*/ 2949467 w 2949538"/>
              <a:gd name="connsiteY6" fmla="*/ 1677003 h 3194377"/>
              <a:gd name="connsiteX7" fmla="*/ 2855983 w 2949538"/>
              <a:gd name="connsiteY7" fmla="*/ 1078435 h 3194377"/>
              <a:gd name="connsiteX8" fmla="*/ 2595248 w 2949538"/>
              <a:gd name="connsiteY8" fmla="*/ 647160 h 3194377"/>
              <a:gd name="connsiteX9" fmla="*/ 1975432 w 2949538"/>
              <a:gd name="connsiteY9" fmla="*/ 153003 h 3194377"/>
              <a:gd name="connsiteX10" fmla="*/ 1538110 w 2949538"/>
              <a:gd name="connsiteY10" fmla="*/ 33733 h 3194377"/>
              <a:gd name="connsiteX11" fmla="*/ 1226684 w 2949538"/>
              <a:gd name="connsiteY11" fmla="*/ 7229 h 3194377"/>
              <a:gd name="connsiteX12" fmla="*/ 564076 w 2949538"/>
              <a:gd name="connsiteY12" fmla="*/ 146377 h 3194377"/>
              <a:gd name="connsiteX0" fmla="*/ 564076 w 2949538"/>
              <a:gd name="connsiteY0" fmla="*/ 146377 h 3194377"/>
              <a:gd name="connsiteX1" fmla="*/ 60492 w 2949538"/>
              <a:gd name="connsiteY1" fmla="*/ 1060776 h 3194377"/>
              <a:gd name="connsiteX2" fmla="*/ 199640 w 2949538"/>
              <a:gd name="connsiteY2" fmla="*/ 2763680 h 3194377"/>
              <a:gd name="connsiteX3" fmla="*/ 1763397 w 2949538"/>
              <a:gd name="connsiteY3" fmla="*/ 3194377 h 3194377"/>
              <a:gd name="connsiteX4" fmla="*/ 2313362 w 2949538"/>
              <a:gd name="connsiteY4" fmla="*/ 2949212 h 3194377"/>
              <a:gd name="connsiteX5" fmla="*/ 2869954 w 2949538"/>
              <a:gd name="connsiteY5" fmla="*/ 2134203 h 3194377"/>
              <a:gd name="connsiteX6" fmla="*/ 2949467 w 2949538"/>
              <a:gd name="connsiteY6" fmla="*/ 1677003 h 3194377"/>
              <a:gd name="connsiteX7" fmla="*/ 2855983 w 2949538"/>
              <a:gd name="connsiteY7" fmla="*/ 1078435 h 3194377"/>
              <a:gd name="connsiteX8" fmla="*/ 2595248 w 2949538"/>
              <a:gd name="connsiteY8" fmla="*/ 647160 h 3194377"/>
              <a:gd name="connsiteX9" fmla="*/ 1975432 w 2949538"/>
              <a:gd name="connsiteY9" fmla="*/ 153003 h 3194377"/>
              <a:gd name="connsiteX10" fmla="*/ 1538110 w 2949538"/>
              <a:gd name="connsiteY10" fmla="*/ 33733 h 3194377"/>
              <a:gd name="connsiteX11" fmla="*/ 1226684 w 2949538"/>
              <a:gd name="connsiteY11" fmla="*/ 7229 h 3194377"/>
              <a:gd name="connsiteX12" fmla="*/ 564076 w 2949538"/>
              <a:gd name="connsiteY12" fmla="*/ 146377 h 3194377"/>
              <a:gd name="connsiteX0" fmla="*/ 678882 w 3064344"/>
              <a:gd name="connsiteY0" fmla="*/ 146377 h 3194377"/>
              <a:gd name="connsiteX1" fmla="*/ 23660 w 3064344"/>
              <a:gd name="connsiteY1" fmla="*/ 1451714 h 3194377"/>
              <a:gd name="connsiteX2" fmla="*/ 314446 w 3064344"/>
              <a:gd name="connsiteY2" fmla="*/ 2763680 h 3194377"/>
              <a:gd name="connsiteX3" fmla="*/ 1878203 w 3064344"/>
              <a:gd name="connsiteY3" fmla="*/ 3194377 h 3194377"/>
              <a:gd name="connsiteX4" fmla="*/ 2428168 w 3064344"/>
              <a:gd name="connsiteY4" fmla="*/ 2949212 h 3194377"/>
              <a:gd name="connsiteX5" fmla="*/ 2984760 w 3064344"/>
              <a:gd name="connsiteY5" fmla="*/ 2134203 h 3194377"/>
              <a:gd name="connsiteX6" fmla="*/ 3064273 w 3064344"/>
              <a:gd name="connsiteY6" fmla="*/ 1677003 h 3194377"/>
              <a:gd name="connsiteX7" fmla="*/ 2970789 w 3064344"/>
              <a:gd name="connsiteY7" fmla="*/ 1078435 h 3194377"/>
              <a:gd name="connsiteX8" fmla="*/ 2710054 w 3064344"/>
              <a:gd name="connsiteY8" fmla="*/ 647160 h 3194377"/>
              <a:gd name="connsiteX9" fmla="*/ 2090238 w 3064344"/>
              <a:gd name="connsiteY9" fmla="*/ 153003 h 3194377"/>
              <a:gd name="connsiteX10" fmla="*/ 1652916 w 3064344"/>
              <a:gd name="connsiteY10" fmla="*/ 33733 h 3194377"/>
              <a:gd name="connsiteX11" fmla="*/ 1341490 w 3064344"/>
              <a:gd name="connsiteY11" fmla="*/ 7229 h 3194377"/>
              <a:gd name="connsiteX12" fmla="*/ 678882 w 3064344"/>
              <a:gd name="connsiteY12" fmla="*/ 146377 h 3194377"/>
              <a:gd name="connsiteX0" fmla="*/ 655721 w 3041183"/>
              <a:gd name="connsiteY0" fmla="*/ 146377 h 3194377"/>
              <a:gd name="connsiteX1" fmla="*/ 499 w 3041183"/>
              <a:gd name="connsiteY1" fmla="*/ 1451714 h 3194377"/>
              <a:gd name="connsiteX2" fmla="*/ 291285 w 3041183"/>
              <a:gd name="connsiteY2" fmla="*/ 2763680 h 3194377"/>
              <a:gd name="connsiteX3" fmla="*/ 1855042 w 3041183"/>
              <a:gd name="connsiteY3" fmla="*/ 3194377 h 3194377"/>
              <a:gd name="connsiteX4" fmla="*/ 2405007 w 3041183"/>
              <a:gd name="connsiteY4" fmla="*/ 2949212 h 3194377"/>
              <a:gd name="connsiteX5" fmla="*/ 2961599 w 3041183"/>
              <a:gd name="connsiteY5" fmla="*/ 2134203 h 3194377"/>
              <a:gd name="connsiteX6" fmla="*/ 3041112 w 3041183"/>
              <a:gd name="connsiteY6" fmla="*/ 1677003 h 3194377"/>
              <a:gd name="connsiteX7" fmla="*/ 2947628 w 3041183"/>
              <a:gd name="connsiteY7" fmla="*/ 1078435 h 3194377"/>
              <a:gd name="connsiteX8" fmla="*/ 2686893 w 3041183"/>
              <a:gd name="connsiteY8" fmla="*/ 647160 h 3194377"/>
              <a:gd name="connsiteX9" fmla="*/ 2067077 w 3041183"/>
              <a:gd name="connsiteY9" fmla="*/ 153003 h 3194377"/>
              <a:gd name="connsiteX10" fmla="*/ 1629755 w 3041183"/>
              <a:gd name="connsiteY10" fmla="*/ 33733 h 3194377"/>
              <a:gd name="connsiteX11" fmla="*/ 1318329 w 3041183"/>
              <a:gd name="connsiteY11" fmla="*/ 7229 h 3194377"/>
              <a:gd name="connsiteX12" fmla="*/ 655721 w 3041183"/>
              <a:gd name="connsiteY12" fmla="*/ 146377 h 3194377"/>
              <a:gd name="connsiteX0" fmla="*/ 655720 w 3041182"/>
              <a:gd name="connsiteY0" fmla="*/ 146377 h 3162134"/>
              <a:gd name="connsiteX1" fmla="*/ 498 w 3041182"/>
              <a:gd name="connsiteY1" fmla="*/ 1451714 h 3162134"/>
              <a:gd name="connsiteX2" fmla="*/ 291284 w 3041182"/>
              <a:gd name="connsiteY2" fmla="*/ 2763680 h 3162134"/>
              <a:gd name="connsiteX3" fmla="*/ 1593121 w 3041182"/>
              <a:gd name="connsiteY3" fmla="*/ 3162134 h 3162134"/>
              <a:gd name="connsiteX4" fmla="*/ 2405006 w 3041182"/>
              <a:gd name="connsiteY4" fmla="*/ 2949212 h 3162134"/>
              <a:gd name="connsiteX5" fmla="*/ 2961598 w 3041182"/>
              <a:gd name="connsiteY5" fmla="*/ 2134203 h 3162134"/>
              <a:gd name="connsiteX6" fmla="*/ 3041111 w 3041182"/>
              <a:gd name="connsiteY6" fmla="*/ 1677003 h 3162134"/>
              <a:gd name="connsiteX7" fmla="*/ 2947627 w 3041182"/>
              <a:gd name="connsiteY7" fmla="*/ 1078435 h 3162134"/>
              <a:gd name="connsiteX8" fmla="*/ 2686892 w 3041182"/>
              <a:gd name="connsiteY8" fmla="*/ 647160 h 3162134"/>
              <a:gd name="connsiteX9" fmla="*/ 2067076 w 3041182"/>
              <a:gd name="connsiteY9" fmla="*/ 153003 h 3162134"/>
              <a:gd name="connsiteX10" fmla="*/ 1629754 w 3041182"/>
              <a:gd name="connsiteY10" fmla="*/ 33733 h 3162134"/>
              <a:gd name="connsiteX11" fmla="*/ 1318328 w 3041182"/>
              <a:gd name="connsiteY11" fmla="*/ 7229 h 3162134"/>
              <a:gd name="connsiteX12" fmla="*/ 655720 w 3041182"/>
              <a:gd name="connsiteY12" fmla="*/ 146377 h 3162134"/>
              <a:gd name="connsiteX0" fmla="*/ 655720 w 3041182"/>
              <a:gd name="connsiteY0" fmla="*/ 146377 h 3162134"/>
              <a:gd name="connsiteX1" fmla="*/ 498 w 3041182"/>
              <a:gd name="connsiteY1" fmla="*/ 1451714 h 3162134"/>
              <a:gd name="connsiteX2" fmla="*/ 291284 w 3041182"/>
              <a:gd name="connsiteY2" fmla="*/ 2763680 h 3162134"/>
              <a:gd name="connsiteX3" fmla="*/ 1593121 w 3041182"/>
              <a:gd name="connsiteY3" fmla="*/ 3162134 h 3162134"/>
              <a:gd name="connsiteX4" fmla="*/ 2405006 w 3041182"/>
              <a:gd name="connsiteY4" fmla="*/ 2949212 h 3162134"/>
              <a:gd name="connsiteX5" fmla="*/ 2961598 w 3041182"/>
              <a:gd name="connsiteY5" fmla="*/ 2134203 h 3162134"/>
              <a:gd name="connsiteX6" fmla="*/ 3041111 w 3041182"/>
              <a:gd name="connsiteY6" fmla="*/ 1677003 h 3162134"/>
              <a:gd name="connsiteX7" fmla="*/ 2947627 w 3041182"/>
              <a:gd name="connsiteY7" fmla="*/ 1078435 h 3162134"/>
              <a:gd name="connsiteX8" fmla="*/ 2686892 w 3041182"/>
              <a:gd name="connsiteY8" fmla="*/ 647160 h 3162134"/>
              <a:gd name="connsiteX9" fmla="*/ 2067076 w 3041182"/>
              <a:gd name="connsiteY9" fmla="*/ 153003 h 3162134"/>
              <a:gd name="connsiteX10" fmla="*/ 1629754 w 3041182"/>
              <a:gd name="connsiteY10" fmla="*/ 33733 h 3162134"/>
              <a:gd name="connsiteX11" fmla="*/ 1318328 w 3041182"/>
              <a:gd name="connsiteY11" fmla="*/ 7229 h 3162134"/>
              <a:gd name="connsiteX12" fmla="*/ 655720 w 3041182"/>
              <a:gd name="connsiteY12" fmla="*/ 146377 h 3162134"/>
              <a:gd name="connsiteX0" fmla="*/ 655720 w 3041182"/>
              <a:gd name="connsiteY0" fmla="*/ 146377 h 3162134"/>
              <a:gd name="connsiteX1" fmla="*/ 498 w 3041182"/>
              <a:gd name="connsiteY1" fmla="*/ 1451714 h 3162134"/>
              <a:gd name="connsiteX2" fmla="*/ 291284 w 3041182"/>
              <a:gd name="connsiteY2" fmla="*/ 2763680 h 3162134"/>
              <a:gd name="connsiteX3" fmla="*/ 1593121 w 3041182"/>
              <a:gd name="connsiteY3" fmla="*/ 3162134 h 3162134"/>
              <a:gd name="connsiteX4" fmla="*/ 2405006 w 3041182"/>
              <a:gd name="connsiteY4" fmla="*/ 2896817 h 3162134"/>
              <a:gd name="connsiteX5" fmla="*/ 2961598 w 3041182"/>
              <a:gd name="connsiteY5" fmla="*/ 2134203 h 3162134"/>
              <a:gd name="connsiteX6" fmla="*/ 3041111 w 3041182"/>
              <a:gd name="connsiteY6" fmla="*/ 1677003 h 3162134"/>
              <a:gd name="connsiteX7" fmla="*/ 2947627 w 3041182"/>
              <a:gd name="connsiteY7" fmla="*/ 1078435 h 3162134"/>
              <a:gd name="connsiteX8" fmla="*/ 2686892 w 3041182"/>
              <a:gd name="connsiteY8" fmla="*/ 647160 h 3162134"/>
              <a:gd name="connsiteX9" fmla="*/ 2067076 w 3041182"/>
              <a:gd name="connsiteY9" fmla="*/ 153003 h 3162134"/>
              <a:gd name="connsiteX10" fmla="*/ 1629754 w 3041182"/>
              <a:gd name="connsiteY10" fmla="*/ 33733 h 3162134"/>
              <a:gd name="connsiteX11" fmla="*/ 1318328 w 3041182"/>
              <a:gd name="connsiteY11" fmla="*/ 7229 h 3162134"/>
              <a:gd name="connsiteX12" fmla="*/ 655720 w 3041182"/>
              <a:gd name="connsiteY12" fmla="*/ 146377 h 3162134"/>
              <a:gd name="connsiteX0" fmla="*/ 655720 w 3041182"/>
              <a:gd name="connsiteY0" fmla="*/ 146377 h 3109741"/>
              <a:gd name="connsiteX1" fmla="*/ 498 w 3041182"/>
              <a:gd name="connsiteY1" fmla="*/ 1451714 h 3109741"/>
              <a:gd name="connsiteX2" fmla="*/ 291284 w 3041182"/>
              <a:gd name="connsiteY2" fmla="*/ 2763680 h 3109741"/>
              <a:gd name="connsiteX3" fmla="*/ 1518287 w 3041182"/>
              <a:gd name="connsiteY3" fmla="*/ 3109741 h 3109741"/>
              <a:gd name="connsiteX4" fmla="*/ 2405006 w 3041182"/>
              <a:gd name="connsiteY4" fmla="*/ 2896817 h 3109741"/>
              <a:gd name="connsiteX5" fmla="*/ 2961598 w 3041182"/>
              <a:gd name="connsiteY5" fmla="*/ 2134203 h 3109741"/>
              <a:gd name="connsiteX6" fmla="*/ 3041111 w 3041182"/>
              <a:gd name="connsiteY6" fmla="*/ 1677003 h 3109741"/>
              <a:gd name="connsiteX7" fmla="*/ 2947627 w 3041182"/>
              <a:gd name="connsiteY7" fmla="*/ 1078435 h 3109741"/>
              <a:gd name="connsiteX8" fmla="*/ 2686892 w 3041182"/>
              <a:gd name="connsiteY8" fmla="*/ 647160 h 3109741"/>
              <a:gd name="connsiteX9" fmla="*/ 2067076 w 3041182"/>
              <a:gd name="connsiteY9" fmla="*/ 153003 h 3109741"/>
              <a:gd name="connsiteX10" fmla="*/ 1629754 w 3041182"/>
              <a:gd name="connsiteY10" fmla="*/ 33733 h 3109741"/>
              <a:gd name="connsiteX11" fmla="*/ 1318328 w 3041182"/>
              <a:gd name="connsiteY11" fmla="*/ 7229 h 3109741"/>
              <a:gd name="connsiteX12" fmla="*/ 655720 w 3041182"/>
              <a:gd name="connsiteY12" fmla="*/ 146377 h 3109741"/>
              <a:gd name="connsiteX0" fmla="*/ 683078 w 3068540"/>
              <a:gd name="connsiteY0" fmla="*/ 146377 h 3109741"/>
              <a:gd name="connsiteX1" fmla="*/ 27856 w 3068540"/>
              <a:gd name="connsiteY1" fmla="*/ 1451714 h 3109741"/>
              <a:gd name="connsiteX2" fmla="*/ 265470 w 3068540"/>
              <a:gd name="connsiteY2" fmla="*/ 2550075 h 3109741"/>
              <a:gd name="connsiteX3" fmla="*/ 1545645 w 3068540"/>
              <a:gd name="connsiteY3" fmla="*/ 3109741 h 3109741"/>
              <a:gd name="connsiteX4" fmla="*/ 2432364 w 3068540"/>
              <a:gd name="connsiteY4" fmla="*/ 2896817 h 3109741"/>
              <a:gd name="connsiteX5" fmla="*/ 2988956 w 3068540"/>
              <a:gd name="connsiteY5" fmla="*/ 2134203 h 3109741"/>
              <a:gd name="connsiteX6" fmla="*/ 3068469 w 3068540"/>
              <a:gd name="connsiteY6" fmla="*/ 1677003 h 3109741"/>
              <a:gd name="connsiteX7" fmla="*/ 2974985 w 3068540"/>
              <a:gd name="connsiteY7" fmla="*/ 1078435 h 3109741"/>
              <a:gd name="connsiteX8" fmla="*/ 2714250 w 3068540"/>
              <a:gd name="connsiteY8" fmla="*/ 647160 h 3109741"/>
              <a:gd name="connsiteX9" fmla="*/ 2094434 w 3068540"/>
              <a:gd name="connsiteY9" fmla="*/ 153003 h 3109741"/>
              <a:gd name="connsiteX10" fmla="*/ 1657112 w 3068540"/>
              <a:gd name="connsiteY10" fmla="*/ 33733 h 3109741"/>
              <a:gd name="connsiteX11" fmla="*/ 1345686 w 3068540"/>
              <a:gd name="connsiteY11" fmla="*/ 7229 h 3109741"/>
              <a:gd name="connsiteX12" fmla="*/ 683078 w 3068540"/>
              <a:gd name="connsiteY12" fmla="*/ 146377 h 3109741"/>
              <a:gd name="connsiteX0" fmla="*/ 683078 w 3068540"/>
              <a:gd name="connsiteY0" fmla="*/ 146377 h 3112185"/>
              <a:gd name="connsiteX1" fmla="*/ 27856 w 3068540"/>
              <a:gd name="connsiteY1" fmla="*/ 1451714 h 3112185"/>
              <a:gd name="connsiteX2" fmla="*/ 265470 w 3068540"/>
              <a:gd name="connsiteY2" fmla="*/ 2550075 h 3112185"/>
              <a:gd name="connsiteX3" fmla="*/ 1545645 w 3068540"/>
              <a:gd name="connsiteY3" fmla="*/ 3109741 h 3112185"/>
              <a:gd name="connsiteX4" fmla="*/ 2432364 w 3068540"/>
              <a:gd name="connsiteY4" fmla="*/ 2896817 h 3112185"/>
              <a:gd name="connsiteX5" fmla="*/ 2988956 w 3068540"/>
              <a:gd name="connsiteY5" fmla="*/ 2134203 h 3112185"/>
              <a:gd name="connsiteX6" fmla="*/ 3068469 w 3068540"/>
              <a:gd name="connsiteY6" fmla="*/ 1677003 h 3112185"/>
              <a:gd name="connsiteX7" fmla="*/ 2974985 w 3068540"/>
              <a:gd name="connsiteY7" fmla="*/ 1078435 h 3112185"/>
              <a:gd name="connsiteX8" fmla="*/ 2714250 w 3068540"/>
              <a:gd name="connsiteY8" fmla="*/ 647160 h 3112185"/>
              <a:gd name="connsiteX9" fmla="*/ 2094434 w 3068540"/>
              <a:gd name="connsiteY9" fmla="*/ 153003 h 3112185"/>
              <a:gd name="connsiteX10" fmla="*/ 1657112 w 3068540"/>
              <a:gd name="connsiteY10" fmla="*/ 33733 h 3112185"/>
              <a:gd name="connsiteX11" fmla="*/ 1345686 w 3068540"/>
              <a:gd name="connsiteY11" fmla="*/ 7229 h 3112185"/>
              <a:gd name="connsiteX12" fmla="*/ 683078 w 3068540"/>
              <a:gd name="connsiteY12" fmla="*/ 146377 h 3112185"/>
              <a:gd name="connsiteX0" fmla="*/ 683078 w 3068540"/>
              <a:gd name="connsiteY0" fmla="*/ 146377 h 3112185"/>
              <a:gd name="connsiteX1" fmla="*/ 27856 w 3068540"/>
              <a:gd name="connsiteY1" fmla="*/ 1451714 h 3112185"/>
              <a:gd name="connsiteX2" fmla="*/ 265470 w 3068540"/>
              <a:gd name="connsiteY2" fmla="*/ 2550075 h 3112185"/>
              <a:gd name="connsiteX3" fmla="*/ 1545645 w 3068540"/>
              <a:gd name="connsiteY3" fmla="*/ 3109741 h 3112185"/>
              <a:gd name="connsiteX4" fmla="*/ 2432364 w 3068540"/>
              <a:gd name="connsiteY4" fmla="*/ 2896817 h 3112185"/>
              <a:gd name="connsiteX5" fmla="*/ 2988956 w 3068540"/>
              <a:gd name="connsiteY5" fmla="*/ 2134203 h 3112185"/>
              <a:gd name="connsiteX6" fmla="*/ 3068469 w 3068540"/>
              <a:gd name="connsiteY6" fmla="*/ 1677003 h 3112185"/>
              <a:gd name="connsiteX7" fmla="*/ 2974985 w 3068540"/>
              <a:gd name="connsiteY7" fmla="*/ 1078435 h 3112185"/>
              <a:gd name="connsiteX8" fmla="*/ 2714250 w 3068540"/>
              <a:gd name="connsiteY8" fmla="*/ 647160 h 3112185"/>
              <a:gd name="connsiteX9" fmla="*/ 2094434 w 3068540"/>
              <a:gd name="connsiteY9" fmla="*/ 153003 h 3112185"/>
              <a:gd name="connsiteX10" fmla="*/ 1657112 w 3068540"/>
              <a:gd name="connsiteY10" fmla="*/ 33733 h 3112185"/>
              <a:gd name="connsiteX11" fmla="*/ 1345686 w 3068540"/>
              <a:gd name="connsiteY11" fmla="*/ 7229 h 3112185"/>
              <a:gd name="connsiteX12" fmla="*/ 683078 w 3068540"/>
              <a:gd name="connsiteY12" fmla="*/ 146377 h 3112185"/>
              <a:gd name="connsiteX0" fmla="*/ 683078 w 3068540"/>
              <a:gd name="connsiteY0" fmla="*/ 143148 h 3108956"/>
              <a:gd name="connsiteX1" fmla="*/ 27856 w 3068540"/>
              <a:gd name="connsiteY1" fmla="*/ 1448485 h 3108956"/>
              <a:gd name="connsiteX2" fmla="*/ 265470 w 3068540"/>
              <a:gd name="connsiteY2" fmla="*/ 2546846 h 3108956"/>
              <a:gd name="connsiteX3" fmla="*/ 1545645 w 3068540"/>
              <a:gd name="connsiteY3" fmla="*/ 3106512 h 3108956"/>
              <a:gd name="connsiteX4" fmla="*/ 2432364 w 3068540"/>
              <a:gd name="connsiteY4" fmla="*/ 2893588 h 3108956"/>
              <a:gd name="connsiteX5" fmla="*/ 2988956 w 3068540"/>
              <a:gd name="connsiteY5" fmla="*/ 2130974 h 3108956"/>
              <a:gd name="connsiteX6" fmla="*/ 3068469 w 3068540"/>
              <a:gd name="connsiteY6" fmla="*/ 1673774 h 3108956"/>
              <a:gd name="connsiteX7" fmla="*/ 2974985 w 3068540"/>
              <a:gd name="connsiteY7" fmla="*/ 1075206 h 3108956"/>
              <a:gd name="connsiteX8" fmla="*/ 2714250 w 3068540"/>
              <a:gd name="connsiteY8" fmla="*/ 643931 h 3108956"/>
              <a:gd name="connsiteX9" fmla="*/ 2094434 w 3068540"/>
              <a:gd name="connsiteY9" fmla="*/ 149774 h 3108956"/>
              <a:gd name="connsiteX10" fmla="*/ 1345686 w 3068540"/>
              <a:gd name="connsiteY10" fmla="*/ 4000 h 3108956"/>
              <a:gd name="connsiteX11" fmla="*/ 683078 w 3068540"/>
              <a:gd name="connsiteY11" fmla="*/ 143148 h 3108956"/>
              <a:gd name="connsiteX0" fmla="*/ 683078 w 3082038"/>
              <a:gd name="connsiteY0" fmla="*/ 143148 h 3108956"/>
              <a:gd name="connsiteX1" fmla="*/ 27856 w 3082038"/>
              <a:gd name="connsiteY1" fmla="*/ 1448485 h 3108956"/>
              <a:gd name="connsiteX2" fmla="*/ 265470 w 3082038"/>
              <a:gd name="connsiteY2" fmla="*/ 2546846 h 3108956"/>
              <a:gd name="connsiteX3" fmla="*/ 1545645 w 3082038"/>
              <a:gd name="connsiteY3" fmla="*/ 3106512 h 3108956"/>
              <a:gd name="connsiteX4" fmla="*/ 2432364 w 3082038"/>
              <a:gd name="connsiteY4" fmla="*/ 2893588 h 3108956"/>
              <a:gd name="connsiteX5" fmla="*/ 2988956 w 3082038"/>
              <a:gd name="connsiteY5" fmla="*/ 2130974 h 3108956"/>
              <a:gd name="connsiteX6" fmla="*/ 3068469 w 3082038"/>
              <a:gd name="connsiteY6" fmla="*/ 1673774 h 3108956"/>
              <a:gd name="connsiteX7" fmla="*/ 2974985 w 3082038"/>
              <a:gd name="connsiteY7" fmla="*/ 1075206 h 3108956"/>
              <a:gd name="connsiteX8" fmla="*/ 2094434 w 3082038"/>
              <a:gd name="connsiteY8" fmla="*/ 149774 h 3108956"/>
              <a:gd name="connsiteX9" fmla="*/ 1345686 w 3082038"/>
              <a:gd name="connsiteY9" fmla="*/ 4000 h 3108956"/>
              <a:gd name="connsiteX10" fmla="*/ 683078 w 3082038"/>
              <a:gd name="connsiteY10" fmla="*/ 143148 h 3108956"/>
              <a:gd name="connsiteX0" fmla="*/ 683078 w 3082038"/>
              <a:gd name="connsiteY0" fmla="*/ 137480 h 3103288"/>
              <a:gd name="connsiteX1" fmla="*/ 27856 w 3082038"/>
              <a:gd name="connsiteY1" fmla="*/ 1442817 h 3103288"/>
              <a:gd name="connsiteX2" fmla="*/ 265470 w 3082038"/>
              <a:gd name="connsiteY2" fmla="*/ 2541178 h 3103288"/>
              <a:gd name="connsiteX3" fmla="*/ 1545645 w 3082038"/>
              <a:gd name="connsiteY3" fmla="*/ 3100844 h 3103288"/>
              <a:gd name="connsiteX4" fmla="*/ 2432364 w 3082038"/>
              <a:gd name="connsiteY4" fmla="*/ 2887920 h 3103288"/>
              <a:gd name="connsiteX5" fmla="*/ 2988956 w 3082038"/>
              <a:gd name="connsiteY5" fmla="*/ 2125306 h 3103288"/>
              <a:gd name="connsiteX6" fmla="*/ 3068469 w 3082038"/>
              <a:gd name="connsiteY6" fmla="*/ 1668106 h 3103288"/>
              <a:gd name="connsiteX7" fmla="*/ 2974985 w 3082038"/>
              <a:gd name="connsiteY7" fmla="*/ 1069538 h 3103288"/>
              <a:gd name="connsiteX8" fmla="*/ 2094434 w 3082038"/>
              <a:gd name="connsiteY8" fmla="*/ 144106 h 3103288"/>
              <a:gd name="connsiteX9" fmla="*/ 683078 w 3082038"/>
              <a:gd name="connsiteY9" fmla="*/ 137480 h 3103288"/>
              <a:gd name="connsiteX0" fmla="*/ 683078 w 3082038"/>
              <a:gd name="connsiteY0" fmla="*/ 137480 h 3103288"/>
              <a:gd name="connsiteX1" fmla="*/ 27856 w 3082038"/>
              <a:gd name="connsiteY1" fmla="*/ 1442817 h 3103288"/>
              <a:gd name="connsiteX2" fmla="*/ 265470 w 3082038"/>
              <a:gd name="connsiteY2" fmla="*/ 2541178 h 3103288"/>
              <a:gd name="connsiteX3" fmla="*/ 1545645 w 3082038"/>
              <a:gd name="connsiteY3" fmla="*/ 3100844 h 3103288"/>
              <a:gd name="connsiteX4" fmla="*/ 2432364 w 3082038"/>
              <a:gd name="connsiteY4" fmla="*/ 2887920 h 3103288"/>
              <a:gd name="connsiteX5" fmla="*/ 3068469 w 3082038"/>
              <a:gd name="connsiteY5" fmla="*/ 1668106 h 3103288"/>
              <a:gd name="connsiteX6" fmla="*/ 2974985 w 3082038"/>
              <a:gd name="connsiteY6" fmla="*/ 1069538 h 3103288"/>
              <a:gd name="connsiteX7" fmla="*/ 2094434 w 3082038"/>
              <a:gd name="connsiteY7" fmla="*/ 144106 h 3103288"/>
              <a:gd name="connsiteX8" fmla="*/ 683078 w 3082038"/>
              <a:gd name="connsiteY8" fmla="*/ 137480 h 3103288"/>
              <a:gd name="connsiteX0" fmla="*/ 683078 w 2980867"/>
              <a:gd name="connsiteY0" fmla="*/ 137480 h 3121480"/>
              <a:gd name="connsiteX1" fmla="*/ 27856 w 2980867"/>
              <a:gd name="connsiteY1" fmla="*/ 1442817 h 3121480"/>
              <a:gd name="connsiteX2" fmla="*/ 265470 w 2980867"/>
              <a:gd name="connsiteY2" fmla="*/ 2541178 h 3121480"/>
              <a:gd name="connsiteX3" fmla="*/ 1545645 w 2980867"/>
              <a:gd name="connsiteY3" fmla="*/ 3100844 h 3121480"/>
              <a:gd name="connsiteX4" fmla="*/ 2432364 w 2980867"/>
              <a:gd name="connsiteY4" fmla="*/ 2887920 h 3121480"/>
              <a:gd name="connsiteX5" fmla="*/ 2974985 w 2980867"/>
              <a:gd name="connsiteY5" fmla="*/ 1069538 h 3121480"/>
              <a:gd name="connsiteX6" fmla="*/ 2094434 w 2980867"/>
              <a:gd name="connsiteY6" fmla="*/ 144106 h 3121480"/>
              <a:gd name="connsiteX7" fmla="*/ 683078 w 2980867"/>
              <a:gd name="connsiteY7" fmla="*/ 137480 h 3121480"/>
              <a:gd name="connsiteX0" fmla="*/ 683078 w 2992555"/>
              <a:gd name="connsiteY0" fmla="*/ 137480 h 3103288"/>
              <a:gd name="connsiteX1" fmla="*/ 27856 w 2992555"/>
              <a:gd name="connsiteY1" fmla="*/ 1442817 h 3103288"/>
              <a:gd name="connsiteX2" fmla="*/ 265470 w 2992555"/>
              <a:gd name="connsiteY2" fmla="*/ 2541178 h 3103288"/>
              <a:gd name="connsiteX3" fmla="*/ 1545645 w 2992555"/>
              <a:gd name="connsiteY3" fmla="*/ 3100844 h 3103288"/>
              <a:gd name="connsiteX4" fmla="*/ 2593572 w 2992555"/>
              <a:gd name="connsiteY4" fmla="*/ 2617316 h 3103288"/>
              <a:gd name="connsiteX5" fmla="*/ 2974985 w 2992555"/>
              <a:gd name="connsiteY5" fmla="*/ 1069538 h 3103288"/>
              <a:gd name="connsiteX6" fmla="*/ 2094434 w 2992555"/>
              <a:gd name="connsiteY6" fmla="*/ 144106 h 3103288"/>
              <a:gd name="connsiteX7" fmla="*/ 683078 w 2992555"/>
              <a:gd name="connsiteY7" fmla="*/ 137480 h 3103288"/>
              <a:gd name="connsiteX0" fmla="*/ 663919 w 2973396"/>
              <a:gd name="connsiteY0" fmla="*/ 130849 h 3096776"/>
              <a:gd name="connsiteX1" fmla="*/ 31428 w 2973396"/>
              <a:gd name="connsiteY1" fmla="*/ 1337983 h 3096776"/>
              <a:gd name="connsiteX2" fmla="*/ 246311 w 2973396"/>
              <a:gd name="connsiteY2" fmla="*/ 2534547 h 3096776"/>
              <a:gd name="connsiteX3" fmla="*/ 1526486 w 2973396"/>
              <a:gd name="connsiteY3" fmla="*/ 3094213 h 3096776"/>
              <a:gd name="connsiteX4" fmla="*/ 2574413 w 2973396"/>
              <a:gd name="connsiteY4" fmla="*/ 2610685 h 3096776"/>
              <a:gd name="connsiteX5" fmla="*/ 2955826 w 2973396"/>
              <a:gd name="connsiteY5" fmla="*/ 1062907 h 3096776"/>
              <a:gd name="connsiteX6" fmla="*/ 2075275 w 2973396"/>
              <a:gd name="connsiteY6" fmla="*/ 137475 h 3096776"/>
              <a:gd name="connsiteX7" fmla="*/ 663919 w 2973396"/>
              <a:gd name="connsiteY7" fmla="*/ 130849 h 3096776"/>
              <a:gd name="connsiteX0" fmla="*/ 458657 w 2768134"/>
              <a:gd name="connsiteY0" fmla="*/ 130849 h 3096776"/>
              <a:gd name="connsiteX1" fmla="*/ 41049 w 2768134"/>
              <a:gd name="connsiteY1" fmla="*/ 2534547 h 3096776"/>
              <a:gd name="connsiteX2" fmla="*/ 1321224 w 2768134"/>
              <a:gd name="connsiteY2" fmla="*/ 3094213 h 3096776"/>
              <a:gd name="connsiteX3" fmla="*/ 2369151 w 2768134"/>
              <a:gd name="connsiteY3" fmla="*/ 2610685 h 3096776"/>
              <a:gd name="connsiteX4" fmla="*/ 2750564 w 2768134"/>
              <a:gd name="connsiteY4" fmla="*/ 1062907 h 3096776"/>
              <a:gd name="connsiteX5" fmla="*/ 1870013 w 2768134"/>
              <a:gd name="connsiteY5" fmla="*/ 137475 h 3096776"/>
              <a:gd name="connsiteX6" fmla="*/ 458657 w 2768134"/>
              <a:gd name="connsiteY6" fmla="*/ 130849 h 3096776"/>
              <a:gd name="connsiteX0" fmla="*/ 675582 w 2985059"/>
              <a:gd name="connsiteY0" fmla="*/ 181114 h 3145530"/>
              <a:gd name="connsiteX1" fmla="*/ 27575 w 2985059"/>
              <a:gd name="connsiteY1" fmla="*/ 2111874 h 3145530"/>
              <a:gd name="connsiteX2" fmla="*/ 1538149 w 2985059"/>
              <a:gd name="connsiteY2" fmla="*/ 3144478 h 3145530"/>
              <a:gd name="connsiteX3" fmla="*/ 2586076 w 2985059"/>
              <a:gd name="connsiteY3" fmla="*/ 2660950 h 3145530"/>
              <a:gd name="connsiteX4" fmla="*/ 2967489 w 2985059"/>
              <a:gd name="connsiteY4" fmla="*/ 1113172 h 3145530"/>
              <a:gd name="connsiteX5" fmla="*/ 2086938 w 2985059"/>
              <a:gd name="connsiteY5" fmla="*/ 187740 h 3145530"/>
              <a:gd name="connsiteX6" fmla="*/ 675582 w 2985059"/>
              <a:gd name="connsiteY6" fmla="*/ 181114 h 3145530"/>
              <a:gd name="connsiteX0" fmla="*/ 675582 w 2967491"/>
              <a:gd name="connsiteY0" fmla="*/ 181114 h 3145530"/>
              <a:gd name="connsiteX1" fmla="*/ 27575 w 2967491"/>
              <a:gd name="connsiteY1" fmla="*/ 2111874 h 3145530"/>
              <a:gd name="connsiteX2" fmla="*/ 1538149 w 2967491"/>
              <a:gd name="connsiteY2" fmla="*/ 3144478 h 3145530"/>
              <a:gd name="connsiteX3" fmla="*/ 2967489 w 2967491"/>
              <a:gd name="connsiteY3" fmla="*/ 1113172 h 3145530"/>
              <a:gd name="connsiteX4" fmla="*/ 2086938 w 2967491"/>
              <a:gd name="connsiteY4" fmla="*/ 187740 h 3145530"/>
              <a:gd name="connsiteX5" fmla="*/ 675582 w 2967491"/>
              <a:gd name="connsiteY5" fmla="*/ 181114 h 3145530"/>
              <a:gd name="connsiteX0" fmla="*/ 675582 w 2947582"/>
              <a:gd name="connsiteY0" fmla="*/ 181114 h 3145530"/>
              <a:gd name="connsiteX1" fmla="*/ 27575 w 2947582"/>
              <a:gd name="connsiteY1" fmla="*/ 2111874 h 3145530"/>
              <a:gd name="connsiteX2" fmla="*/ 1538149 w 2947582"/>
              <a:gd name="connsiteY2" fmla="*/ 3144478 h 3145530"/>
              <a:gd name="connsiteX3" fmla="*/ 2947579 w 2947582"/>
              <a:gd name="connsiteY3" fmla="*/ 1549533 h 3145530"/>
              <a:gd name="connsiteX4" fmla="*/ 2086938 w 2947582"/>
              <a:gd name="connsiteY4" fmla="*/ 187740 h 3145530"/>
              <a:gd name="connsiteX5" fmla="*/ 675582 w 2947582"/>
              <a:gd name="connsiteY5" fmla="*/ 181114 h 3145530"/>
              <a:gd name="connsiteX0" fmla="*/ 462543 w 2984386"/>
              <a:gd name="connsiteY0" fmla="*/ 451202 h 3006857"/>
              <a:gd name="connsiteX1" fmla="*/ 64384 w 2984386"/>
              <a:gd name="connsiteY1" fmla="*/ 1972992 h 3006857"/>
              <a:gd name="connsiteX2" fmla="*/ 1574958 w 2984386"/>
              <a:gd name="connsiteY2" fmla="*/ 3005596 h 3006857"/>
              <a:gd name="connsiteX3" fmla="*/ 2984388 w 2984386"/>
              <a:gd name="connsiteY3" fmla="*/ 1410651 h 3006857"/>
              <a:gd name="connsiteX4" fmla="*/ 2123747 w 2984386"/>
              <a:gd name="connsiteY4" fmla="*/ 48858 h 3006857"/>
              <a:gd name="connsiteX5" fmla="*/ 462543 w 2984386"/>
              <a:gd name="connsiteY5" fmla="*/ 451202 h 3006857"/>
              <a:gd name="connsiteX0" fmla="*/ 462543 w 3030594"/>
              <a:gd name="connsiteY0" fmla="*/ 451202 h 3006857"/>
              <a:gd name="connsiteX1" fmla="*/ 64384 w 3030594"/>
              <a:gd name="connsiteY1" fmla="*/ 1972992 h 3006857"/>
              <a:gd name="connsiteX2" fmla="*/ 1574958 w 3030594"/>
              <a:gd name="connsiteY2" fmla="*/ 3005596 h 3006857"/>
              <a:gd name="connsiteX3" fmla="*/ 3030593 w 3030594"/>
              <a:gd name="connsiteY3" fmla="*/ 1598935 h 3006857"/>
              <a:gd name="connsiteX4" fmla="*/ 2123747 w 3030594"/>
              <a:gd name="connsiteY4" fmla="*/ 48858 h 3006857"/>
              <a:gd name="connsiteX5" fmla="*/ 462543 w 3030594"/>
              <a:gd name="connsiteY5" fmla="*/ 451202 h 3006857"/>
              <a:gd name="connsiteX0" fmla="*/ 462543 w 3031074"/>
              <a:gd name="connsiteY0" fmla="*/ 451202 h 3006857"/>
              <a:gd name="connsiteX1" fmla="*/ 64384 w 3031074"/>
              <a:gd name="connsiteY1" fmla="*/ 1972992 h 3006857"/>
              <a:gd name="connsiteX2" fmla="*/ 1574958 w 3031074"/>
              <a:gd name="connsiteY2" fmla="*/ 3005596 h 3006857"/>
              <a:gd name="connsiteX3" fmla="*/ 3030593 w 3031074"/>
              <a:gd name="connsiteY3" fmla="*/ 1598935 h 3006857"/>
              <a:gd name="connsiteX4" fmla="*/ 2123747 w 3031074"/>
              <a:gd name="connsiteY4" fmla="*/ 48858 h 3006857"/>
              <a:gd name="connsiteX5" fmla="*/ 462543 w 3031074"/>
              <a:gd name="connsiteY5" fmla="*/ 451202 h 300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31074" h="3006857">
                <a:moveTo>
                  <a:pt x="462543" y="451202"/>
                </a:moveTo>
                <a:cubicBezTo>
                  <a:pt x="119316" y="771891"/>
                  <a:pt x="-121018" y="1547260"/>
                  <a:pt x="64384" y="1972992"/>
                </a:cubicBezTo>
                <a:cubicBezTo>
                  <a:pt x="249786" y="2398724"/>
                  <a:pt x="939518" y="3039079"/>
                  <a:pt x="1574958" y="3005596"/>
                </a:cubicBezTo>
                <a:cubicBezTo>
                  <a:pt x="2064944" y="2839146"/>
                  <a:pt x="2939128" y="2091725"/>
                  <a:pt x="3030593" y="1598935"/>
                </a:cubicBezTo>
                <a:cubicBezTo>
                  <a:pt x="3051333" y="958659"/>
                  <a:pt x="2395297" y="227392"/>
                  <a:pt x="2123747" y="48858"/>
                </a:cubicBezTo>
                <a:cubicBezTo>
                  <a:pt x="1741762" y="-106485"/>
                  <a:pt x="805770" y="130513"/>
                  <a:pt x="462543" y="451202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683B7A7F-047E-CE1B-F285-C1E2827A9D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9515" y="3438627"/>
            <a:ext cx="1784721" cy="1888725"/>
            <a:chOff x="247501" y="3192554"/>
            <a:chExt cx="1784721" cy="1888725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6AC79E94-CF6A-65B4-61DC-EABCC7E1A3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069679">
              <a:off x="247501" y="3192554"/>
              <a:ext cx="1784721" cy="1888725"/>
            </a:xfrm>
            <a:custGeom>
              <a:avLst/>
              <a:gdLst>
                <a:gd name="connsiteX0" fmla="*/ 3418362 w 5421466"/>
                <a:gd name="connsiteY0" fmla="*/ 6148240 h 7017706"/>
                <a:gd name="connsiteX1" fmla="*/ 4455310 w 5421466"/>
                <a:gd name="connsiteY1" fmla="*/ 6044545 h 7017706"/>
                <a:gd name="connsiteX2" fmla="*/ 4455310 w 5421466"/>
                <a:gd name="connsiteY2" fmla="*/ 6035119 h 7017706"/>
                <a:gd name="connsiteX3" fmla="*/ 4172506 w 5421466"/>
                <a:gd name="connsiteY3" fmla="*/ 5431803 h 7017706"/>
                <a:gd name="connsiteX4" fmla="*/ 4181933 w 5421466"/>
                <a:gd name="connsiteY4" fmla="*/ 5337535 h 7017706"/>
                <a:gd name="connsiteX5" fmla="*/ 4596712 w 5421466"/>
                <a:gd name="connsiteY5" fmla="*/ 4932183 h 7017706"/>
                <a:gd name="connsiteX6" fmla="*/ 5058626 w 5421466"/>
                <a:gd name="connsiteY6" fmla="*/ 3800966 h 7017706"/>
                <a:gd name="connsiteX7" fmla="*/ 5416844 w 5421466"/>
                <a:gd name="connsiteY7" fmla="*/ 2735737 h 7017706"/>
                <a:gd name="connsiteX8" fmla="*/ 5209455 w 5421466"/>
                <a:gd name="connsiteY8" fmla="*/ 2801725 h 7017706"/>
                <a:gd name="connsiteX9" fmla="*/ 4493017 w 5421466"/>
                <a:gd name="connsiteY9" fmla="*/ 3169370 h 7017706"/>
                <a:gd name="connsiteX10" fmla="*/ 3691739 w 5421466"/>
                <a:gd name="connsiteY10" fmla="*/ 4074343 h 7017706"/>
                <a:gd name="connsiteX11" fmla="*/ 3757727 w 5421466"/>
                <a:gd name="connsiteY11" fmla="*/ 3546442 h 7017706"/>
                <a:gd name="connsiteX12" fmla="*/ 4087665 w 5421466"/>
                <a:gd name="connsiteY12" fmla="*/ 2009873 h 7017706"/>
                <a:gd name="connsiteX13" fmla="*/ 4285628 w 5421466"/>
                <a:gd name="connsiteY13" fmla="*/ 1302863 h 7017706"/>
                <a:gd name="connsiteX14" fmla="*/ 4313908 w 5421466"/>
                <a:gd name="connsiteY14" fmla="*/ 963498 h 7017706"/>
                <a:gd name="connsiteX15" fmla="*/ 4049958 w 5421466"/>
                <a:gd name="connsiteY15" fmla="*/ 1199168 h 7017706"/>
                <a:gd name="connsiteX16" fmla="*/ 3569191 w 5421466"/>
                <a:gd name="connsiteY16" fmla="*/ 1840191 h 7017706"/>
                <a:gd name="connsiteX17" fmla="*/ 3408935 w 5421466"/>
                <a:gd name="connsiteY17" fmla="*/ 2349238 h 7017706"/>
                <a:gd name="connsiteX18" fmla="*/ 3324094 w 5421466"/>
                <a:gd name="connsiteY18" fmla="*/ 3518162 h 7017706"/>
                <a:gd name="connsiteX19" fmla="*/ 3267533 w 5421466"/>
                <a:gd name="connsiteY19" fmla="*/ 4093197 h 7017706"/>
                <a:gd name="connsiteX20" fmla="*/ 3267533 w 5421466"/>
                <a:gd name="connsiteY20" fmla="*/ 3885807 h 7017706"/>
                <a:gd name="connsiteX21" fmla="*/ 3069570 w 5421466"/>
                <a:gd name="connsiteY21" fmla="*/ 3188224 h 7017706"/>
                <a:gd name="connsiteX22" fmla="*/ 2428547 w 5421466"/>
                <a:gd name="connsiteY22" fmla="*/ 1604521 h 7017706"/>
                <a:gd name="connsiteX23" fmla="*/ 2042048 w 5421466"/>
                <a:gd name="connsiteY23" fmla="*/ 680694 h 7017706"/>
                <a:gd name="connsiteX24" fmla="*/ 1976061 w 5421466"/>
                <a:gd name="connsiteY24" fmla="*/ 237634 h 7017706"/>
                <a:gd name="connsiteX25" fmla="*/ 1853512 w 5421466"/>
                <a:gd name="connsiteY25" fmla="*/ 1964 h 7017706"/>
                <a:gd name="connsiteX26" fmla="*/ 1674403 w 5421466"/>
                <a:gd name="connsiteY26" fmla="*/ 360183 h 7017706"/>
                <a:gd name="connsiteX27" fmla="*/ 1504721 w 5421466"/>
                <a:gd name="connsiteY27" fmla="*/ 1415985 h 7017706"/>
                <a:gd name="connsiteX28" fmla="*/ 1919500 w 5421466"/>
                <a:gd name="connsiteY28" fmla="*/ 2745164 h 7017706"/>
                <a:gd name="connsiteX29" fmla="*/ 2503962 w 5421466"/>
                <a:gd name="connsiteY29" fmla="*/ 3885807 h 7017706"/>
                <a:gd name="connsiteX30" fmla="*/ 2343706 w 5421466"/>
                <a:gd name="connsiteY30" fmla="*/ 3734978 h 7017706"/>
                <a:gd name="connsiteX31" fmla="*/ 1259624 w 5421466"/>
                <a:gd name="connsiteY31" fmla="*/ 2566055 h 7017706"/>
                <a:gd name="connsiteX32" fmla="*/ 760003 w 5421466"/>
                <a:gd name="connsiteY32" fmla="*/ 2019300 h 7017706"/>
                <a:gd name="connsiteX33" fmla="*/ 213248 w 5421466"/>
                <a:gd name="connsiteY33" fmla="*/ 1510253 h 7017706"/>
                <a:gd name="connsiteX34" fmla="*/ 213248 w 5421466"/>
                <a:gd name="connsiteY34" fmla="*/ 1642228 h 7017706"/>
                <a:gd name="connsiteX35" fmla="*/ 694015 w 5421466"/>
                <a:gd name="connsiteY35" fmla="*/ 2980834 h 7017706"/>
                <a:gd name="connsiteX36" fmla="*/ 1287904 w 5421466"/>
                <a:gd name="connsiteY36" fmla="*/ 4102624 h 7017706"/>
                <a:gd name="connsiteX37" fmla="*/ 2042048 w 5421466"/>
                <a:gd name="connsiteY37" fmla="*/ 4715366 h 7017706"/>
                <a:gd name="connsiteX38" fmla="*/ 2984729 w 5421466"/>
                <a:gd name="connsiteY38" fmla="*/ 5026451 h 7017706"/>
                <a:gd name="connsiteX39" fmla="*/ 3003582 w 5421466"/>
                <a:gd name="connsiteY39" fmla="*/ 5026451 h 7017706"/>
                <a:gd name="connsiteX40" fmla="*/ 2315426 w 5421466"/>
                <a:gd name="connsiteY40" fmla="*/ 5092438 h 7017706"/>
                <a:gd name="connsiteX41" fmla="*/ 1495294 w 5421466"/>
                <a:gd name="connsiteY41" fmla="*/ 4922756 h 7017706"/>
                <a:gd name="connsiteX42" fmla="*/ 760003 w 5421466"/>
                <a:gd name="connsiteY42" fmla="*/ 4187465 h 7017706"/>
                <a:gd name="connsiteX43" fmla="*/ 260382 w 5421466"/>
                <a:gd name="connsiteY43" fmla="*/ 3291919 h 7017706"/>
                <a:gd name="connsiteX44" fmla="*/ 5859 w 5421466"/>
                <a:gd name="connsiteY44" fmla="*/ 2924273 h 7017706"/>
                <a:gd name="connsiteX45" fmla="*/ 109554 w 5421466"/>
                <a:gd name="connsiteY45" fmla="*/ 3518162 h 7017706"/>
                <a:gd name="connsiteX46" fmla="*/ 420638 w 5421466"/>
                <a:gd name="connsiteY46" fmla="*/ 4922756 h 7017706"/>
                <a:gd name="connsiteX47" fmla="*/ 910832 w 5421466"/>
                <a:gd name="connsiteY47" fmla="*/ 5544925 h 7017706"/>
                <a:gd name="connsiteX48" fmla="*/ 1523574 w 5421466"/>
                <a:gd name="connsiteY48" fmla="*/ 5761741 h 7017706"/>
                <a:gd name="connsiteX49" fmla="*/ 2287145 w 5421466"/>
                <a:gd name="connsiteY49" fmla="*/ 5724034 h 7017706"/>
                <a:gd name="connsiteX50" fmla="*/ 3720020 w 5421466"/>
                <a:gd name="connsiteY50" fmla="*/ 5516644 h 7017706"/>
                <a:gd name="connsiteX51" fmla="*/ 3701166 w 5421466"/>
                <a:gd name="connsiteY51" fmla="*/ 5563778 h 7017706"/>
                <a:gd name="connsiteX52" fmla="*/ 3503203 w 5421466"/>
                <a:gd name="connsiteY52" fmla="*/ 6129387 h 7017706"/>
                <a:gd name="connsiteX53" fmla="*/ 3456069 w 5421466"/>
                <a:gd name="connsiteY53" fmla="*/ 6091679 h 7017706"/>
                <a:gd name="connsiteX0" fmla="*/ 3418362 w 5421466"/>
                <a:gd name="connsiteY0" fmla="*/ 6148240 h 7017706"/>
                <a:gd name="connsiteX1" fmla="*/ 4455310 w 5421466"/>
                <a:gd name="connsiteY1" fmla="*/ 6044545 h 7017706"/>
                <a:gd name="connsiteX2" fmla="*/ 4455310 w 5421466"/>
                <a:gd name="connsiteY2" fmla="*/ 6035119 h 7017706"/>
                <a:gd name="connsiteX3" fmla="*/ 4172506 w 5421466"/>
                <a:gd name="connsiteY3" fmla="*/ 5431803 h 7017706"/>
                <a:gd name="connsiteX4" fmla="*/ 4181933 w 5421466"/>
                <a:gd name="connsiteY4" fmla="*/ 5337535 h 7017706"/>
                <a:gd name="connsiteX5" fmla="*/ 4596712 w 5421466"/>
                <a:gd name="connsiteY5" fmla="*/ 4932183 h 7017706"/>
                <a:gd name="connsiteX6" fmla="*/ 5058626 w 5421466"/>
                <a:gd name="connsiteY6" fmla="*/ 3800966 h 7017706"/>
                <a:gd name="connsiteX7" fmla="*/ 5416844 w 5421466"/>
                <a:gd name="connsiteY7" fmla="*/ 2735737 h 7017706"/>
                <a:gd name="connsiteX8" fmla="*/ 5209455 w 5421466"/>
                <a:gd name="connsiteY8" fmla="*/ 2801725 h 7017706"/>
                <a:gd name="connsiteX9" fmla="*/ 4493017 w 5421466"/>
                <a:gd name="connsiteY9" fmla="*/ 3169370 h 7017706"/>
                <a:gd name="connsiteX10" fmla="*/ 3691739 w 5421466"/>
                <a:gd name="connsiteY10" fmla="*/ 4074343 h 7017706"/>
                <a:gd name="connsiteX11" fmla="*/ 3757727 w 5421466"/>
                <a:gd name="connsiteY11" fmla="*/ 3546442 h 7017706"/>
                <a:gd name="connsiteX12" fmla="*/ 4087665 w 5421466"/>
                <a:gd name="connsiteY12" fmla="*/ 2009873 h 7017706"/>
                <a:gd name="connsiteX13" fmla="*/ 4285628 w 5421466"/>
                <a:gd name="connsiteY13" fmla="*/ 1302863 h 7017706"/>
                <a:gd name="connsiteX14" fmla="*/ 4313908 w 5421466"/>
                <a:gd name="connsiteY14" fmla="*/ 963498 h 7017706"/>
                <a:gd name="connsiteX15" fmla="*/ 4049958 w 5421466"/>
                <a:gd name="connsiteY15" fmla="*/ 1199168 h 7017706"/>
                <a:gd name="connsiteX16" fmla="*/ 3569191 w 5421466"/>
                <a:gd name="connsiteY16" fmla="*/ 1840191 h 7017706"/>
                <a:gd name="connsiteX17" fmla="*/ 3408935 w 5421466"/>
                <a:gd name="connsiteY17" fmla="*/ 2349238 h 7017706"/>
                <a:gd name="connsiteX18" fmla="*/ 3324094 w 5421466"/>
                <a:gd name="connsiteY18" fmla="*/ 3518162 h 7017706"/>
                <a:gd name="connsiteX19" fmla="*/ 3267533 w 5421466"/>
                <a:gd name="connsiteY19" fmla="*/ 4093197 h 7017706"/>
                <a:gd name="connsiteX20" fmla="*/ 3267533 w 5421466"/>
                <a:gd name="connsiteY20" fmla="*/ 3885807 h 7017706"/>
                <a:gd name="connsiteX21" fmla="*/ 3069570 w 5421466"/>
                <a:gd name="connsiteY21" fmla="*/ 3188224 h 7017706"/>
                <a:gd name="connsiteX22" fmla="*/ 2428547 w 5421466"/>
                <a:gd name="connsiteY22" fmla="*/ 1604521 h 7017706"/>
                <a:gd name="connsiteX23" fmla="*/ 2042048 w 5421466"/>
                <a:gd name="connsiteY23" fmla="*/ 680694 h 7017706"/>
                <a:gd name="connsiteX24" fmla="*/ 1976061 w 5421466"/>
                <a:gd name="connsiteY24" fmla="*/ 237634 h 7017706"/>
                <a:gd name="connsiteX25" fmla="*/ 1853512 w 5421466"/>
                <a:gd name="connsiteY25" fmla="*/ 1964 h 7017706"/>
                <a:gd name="connsiteX26" fmla="*/ 1674403 w 5421466"/>
                <a:gd name="connsiteY26" fmla="*/ 360183 h 7017706"/>
                <a:gd name="connsiteX27" fmla="*/ 1504721 w 5421466"/>
                <a:gd name="connsiteY27" fmla="*/ 1415985 h 7017706"/>
                <a:gd name="connsiteX28" fmla="*/ 1919500 w 5421466"/>
                <a:gd name="connsiteY28" fmla="*/ 2745164 h 7017706"/>
                <a:gd name="connsiteX29" fmla="*/ 2503962 w 5421466"/>
                <a:gd name="connsiteY29" fmla="*/ 3885807 h 7017706"/>
                <a:gd name="connsiteX30" fmla="*/ 2343706 w 5421466"/>
                <a:gd name="connsiteY30" fmla="*/ 3734978 h 7017706"/>
                <a:gd name="connsiteX31" fmla="*/ 1259624 w 5421466"/>
                <a:gd name="connsiteY31" fmla="*/ 2566055 h 7017706"/>
                <a:gd name="connsiteX32" fmla="*/ 760003 w 5421466"/>
                <a:gd name="connsiteY32" fmla="*/ 2019300 h 7017706"/>
                <a:gd name="connsiteX33" fmla="*/ 213248 w 5421466"/>
                <a:gd name="connsiteY33" fmla="*/ 1510253 h 7017706"/>
                <a:gd name="connsiteX34" fmla="*/ 213248 w 5421466"/>
                <a:gd name="connsiteY34" fmla="*/ 1642228 h 7017706"/>
                <a:gd name="connsiteX35" fmla="*/ 694015 w 5421466"/>
                <a:gd name="connsiteY35" fmla="*/ 2980834 h 7017706"/>
                <a:gd name="connsiteX36" fmla="*/ 1287904 w 5421466"/>
                <a:gd name="connsiteY36" fmla="*/ 4102624 h 7017706"/>
                <a:gd name="connsiteX37" fmla="*/ 2042048 w 5421466"/>
                <a:gd name="connsiteY37" fmla="*/ 4715366 h 7017706"/>
                <a:gd name="connsiteX38" fmla="*/ 2984729 w 5421466"/>
                <a:gd name="connsiteY38" fmla="*/ 5026451 h 7017706"/>
                <a:gd name="connsiteX39" fmla="*/ 2315426 w 5421466"/>
                <a:gd name="connsiteY39" fmla="*/ 5092438 h 7017706"/>
                <a:gd name="connsiteX40" fmla="*/ 1495294 w 5421466"/>
                <a:gd name="connsiteY40" fmla="*/ 4922756 h 7017706"/>
                <a:gd name="connsiteX41" fmla="*/ 760003 w 5421466"/>
                <a:gd name="connsiteY41" fmla="*/ 4187465 h 7017706"/>
                <a:gd name="connsiteX42" fmla="*/ 260382 w 5421466"/>
                <a:gd name="connsiteY42" fmla="*/ 3291919 h 7017706"/>
                <a:gd name="connsiteX43" fmla="*/ 5859 w 5421466"/>
                <a:gd name="connsiteY43" fmla="*/ 2924273 h 7017706"/>
                <a:gd name="connsiteX44" fmla="*/ 109554 w 5421466"/>
                <a:gd name="connsiteY44" fmla="*/ 3518162 h 7017706"/>
                <a:gd name="connsiteX45" fmla="*/ 420638 w 5421466"/>
                <a:gd name="connsiteY45" fmla="*/ 4922756 h 7017706"/>
                <a:gd name="connsiteX46" fmla="*/ 910832 w 5421466"/>
                <a:gd name="connsiteY46" fmla="*/ 5544925 h 7017706"/>
                <a:gd name="connsiteX47" fmla="*/ 1523574 w 5421466"/>
                <a:gd name="connsiteY47" fmla="*/ 5761741 h 7017706"/>
                <a:gd name="connsiteX48" fmla="*/ 2287145 w 5421466"/>
                <a:gd name="connsiteY48" fmla="*/ 5724034 h 7017706"/>
                <a:gd name="connsiteX49" fmla="*/ 3720020 w 5421466"/>
                <a:gd name="connsiteY49" fmla="*/ 5516644 h 7017706"/>
                <a:gd name="connsiteX50" fmla="*/ 3701166 w 5421466"/>
                <a:gd name="connsiteY50" fmla="*/ 5563778 h 7017706"/>
                <a:gd name="connsiteX51" fmla="*/ 3503203 w 5421466"/>
                <a:gd name="connsiteY51" fmla="*/ 6129387 h 7017706"/>
                <a:gd name="connsiteX52" fmla="*/ 3456069 w 5421466"/>
                <a:gd name="connsiteY52" fmla="*/ 6091679 h 7017706"/>
                <a:gd name="connsiteX0" fmla="*/ 3418362 w 5421466"/>
                <a:gd name="connsiteY0" fmla="*/ 6148240 h 7017706"/>
                <a:gd name="connsiteX1" fmla="*/ 4455310 w 5421466"/>
                <a:gd name="connsiteY1" fmla="*/ 6044545 h 7017706"/>
                <a:gd name="connsiteX2" fmla="*/ 4455310 w 5421466"/>
                <a:gd name="connsiteY2" fmla="*/ 6035119 h 7017706"/>
                <a:gd name="connsiteX3" fmla="*/ 4172506 w 5421466"/>
                <a:gd name="connsiteY3" fmla="*/ 5431803 h 7017706"/>
                <a:gd name="connsiteX4" fmla="*/ 4181933 w 5421466"/>
                <a:gd name="connsiteY4" fmla="*/ 5337535 h 7017706"/>
                <a:gd name="connsiteX5" fmla="*/ 4596712 w 5421466"/>
                <a:gd name="connsiteY5" fmla="*/ 4932183 h 7017706"/>
                <a:gd name="connsiteX6" fmla="*/ 5058626 w 5421466"/>
                <a:gd name="connsiteY6" fmla="*/ 3800966 h 7017706"/>
                <a:gd name="connsiteX7" fmla="*/ 5416844 w 5421466"/>
                <a:gd name="connsiteY7" fmla="*/ 2735737 h 7017706"/>
                <a:gd name="connsiteX8" fmla="*/ 5209455 w 5421466"/>
                <a:gd name="connsiteY8" fmla="*/ 2801725 h 7017706"/>
                <a:gd name="connsiteX9" fmla="*/ 4493017 w 5421466"/>
                <a:gd name="connsiteY9" fmla="*/ 3169370 h 7017706"/>
                <a:gd name="connsiteX10" fmla="*/ 3691739 w 5421466"/>
                <a:gd name="connsiteY10" fmla="*/ 4074343 h 7017706"/>
                <a:gd name="connsiteX11" fmla="*/ 3757727 w 5421466"/>
                <a:gd name="connsiteY11" fmla="*/ 3546442 h 7017706"/>
                <a:gd name="connsiteX12" fmla="*/ 4087665 w 5421466"/>
                <a:gd name="connsiteY12" fmla="*/ 2009873 h 7017706"/>
                <a:gd name="connsiteX13" fmla="*/ 4285628 w 5421466"/>
                <a:gd name="connsiteY13" fmla="*/ 1302863 h 7017706"/>
                <a:gd name="connsiteX14" fmla="*/ 4313908 w 5421466"/>
                <a:gd name="connsiteY14" fmla="*/ 963498 h 7017706"/>
                <a:gd name="connsiteX15" fmla="*/ 4049958 w 5421466"/>
                <a:gd name="connsiteY15" fmla="*/ 1199168 h 7017706"/>
                <a:gd name="connsiteX16" fmla="*/ 3569191 w 5421466"/>
                <a:gd name="connsiteY16" fmla="*/ 1840191 h 7017706"/>
                <a:gd name="connsiteX17" fmla="*/ 3408935 w 5421466"/>
                <a:gd name="connsiteY17" fmla="*/ 2349238 h 7017706"/>
                <a:gd name="connsiteX18" fmla="*/ 3324094 w 5421466"/>
                <a:gd name="connsiteY18" fmla="*/ 3518162 h 7017706"/>
                <a:gd name="connsiteX19" fmla="*/ 3267533 w 5421466"/>
                <a:gd name="connsiteY19" fmla="*/ 4093197 h 7017706"/>
                <a:gd name="connsiteX20" fmla="*/ 3267533 w 5421466"/>
                <a:gd name="connsiteY20" fmla="*/ 3885807 h 7017706"/>
                <a:gd name="connsiteX21" fmla="*/ 3069570 w 5421466"/>
                <a:gd name="connsiteY21" fmla="*/ 3188224 h 7017706"/>
                <a:gd name="connsiteX22" fmla="*/ 2428547 w 5421466"/>
                <a:gd name="connsiteY22" fmla="*/ 1604521 h 7017706"/>
                <a:gd name="connsiteX23" fmla="*/ 2042048 w 5421466"/>
                <a:gd name="connsiteY23" fmla="*/ 680694 h 7017706"/>
                <a:gd name="connsiteX24" fmla="*/ 1976061 w 5421466"/>
                <a:gd name="connsiteY24" fmla="*/ 237634 h 7017706"/>
                <a:gd name="connsiteX25" fmla="*/ 1853512 w 5421466"/>
                <a:gd name="connsiteY25" fmla="*/ 1964 h 7017706"/>
                <a:gd name="connsiteX26" fmla="*/ 1674403 w 5421466"/>
                <a:gd name="connsiteY26" fmla="*/ 360183 h 7017706"/>
                <a:gd name="connsiteX27" fmla="*/ 1504721 w 5421466"/>
                <a:gd name="connsiteY27" fmla="*/ 1415985 h 7017706"/>
                <a:gd name="connsiteX28" fmla="*/ 1919500 w 5421466"/>
                <a:gd name="connsiteY28" fmla="*/ 2745164 h 7017706"/>
                <a:gd name="connsiteX29" fmla="*/ 2503962 w 5421466"/>
                <a:gd name="connsiteY29" fmla="*/ 3885807 h 7017706"/>
                <a:gd name="connsiteX30" fmla="*/ 2343706 w 5421466"/>
                <a:gd name="connsiteY30" fmla="*/ 3734978 h 7017706"/>
                <a:gd name="connsiteX31" fmla="*/ 1259624 w 5421466"/>
                <a:gd name="connsiteY31" fmla="*/ 2566055 h 7017706"/>
                <a:gd name="connsiteX32" fmla="*/ 760003 w 5421466"/>
                <a:gd name="connsiteY32" fmla="*/ 2019300 h 7017706"/>
                <a:gd name="connsiteX33" fmla="*/ 213248 w 5421466"/>
                <a:gd name="connsiteY33" fmla="*/ 1510253 h 7017706"/>
                <a:gd name="connsiteX34" fmla="*/ 213248 w 5421466"/>
                <a:gd name="connsiteY34" fmla="*/ 1642228 h 7017706"/>
                <a:gd name="connsiteX35" fmla="*/ 694015 w 5421466"/>
                <a:gd name="connsiteY35" fmla="*/ 2980834 h 7017706"/>
                <a:gd name="connsiteX36" fmla="*/ 1287904 w 5421466"/>
                <a:gd name="connsiteY36" fmla="*/ 4102624 h 7017706"/>
                <a:gd name="connsiteX37" fmla="*/ 2042048 w 5421466"/>
                <a:gd name="connsiteY37" fmla="*/ 4715366 h 7017706"/>
                <a:gd name="connsiteX38" fmla="*/ 2984729 w 5421466"/>
                <a:gd name="connsiteY38" fmla="*/ 5026451 h 7017706"/>
                <a:gd name="connsiteX39" fmla="*/ 2315426 w 5421466"/>
                <a:gd name="connsiteY39" fmla="*/ 5092438 h 7017706"/>
                <a:gd name="connsiteX40" fmla="*/ 1495294 w 5421466"/>
                <a:gd name="connsiteY40" fmla="*/ 4922756 h 7017706"/>
                <a:gd name="connsiteX41" fmla="*/ 760003 w 5421466"/>
                <a:gd name="connsiteY41" fmla="*/ 4187465 h 7017706"/>
                <a:gd name="connsiteX42" fmla="*/ 260382 w 5421466"/>
                <a:gd name="connsiteY42" fmla="*/ 3291919 h 7017706"/>
                <a:gd name="connsiteX43" fmla="*/ 5859 w 5421466"/>
                <a:gd name="connsiteY43" fmla="*/ 2924273 h 7017706"/>
                <a:gd name="connsiteX44" fmla="*/ 109554 w 5421466"/>
                <a:gd name="connsiteY44" fmla="*/ 3518162 h 7017706"/>
                <a:gd name="connsiteX45" fmla="*/ 420638 w 5421466"/>
                <a:gd name="connsiteY45" fmla="*/ 4922756 h 7017706"/>
                <a:gd name="connsiteX46" fmla="*/ 910832 w 5421466"/>
                <a:gd name="connsiteY46" fmla="*/ 5544925 h 7017706"/>
                <a:gd name="connsiteX47" fmla="*/ 1523574 w 5421466"/>
                <a:gd name="connsiteY47" fmla="*/ 5761741 h 7017706"/>
                <a:gd name="connsiteX48" fmla="*/ 2287145 w 5421466"/>
                <a:gd name="connsiteY48" fmla="*/ 5724034 h 7017706"/>
                <a:gd name="connsiteX49" fmla="*/ 3720020 w 5421466"/>
                <a:gd name="connsiteY49" fmla="*/ 5516644 h 7017706"/>
                <a:gd name="connsiteX50" fmla="*/ 3701166 w 5421466"/>
                <a:gd name="connsiteY50" fmla="*/ 5563778 h 7017706"/>
                <a:gd name="connsiteX51" fmla="*/ 3503203 w 5421466"/>
                <a:gd name="connsiteY51" fmla="*/ 6129387 h 7017706"/>
                <a:gd name="connsiteX52" fmla="*/ 3456069 w 5421466"/>
                <a:gd name="connsiteY52" fmla="*/ 6091679 h 7017706"/>
                <a:gd name="connsiteX0" fmla="*/ 3418362 w 5421466"/>
                <a:gd name="connsiteY0" fmla="*/ 6148240 h 7017706"/>
                <a:gd name="connsiteX1" fmla="*/ 4455310 w 5421466"/>
                <a:gd name="connsiteY1" fmla="*/ 6044545 h 7017706"/>
                <a:gd name="connsiteX2" fmla="*/ 4455310 w 5421466"/>
                <a:gd name="connsiteY2" fmla="*/ 6035119 h 7017706"/>
                <a:gd name="connsiteX3" fmla="*/ 4172506 w 5421466"/>
                <a:gd name="connsiteY3" fmla="*/ 5431803 h 7017706"/>
                <a:gd name="connsiteX4" fmla="*/ 4181933 w 5421466"/>
                <a:gd name="connsiteY4" fmla="*/ 5337535 h 7017706"/>
                <a:gd name="connsiteX5" fmla="*/ 4596712 w 5421466"/>
                <a:gd name="connsiteY5" fmla="*/ 4932183 h 7017706"/>
                <a:gd name="connsiteX6" fmla="*/ 5058626 w 5421466"/>
                <a:gd name="connsiteY6" fmla="*/ 3800966 h 7017706"/>
                <a:gd name="connsiteX7" fmla="*/ 5416844 w 5421466"/>
                <a:gd name="connsiteY7" fmla="*/ 2735737 h 7017706"/>
                <a:gd name="connsiteX8" fmla="*/ 5209455 w 5421466"/>
                <a:gd name="connsiteY8" fmla="*/ 2801725 h 7017706"/>
                <a:gd name="connsiteX9" fmla="*/ 4493017 w 5421466"/>
                <a:gd name="connsiteY9" fmla="*/ 3169370 h 7017706"/>
                <a:gd name="connsiteX10" fmla="*/ 3691739 w 5421466"/>
                <a:gd name="connsiteY10" fmla="*/ 4074343 h 7017706"/>
                <a:gd name="connsiteX11" fmla="*/ 3757727 w 5421466"/>
                <a:gd name="connsiteY11" fmla="*/ 3546442 h 7017706"/>
                <a:gd name="connsiteX12" fmla="*/ 4087665 w 5421466"/>
                <a:gd name="connsiteY12" fmla="*/ 2009873 h 7017706"/>
                <a:gd name="connsiteX13" fmla="*/ 4285628 w 5421466"/>
                <a:gd name="connsiteY13" fmla="*/ 1302863 h 7017706"/>
                <a:gd name="connsiteX14" fmla="*/ 4313908 w 5421466"/>
                <a:gd name="connsiteY14" fmla="*/ 963498 h 7017706"/>
                <a:gd name="connsiteX15" fmla="*/ 4049958 w 5421466"/>
                <a:gd name="connsiteY15" fmla="*/ 1199168 h 7017706"/>
                <a:gd name="connsiteX16" fmla="*/ 3569191 w 5421466"/>
                <a:gd name="connsiteY16" fmla="*/ 1840191 h 7017706"/>
                <a:gd name="connsiteX17" fmla="*/ 3408935 w 5421466"/>
                <a:gd name="connsiteY17" fmla="*/ 2349238 h 7017706"/>
                <a:gd name="connsiteX18" fmla="*/ 3324094 w 5421466"/>
                <a:gd name="connsiteY18" fmla="*/ 3518162 h 7017706"/>
                <a:gd name="connsiteX19" fmla="*/ 3267533 w 5421466"/>
                <a:gd name="connsiteY19" fmla="*/ 4093197 h 7017706"/>
                <a:gd name="connsiteX20" fmla="*/ 3267533 w 5421466"/>
                <a:gd name="connsiteY20" fmla="*/ 3885807 h 7017706"/>
                <a:gd name="connsiteX21" fmla="*/ 3069570 w 5421466"/>
                <a:gd name="connsiteY21" fmla="*/ 3188224 h 7017706"/>
                <a:gd name="connsiteX22" fmla="*/ 2428547 w 5421466"/>
                <a:gd name="connsiteY22" fmla="*/ 1604521 h 7017706"/>
                <a:gd name="connsiteX23" fmla="*/ 2042048 w 5421466"/>
                <a:gd name="connsiteY23" fmla="*/ 680694 h 7017706"/>
                <a:gd name="connsiteX24" fmla="*/ 1976061 w 5421466"/>
                <a:gd name="connsiteY24" fmla="*/ 237634 h 7017706"/>
                <a:gd name="connsiteX25" fmla="*/ 1853512 w 5421466"/>
                <a:gd name="connsiteY25" fmla="*/ 1964 h 7017706"/>
                <a:gd name="connsiteX26" fmla="*/ 1674403 w 5421466"/>
                <a:gd name="connsiteY26" fmla="*/ 360183 h 7017706"/>
                <a:gd name="connsiteX27" fmla="*/ 1504721 w 5421466"/>
                <a:gd name="connsiteY27" fmla="*/ 1415985 h 7017706"/>
                <a:gd name="connsiteX28" fmla="*/ 1919500 w 5421466"/>
                <a:gd name="connsiteY28" fmla="*/ 2745164 h 7017706"/>
                <a:gd name="connsiteX29" fmla="*/ 2503962 w 5421466"/>
                <a:gd name="connsiteY29" fmla="*/ 3885807 h 7017706"/>
                <a:gd name="connsiteX30" fmla="*/ 2343706 w 5421466"/>
                <a:gd name="connsiteY30" fmla="*/ 3734978 h 7017706"/>
                <a:gd name="connsiteX31" fmla="*/ 1259624 w 5421466"/>
                <a:gd name="connsiteY31" fmla="*/ 2566055 h 7017706"/>
                <a:gd name="connsiteX32" fmla="*/ 760003 w 5421466"/>
                <a:gd name="connsiteY32" fmla="*/ 2019300 h 7017706"/>
                <a:gd name="connsiteX33" fmla="*/ 213248 w 5421466"/>
                <a:gd name="connsiteY33" fmla="*/ 1510253 h 7017706"/>
                <a:gd name="connsiteX34" fmla="*/ 213248 w 5421466"/>
                <a:gd name="connsiteY34" fmla="*/ 1642228 h 7017706"/>
                <a:gd name="connsiteX35" fmla="*/ 694015 w 5421466"/>
                <a:gd name="connsiteY35" fmla="*/ 2980834 h 7017706"/>
                <a:gd name="connsiteX36" fmla="*/ 1287904 w 5421466"/>
                <a:gd name="connsiteY36" fmla="*/ 4102624 h 7017706"/>
                <a:gd name="connsiteX37" fmla="*/ 2042048 w 5421466"/>
                <a:gd name="connsiteY37" fmla="*/ 4715366 h 7017706"/>
                <a:gd name="connsiteX38" fmla="*/ 2984729 w 5421466"/>
                <a:gd name="connsiteY38" fmla="*/ 5026451 h 7017706"/>
                <a:gd name="connsiteX39" fmla="*/ 2315426 w 5421466"/>
                <a:gd name="connsiteY39" fmla="*/ 5092438 h 7017706"/>
                <a:gd name="connsiteX40" fmla="*/ 1495294 w 5421466"/>
                <a:gd name="connsiteY40" fmla="*/ 4922756 h 7017706"/>
                <a:gd name="connsiteX41" fmla="*/ 760003 w 5421466"/>
                <a:gd name="connsiteY41" fmla="*/ 4187465 h 7017706"/>
                <a:gd name="connsiteX42" fmla="*/ 260382 w 5421466"/>
                <a:gd name="connsiteY42" fmla="*/ 3291919 h 7017706"/>
                <a:gd name="connsiteX43" fmla="*/ 5859 w 5421466"/>
                <a:gd name="connsiteY43" fmla="*/ 2924273 h 7017706"/>
                <a:gd name="connsiteX44" fmla="*/ 109554 w 5421466"/>
                <a:gd name="connsiteY44" fmla="*/ 3518162 h 7017706"/>
                <a:gd name="connsiteX45" fmla="*/ 420638 w 5421466"/>
                <a:gd name="connsiteY45" fmla="*/ 4922756 h 7017706"/>
                <a:gd name="connsiteX46" fmla="*/ 910832 w 5421466"/>
                <a:gd name="connsiteY46" fmla="*/ 5544925 h 7017706"/>
                <a:gd name="connsiteX47" fmla="*/ 1523574 w 5421466"/>
                <a:gd name="connsiteY47" fmla="*/ 5761741 h 7017706"/>
                <a:gd name="connsiteX48" fmla="*/ 2287145 w 5421466"/>
                <a:gd name="connsiteY48" fmla="*/ 5724034 h 7017706"/>
                <a:gd name="connsiteX49" fmla="*/ 3609909 w 5421466"/>
                <a:gd name="connsiteY49" fmla="*/ 5516644 h 7017706"/>
                <a:gd name="connsiteX50" fmla="*/ 3701166 w 5421466"/>
                <a:gd name="connsiteY50" fmla="*/ 5563778 h 7017706"/>
                <a:gd name="connsiteX51" fmla="*/ 3503203 w 5421466"/>
                <a:gd name="connsiteY51" fmla="*/ 6129387 h 7017706"/>
                <a:gd name="connsiteX52" fmla="*/ 3456069 w 5421466"/>
                <a:gd name="connsiteY52" fmla="*/ 6091679 h 7017706"/>
                <a:gd name="connsiteX0" fmla="*/ 3418362 w 5421466"/>
                <a:gd name="connsiteY0" fmla="*/ 6148240 h 6148240"/>
                <a:gd name="connsiteX1" fmla="*/ 4455310 w 5421466"/>
                <a:gd name="connsiteY1" fmla="*/ 6044545 h 6148240"/>
                <a:gd name="connsiteX2" fmla="*/ 4455310 w 5421466"/>
                <a:gd name="connsiteY2" fmla="*/ 6035119 h 6148240"/>
                <a:gd name="connsiteX3" fmla="*/ 4172506 w 5421466"/>
                <a:gd name="connsiteY3" fmla="*/ 5431803 h 6148240"/>
                <a:gd name="connsiteX4" fmla="*/ 4181933 w 5421466"/>
                <a:gd name="connsiteY4" fmla="*/ 5337535 h 6148240"/>
                <a:gd name="connsiteX5" fmla="*/ 4596712 w 5421466"/>
                <a:gd name="connsiteY5" fmla="*/ 4932183 h 6148240"/>
                <a:gd name="connsiteX6" fmla="*/ 5058626 w 5421466"/>
                <a:gd name="connsiteY6" fmla="*/ 3800966 h 6148240"/>
                <a:gd name="connsiteX7" fmla="*/ 5416844 w 5421466"/>
                <a:gd name="connsiteY7" fmla="*/ 2735737 h 6148240"/>
                <a:gd name="connsiteX8" fmla="*/ 5209455 w 5421466"/>
                <a:gd name="connsiteY8" fmla="*/ 2801725 h 6148240"/>
                <a:gd name="connsiteX9" fmla="*/ 4493017 w 5421466"/>
                <a:gd name="connsiteY9" fmla="*/ 3169370 h 6148240"/>
                <a:gd name="connsiteX10" fmla="*/ 3691739 w 5421466"/>
                <a:gd name="connsiteY10" fmla="*/ 4074343 h 6148240"/>
                <a:gd name="connsiteX11" fmla="*/ 3757727 w 5421466"/>
                <a:gd name="connsiteY11" fmla="*/ 3546442 h 6148240"/>
                <a:gd name="connsiteX12" fmla="*/ 4087665 w 5421466"/>
                <a:gd name="connsiteY12" fmla="*/ 2009873 h 6148240"/>
                <a:gd name="connsiteX13" fmla="*/ 4285628 w 5421466"/>
                <a:gd name="connsiteY13" fmla="*/ 1302863 h 6148240"/>
                <a:gd name="connsiteX14" fmla="*/ 4313908 w 5421466"/>
                <a:gd name="connsiteY14" fmla="*/ 963498 h 6148240"/>
                <a:gd name="connsiteX15" fmla="*/ 4049958 w 5421466"/>
                <a:gd name="connsiteY15" fmla="*/ 1199168 h 6148240"/>
                <a:gd name="connsiteX16" fmla="*/ 3569191 w 5421466"/>
                <a:gd name="connsiteY16" fmla="*/ 1840191 h 6148240"/>
                <a:gd name="connsiteX17" fmla="*/ 3408935 w 5421466"/>
                <a:gd name="connsiteY17" fmla="*/ 2349238 h 6148240"/>
                <a:gd name="connsiteX18" fmla="*/ 3324094 w 5421466"/>
                <a:gd name="connsiteY18" fmla="*/ 3518162 h 6148240"/>
                <a:gd name="connsiteX19" fmla="*/ 3267533 w 5421466"/>
                <a:gd name="connsiteY19" fmla="*/ 4093197 h 6148240"/>
                <a:gd name="connsiteX20" fmla="*/ 3267533 w 5421466"/>
                <a:gd name="connsiteY20" fmla="*/ 3885807 h 6148240"/>
                <a:gd name="connsiteX21" fmla="*/ 3069570 w 5421466"/>
                <a:gd name="connsiteY21" fmla="*/ 3188224 h 6148240"/>
                <a:gd name="connsiteX22" fmla="*/ 2428547 w 5421466"/>
                <a:gd name="connsiteY22" fmla="*/ 1604521 h 6148240"/>
                <a:gd name="connsiteX23" fmla="*/ 2042048 w 5421466"/>
                <a:gd name="connsiteY23" fmla="*/ 680694 h 6148240"/>
                <a:gd name="connsiteX24" fmla="*/ 1976061 w 5421466"/>
                <a:gd name="connsiteY24" fmla="*/ 237634 h 6148240"/>
                <a:gd name="connsiteX25" fmla="*/ 1853512 w 5421466"/>
                <a:gd name="connsiteY25" fmla="*/ 1964 h 6148240"/>
                <a:gd name="connsiteX26" fmla="*/ 1674403 w 5421466"/>
                <a:gd name="connsiteY26" fmla="*/ 360183 h 6148240"/>
                <a:gd name="connsiteX27" fmla="*/ 1504721 w 5421466"/>
                <a:gd name="connsiteY27" fmla="*/ 1415985 h 6148240"/>
                <a:gd name="connsiteX28" fmla="*/ 1919500 w 5421466"/>
                <a:gd name="connsiteY28" fmla="*/ 2745164 h 6148240"/>
                <a:gd name="connsiteX29" fmla="*/ 2503962 w 5421466"/>
                <a:gd name="connsiteY29" fmla="*/ 3885807 h 6148240"/>
                <a:gd name="connsiteX30" fmla="*/ 2343706 w 5421466"/>
                <a:gd name="connsiteY30" fmla="*/ 3734978 h 6148240"/>
                <a:gd name="connsiteX31" fmla="*/ 1259624 w 5421466"/>
                <a:gd name="connsiteY31" fmla="*/ 2566055 h 6148240"/>
                <a:gd name="connsiteX32" fmla="*/ 760003 w 5421466"/>
                <a:gd name="connsiteY32" fmla="*/ 2019300 h 6148240"/>
                <a:gd name="connsiteX33" fmla="*/ 213248 w 5421466"/>
                <a:gd name="connsiteY33" fmla="*/ 1510253 h 6148240"/>
                <a:gd name="connsiteX34" fmla="*/ 213248 w 5421466"/>
                <a:gd name="connsiteY34" fmla="*/ 1642228 h 6148240"/>
                <a:gd name="connsiteX35" fmla="*/ 694015 w 5421466"/>
                <a:gd name="connsiteY35" fmla="*/ 2980834 h 6148240"/>
                <a:gd name="connsiteX36" fmla="*/ 1287904 w 5421466"/>
                <a:gd name="connsiteY36" fmla="*/ 4102624 h 6148240"/>
                <a:gd name="connsiteX37" fmla="*/ 2042048 w 5421466"/>
                <a:gd name="connsiteY37" fmla="*/ 4715366 h 6148240"/>
                <a:gd name="connsiteX38" fmla="*/ 2984729 w 5421466"/>
                <a:gd name="connsiteY38" fmla="*/ 5026451 h 6148240"/>
                <a:gd name="connsiteX39" fmla="*/ 2315426 w 5421466"/>
                <a:gd name="connsiteY39" fmla="*/ 5092438 h 6148240"/>
                <a:gd name="connsiteX40" fmla="*/ 1495294 w 5421466"/>
                <a:gd name="connsiteY40" fmla="*/ 4922756 h 6148240"/>
                <a:gd name="connsiteX41" fmla="*/ 760003 w 5421466"/>
                <a:gd name="connsiteY41" fmla="*/ 4187465 h 6148240"/>
                <a:gd name="connsiteX42" fmla="*/ 260382 w 5421466"/>
                <a:gd name="connsiteY42" fmla="*/ 3291919 h 6148240"/>
                <a:gd name="connsiteX43" fmla="*/ 5859 w 5421466"/>
                <a:gd name="connsiteY43" fmla="*/ 2924273 h 6148240"/>
                <a:gd name="connsiteX44" fmla="*/ 109554 w 5421466"/>
                <a:gd name="connsiteY44" fmla="*/ 3518162 h 6148240"/>
                <a:gd name="connsiteX45" fmla="*/ 420638 w 5421466"/>
                <a:gd name="connsiteY45" fmla="*/ 4922756 h 6148240"/>
                <a:gd name="connsiteX46" fmla="*/ 910832 w 5421466"/>
                <a:gd name="connsiteY46" fmla="*/ 5544925 h 6148240"/>
                <a:gd name="connsiteX47" fmla="*/ 1523574 w 5421466"/>
                <a:gd name="connsiteY47" fmla="*/ 5761741 h 6148240"/>
                <a:gd name="connsiteX48" fmla="*/ 2287145 w 5421466"/>
                <a:gd name="connsiteY48" fmla="*/ 5724034 h 6148240"/>
                <a:gd name="connsiteX49" fmla="*/ 3609909 w 5421466"/>
                <a:gd name="connsiteY49" fmla="*/ 5516644 h 6148240"/>
                <a:gd name="connsiteX50" fmla="*/ 3701166 w 5421466"/>
                <a:gd name="connsiteY50" fmla="*/ 5563778 h 6148240"/>
                <a:gd name="connsiteX51" fmla="*/ 3503203 w 5421466"/>
                <a:gd name="connsiteY51" fmla="*/ 6129387 h 6148240"/>
                <a:gd name="connsiteX0" fmla="*/ 4455310 w 5421466"/>
                <a:gd name="connsiteY0" fmla="*/ 6044545 h 6129387"/>
                <a:gd name="connsiteX1" fmla="*/ 4455310 w 5421466"/>
                <a:gd name="connsiteY1" fmla="*/ 6035119 h 6129387"/>
                <a:gd name="connsiteX2" fmla="*/ 4172506 w 5421466"/>
                <a:gd name="connsiteY2" fmla="*/ 5431803 h 6129387"/>
                <a:gd name="connsiteX3" fmla="*/ 4181933 w 5421466"/>
                <a:gd name="connsiteY3" fmla="*/ 5337535 h 6129387"/>
                <a:gd name="connsiteX4" fmla="*/ 4596712 w 5421466"/>
                <a:gd name="connsiteY4" fmla="*/ 4932183 h 6129387"/>
                <a:gd name="connsiteX5" fmla="*/ 5058626 w 5421466"/>
                <a:gd name="connsiteY5" fmla="*/ 3800966 h 6129387"/>
                <a:gd name="connsiteX6" fmla="*/ 5416844 w 5421466"/>
                <a:gd name="connsiteY6" fmla="*/ 2735737 h 6129387"/>
                <a:gd name="connsiteX7" fmla="*/ 5209455 w 5421466"/>
                <a:gd name="connsiteY7" fmla="*/ 2801725 h 6129387"/>
                <a:gd name="connsiteX8" fmla="*/ 4493017 w 5421466"/>
                <a:gd name="connsiteY8" fmla="*/ 3169370 h 6129387"/>
                <a:gd name="connsiteX9" fmla="*/ 3691739 w 5421466"/>
                <a:gd name="connsiteY9" fmla="*/ 4074343 h 6129387"/>
                <a:gd name="connsiteX10" fmla="*/ 3757727 w 5421466"/>
                <a:gd name="connsiteY10" fmla="*/ 3546442 h 6129387"/>
                <a:gd name="connsiteX11" fmla="*/ 4087665 w 5421466"/>
                <a:gd name="connsiteY11" fmla="*/ 2009873 h 6129387"/>
                <a:gd name="connsiteX12" fmla="*/ 4285628 w 5421466"/>
                <a:gd name="connsiteY12" fmla="*/ 1302863 h 6129387"/>
                <a:gd name="connsiteX13" fmla="*/ 4313908 w 5421466"/>
                <a:gd name="connsiteY13" fmla="*/ 963498 h 6129387"/>
                <a:gd name="connsiteX14" fmla="*/ 4049958 w 5421466"/>
                <a:gd name="connsiteY14" fmla="*/ 1199168 h 6129387"/>
                <a:gd name="connsiteX15" fmla="*/ 3569191 w 5421466"/>
                <a:gd name="connsiteY15" fmla="*/ 1840191 h 6129387"/>
                <a:gd name="connsiteX16" fmla="*/ 3408935 w 5421466"/>
                <a:gd name="connsiteY16" fmla="*/ 2349238 h 6129387"/>
                <a:gd name="connsiteX17" fmla="*/ 3324094 w 5421466"/>
                <a:gd name="connsiteY17" fmla="*/ 3518162 h 6129387"/>
                <a:gd name="connsiteX18" fmla="*/ 3267533 w 5421466"/>
                <a:gd name="connsiteY18" fmla="*/ 4093197 h 6129387"/>
                <a:gd name="connsiteX19" fmla="*/ 3267533 w 5421466"/>
                <a:gd name="connsiteY19" fmla="*/ 3885807 h 6129387"/>
                <a:gd name="connsiteX20" fmla="*/ 3069570 w 5421466"/>
                <a:gd name="connsiteY20" fmla="*/ 3188224 h 6129387"/>
                <a:gd name="connsiteX21" fmla="*/ 2428547 w 5421466"/>
                <a:gd name="connsiteY21" fmla="*/ 1604521 h 6129387"/>
                <a:gd name="connsiteX22" fmla="*/ 2042048 w 5421466"/>
                <a:gd name="connsiteY22" fmla="*/ 680694 h 6129387"/>
                <a:gd name="connsiteX23" fmla="*/ 1976061 w 5421466"/>
                <a:gd name="connsiteY23" fmla="*/ 237634 h 6129387"/>
                <a:gd name="connsiteX24" fmla="*/ 1853512 w 5421466"/>
                <a:gd name="connsiteY24" fmla="*/ 1964 h 6129387"/>
                <a:gd name="connsiteX25" fmla="*/ 1674403 w 5421466"/>
                <a:gd name="connsiteY25" fmla="*/ 360183 h 6129387"/>
                <a:gd name="connsiteX26" fmla="*/ 1504721 w 5421466"/>
                <a:gd name="connsiteY26" fmla="*/ 1415985 h 6129387"/>
                <a:gd name="connsiteX27" fmla="*/ 1919500 w 5421466"/>
                <a:gd name="connsiteY27" fmla="*/ 2745164 h 6129387"/>
                <a:gd name="connsiteX28" fmla="*/ 2503962 w 5421466"/>
                <a:gd name="connsiteY28" fmla="*/ 3885807 h 6129387"/>
                <a:gd name="connsiteX29" fmla="*/ 2343706 w 5421466"/>
                <a:gd name="connsiteY29" fmla="*/ 3734978 h 6129387"/>
                <a:gd name="connsiteX30" fmla="*/ 1259624 w 5421466"/>
                <a:gd name="connsiteY30" fmla="*/ 2566055 h 6129387"/>
                <a:gd name="connsiteX31" fmla="*/ 760003 w 5421466"/>
                <a:gd name="connsiteY31" fmla="*/ 2019300 h 6129387"/>
                <a:gd name="connsiteX32" fmla="*/ 213248 w 5421466"/>
                <a:gd name="connsiteY32" fmla="*/ 1510253 h 6129387"/>
                <a:gd name="connsiteX33" fmla="*/ 213248 w 5421466"/>
                <a:gd name="connsiteY33" fmla="*/ 1642228 h 6129387"/>
                <a:gd name="connsiteX34" fmla="*/ 694015 w 5421466"/>
                <a:gd name="connsiteY34" fmla="*/ 2980834 h 6129387"/>
                <a:gd name="connsiteX35" fmla="*/ 1287904 w 5421466"/>
                <a:gd name="connsiteY35" fmla="*/ 4102624 h 6129387"/>
                <a:gd name="connsiteX36" fmla="*/ 2042048 w 5421466"/>
                <a:gd name="connsiteY36" fmla="*/ 4715366 h 6129387"/>
                <a:gd name="connsiteX37" fmla="*/ 2984729 w 5421466"/>
                <a:gd name="connsiteY37" fmla="*/ 5026451 h 6129387"/>
                <a:gd name="connsiteX38" fmla="*/ 2315426 w 5421466"/>
                <a:gd name="connsiteY38" fmla="*/ 5092438 h 6129387"/>
                <a:gd name="connsiteX39" fmla="*/ 1495294 w 5421466"/>
                <a:gd name="connsiteY39" fmla="*/ 4922756 h 6129387"/>
                <a:gd name="connsiteX40" fmla="*/ 760003 w 5421466"/>
                <a:gd name="connsiteY40" fmla="*/ 4187465 h 6129387"/>
                <a:gd name="connsiteX41" fmla="*/ 260382 w 5421466"/>
                <a:gd name="connsiteY41" fmla="*/ 3291919 h 6129387"/>
                <a:gd name="connsiteX42" fmla="*/ 5859 w 5421466"/>
                <a:gd name="connsiteY42" fmla="*/ 2924273 h 6129387"/>
                <a:gd name="connsiteX43" fmla="*/ 109554 w 5421466"/>
                <a:gd name="connsiteY43" fmla="*/ 3518162 h 6129387"/>
                <a:gd name="connsiteX44" fmla="*/ 420638 w 5421466"/>
                <a:gd name="connsiteY44" fmla="*/ 4922756 h 6129387"/>
                <a:gd name="connsiteX45" fmla="*/ 910832 w 5421466"/>
                <a:gd name="connsiteY45" fmla="*/ 5544925 h 6129387"/>
                <a:gd name="connsiteX46" fmla="*/ 1523574 w 5421466"/>
                <a:gd name="connsiteY46" fmla="*/ 5761741 h 6129387"/>
                <a:gd name="connsiteX47" fmla="*/ 2287145 w 5421466"/>
                <a:gd name="connsiteY47" fmla="*/ 5724034 h 6129387"/>
                <a:gd name="connsiteX48" fmla="*/ 3609909 w 5421466"/>
                <a:gd name="connsiteY48" fmla="*/ 5516644 h 6129387"/>
                <a:gd name="connsiteX49" fmla="*/ 3701166 w 5421466"/>
                <a:gd name="connsiteY49" fmla="*/ 5563778 h 6129387"/>
                <a:gd name="connsiteX50" fmla="*/ 3503203 w 5421466"/>
                <a:gd name="connsiteY50" fmla="*/ 6129387 h 6129387"/>
                <a:gd name="connsiteX0" fmla="*/ 4455310 w 5421466"/>
                <a:gd name="connsiteY0" fmla="*/ 6044545 h 6129387"/>
                <a:gd name="connsiteX1" fmla="*/ 4172506 w 5421466"/>
                <a:gd name="connsiteY1" fmla="*/ 5431803 h 6129387"/>
                <a:gd name="connsiteX2" fmla="*/ 4181933 w 5421466"/>
                <a:gd name="connsiteY2" fmla="*/ 5337535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691739 w 5421466"/>
                <a:gd name="connsiteY8" fmla="*/ 4074343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67533 w 5421466"/>
                <a:gd name="connsiteY18" fmla="*/ 3885807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03962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984729 w 5421466"/>
                <a:gd name="connsiteY36" fmla="*/ 5026451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172506 w 5421466"/>
                <a:gd name="connsiteY1" fmla="*/ 5431803 h 6129387"/>
                <a:gd name="connsiteX2" fmla="*/ 4246564 w 5421466"/>
                <a:gd name="connsiteY2" fmla="*/ 5287267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691739 w 5421466"/>
                <a:gd name="connsiteY8" fmla="*/ 4074343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67533 w 5421466"/>
                <a:gd name="connsiteY18" fmla="*/ 3885807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03962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984729 w 5421466"/>
                <a:gd name="connsiteY36" fmla="*/ 5026451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172506 w 5421466"/>
                <a:gd name="connsiteY1" fmla="*/ 5431803 h 6129387"/>
                <a:gd name="connsiteX2" fmla="*/ 4246564 w 5421466"/>
                <a:gd name="connsiteY2" fmla="*/ 5287267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691739 w 5421466"/>
                <a:gd name="connsiteY8" fmla="*/ 4074343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03962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984729 w 5421466"/>
                <a:gd name="connsiteY36" fmla="*/ 5026451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172506 w 5421466"/>
                <a:gd name="connsiteY1" fmla="*/ 5431803 h 6129387"/>
                <a:gd name="connsiteX2" fmla="*/ 4246564 w 5421466"/>
                <a:gd name="connsiteY2" fmla="*/ 5287267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691739 w 5421466"/>
                <a:gd name="connsiteY8" fmla="*/ 4074343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984729 w 5421466"/>
                <a:gd name="connsiteY36" fmla="*/ 5026451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172506 w 5421466"/>
                <a:gd name="connsiteY1" fmla="*/ 5431803 h 6129387"/>
                <a:gd name="connsiteX2" fmla="*/ 4246564 w 5421466"/>
                <a:gd name="connsiteY2" fmla="*/ 5287267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691739 w 5421466"/>
                <a:gd name="connsiteY8" fmla="*/ 4074343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884193 w 5421466"/>
                <a:gd name="connsiteY36" fmla="*/ 5019270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172506 w 5421466"/>
                <a:gd name="connsiteY1" fmla="*/ 5431803 h 6129387"/>
                <a:gd name="connsiteX2" fmla="*/ 4246564 w 5421466"/>
                <a:gd name="connsiteY2" fmla="*/ 5287267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691739 w 5421466"/>
                <a:gd name="connsiteY8" fmla="*/ 4074343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884193 w 5421466"/>
                <a:gd name="connsiteY36" fmla="*/ 5019270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172506 w 5421466"/>
                <a:gd name="connsiteY1" fmla="*/ 5431803 h 6129387"/>
                <a:gd name="connsiteX2" fmla="*/ 4246564 w 5421466"/>
                <a:gd name="connsiteY2" fmla="*/ 5287267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691739 w 5421466"/>
                <a:gd name="connsiteY8" fmla="*/ 4074343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172506 w 5421466"/>
                <a:gd name="connsiteY1" fmla="*/ 5431803 h 6129387"/>
                <a:gd name="connsiteX2" fmla="*/ 4246564 w 5421466"/>
                <a:gd name="connsiteY2" fmla="*/ 5287267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691739 w 5421466"/>
                <a:gd name="connsiteY8" fmla="*/ 4074343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172506 w 5421466"/>
                <a:gd name="connsiteY1" fmla="*/ 5431803 h 6129387"/>
                <a:gd name="connsiteX2" fmla="*/ 4246564 w 5421466"/>
                <a:gd name="connsiteY2" fmla="*/ 5287267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722857 w 5421466"/>
                <a:gd name="connsiteY8" fmla="*/ 4079130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204745 w 5421466"/>
                <a:gd name="connsiteY1" fmla="*/ 5516795 h 6129387"/>
                <a:gd name="connsiteX2" fmla="*/ 4246564 w 5421466"/>
                <a:gd name="connsiteY2" fmla="*/ 5287267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722857 w 5421466"/>
                <a:gd name="connsiteY8" fmla="*/ 4079130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204745 w 5421466"/>
                <a:gd name="connsiteY1" fmla="*/ 5516795 h 6129387"/>
                <a:gd name="connsiteX2" fmla="*/ 4281733 w 5421466"/>
                <a:gd name="connsiteY2" fmla="*/ 5237444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722857 w 5421466"/>
                <a:gd name="connsiteY8" fmla="*/ 4079130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204745 w 5421466"/>
                <a:gd name="connsiteY1" fmla="*/ 5516795 h 6129387"/>
                <a:gd name="connsiteX2" fmla="*/ 4281733 w 5421466"/>
                <a:gd name="connsiteY2" fmla="*/ 5237444 h 6129387"/>
                <a:gd name="connsiteX3" fmla="*/ 4631881 w 5421466"/>
                <a:gd name="connsiteY3" fmla="*/ 4847191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722857 w 5421466"/>
                <a:gd name="connsiteY8" fmla="*/ 4079130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204745 w 5421466"/>
                <a:gd name="connsiteY1" fmla="*/ 5516795 h 6129387"/>
                <a:gd name="connsiteX2" fmla="*/ 4281733 w 5421466"/>
                <a:gd name="connsiteY2" fmla="*/ 5237444 h 6129387"/>
                <a:gd name="connsiteX3" fmla="*/ 4631881 w 5421466"/>
                <a:gd name="connsiteY3" fmla="*/ 4847191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722857 w 5421466"/>
                <a:gd name="connsiteY8" fmla="*/ 4079130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204745 w 5421466"/>
                <a:gd name="connsiteY1" fmla="*/ 5516795 h 6129387"/>
                <a:gd name="connsiteX2" fmla="*/ 4281733 w 5421466"/>
                <a:gd name="connsiteY2" fmla="*/ 5237444 h 6129387"/>
                <a:gd name="connsiteX3" fmla="*/ 4631881 w 5421466"/>
                <a:gd name="connsiteY3" fmla="*/ 4847191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722857 w 5421466"/>
                <a:gd name="connsiteY8" fmla="*/ 4079130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27543 w 5421466"/>
                <a:gd name="connsiteY48" fmla="*/ 5581363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204745 w 5421466"/>
                <a:gd name="connsiteY1" fmla="*/ 5516795 h 6129387"/>
                <a:gd name="connsiteX2" fmla="*/ 4281733 w 5421466"/>
                <a:gd name="connsiteY2" fmla="*/ 5237444 h 6129387"/>
                <a:gd name="connsiteX3" fmla="*/ 4631881 w 5421466"/>
                <a:gd name="connsiteY3" fmla="*/ 4847191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722857 w 5421466"/>
                <a:gd name="connsiteY8" fmla="*/ 4079130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27543 w 5421466"/>
                <a:gd name="connsiteY48" fmla="*/ 5581363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204745 w 5421466"/>
                <a:gd name="connsiteY1" fmla="*/ 5516795 h 6129387"/>
                <a:gd name="connsiteX2" fmla="*/ 4281733 w 5421466"/>
                <a:gd name="connsiteY2" fmla="*/ 5237444 h 6129387"/>
                <a:gd name="connsiteX3" fmla="*/ 4631881 w 5421466"/>
                <a:gd name="connsiteY3" fmla="*/ 4847191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722857 w 5421466"/>
                <a:gd name="connsiteY8" fmla="*/ 4079130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27543 w 5421466"/>
                <a:gd name="connsiteY48" fmla="*/ 5581363 h 6129387"/>
                <a:gd name="connsiteX49" fmla="*/ 3503203 w 5421466"/>
                <a:gd name="connsiteY49" fmla="*/ 6129387 h 6129387"/>
                <a:gd name="connsiteX0" fmla="*/ 4469964 w 5421466"/>
                <a:gd name="connsiteY0" fmla="*/ 6067991 h 6129387"/>
                <a:gd name="connsiteX1" fmla="*/ 4204745 w 5421466"/>
                <a:gd name="connsiteY1" fmla="*/ 5516795 h 6129387"/>
                <a:gd name="connsiteX2" fmla="*/ 4281733 w 5421466"/>
                <a:gd name="connsiteY2" fmla="*/ 5237444 h 6129387"/>
                <a:gd name="connsiteX3" fmla="*/ 4631881 w 5421466"/>
                <a:gd name="connsiteY3" fmla="*/ 4847191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722857 w 5421466"/>
                <a:gd name="connsiteY8" fmla="*/ 4079130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27543 w 5421466"/>
                <a:gd name="connsiteY48" fmla="*/ 5581363 h 6129387"/>
                <a:gd name="connsiteX49" fmla="*/ 3503203 w 5421466"/>
                <a:gd name="connsiteY49" fmla="*/ 6129387 h 6129387"/>
                <a:gd name="connsiteX0" fmla="*/ 4469964 w 5421466"/>
                <a:gd name="connsiteY0" fmla="*/ 6067991 h 6129387"/>
                <a:gd name="connsiteX1" fmla="*/ 4204745 w 5421466"/>
                <a:gd name="connsiteY1" fmla="*/ 5516795 h 6129387"/>
                <a:gd name="connsiteX2" fmla="*/ 4281733 w 5421466"/>
                <a:gd name="connsiteY2" fmla="*/ 5237444 h 6129387"/>
                <a:gd name="connsiteX3" fmla="*/ 4631881 w 5421466"/>
                <a:gd name="connsiteY3" fmla="*/ 4847191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722857 w 5421466"/>
                <a:gd name="connsiteY8" fmla="*/ 4079130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27543 w 5421466"/>
                <a:gd name="connsiteY48" fmla="*/ 5581363 h 6129387"/>
                <a:gd name="connsiteX49" fmla="*/ 3503203 w 5421466"/>
                <a:gd name="connsiteY49" fmla="*/ 6129387 h 6129387"/>
                <a:gd name="connsiteX0" fmla="*/ 4469964 w 5421466"/>
                <a:gd name="connsiteY0" fmla="*/ 6067991 h 6199726"/>
                <a:gd name="connsiteX1" fmla="*/ 4204745 w 5421466"/>
                <a:gd name="connsiteY1" fmla="*/ 5516795 h 6199726"/>
                <a:gd name="connsiteX2" fmla="*/ 4281733 w 5421466"/>
                <a:gd name="connsiteY2" fmla="*/ 5237444 h 6199726"/>
                <a:gd name="connsiteX3" fmla="*/ 4631881 w 5421466"/>
                <a:gd name="connsiteY3" fmla="*/ 4847191 h 6199726"/>
                <a:gd name="connsiteX4" fmla="*/ 5058626 w 5421466"/>
                <a:gd name="connsiteY4" fmla="*/ 3800966 h 6199726"/>
                <a:gd name="connsiteX5" fmla="*/ 5416844 w 5421466"/>
                <a:gd name="connsiteY5" fmla="*/ 2735737 h 6199726"/>
                <a:gd name="connsiteX6" fmla="*/ 5209455 w 5421466"/>
                <a:gd name="connsiteY6" fmla="*/ 2801725 h 6199726"/>
                <a:gd name="connsiteX7" fmla="*/ 4493017 w 5421466"/>
                <a:gd name="connsiteY7" fmla="*/ 3169370 h 6199726"/>
                <a:gd name="connsiteX8" fmla="*/ 3722857 w 5421466"/>
                <a:gd name="connsiteY8" fmla="*/ 4079130 h 6199726"/>
                <a:gd name="connsiteX9" fmla="*/ 3757727 w 5421466"/>
                <a:gd name="connsiteY9" fmla="*/ 3546442 h 6199726"/>
                <a:gd name="connsiteX10" fmla="*/ 4087665 w 5421466"/>
                <a:gd name="connsiteY10" fmla="*/ 2009873 h 6199726"/>
                <a:gd name="connsiteX11" fmla="*/ 4285628 w 5421466"/>
                <a:gd name="connsiteY11" fmla="*/ 1302863 h 6199726"/>
                <a:gd name="connsiteX12" fmla="*/ 4313908 w 5421466"/>
                <a:gd name="connsiteY12" fmla="*/ 963498 h 6199726"/>
                <a:gd name="connsiteX13" fmla="*/ 4049958 w 5421466"/>
                <a:gd name="connsiteY13" fmla="*/ 1199168 h 6199726"/>
                <a:gd name="connsiteX14" fmla="*/ 3569191 w 5421466"/>
                <a:gd name="connsiteY14" fmla="*/ 1840191 h 6199726"/>
                <a:gd name="connsiteX15" fmla="*/ 3408935 w 5421466"/>
                <a:gd name="connsiteY15" fmla="*/ 2349238 h 6199726"/>
                <a:gd name="connsiteX16" fmla="*/ 3324094 w 5421466"/>
                <a:gd name="connsiteY16" fmla="*/ 3518162 h 6199726"/>
                <a:gd name="connsiteX17" fmla="*/ 3267533 w 5421466"/>
                <a:gd name="connsiteY17" fmla="*/ 4093197 h 6199726"/>
                <a:gd name="connsiteX18" fmla="*/ 3224446 w 5421466"/>
                <a:gd name="connsiteY18" fmla="*/ 3852295 h 6199726"/>
                <a:gd name="connsiteX19" fmla="*/ 3069570 w 5421466"/>
                <a:gd name="connsiteY19" fmla="*/ 3188224 h 6199726"/>
                <a:gd name="connsiteX20" fmla="*/ 2428547 w 5421466"/>
                <a:gd name="connsiteY20" fmla="*/ 1604521 h 6199726"/>
                <a:gd name="connsiteX21" fmla="*/ 2042048 w 5421466"/>
                <a:gd name="connsiteY21" fmla="*/ 680694 h 6199726"/>
                <a:gd name="connsiteX22" fmla="*/ 1976061 w 5421466"/>
                <a:gd name="connsiteY22" fmla="*/ 237634 h 6199726"/>
                <a:gd name="connsiteX23" fmla="*/ 1853512 w 5421466"/>
                <a:gd name="connsiteY23" fmla="*/ 1964 h 6199726"/>
                <a:gd name="connsiteX24" fmla="*/ 1674403 w 5421466"/>
                <a:gd name="connsiteY24" fmla="*/ 360183 h 6199726"/>
                <a:gd name="connsiteX25" fmla="*/ 1504721 w 5421466"/>
                <a:gd name="connsiteY25" fmla="*/ 1415985 h 6199726"/>
                <a:gd name="connsiteX26" fmla="*/ 1919500 w 5421466"/>
                <a:gd name="connsiteY26" fmla="*/ 2745164 h 6199726"/>
                <a:gd name="connsiteX27" fmla="*/ 2525505 w 5421466"/>
                <a:gd name="connsiteY27" fmla="*/ 3885807 h 6199726"/>
                <a:gd name="connsiteX28" fmla="*/ 2343706 w 5421466"/>
                <a:gd name="connsiteY28" fmla="*/ 3734978 h 6199726"/>
                <a:gd name="connsiteX29" fmla="*/ 1259624 w 5421466"/>
                <a:gd name="connsiteY29" fmla="*/ 2566055 h 6199726"/>
                <a:gd name="connsiteX30" fmla="*/ 760003 w 5421466"/>
                <a:gd name="connsiteY30" fmla="*/ 2019300 h 6199726"/>
                <a:gd name="connsiteX31" fmla="*/ 213248 w 5421466"/>
                <a:gd name="connsiteY31" fmla="*/ 1510253 h 6199726"/>
                <a:gd name="connsiteX32" fmla="*/ 213248 w 5421466"/>
                <a:gd name="connsiteY32" fmla="*/ 1642228 h 6199726"/>
                <a:gd name="connsiteX33" fmla="*/ 694015 w 5421466"/>
                <a:gd name="connsiteY33" fmla="*/ 2980834 h 6199726"/>
                <a:gd name="connsiteX34" fmla="*/ 1287904 w 5421466"/>
                <a:gd name="connsiteY34" fmla="*/ 4102624 h 6199726"/>
                <a:gd name="connsiteX35" fmla="*/ 2042048 w 5421466"/>
                <a:gd name="connsiteY35" fmla="*/ 4715366 h 6199726"/>
                <a:gd name="connsiteX36" fmla="*/ 2771689 w 5421466"/>
                <a:gd name="connsiteY36" fmla="*/ 5012089 h 6199726"/>
                <a:gd name="connsiteX37" fmla="*/ 2315426 w 5421466"/>
                <a:gd name="connsiteY37" fmla="*/ 5092438 h 6199726"/>
                <a:gd name="connsiteX38" fmla="*/ 1495294 w 5421466"/>
                <a:gd name="connsiteY38" fmla="*/ 4922756 h 6199726"/>
                <a:gd name="connsiteX39" fmla="*/ 760003 w 5421466"/>
                <a:gd name="connsiteY39" fmla="*/ 4187465 h 6199726"/>
                <a:gd name="connsiteX40" fmla="*/ 260382 w 5421466"/>
                <a:gd name="connsiteY40" fmla="*/ 3291919 h 6199726"/>
                <a:gd name="connsiteX41" fmla="*/ 5859 w 5421466"/>
                <a:gd name="connsiteY41" fmla="*/ 2924273 h 6199726"/>
                <a:gd name="connsiteX42" fmla="*/ 109554 w 5421466"/>
                <a:gd name="connsiteY42" fmla="*/ 3518162 h 6199726"/>
                <a:gd name="connsiteX43" fmla="*/ 420638 w 5421466"/>
                <a:gd name="connsiteY43" fmla="*/ 4922756 h 6199726"/>
                <a:gd name="connsiteX44" fmla="*/ 910832 w 5421466"/>
                <a:gd name="connsiteY44" fmla="*/ 5544925 h 6199726"/>
                <a:gd name="connsiteX45" fmla="*/ 1523574 w 5421466"/>
                <a:gd name="connsiteY45" fmla="*/ 5761741 h 6199726"/>
                <a:gd name="connsiteX46" fmla="*/ 2287145 w 5421466"/>
                <a:gd name="connsiteY46" fmla="*/ 5724034 h 6199726"/>
                <a:gd name="connsiteX47" fmla="*/ 3609909 w 5421466"/>
                <a:gd name="connsiteY47" fmla="*/ 5516644 h 6199726"/>
                <a:gd name="connsiteX48" fmla="*/ 3727543 w 5421466"/>
                <a:gd name="connsiteY48" fmla="*/ 5581363 h 6199726"/>
                <a:gd name="connsiteX49" fmla="*/ 3506134 w 5421466"/>
                <a:gd name="connsiteY49" fmla="*/ 6199726 h 6199726"/>
                <a:gd name="connsiteX0" fmla="*/ 4469964 w 5421466"/>
                <a:gd name="connsiteY0" fmla="*/ 6067991 h 6199726"/>
                <a:gd name="connsiteX1" fmla="*/ 4204745 w 5421466"/>
                <a:gd name="connsiteY1" fmla="*/ 5516795 h 6199726"/>
                <a:gd name="connsiteX2" fmla="*/ 4281733 w 5421466"/>
                <a:gd name="connsiteY2" fmla="*/ 5237444 h 6199726"/>
                <a:gd name="connsiteX3" fmla="*/ 4631881 w 5421466"/>
                <a:gd name="connsiteY3" fmla="*/ 4847191 h 6199726"/>
                <a:gd name="connsiteX4" fmla="*/ 5058626 w 5421466"/>
                <a:gd name="connsiteY4" fmla="*/ 3800966 h 6199726"/>
                <a:gd name="connsiteX5" fmla="*/ 5416844 w 5421466"/>
                <a:gd name="connsiteY5" fmla="*/ 2735737 h 6199726"/>
                <a:gd name="connsiteX6" fmla="*/ 5209455 w 5421466"/>
                <a:gd name="connsiteY6" fmla="*/ 2801725 h 6199726"/>
                <a:gd name="connsiteX7" fmla="*/ 4493017 w 5421466"/>
                <a:gd name="connsiteY7" fmla="*/ 3169370 h 6199726"/>
                <a:gd name="connsiteX8" fmla="*/ 3722857 w 5421466"/>
                <a:gd name="connsiteY8" fmla="*/ 4079130 h 6199726"/>
                <a:gd name="connsiteX9" fmla="*/ 3757727 w 5421466"/>
                <a:gd name="connsiteY9" fmla="*/ 3546442 h 6199726"/>
                <a:gd name="connsiteX10" fmla="*/ 4087665 w 5421466"/>
                <a:gd name="connsiteY10" fmla="*/ 2009873 h 6199726"/>
                <a:gd name="connsiteX11" fmla="*/ 4285628 w 5421466"/>
                <a:gd name="connsiteY11" fmla="*/ 1302863 h 6199726"/>
                <a:gd name="connsiteX12" fmla="*/ 4313908 w 5421466"/>
                <a:gd name="connsiteY12" fmla="*/ 963498 h 6199726"/>
                <a:gd name="connsiteX13" fmla="*/ 4049958 w 5421466"/>
                <a:gd name="connsiteY13" fmla="*/ 1199168 h 6199726"/>
                <a:gd name="connsiteX14" fmla="*/ 3569191 w 5421466"/>
                <a:gd name="connsiteY14" fmla="*/ 1840191 h 6199726"/>
                <a:gd name="connsiteX15" fmla="*/ 3408935 w 5421466"/>
                <a:gd name="connsiteY15" fmla="*/ 2349238 h 6199726"/>
                <a:gd name="connsiteX16" fmla="*/ 3324094 w 5421466"/>
                <a:gd name="connsiteY16" fmla="*/ 3518162 h 6199726"/>
                <a:gd name="connsiteX17" fmla="*/ 3267533 w 5421466"/>
                <a:gd name="connsiteY17" fmla="*/ 4093197 h 6199726"/>
                <a:gd name="connsiteX18" fmla="*/ 3224446 w 5421466"/>
                <a:gd name="connsiteY18" fmla="*/ 3852295 h 6199726"/>
                <a:gd name="connsiteX19" fmla="*/ 3069570 w 5421466"/>
                <a:gd name="connsiteY19" fmla="*/ 3188224 h 6199726"/>
                <a:gd name="connsiteX20" fmla="*/ 2428547 w 5421466"/>
                <a:gd name="connsiteY20" fmla="*/ 1604521 h 6199726"/>
                <a:gd name="connsiteX21" fmla="*/ 2042048 w 5421466"/>
                <a:gd name="connsiteY21" fmla="*/ 680694 h 6199726"/>
                <a:gd name="connsiteX22" fmla="*/ 1976061 w 5421466"/>
                <a:gd name="connsiteY22" fmla="*/ 237634 h 6199726"/>
                <a:gd name="connsiteX23" fmla="*/ 1853512 w 5421466"/>
                <a:gd name="connsiteY23" fmla="*/ 1964 h 6199726"/>
                <a:gd name="connsiteX24" fmla="*/ 1674403 w 5421466"/>
                <a:gd name="connsiteY24" fmla="*/ 360183 h 6199726"/>
                <a:gd name="connsiteX25" fmla="*/ 1504721 w 5421466"/>
                <a:gd name="connsiteY25" fmla="*/ 1415985 h 6199726"/>
                <a:gd name="connsiteX26" fmla="*/ 1919500 w 5421466"/>
                <a:gd name="connsiteY26" fmla="*/ 2745164 h 6199726"/>
                <a:gd name="connsiteX27" fmla="*/ 2525505 w 5421466"/>
                <a:gd name="connsiteY27" fmla="*/ 3885807 h 6199726"/>
                <a:gd name="connsiteX28" fmla="*/ 2343706 w 5421466"/>
                <a:gd name="connsiteY28" fmla="*/ 3734978 h 6199726"/>
                <a:gd name="connsiteX29" fmla="*/ 1259624 w 5421466"/>
                <a:gd name="connsiteY29" fmla="*/ 2566055 h 6199726"/>
                <a:gd name="connsiteX30" fmla="*/ 760003 w 5421466"/>
                <a:gd name="connsiteY30" fmla="*/ 2019300 h 6199726"/>
                <a:gd name="connsiteX31" fmla="*/ 213248 w 5421466"/>
                <a:gd name="connsiteY31" fmla="*/ 1510253 h 6199726"/>
                <a:gd name="connsiteX32" fmla="*/ 213248 w 5421466"/>
                <a:gd name="connsiteY32" fmla="*/ 1642228 h 6199726"/>
                <a:gd name="connsiteX33" fmla="*/ 694015 w 5421466"/>
                <a:gd name="connsiteY33" fmla="*/ 2980834 h 6199726"/>
                <a:gd name="connsiteX34" fmla="*/ 1287904 w 5421466"/>
                <a:gd name="connsiteY34" fmla="*/ 4102624 h 6199726"/>
                <a:gd name="connsiteX35" fmla="*/ 2042048 w 5421466"/>
                <a:gd name="connsiteY35" fmla="*/ 4715366 h 6199726"/>
                <a:gd name="connsiteX36" fmla="*/ 2771689 w 5421466"/>
                <a:gd name="connsiteY36" fmla="*/ 5012089 h 6199726"/>
                <a:gd name="connsiteX37" fmla="*/ 2315426 w 5421466"/>
                <a:gd name="connsiteY37" fmla="*/ 5092438 h 6199726"/>
                <a:gd name="connsiteX38" fmla="*/ 1495294 w 5421466"/>
                <a:gd name="connsiteY38" fmla="*/ 4922756 h 6199726"/>
                <a:gd name="connsiteX39" fmla="*/ 760003 w 5421466"/>
                <a:gd name="connsiteY39" fmla="*/ 4187465 h 6199726"/>
                <a:gd name="connsiteX40" fmla="*/ 260382 w 5421466"/>
                <a:gd name="connsiteY40" fmla="*/ 3291919 h 6199726"/>
                <a:gd name="connsiteX41" fmla="*/ 5859 w 5421466"/>
                <a:gd name="connsiteY41" fmla="*/ 2924273 h 6199726"/>
                <a:gd name="connsiteX42" fmla="*/ 109554 w 5421466"/>
                <a:gd name="connsiteY42" fmla="*/ 3518162 h 6199726"/>
                <a:gd name="connsiteX43" fmla="*/ 420638 w 5421466"/>
                <a:gd name="connsiteY43" fmla="*/ 4922756 h 6199726"/>
                <a:gd name="connsiteX44" fmla="*/ 910832 w 5421466"/>
                <a:gd name="connsiteY44" fmla="*/ 5544925 h 6199726"/>
                <a:gd name="connsiteX45" fmla="*/ 1523574 w 5421466"/>
                <a:gd name="connsiteY45" fmla="*/ 5761741 h 6199726"/>
                <a:gd name="connsiteX46" fmla="*/ 2287145 w 5421466"/>
                <a:gd name="connsiteY46" fmla="*/ 5724034 h 6199726"/>
                <a:gd name="connsiteX47" fmla="*/ 3609909 w 5421466"/>
                <a:gd name="connsiteY47" fmla="*/ 5516644 h 6199726"/>
                <a:gd name="connsiteX48" fmla="*/ 3727543 w 5421466"/>
                <a:gd name="connsiteY48" fmla="*/ 5581363 h 6199726"/>
                <a:gd name="connsiteX49" fmla="*/ 3506134 w 5421466"/>
                <a:gd name="connsiteY49" fmla="*/ 6199726 h 6199726"/>
                <a:gd name="connsiteX0" fmla="*/ 4469964 w 5421466"/>
                <a:gd name="connsiteY0" fmla="*/ 6067991 h 6199726"/>
                <a:gd name="connsiteX1" fmla="*/ 4204745 w 5421466"/>
                <a:gd name="connsiteY1" fmla="*/ 5516795 h 6199726"/>
                <a:gd name="connsiteX2" fmla="*/ 4281733 w 5421466"/>
                <a:gd name="connsiteY2" fmla="*/ 5237444 h 6199726"/>
                <a:gd name="connsiteX3" fmla="*/ 4631881 w 5421466"/>
                <a:gd name="connsiteY3" fmla="*/ 4847191 h 6199726"/>
                <a:gd name="connsiteX4" fmla="*/ 5058626 w 5421466"/>
                <a:gd name="connsiteY4" fmla="*/ 3800966 h 6199726"/>
                <a:gd name="connsiteX5" fmla="*/ 5416844 w 5421466"/>
                <a:gd name="connsiteY5" fmla="*/ 2735737 h 6199726"/>
                <a:gd name="connsiteX6" fmla="*/ 5209455 w 5421466"/>
                <a:gd name="connsiteY6" fmla="*/ 2801725 h 6199726"/>
                <a:gd name="connsiteX7" fmla="*/ 4493017 w 5421466"/>
                <a:gd name="connsiteY7" fmla="*/ 3169370 h 6199726"/>
                <a:gd name="connsiteX8" fmla="*/ 3722857 w 5421466"/>
                <a:gd name="connsiteY8" fmla="*/ 4079130 h 6199726"/>
                <a:gd name="connsiteX9" fmla="*/ 3757727 w 5421466"/>
                <a:gd name="connsiteY9" fmla="*/ 3546442 h 6199726"/>
                <a:gd name="connsiteX10" fmla="*/ 4087665 w 5421466"/>
                <a:gd name="connsiteY10" fmla="*/ 2009873 h 6199726"/>
                <a:gd name="connsiteX11" fmla="*/ 4285628 w 5421466"/>
                <a:gd name="connsiteY11" fmla="*/ 1302863 h 6199726"/>
                <a:gd name="connsiteX12" fmla="*/ 4313908 w 5421466"/>
                <a:gd name="connsiteY12" fmla="*/ 963498 h 6199726"/>
                <a:gd name="connsiteX13" fmla="*/ 4049958 w 5421466"/>
                <a:gd name="connsiteY13" fmla="*/ 1199168 h 6199726"/>
                <a:gd name="connsiteX14" fmla="*/ 3569191 w 5421466"/>
                <a:gd name="connsiteY14" fmla="*/ 1840191 h 6199726"/>
                <a:gd name="connsiteX15" fmla="*/ 3408935 w 5421466"/>
                <a:gd name="connsiteY15" fmla="*/ 2349238 h 6199726"/>
                <a:gd name="connsiteX16" fmla="*/ 3324094 w 5421466"/>
                <a:gd name="connsiteY16" fmla="*/ 3518162 h 6199726"/>
                <a:gd name="connsiteX17" fmla="*/ 3267533 w 5421466"/>
                <a:gd name="connsiteY17" fmla="*/ 4093197 h 6199726"/>
                <a:gd name="connsiteX18" fmla="*/ 3224446 w 5421466"/>
                <a:gd name="connsiteY18" fmla="*/ 3852295 h 6199726"/>
                <a:gd name="connsiteX19" fmla="*/ 3069570 w 5421466"/>
                <a:gd name="connsiteY19" fmla="*/ 3188224 h 6199726"/>
                <a:gd name="connsiteX20" fmla="*/ 2428547 w 5421466"/>
                <a:gd name="connsiteY20" fmla="*/ 1604521 h 6199726"/>
                <a:gd name="connsiteX21" fmla="*/ 2042048 w 5421466"/>
                <a:gd name="connsiteY21" fmla="*/ 680694 h 6199726"/>
                <a:gd name="connsiteX22" fmla="*/ 1976061 w 5421466"/>
                <a:gd name="connsiteY22" fmla="*/ 237634 h 6199726"/>
                <a:gd name="connsiteX23" fmla="*/ 1853512 w 5421466"/>
                <a:gd name="connsiteY23" fmla="*/ 1964 h 6199726"/>
                <a:gd name="connsiteX24" fmla="*/ 1674403 w 5421466"/>
                <a:gd name="connsiteY24" fmla="*/ 360183 h 6199726"/>
                <a:gd name="connsiteX25" fmla="*/ 1504721 w 5421466"/>
                <a:gd name="connsiteY25" fmla="*/ 1415985 h 6199726"/>
                <a:gd name="connsiteX26" fmla="*/ 1919500 w 5421466"/>
                <a:gd name="connsiteY26" fmla="*/ 2745164 h 6199726"/>
                <a:gd name="connsiteX27" fmla="*/ 2525505 w 5421466"/>
                <a:gd name="connsiteY27" fmla="*/ 3885807 h 6199726"/>
                <a:gd name="connsiteX28" fmla="*/ 2343706 w 5421466"/>
                <a:gd name="connsiteY28" fmla="*/ 3734978 h 6199726"/>
                <a:gd name="connsiteX29" fmla="*/ 1259624 w 5421466"/>
                <a:gd name="connsiteY29" fmla="*/ 2566055 h 6199726"/>
                <a:gd name="connsiteX30" fmla="*/ 760003 w 5421466"/>
                <a:gd name="connsiteY30" fmla="*/ 2019300 h 6199726"/>
                <a:gd name="connsiteX31" fmla="*/ 213248 w 5421466"/>
                <a:gd name="connsiteY31" fmla="*/ 1510253 h 6199726"/>
                <a:gd name="connsiteX32" fmla="*/ 213248 w 5421466"/>
                <a:gd name="connsiteY32" fmla="*/ 1642228 h 6199726"/>
                <a:gd name="connsiteX33" fmla="*/ 694015 w 5421466"/>
                <a:gd name="connsiteY33" fmla="*/ 2980834 h 6199726"/>
                <a:gd name="connsiteX34" fmla="*/ 1287904 w 5421466"/>
                <a:gd name="connsiteY34" fmla="*/ 4102624 h 6199726"/>
                <a:gd name="connsiteX35" fmla="*/ 2042048 w 5421466"/>
                <a:gd name="connsiteY35" fmla="*/ 4715366 h 6199726"/>
                <a:gd name="connsiteX36" fmla="*/ 2771689 w 5421466"/>
                <a:gd name="connsiteY36" fmla="*/ 5012089 h 6199726"/>
                <a:gd name="connsiteX37" fmla="*/ 2315426 w 5421466"/>
                <a:gd name="connsiteY37" fmla="*/ 5092438 h 6199726"/>
                <a:gd name="connsiteX38" fmla="*/ 1495294 w 5421466"/>
                <a:gd name="connsiteY38" fmla="*/ 4922756 h 6199726"/>
                <a:gd name="connsiteX39" fmla="*/ 760003 w 5421466"/>
                <a:gd name="connsiteY39" fmla="*/ 4187465 h 6199726"/>
                <a:gd name="connsiteX40" fmla="*/ 260382 w 5421466"/>
                <a:gd name="connsiteY40" fmla="*/ 3291919 h 6199726"/>
                <a:gd name="connsiteX41" fmla="*/ 5859 w 5421466"/>
                <a:gd name="connsiteY41" fmla="*/ 2924273 h 6199726"/>
                <a:gd name="connsiteX42" fmla="*/ 109554 w 5421466"/>
                <a:gd name="connsiteY42" fmla="*/ 3518162 h 6199726"/>
                <a:gd name="connsiteX43" fmla="*/ 420638 w 5421466"/>
                <a:gd name="connsiteY43" fmla="*/ 4922756 h 6199726"/>
                <a:gd name="connsiteX44" fmla="*/ 910832 w 5421466"/>
                <a:gd name="connsiteY44" fmla="*/ 5544925 h 6199726"/>
                <a:gd name="connsiteX45" fmla="*/ 1523574 w 5421466"/>
                <a:gd name="connsiteY45" fmla="*/ 5761741 h 6199726"/>
                <a:gd name="connsiteX46" fmla="*/ 2336968 w 5421466"/>
                <a:gd name="connsiteY46" fmla="*/ 5729895 h 6199726"/>
                <a:gd name="connsiteX47" fmla="*/ 3609909 w 5421466"/>
                <a:gd name="connsiteY47" fmla="*/ 5516644 h 6199726"/>
                <a:gd name="connsiteX48" fmla="*/ 3727543 w 5421466"/>
                <a:gd name="connsiteY48" fmla="*/ 5581363 h 6199726"/>
                <a:gd name="connsiteX49" fmla="*/ 3506134 w 5421466"/>
                <a:gd name="connsiteY49" fmla="*/ 6199726 h 6199726"/>
                <a:gd name="connsiteX0" fmla="*/ 4469964 w 5421466"/>
                <a:gd name="connsiteY0" fmla="*/ 6067991 h 6199726"/>
                <a:gd name="connsiteX1" fmla="*/ 4204745 w 5421466"/>
                <a:gd name="connsiteY1" fmla="*/ 5516795 h 6199726"/>
                <a:gd name="connsiteX2" fmla="*/ 4281733 w 5421466"/>
                <a:gd name="connsiteY2" fmla="*/ 5237444 h 6199726"/>
                <a:gd name="connsiteX3" fmla="*/ 4631881 w 5421466"/>
                <a:gd name="connsiteY3" fmla="*/ 4847191 h 6199726"/>
                <a:gd name="connsiteX4" fmla="*/ 5058626 w 5421466"/>
                <a:gd name="connsiteY4" fmla="*/ 3800966 h 6199726"/>
                <a:gd name="connsiteX5" fmla="*/ 5416844 w 5421466"/>
                <a:gd name="connsiteY5" fmla="*/ 2735737 h 6199726"/>
                <a:gd name="connsiteX6" fmla="*/ 5209455 w 5421466"/>
                <a:gd name="connsiteY6" fmla="*/ 2801725 h 6199726"/>
                <a:gd name="connsiteX7" fmla="*/ 4493017 w 5421466"/>
                <a:gd name="connsiteY7" fmla="*/ 3169370 h 6199726"/>
                <a:gd name="connsiteX8" fmla="*/ 3722857 w 5421466"/>
                <a:gd name="connsiteY8" fmla="*/ 4079130 h 6199726"/>
                <a:gd name="connsiteX9" fmla="*/ 3757727 w 5421466"/>
                <a:gd name="connsiteY9" fmla="*/ 3546442 h 6199726"/>
                <a:gd name="connsiteX10" fmla="*/ 4087665 w 5421466"/>
                <a:gd name="connsiteY10" fmla="*/ 2009873 h 6199726"/>
                <a:gd name="connsiteX11" fmla="*/ 4285628 w 5421466"/>
                <a:gd name="connsiteY11" fmla="*/ 1302863 h 6199726"/>
                <a:gd name="connsiteX12" fmla="*/ 4313908 w 5421466"/>
                <a:gd name="connsiteY12" fmla="*/ 963498 h 6199726"/>
                <a:gd name="connsiteX13" fmla="*/ 4049958 w 5421466"/>
                <a:gd name="connsiteY13" fmla="*/ 1199168 h 6199726"/>
                <a:gd name="connsiteX14" fmla="*/ 3569191 w 5421466"/>
                <a:gd name="connsiteY14" fmla="*/ 1840191 h 6199726"/>
                <a:gd name="connsiteX15" fmla="*/ 3408935 w 5421466"/>
                <a:gd name="connsiteY15" fmla="*/ 2349238 h 6199726"/>
                <a:gd name="connsiteX16" fmla="*/ 3324094 w 5421466"/>
                <a:gd name="connsiteY16" fmla="*/ 3518162 h 6199726"/>
                <a:gd name="connsiteX17" fmla="*/ 3267533 w 5421466"/>
                <a:gd name="connsiteY17" fmla="*/ 4093197 h 6199726"/>
                <a:gd name="connsiteX18" fmla="*/ 3224446 w 5421466"/>
                <a:gd name="connsiteY18" fmla="*/ 3852295 h 6199726"/>
                <a:gd name="connsiteX19" fmla="*/ 3069570 w 5421466"/>
                <a:gd name="connsiteY19" fmla="*/ 3188224 h 6199726"/>
                <a:gd name="connsiteX20" fmla="*/ 2428547 w 5421466"/>
                <a:gd name="connsiteY20" fmla="*/ 1604521 h 6199726"/>
                <a:gd name="connsiteX21" fmla="*/ 2042048 w 5421466"/>
                <a:gd name="connsiteY21" fmla="*/ 680694 h 6199726"/>
                <a:gd name="connsiteX22" fmla="*/ 1976061 w 5421466"/>
                <a:gd name="connsiteY22" fmla="*/ 237634 h 6199726"/>
                <a:gd name="connsiteX23" fmla="*/ 1853512 w 5421466"/>
                <a:gd name="connsiteY23" fmla="*/ 1964 h 6199726"/>
                <a:gd name="connsiteX24" fmla="*/ 1674403 w 5421466"/>
                <a:gd name="connsiteY24" fmla="*/ 360183 h 6199726"/>
                <a:gd name="connsiteX25" fmla="*/ 1504721 w 5421466"/>
                <a:gd name="connsiteY25" fmla="*/ 1415985 h 6199726"/>
                <a:gd name="connsiteX26" fmla="*/ 1919500 w 5421466"/>
                <a:gd name="connsiteY26" fmla="*/ 2745164 h 6199726"/>
                <a:gd name="connsiteX27" fmla="*/ 2525505 w 5421466"/>
                <a:gd name="connsiteY27" fmla="*/ 3885807 h 6199726"/>
                <a:gd name="connsiteX28" fmla="*/ 2343706 w 5421466"/>
                <a:gd name="connsiteY28" fmla="*/ 3734978 h 6199726"/>
                <a:gd name="connsiteX29" fmla="*/ 1259624 w 5421466"/>
                <a:gd name="connsiteY29" fmla="*/ 2566055 h 6199726"/>
                <a:gd name="connsiteX30" fmla="*/ 760003 w 5421466"/>
                <a:gd name="connsiteY30" fmla="*/ 2019300 h 6199726"/>
                <a:gd name="connsiteX31" fmla="*/ 213248 w 5421466"/>
                <a:gd name="connsiteY31" fmla="*/ 1510253 h 6199726"/>
                <a:gd name="connsiteX32" fmla="*/ 213248 w 5421466"/>
                <a:gd name="connsiteY32" fmla="*/ 1642228 h 6199726"/>
                <a:gd name="connsiteX33" fmla="*/ 694015 w 5421466"/>
                <a:gd name="connsiteY33" fmla="*/ 2980834 h 6199726"/>
                <a:gd name="connsiteX34" fmla="*/ 1287904 w 5421466"/>
                <a:gd name="connsiteY34" fmla="*/ 4102624 h 6199726"/>
                <a:gd name="connsiteX35" fmla="*/ 2042048 w 5421466"/>
                <a:gd name="connsiteY35" fmla="*/ 4715366 h 6199726"/>
                <a:gd name="connsiteX36" fmla="*/ 2771689 w 5421466"/>
                <a:gd name="connsiteY36" fmla="*/ 5012089 h 6199726"/>
                <a:gd name="connsiteX37" fmla="*/ 2315426 w 5421466"/>
                <a:gd name="connsiteY37" fmla="*/ 5092438 h 6199726"/>
                <a:gd name="connsiteX38" fmla="*/ 1495294 w 5421466"/>
                <a:gd name="connsiteY38" fmla="*/ 4922756 h 6199726"/>
                <a:gd name="connsiteX39" fmla="*/ 760003 w 5421466"/>
                <a:gd name="connsiteY39" fmla="*/ 4187465 h 6199726"/>
                <a:gd name="connsiteX40" fmla="*/ 260382 w 5421466"/>
                <a:gd name="connsiteY40" fmla="*/ 3291919 h 6199726"/>
                <a:gd name="connsiteX41" fmla="*/ 5859 w 5421466"/>
                <a:gd name="connsiteY41" fmla="*/ 2924273 h 6199726"/>
                <a:gd name="connsiteX42" fmla="*/ 109554 w 5421466"/>
                <a:gd name="connsiteY42" fmla="*/ 3518162 h 6199726"/>
                <a:gd name="connsiteX43" fmla="*/ 420638 w 5421466"/>
                <a:gd name="connsiteY43" fmla="*/ 4922756 h 6199726"/>
                <a:gd name="connsiteX44" fmla="*/ 910832 w 5421466"/>
                <a:gd name="connsiteY44" fmla="*/ 5544925 h 6199726"/>
                <a:gd name="connsiteX45" fmla="*/ 1523574 w 5421466"/>
                <a:gd name="connsiteY45" fmla="*/ 5761741 h 6199726"/>
                <a:gd name="connsiteX46" fmla="*/ 2336968 w 5421466"/>
                <a:gd name="connsiteY46" fmla="*/ 5729895 h 6199726"/>
                <a:gd name="connsiteX47" fmla="*/ 3483886 w 5421466"/>
                <a:gd name="connsiteY47" fmla="*/ 5540090 h 6199726"/>
                <a:gd name="connsiteX48" fmla="*/ 3727543 w 5421466"/>
                <a:gd name="connsiteY48" fmla="*/ 5581363 h 6199726"/>
                <a:gd name="connsiteX49" fmla="*/ 3506134 w 5421466"/>
                <a:gd name="connsiteY49" fmla="*/ 6199726 h 6199726"/>
                <a:gd name="connsiteX0" fmla="*/ 4469964 w 5421466"/>
                <a:gd name="connsiteY0" fmla="*/ 6067991 h 6199726"/>
                <a:gd name="connsiteX1" fmla="*/ 4204745 w 5421466"/>
                <a:gd name="connsiteY1" fmla="*/ 5516795 h 6199726"/>
                <a:gd name="connsiteX2" fmla="*/ 4281733 w 5421466"/>
                <a:gd name="connsiteY2" fmla="*/ 5237444 h 6199726"/>
                <a:gd name="connsiteX3" fmla="*/ 4631881 w 5421466"/>
                <a:gd name="connsiteY3" fmla="*/ 4847191 h 6199726"/>
                <a:gd name="connsiteX4" fmla="*/ 5058626 w 5421466"/>
                <a:gd name="connsiteY4" fmla="*/ 3800966 h 6199726"/>
                <a:gd name="connsiteX5" fmla="*/ 5416844 w 5421466"/>
                <a:gd name="connsiteY5" fmla="*/ 2735737 h 6199726"/>
                <a:gd name="connsiteX6" fmla="*/ 5209455 w 5421466"/>
                <a:gd name="connsiteY6" fmla="*/ 2801725 h 6199726"/>
                <a:gd name="connsiteX7" fmla="*/ 4493017 w 5421466"/>
                <a:gd name="connsiteY7" fmla="*/ 3169370 h 6199726"/>
                <a:gd name="connsiteX8" fmla="*/ 3722857 w 5421466"/>
                <a:gd name="connsiteY8" fmla="*/ 4079130 h 6199726"/>
                <a:gd name="connsiteX9" fmla="*/ 3757727 w 5421466"/>
                <a:gd name="connsiteY9" fmla="*/ 3546442 h 6199726"/>
                <a:gd name="connsiteX10" fmla="*/ 4087665 w 5421466"/>
                <a:gd name="connsiteY10" fmla="*/ 2009873 h 6199726"/>
                <a:gd name="connsiteX11" fmla="*/ 4285628 w 5421466"/>
                <a:gd name="connsiteY11" fmla="*/ 1302863 h 6199726"/>
                <a:gd name="connsiteX12" fmla="*/ 4313908 w 5421466"/>
                <a:gd name="connsiteY12" fmla="*/ 963498 h 6199726"/>
                <a:gd name="connsiteX13" fmla="*/ 4049958 w 5421466"/>
                <a:gd name="connsiteY13" fmla="*/ 1199168 h 6199726"/>
                <a:gd name="connsiteX14" fmla="*/ 3569191 w 5421466"/>
                <a:gd name="connsiteY14" fmla="*/ 1840191 h 6199726"/>
                <a:gd name="connsiteX15" fmla="*/ 3408935 w 5421466"/>
                <a:gd name="connsiteY15" fmla="*/ 2349238 h 6199726"/>
                <a:gd name="connsiteX16" fmla="*/ 3324094 w 5421466"/>
                <a:gd name="connsiteY16" fmla="*/ 3518162 h 6199726"/>
                <a:gd name="connsiteX17" fmla="*/ 3267533 w 5421466"/>
                <a:gd name="connsiteY17" fmla="*/ 4093197 h 6199726"/>
                <a:gd name="connsiteX18" fmla="*/ 3224446 w 5421466"/>
                <a:gd name="connsiteY18" fmla="*/ 3852295 h 6199726"/>
                <a:gd name="connsiteX19" fmla="*/ 3069570 w 5421466"/>
                <a:gd name="connsiteY19" fmla="*/ 3188224 h 6199726"/>
                <a:gd name="connsiteX20" fmla="*/ 2428547 w 5421466"/>
                <a:gd name="connsiteY20" fmla="*/ 1604521 h 6199726"/>
                <a:gd name="connsiteX21" fmla="*/ 2042048 w 5421466"/>
                <a:gd name="connsiteY21" fmla="*/ 680694 h 6199726"/>
                <a:gd name="connsiteX22" fmla="*/ 1976061 w 5421466"/>
                <a:gd name="connsiteY22" fmla="*/ 237634 h 6199726"/>
                <a:gd name="connsiteX23" fmla="*/ 1853512 w 5421466"/>
                <a:gd name="connsiteY23" fmla="*/ 1964 h 6199726"/>
                <a:gd name="connsiteX24" fmla="*/ 1674403 w 5421466"/>
                <a:gd name="connsiteY24" fmla="*/ 360183 h 6199726"/>
                <a:gd name="connsiteX25" fmla="*/ 1504721 w 5421466"/>
                <a:gd name="connsiteY25" fmla="*/ 1415985 h 6199726"/>
                <a:gd name="connsiteX26" fmla="*/ 1919500 w 5421466"/>
                <a:gd name="connsiteY26" fmla="*/ 2745164 h 6199726"/>
                <a:gd name="connsiteX27" fmla="*/ 2525505 w 5421466"/>
                <a:gd name="connsiteY27" fmla="*/ 3885807 h 6199726"/>
                <a:gd name="connsiteX28" fmla="*/ 2343706 w 5421466"/>
                <a:gd name="connsiteY28" fmla="*/ 3734978 h 6199726"/>
                <a:gd name="connsiteX29" fmla="*/ 1259624 w 5421466"/>
                <a:gd name="connsiteY29" fmla="*/ 2566055 h 6199726"/>
                <a:gd name="connsiteX30" fmla="*/ 760003 w 5421466"/>
                <a:gd name="connsiteY30" fmla="*/ 2019300 h 6199726"/>
                <a:gd name="connsiteX31" fmla="*/ 213248 w 5421466"/>
                <a:gd name="connsiteY31" fmla="*/ 1510253 h 6199726"/>
                <a:gd name="connsiteX32" fmla="*/ 213248 w 5421466"/>
                <a:gd name="connsiteY32" fmla="*/ 1642228 h 6199726"/>
                <a:gd name="connsiteX33" fmla="*/ 694015 w 5421466"/>
                <a:gd name="connsiteY33" fmla="*/ 2980834 h 6199726"/>
                <a:gd name="connsiteX34" fmla="*/ 1287904 w 5421466"/>
                <a:gd name="connsiteY34" fmla="*/ 4102624 h 6199726"/>
                <a:gd name="connsiteX35" fmla="*/ 2042048 w 5421466"/>
                <a:gd name="connsiteY35" fmla="*/ 4715366 h 6199726"/>
                <a:gd name="connsiteX36" fmla="*/ 2771689 w 5421466"/>
                <a:gd name="connsiteY36" fmla="*/ 5012089 h 6199726"/>
                <a:gd name="connsiteX37" fmla="*/ 2315426 w 5421466"/>
                <a:gd name="connsiteY37" fmla="*/ 5092438 h 6199726"/>
                <a:gd name="connsiteX38" fmla="*/ 1495294 w 5421466"/>
                <a:gd name="connsiteY38" fmla="*/ 4922756 h 6199726"/>
                <a:gd name="connsiteX39" fmla="*/ 760003 w 5421466"/>
                <a:gd name="connsiteY39" fmla="*/ 4187465 h 6199726"/>
                <a:gd name="connsiteX40" fmla="*/ 260382 w 5421466"/>
                <a:gd name="connsiteY40" fmla="*/ 3291919 h 6199726"/>
                <a:gd name="connsiteX41" fmla="*/ 5859 w 5421466"/>
                <a:gd name="connsiteY41" fmla="*/ 2924273 h 6199726"/>
                <a:gd name="connsiteX42" fmla="*/ 109554 w 5421466"/>
                <a:gd name="connsiteY42" fmla="*/ 3518162 h 6199726"/>
                <a:gd name="connsiteX43" fmla="*/ 420638 w 5421466"/>
                <a:gd name="connsiteY43" fmla="*/ 4922756 h 6199726"/>
                <a:gd name="connsiteX44" fmla="*/ 910832 w 5421466"/>
                <a:gd name="connsiteY44" fmla="*/ 5544925 h 6199726"/>
                <a:gd name="connsiteX45" fmla="*/ 1523574 w 5421466"/>
                <a:gd name="connsiteY45" fmla="*/ 5761741 h 6199726"/>
                <a:gd name="connsiteX46" fmla="*/ 2336968 w 5421466"/>
                <a:gd name="connsiteY46" fmla="*/ 5729895 h 6199726"/>
                <a:gd name="connsiteX47" fmla="*/ 3483886 w 5421466"/>
                <a:gd name="connsiteY47" fmla="*/ 5540090 h 6199726"/>
                <a:gd name="connsiteX48" fmla="*/ 3727543 w 5421466"/>
                <a:gd name="connsiteY48" fmla="*/ 5581363 h 6199726"/>
                <a:gd name="connsiteX49" fmla="*/ 3506134 w 5421466"/>
                <a:gd name="connsiteY49" fmla="*/ 6199726 h 6199726"/>
                <a:gd name="connsiteX0" fmla="*/ 4469964 w 5421466"/>
                <a:gd name="connsiteY0" fmla="*/ 6067991 h 6199726"/>
                <a:gd name="connsiteX1" fmla="*/ 4204745 w 5421466"/>
                <a:gd name="connsiteY1" fmla="*/ 5516795 h 6199726"/>
                <a:gd name="connsiteX2" fmla="*/ 4281733 w 5421466"/>
                <a:gd name="connsiteY2" fmla="*/ 5237444 h 6199726"/>
                <a:gd name="connsiteX3" fmla="*/ 4631881 w 5421466"/>
                <a:gd name="connsiteY3" fmla="*/ 4847191 h 6199726"/>
                <a:gd name="connsiteX4" fmla="*/ 5058626 w 5421466"/>
                <a:gd name="connsiteY4" fmla="*/ 3800966 h 6199726"/>
                <a:gd name="connsiteX5" fmla="*/ 5416844 w 5421466"/>
                <a:gd name="connsiteY5" fmla="*/ 2735737 h 6199726"/>
                <a:gd name="connsiteX6" fmla="*/ 5209455 w 5421466"/>
                <a:gd name="connsiteY6" fmla="*/ 2801725 h 6199726"/>
                <a:gd name="connsiteX7" fmla="*/ 4493017 w 5421466"/>
                <a:gd name="connsiteY7" fmla="*/ 3169370 h 6199726"/>
                <a:gd name="connsiteX8" fmla="*/ 3722857 w 5421466"/>
                <a:gd name="connsiteY8" fmla="*/ 4079130 h 6199726"/>
                <a:gd name="connsiteX9" fmla="*/ 3757727 w 5421466"/>
                <a:gd name="connsiteY9" fmla="*/ 3546442 h 6199726"/>
                <a:gd name="connsiteX10" fmla="*/ 4087665 w 5421466"/>
                <a:gd name="connsiteY10" fmla="*/ 2009873 h 6199726"/>
                <a:gd name="connsiteX11" fmla="*/ 4285628 w 5421466"/>
                <a:gd name="connsiteY11" fmla="*/ 1302863 h 6199726"/>
                <a:gd name="connsiteX12" fmla="*/ 4313908 w 5421466"/>
                <a:gd name="connsiteY12" fmla="*/ 963498 h 6199726"/>
                <a:gd name="connsiteX13" fmla="*/ 4049958 w 5421466"/>
                <a:gd name="connsiteY13" fmla="*/ 1199168 h 6199726"/>
                <a:gd name="connsiteX14" fmla="*/ 3569191 w 5421466"/>
                <a:gd name="connsiteY14" fmla="*/ 1840191 h 6199726"/>
                <a:gd name="connsiteX15" fmla="*/ 3408935 w 5421466"/>
                <a:gd name="connsiteY15" fmla="*/ 2349238 h 6199726"/>
                <a:gd name="connsiteX16" fmla="*/ 3324094 w 5421466"/>
                <a:gd name="connsiteY16" fmla="*/ 3518162 h 6199726"/>
                <a:gd name="connsiteX17" fmla="*/ 3267533 w 5421466"/>
                <a:gd name="connsiteY17" fmla="*/ 4093197 h 6199726"/>
                <a:gd name="connsiteX18" fmla="*/ 3224446 w 5421466"/>
                <a:gd name="connsiteY18" fmla="*/ 3852295 h 6199726"/>
                <a:gd name="connsiteX19" fmla="*/ 3069570 w 5421466"/>
                <a:gd name="connsiteY19" fmla="*/ 3188224 h 6199726"/>
                <a:gd name="connsiteX20" fmla="*/ 2428547 w 5421466"/>
                <a:gd name="connsiteY20" fmla="*/ 1604521 h 6199726"/>
                <a:gd name="connsiteX21" fmla="*/ 2042048 w 5421466"/>
                <a:gd name="connsiteY21" fmla="*/ 680694 h 6199726"/>
                <a:gd name="connsiteX22" fmla="*/ 1976061 w 5421466"/>
                <a:gd name="connsiteY22" fmla="*/ 237634 h 6199726"/>
                <a:gd name="connsiteX23" fmla="*/ 1853512 w 5421466"/>
                <a:gd name="connsiteY23" fmla="*/ 1964 h 6199726"/>
                <a:gd name="connsiteX24" fmla="*/ 1674403 w 5421466"/>
                <a:gd name="connsiteY24" fmla="*/ 360183 h 6199726"/>
                <a:gd name="connsiteX25" fmla="*/ 1504721 w 5421466"/>
                <a:gd name="connsiteY25" fmla="*/ 1415985 h 6199726"/>
                <a:gd name="connsiteX26" fmla="*/ 1919500 w 5421466"/>
                <a:gd name="connsiteY26" fmla="*/ 2745164 h 6199726"/>
                <a:gd name="connsiteX27" fmla="*/ 2525505 w 5421466"/>
                <a:gd name="connsiteY27" fmla="*/ 3885807 h 6199726"/>
                <a:gd name="connsiteX28" fmla="*/ 2343706 w 5421466"/>
                <a:gd name="connsiteY28" fmla="*/ 3734978 h 6199726"/>
                <a:gd name="connsiteX29" fmla="*/ 1259624 w 5421466"/>
                <a:gd name="connsiteY29" fmla="*/ 2566055 h 6199726"/>
                <a:gd name="connsiteX30" fmla="*/ 760003 w 5421466"/>
                <a:gd name="connsiteY30" fmla="*/ 2019300 h 6199726"/>
                <a:gd name="connsiteX31" fmla="*/ 213248 w 5421466"/>
                <a:gd name="connsiteY31" fmla="*/ 1510253 h 6199726"/>
                <a:gd name="connsiteX32" fmla="*/ 213248 w 5421466"/>
                <a:gd name="connsiteY32" fmla="*/ 1642228 h 6199726"/>
                <a:gd name="connsiteX33" fmla="*/ 694015 w 5421466"/>
                <a:gd name="connsiteY33" fmla="*/ 2980834 h 6199726"/>
                <a:gd name="connsiteX34" fmla="*/ 1287904 w 5421466"/>
                <a:gd name="connsiteY34" fmla="*/ 4102624 h 6199726"/>
                <a:gd name="connsiteX35" fmla="*/ 2042048 w 5421466"/>
                <a:gd name="connsiteY35" fmla="*/ 4715366 h 6199726"/>
                <a:gd name="connsiteX36" fmla="*/ 2771689 w 5421466"/>
                <a:gd name="connsiteY36" fmla="*/ 5012089 h 6199726"/>
                <a:gd name="connsiteX37" fmla="*/ 2315426 w 5421466"/>
                <a:gd name="connsiteY37" fmla="*/ 5092438 h 6199726"/>
                <a:gd name="connsiteX38" fmla="*/ 1495294 w 5421466"/>
                <a:gd name="connsiteY38" fmla="*/ 4922756 h 6199726"/>
                <a:gd name="connsiteX39" fmla="*/ 760003 w 5421466"/>
                <a:gd name="connsiteY39" fmla="*/ 4187465 h 6199726"/>
                <a:gd name="connsiteX40" fmla="*/ 260382 w 5421466"/>
                <a:gd name="connsiteY40" fmla="*/ 3291919 h 6199726"/>
                <a:gd name="connsiteX41" fmla="*/ 5859 w 5421466"/>
                <a:gd name="connsiteY41" fmla="*/ 2924273 h 6199726"/>
                <a:gd name="connsiteX42" fmla="*/ 109554 w 5421466"/>
                <a:gd name="connsiteY42" fmla="*/ 3518162 h 6199726"/>
                <a:gd name="connsiteX43" fmla="*/ 420638 w 5421466"/>
                <a:gd name="connsiteY43" fmla="*/ 4922756 h 6199726"/>
                <a:gd name="connsiteX44" fmla="*/ 910832 w 5421466"/>
                <a:gd name="connsiteY44" fmla="*/ 5544925 h 6199726"/>
                <a:gd name="connsiteX45" fmla="*/ 1523574 w 5421466"/>
                <a:gd name="connsiteY45" fmla="*/ 5761741 h 6199726"/>
                <a:gd name="connsiteX46" fmla="*/ 2336968 w 5421466"/>
                <a:gd name="connsiteY46" fmla="*/ 5729895 h 6199726"/>
                <a:gd name="connsiteX47" fmla="*/ 3483886 w 5421466"/>
                <a:gd name="connsiteY47" fmla="*/ 5540090 h 6199726"/>
                <a:gd name="connsiteX48" fmla="*/ 3704096 w 5421466"/>
                <a:gd name="connsiteY48" fmla="*/ 5581363 h 6199726"/>
                <a:gd name="connsiteX49" fmla="*/ 3506134 w 5421466"/>
                <a:gd name="connsiteY49" fmla="*/ 6199726 h 6199726"/>
                <a:gd name="connsiteX0" fmla="*/ 4469964 w 5421362"/>
                <a:gd name="connsiteY0" fmla="*/ 6067991 h 6199726"/>
                <a:gd name="connsiteX1" fmla="*/ 4204745 w 5421362"/>
                <a:gd name="connsiteY1" fmla="*/ 5516795 h 6199726"/>
                <a:gd name="connsiteX2" fmla="*/ 4281733 w 5421362"/>
                <a:gd name="connsiteY2" fmla="*/ 5237444 h 6199726"/>
                <a:gd name="connsiteX3" fmla="*/ 4631881 w 5421362"/>
                <a:gd name="connsiteY3" fmla="*/ 4847191 h 6199726"/>
                <a:gd name="connsiteX4" fmla="*/ 5058626 w 5421362"/>
                <a:gd name="connsiteY4" fmla="*/ 3800966 h 6199726"/>
                <a:gd name="connsiteX5" fmla="*/ 5416844 w 5421362"/>
                <a:gd name="connsiteY5" fmla="*/ 2735737 h 6199726"/>
                <a:gd name="connsiteX6" fmla="*/ 5209455 w 5421362"/>
                <a:gd name="connsiteY6" fmla="*/ 2801725 h 6199726"/>
                <a:gd name="connsiteX7" fmla="*/ 4508837 w 5421362"/>
                <a:gd name="connsiteY7" fmla="*/ 3248470 h 6199726"/>
                <a:gd name="connsiteX8" fmla="*/ 3722857 w 5421362"/>
                <a:gd name="connsiteY8" fmla="*/ 4079130 h 6199726"/>
                <a:gd name="connsiteX9" fmla="*/ 3757727 w 5421362"/>
                <a:gd name="connsiteY9" fmla="*/ 3546442 h 6199726"/>
                <a:gd name="connsiteX10" fmla="*/ 4087665 w 5421362"/>
                <a:gd name="connsiteY10" fmla="*/ 2009873 h 6199726"/>
                <a:gd name="connsiteX11" fmla="*/ 4285628 w 5421362"/>
                <a:gd name="connsiteY11" fmla="*/ 1302863 h 6199726"/>
                <a:gd name="connsiteX12" fmla="*/ 4313908 w 5421362"/>
                <a:gd name="connsiteY12" fmla="*/ 963498 h 6199726"/>
                <a:gd name="connsiteX13" fmla="*/ 4049958 w 5421362"/>
                <a:gd name="connsiteY13" fmla="*/ 1199168 h 6199726"/>
                <a:gd name="connsiteX14" fmla="*/ 3569191 w 5421362"/>
                <a:gd name="connsiteY14" fmla="*/ 1840191 h 6199726"/>
                <a:gd name="connsiteX15" fmla="*/ 3408935 w 5421362"/>
                <a:gd name="connsiteY15" fmla="*/ 2349238 h 6199726"/>
                <a:gd name="connsiteX16" fmla="*/ 3324094 w 5421362"/>
                <a:gd name="connsiteY16" fmla="*/ 3518162 h 6199726"/>
                <a:gd name="connsiteX17" fmla="*/ 3267533 w 5421362"/>
                <a:gd name="connsiteY17" fmla="*/ 4093197 h 6199726"/>
                <a:gd name="connsiteX18" fmla="*/ 3224446 w 5421362"/>
                <a:gd name="connsiteY18" fmla="*/ 3852295 h 6199726"/>
                <a:gd name="connsiteX19" fmla="*/ 3069570 w 5421362"/>
                <a:gd name="connsiteY19" fmla="*/ 3188224 h 6199726"/>
                <a:gd name="connsiteX20" fmla="*/ 2428547 w 5421362"/>
                <a:gd name="connsiteY20" fmla="*/ 1604521 h 6199726"/>
                <a:gd name="connsiteX21" fmla="*/ 2042048 w 5421362"/>
                <a:gd name="connsiteY21" fmla="*/ 680694 h 6199726"/>
                <a:gd name="connsiteX22" fmla="*/ 1976061 w 5421362"/>
                <a:gd name="connsiteY22" fmla="*/ 237634 h 6199726"/>
                <a:gd name="connsiteX23" fmla="*/ 1853512 w 5421362"/>
                <a:gd name="connsiteY23" fmla="*/ 1964 h 6199726"/>
                <a:gd name="connsiteX24" fmla="*/ 1674403 w 5421362"/>
                <a:gd name="connsiteY24" fmla="*/ 360183 h 6199726"/>
                <a:gd name="connsiteX25" fmla="*/ 1504721 w 5421362"/>
                <a:gd name="connsiteY25" fmla="*/ 1415985 h 6199726"/>
                <a:gd name="connsiteX26" fmla="*/ 1919500 w 5421362"/>
                <a:gd name="connsiteY26" fmla="*/ 2745164 h 6199726"/>
                <a:gd name="connsiteX27" fmla="*/ 2525505 w 5421362"/>
                <a:gd name="connsiteY27" fmla="*/ 3885807 h 6199726"/>
                <a:gd name="connsiteX28" fmla="*/ 2343706 w 5421362"/>
                <a:gd name="connsiteY28" fmla="*/ 3734978 h 6199726"/>
                <a:gd name="connsiteX29" fmla="*/ 1259624 w 5421362"/>
                <a:gd name="connsiteY29" fmla="*/ 2566055 h 6199726"/>
                <a:gd name="connsiteX30" fmla="*/ 760003 w 5421362"/>
                <a:gd name="connsiteY30" fmla="*/ 2019300 h 6199726"/>
                <a:gd name="connsiteX31" fmla="*/ 213248 w 5421362"/>
                <a:gd name="connsiteY31" fmla="*/ 1510253 h 6199726"/>
                <a:gd name="connsiteX32" fmla="*/ 213248 w 5421362"/>
                <a:gd name="connsiteY32" fmla="*/ 1642228 h 6199726"/>
                <a:gd name="connsiteX33" fmla="*/ 694015 w 5421362"/>
                <a:gd name="connsiteY33" fmla="*/ 2980834 h 6199726"/>
                <a:gd name="connsiteX34" fmla="*/ 1287904 w 5421362"/>
                <a:gd name="connsiteY34" fmla="*/ 4102624 h 6199726"/>
                <a:gd name="connsiteX35" fmla="*/ 2042048 w 5421362"/>
                <a:gd name="connsiteY35" fmla="*/ 4715366 h 6199726"/>
                <a:gd name="connsiteX36" fmla="*/ 2771689 w 5421362"/>
                <a:gd name="connsiteY36" fmla="*/ 5012089 h 6199726"/>
                <a:gd name="connsiteX37" fmla="*/ 2315426 w 5421362"/>
                <a:gd name="connsiteY37" fmla="*/ 5092438 h 6199726"/>
                <a:gd name="connsiteX38" fmla="*/ 1495294 w 5421362"/>
                <a:gd name="connsiteY38" fmla="*/ 4922756 h 6199726"/>
                <a:gd name="connsiteX39" fmla="*/ 760003 w 5421362"/>
                <a:gd name="connsiteY39" fmla="*/ 4187465 h 6199726"/>
                <a:gd name="connsiteX40" fmla="*/ 260382 w 5421362"/>
                <a:gd name="connsiteY40" fmla="*/ 3291919 h 6199726"/>
                <a:gd name="connsiteX41" fmla="*/ 5859 w 5421362"/>
                <a:gd name="connsiteY41" fmla="*/ 2924273 h 6199726"/>
                <a:gd name="connsiteX42" fmla="*/ 109554 w 5421362"/>
                <a:gd name="connsiteY42" fmla="*/ 3518162 h 6199726"/>
                <a:gd name="connsiteX43" fmla="*/ 420638 w 5421362"/>
                <a:gd name="connsiteY43" fmla="*/ 4922756 h 6199726"/>
                <a:gd name="connsiteX44" fmla="*/ 910832 w 5421362"/>
                <a:gd name="connsiteY44" fmla="*/ 5544925 h 6199726"/>
                <a:gd name="connsiteX45" fmla="*/ 1523574 w 5421362"/>
                <a:gd name="connsiteY45" fmla="*/ 5761741 h 6199726"/>
                <a:gd name="connsiteX46" fmla="*/ 2336968 w 5421362"/>
                <a:gd name="connsiteY46" fmla="*/ 5729895 h 6199726"/>
                <a:gd name="connsiteX47" fmla="*/ 3483886 w 5421362"/>
                <a:gd name="connsiteY47" fmla="*/ 5540090 h 6199726"/>
                <a:gd name="connsiteX48" fmla="*/ 3704096 w 5421362"/>
                <a:gd name="connsiteY48" fmla="*/ 5581363 h 6199726"/>
                <a:gd name="connsiteX49" fmla="*/ 3506134 w 5421362"/>
                <a:gd name="connsiteY49" fmla="*/ 6199726 h 6199726"/>
                <a:gd name="connsiteX0" fmla="*/ 4469964 w 5421094"/>
                <a:gd name="connsiteY0" fmla="*/ 6067991 h 6199726"/>
                <a:gd name="connsiteX1" fmla="*/ 4204745 w 5421094"/>
                <a:gd name="connsiteY1" fmla="*/ 5516795 h 6199726"/>
                <a:gd name="connsiteX2" fmla="*/ 4281733 w 5421094"/>
                <a:gd name="connsiteY2" fmla="*/ 5237444 h 6199726"/>
                <a:gd name="connsiteX3" fmla="*/ 4631881 w 5421094"/>
                <a:gd name="connsiteY3" fmla="*/ 4847191 h 6199726"/>
                <a:gd name="connsiteX4" fmla="*/ 5058626 w 5421094"/>
                <a:gd name="connsiteY4" fmla="*/ 3800966 h 6199726"/>
                <a:gd name="connsiteX5" fmla="*/ 5416844 w 5421094"/>
                <a:gd name="connsiteY5" fmla="*/ 2735737 h 6199726"/>
                <a:gd name="connsiteX6" fmla="*/ 5209455 w 5421094"/>
                <a:gd name="connsiteY6" fmla="*/ 2801725 h 6199726"/>
                <a:gd name="connsiteX7" fmla="*/ 4553133 w 5421094"/>
                <a:gd name="connsiteY7" fmla="*/ 3267454 h 6199726"/>
                <a:gd name="connsiteX8" fmla="*/ 3722857 w 5421094"/>
                <a:gd name="connsiteY8" fmla="*/ 4079130 h 6199726"/>
                <a:gd name="connsiteX9" fmla="*/ 3757727 w 5421094"/>
                <a:gd name="connsiteY9" fmla="*/ 3546442 h 6199726"/>
                <a:gd name="connsiteX10" fmla="*/ 4087665 w 5421094"/>
                <a:gd name="connsiteY10" fmla="*/ 2009873 h 6199726"/>
                <a:gd name="connsiteX11" fmla="*/ 4285628 w 5421094"/>
                <a:gd name="connsiteY11" fmla="*/ 1302863 h 6199726"/>
                <a:gd name="connsiteX12" fmla="*/ 4313908 w 5421094"/>
                <a:gd name="connsiteY12" fmla="*/ 963498 h 6199726"/>
                <a:gd name="connsiteX13" fmla="*/ 4049958 w 5421094"/>
                <a:gd name="connsiteY13" fmla="*/ 1199168 h 6199726"/>
                <a:gd name="connsiteX14" fmla="*/ 3569191 w 5421094"/>
                <a:gd name="connsiteY14" fmla="*/ 1840191 h 6199726"/>
                <a:gd name="connsiteX15" fmla="*/ 3408935 w 5421094"/>
                <a:gd name="connsiteY15" fmla="*/ 2349238 h 6199726"/>
                <a:gd name="connsiteX16" fmla="*/ 3324094 w 5421094"/>
                <a:gd name="connsiteY16" fmla="*/ 3518162 h 6199726"/>
                <a:gd name="connsiteX17" fmla="*/ 3267533 w 5421094"/>
                <a:gd name="connsiteY17" fmla="*/ 4093197 h 6199726"/>
                <a:gd name="connsiteX18" fmla="*/ 3224446 w 5421094"/>
                <a:gd name="connsiteY18" fmla="*/ 3852295 h 6199726"/>
                <a:gd name="connsiteX19" fmla="*/ 3069570 w 5421094"/>
                <a:gd name="connsiteY19" fmla="*/ 3188224 h 6199726"/>
                <a:gd name="connsiteX20" fmla="*/ 2428547 w 5421094"/>
                <a:gd name="connsiteY20" fmla="*/ 1604521 h 6199726"/>
                <a:gd name="connsiteX21" fmla="*/ 2042048 w 5421094"/>
                <a:gd name="connsiteY21" fmla="*/ 680694 h 6199726"/>
                <a:gd name="connsiteX22" fmla="*/ 1976061 w 5421094"/>
                <a:gd name="connsiteY22" fmla="*/ 237634 h 6199726"/>
                <a:gd name="connsiteX23" fmla="*/ 1853512 w 5421094"/>
                <a:gd name="connsiteY23" fmla="*/ 1964 h 6199726"/>
                <a:gd name="connsiteX24" fmla="*/ 1674403 w 5421094"/>
                <a:gd name="connsiteY24" fmla="*/ 360183 h 6199726"/>
                <a:gd name="connsiteX25" fmla="*/ 1504721 w 5421094"/>
                <a:gd name="connsiteY25" fmla="*/ 1415985 h 6199726"/>
                <a:gd name="connsiteX26" fmla="*/ 1919500 w 5421094"/>
                <a:gd name="connsiteY26" fmla="*/ 2745164 h 6199726"/>
                <a:gd name="connsiteX27" fmla="*/ 2525505 w 5421094"/>
                <a:gd name="connsiteY27" fmla="*/ 3885807 h 6199726"/>
                <a:gd name="connsiteX28" fmla="*/ 2343706 w 5421094"/>
                <a:gd name="connsiteY28" fmla="*/ 3734978 h 6199726"/>
                <a:gd name="connsiteX29" fmla="*/ 1259624 w 5421094"/>
                <a:gd name="connsiteY29" fmla="*/ 2566055 h 6199726"/>
                <a:gd name="connsiteX30" fmla="*/ 760003 w 5421094"/>
                <a:gd name="connsiteY30" fmla="*/ 2019300 h 6199726"/>
                <a:gd name="connsiteX31" fmla="*/ 213248 w 5421094"/>
                <a:gd name="connsiteY31" fmla="*/ 1510253 h 6199726"/>
                <a:gd name="connsiteX32" fmla="*/ 213248 w 5421094"/>
                <a:gd name="connsiteY32" fmla="*/ 1642228 h 6199726"/>
                <a:gd name="connsiteX33" fmla="*/ 694015 w 5421094"/>
                <a:gd name="connsiteY33" fmla="*/ 2980834 h 6199726"/>
                <a:gd name="connsiteX34" fmla="*/ 1287904 w 5421094"/>
                <a:gd name="connsiteY34" fmla="*/ 4102624 h 6199726"/>
                <a:gd name="connsiteX35" fmla="*/ 2042048 w 5421094"/>
                <a:gd name="connsiteY35" fmla="*/ 4715366 h 6199726"/>
                <a:gd name="connsiteX36" fmla="*/ 2771689 w 5421094"/>
                <a:gd name="connsiteY36" fmla="*/ 5012089 h 6199726"/>
                <a:gd name="connsiteX37" fmla="*/ 2315426 w 5421094"/>
                <a:gd name="connsiteY37" fmla="*/ 5092438 h 6199726"/>
                <a:gd name="connsiteX38" fmla="*/ 1495294 w 5421094"/>
                <a:gd name="connsiteY38" fmla="*/ 4922756 h 6199726"/>
                <a:gd name="connsiteX39" fmla="*/ 760003 w 5421094"/>
                <a:gd name="connsiteY39" fmla="*/ 4187465 h 6199726"/>
                <a:gd name="connsiteX40" fmla="*/ 260382 w 5421094"/>
                <a:gd name="connsiteY40" fmla="*/ 3291919 h 6199726"/>
                <a:gd name="connsiteX41" fmla="*/ 5859 w 5421094"/>
                <a:gd name="connsiteY41" fmla="*/ 2924273 h 6199726"/>
                <a:gd name="connsiteX42" fmla="*/ 109554 w 5421094"/>
                <a:gd name="connsiteY42" fmla="*/ 3518162 h 6199726"/>
                <a:gd name="connsiteX43" fmla="*/ 420638 w 5421094"/>
                <a:gd name="connsiteY43" fmla="*/ 4922756 h 6199726"/>
                <a:gd name="connsiteX44" fmla="*/ 910832 w 5421094"/>
                <a:gd name="connsiteY44" fmla="*/ 5544925 h 6199726"/>
                <a:gd name="connsiteX45" fmla="*/ 1523574 w 5421094"/>
                <a:gd name="connsiteY45" fmla="*/ 5761741 h 6199726"/>
                <a:gd name="connsiteX46" fmla="*/ 2336968 w 5421094"/>
                <a:gd name="connsiteY46" fmla="*/ 5729895 h 6199726"/>
                <a:gd name="connsiteX47" fmla="*/ 3483886 w 5421094"/>
                <a:gd name="connsiteY47" fmla="*/ 5540090 h 6199726"/>
                <a:gd name="connsiteX48" fmla="*/ 3704096 w 5421094"/>
                <a:gd name="connsiteY48" fmla="*/ 5581363 h 6199726"/>
                <a:gd name="connsiteX49" fmla="*/ 3506134 w 5421094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22857 w 5426208"/>
                <a:gd name="connsiteY8" fmla="*/ 4079130 h 6199726"/>
                <a:gd name="connsiteX9" fmla="*/ 3757727 w 5426208"/>
                <a:gd name="connsiteY9" fmla="*/ 3546442 h 6199726"/>
                <a:gd name="connsiteX10" fmla="*/ 4087665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24094 w 5426208"/>
                <a:gd name="connsiteY16" fmla="*/ 3518162 h 6199726"/>
                <a:gd name="connsiteX17" fmla="*/ 3267533 w 5426208"/>
                <a:gd name="connsiteY17" fmla="*/ 4093197 h 6199726"/>
                <a:gd name="connsiteX18" fmla="*/ 3224446 w 5426208"/>
                <a:gd name="connsiteY18" fmla="*/ 3852295 h 6199726"/>
                <a:gd name="connsiteX19" fmla="*/ 3069570 w 5426208"/>
                <a:gd name="connsiteY19" fmla="*/ 3188224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22857 w 5426208"/>
                <a:gd name="connsiteY8" fmla="*/ 4079130 h 6199726"/>
                <a:gd name="connsiteX9" fmla="*/ 3757727 w 5426208"/>
                <a:gd name="connsiteY9" fmla="*/ 3546442 h 6199726"/>
                <a:gd name="connsiteX10" fmla="*/ 4087665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05110 w 5426208"/>
                <a:gd name="connsiteY16" fmla="*/ 3464374 h 6199726"/>
                <a:gd name="connsiteX17" fmla="*/ 3267533 w 5426208"/>
                <a:gd name="connsiteY17" fmla="*/ 4093197 h 6199726"/>
                <a:gd name="connsiteX18" fmla="*/ 3224446 w 5426208"/>
                <a:gd name="connsiteY18" fmla="*/ 3852295 h 6199726"/>
                <a:gd name="connsiteX19" fmla="*/ 3069570 w 5426208"/>
                <a:gd name="connsiteY19" fmla="*/ 3188224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22857 w 5426208"/>
                <a:gd name="connsiteY8" fmla="*/ 4079130 h 6199726"/>
                <a:gd name="connsiteX9" fmla="*/ 3757727 w 5426208"/>
                <a:gd name="connsiteY9" fmla="*/ 3546442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05110 w 5426208"/>
                <a:gd name="connsiteY16" fmla="*/ 3464374 h 6199726"/>
                <a:gd name="connsiteX17" fmla="*/ 3267533 w 5426208"/>
                <a:gd name="connsiteY17" fmla="*/ 4093197 h 6199726"/>
                <a:gd name="connsiteX18" fmla="*/ 3224446 w 5426208"/>
                <a:gd name="connsiteY18" fmla="*/ 3852295 h 6199726"/>
                <a:gd name="connsiteX19" fmla="*/ 3069570 w 5426208"/>
                <a:gd name="connsiteY19" fmla="*/ 3188224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35513 w 5426208"/>
                <a:gd name="connsiteY8" fmla="*/ 4101278 h 6199726"/>
                <a:gd name="connsiteX9" fmla="*/ 3757727 w 5426208"/>
                <a:gd name="connsiteY9" fmla="*/ 3546442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05110 w 5426208"/>
                <a:gd name="connsiteY16" fmla="*/ 3464374 h 6199726"/>
                <a:gd name="connsiteX17" fmla="*/ 3267533 w 5426208"/>
                <a:gd name="connsiteY17" fmla="*/ 4093197 h 6199726"/>
                <a:gd name="connsiteX18" fmla="*/ 3224446 w 5426208"/>
                <a:gd name="connsiteY18" fmla="*/ 3852295 h 6199726"/>
                <a:gd name="connsiteX19" fmla="*/ 3069570 w 5426208"/>
                <a:gd name="connsiteY19" fmla="*/ 3188224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35513 w 5426208"/>
                <a:gd name="connsiteY8" fmla="*/ 4101278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05110 w 5426208"/>
                <a:gd name="connsiteY16" fmla="*/ 3464374 h 6199726"/>
                <a:gd name="connsiteX17" fmla="*/ 3267533 w 5426208"/>
                <a:gd name="connsiteY17" fmla="*/ 4093197 h 6199726"/>
                <a:gd name="connsiteX18" fmla="*/ 3224446 w 5426208"/>
                <a:gd name="connsiteY18" fmla="*/ 3852295 h 6199726"/>
                <a:gd name="connsiteX19" fmla="*/ 3069570 w 5426208"/>
                <a:gd name="connsiteY19" fmla="*/ 3188224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45005 w 5426208"/>
                <a:gd name="connsiteY8" fmla="*/ 4101278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05110 w 5426208"/>
                <a:gd name="connsiteY16" fmla="*/ 3464374 h 6199726"/>
                <a:gd name="connsiteX17" fmla="*/ 3267533 w 5426208"/>
                <a:gd name="connsiteY17" fmla="*/ 4093197 h 6199726"/>
                <a:gd name="connsiteX18" fmla="*/ 3224446 w 5426208"/>
                <a:gd name="connsiteY18" fmla="*/ 3852295 h 6199726"/>
                <a:gd name="connsiteX19" fmla="*/ 3069570 w 5426208"/>
                <a:gd name="connsiteY19" fmla="*/ 3188224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45005 w 5426208"/>
                <a:gd name="connsiteY8" fmla="*/ 4101278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55734 w 5426208"/>
                <a:gd name="connsiteY16" fmla="*/ 3467538 h 6199726"/>
                <a:gd name="connsiteX17" fmla="*/ 3267533 w 5426208"/>
                <a:gd name="connsiteY17" fmla="*/ 4093197 h 6199726"/>
                <a:gd name="connsiteX18" fmla="*/ 3224446 w 5426208"/>
                <a:gd name="connsiteY18" fmla="*/ 3852295 h 6199726"/>
                <a:gd name="connsiteX19" fmla="*/ 3069570 w 5426208"/>
                <a:gd name="connsiteY19" fmla="*/ 3188224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45005 w 5426208"/>
                <a:gd name="connsiteY8" fmla="*/ 4101278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55734 w 5426208"/>
                <a:gd name="connsiteY16" fmla="*/ 3467538 h 6199726"/>
                <a:gd name="connsiteX17" fmla="*/ 3292845 w 5426208"/>
                <a:gd name="connsiteY17" fmla="*/ 4093197 h 6199726"/>
                <a:gd name="connsiteX18" fmla="*/ 3224446 w 5426208"/>
                <a:gd name="connsiteY18" fmla="*/ 3852295 h 6199726"/>
                <a:gd name="connsiteX19" fmla="*/ 3069570 w 5426208"/>
                <a:gd name="connsiteY19" fmla="*/ 3188224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45005 w 5426208"/>
                <a:gd name="connsiteY8" fmla="*/ 4101278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55734 w 5426208"/>
                <a:gd name="connsiteY16" fmla="*/ 3467538 h 6199726"/>
                <a:gd name="connsiteX17" fmla="*/ 3292845 w 5426208"/>
                <a:gd name="connsiteY17" fmla="*/ 4093197 h 6199726"/>
                <a:gd name="connsiteX18" fmla="*/ 3224446 w 5426208"/>
                <a:gd name="connsiteY18" fmla="*/ 3852295 h 6199726"/>
                <a:gd name="connsiteX19" fmla="*/ 3006290 w 5426208"/>
                <a:gd name="connsiteY19" fmla="*/ 2973071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45005 w 5426208"/>
                <a:gd name="connsiteY8" fmla="*/ 4101278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55734 w 5426208"/>
                <a:gd name="connsiteY16" fmla="*/ 3467538 h 6199726"/>
                <a:gd name="connsiteX17" fmla="*/ 3292845 w 5426208"/>
                <a:gd name="connsiteY17" fmla="*/ 4093197 h 6199726"/>
                <a:gd name="connsiteX18" fmla="*/ 3192806 w 5426208"/>
                <a:gd name="connsiteY18" fmla="*/ 3842803 h 6199726"/>
                <a:gd name="connsiteX19" fmla="*/ 3006290 w 5426208"/>
                <a:gd name="connsiteY19" fmla="*/ 2973071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45005 w 5426208"/>
                <a:gd name="connsiteY8" fmla="*/ 4101278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55734 w 5426208"/>
                <a:gd name="connsiteY16" fmla="*/ 3467538 h 6199726"/>
                <a:gd name="connsiteX17" fmla="*/ 3292845 w 5426208"/>
                <a:gd name="connsiteY17" fmla="*/ 4093197 h 6199726"/>
                <a:gd name="connsiteX18" fmla="*/ 3192806 w 5426208"/>
                <a:gd name="connsiteY18" fmla="*/ 3842803 h 6199726"/>
                <a:gd name="connsiteX19" fmla="*/ 3006290 w 5426208"/>
                <a:gd name="connsiteY19" fmla="*/ 2973071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45005 w 5426208"/>
                <a:gd name="connsiteY8" fmla="*/ 4101278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55734 w 5426208"/>
                <a:gd name="connsiteY16" fmla="*/ 3467538 h 6199726"/>
                <a:gd name="connsiteX17" fmla="*/ 3292845 w 5426208"/>
                <a:gd name="connsiteY17" fmla="*/ 4093197 h 6199726"/>
                <a:gd name="connsiteX18" fmla="*/ 3192806 w 5426208"/>
                <a:gd name="connsiteY18" fmla="*/ 3842803 h 6199726"/>
                <a:gd name="connsiteX19" fmla="*/ 3006290 w 5426208"/>
                <a:gd name="connsiteY19" fmla="*/ 2973071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258473 w 5426208"/>
                <a:gd name="connsiteY37" fmla="*/ 5048142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45005 w 5426208"/>
                <a:gd name="connsiteY8" fmla="*/ 4101278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55734 w 5426208"/>
                <a:gd name="connsiteY16" fmla="*/ 3467538 h 6199726"/>
                <a:gd name="connsiteX17" fmla="*/ 3292845 w 5426208"/>
                <a:gd name="connsiteY17" fmla="*/ 4093197 h 6199726"/>
                <a:gd name="connsiteX18" fmla="*/ 3192806 w 5426208"/>
                <a:gd name="connsiteY18" fmla="*/ 3842803 h 6199726"/>
                <a:gd name="connsiteX19" fmla="*/ 3006290 w 5426208"/>
                <a:gd name="connsiteY19" fmla="*/ 2973071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258473 w 5426208"/>
                <a:gd name="connsiteY37" fmla="*/ 5048142 h 6199726"/>
                <a:gd name="connsiteX38" fmla="*/ 1485802 w 5426208"/>
                <a:gd name="connsiteY38" fmla="*/ 4878460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20181 w 5426208"/>
                <a:gd name="connsiteY8" fmla="*/ 4277967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55734 w 5426208"/>
                <a:gd name="connsiteY16" fmla="*/ 3467538 h 6199726"/>
                <a:gd name="connsiteX17" fmla="*/ 3292845 w 5426208"/>
                <a:gd name="connsiteY17" fmla="*/ 4093197 h 6199726"/>
                <a:gd name="connsiteX18" fmla="*/ 3192806 w 5426208"/>
                <a:gd name="connsiteY18" fmla="*/ 3842803 h 6199726"/>
                <a:gd name="connsiteX19" fmla="*/ 3006290 w 5426208"/>
                <a:gd name="connsiteY19" fmla="*/ 2973071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258473 w 5426208"/>
                <a:gd name="connsiteY37" fmla="*/ 5048142 h 6199726"/>
                <a:gd name="connsiteX38" fmla="*/ 1485802 w 5426208"/>
                <a:gd name="connsiteY38" fmla="*/ 4878460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20181 w 5426208"/>
                <a:gd name="connsiteY8" fmla="*/ 4277967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55734 w 5426208"/>
                <a:gd name="connsiteY16" fmla="*/ 3467538 h 6199726"/>
                <a:gd name="connsiteX17" fmla="*/ 3292845 w 5426208"/>
                <a:gd name="connsiteY17" fmla="*/ 4093197 h 6199726"/>
                <a:gd name="connsiteX18" fmla="*/ 3192806 w 5426208"/>
                <a:gd name="connsiteY18" fmla="*/ 3842803 h 6199726"/>
                <a:gd name="connsiteX19" fmla="*/ 3006290 w 5426208"/>
                <a:gd name="connsiteY19" fmla="*/ 2973071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258473 w 5426208"/>
                <a:gd name="connsiteY37" fmla="*/ 5048142 h 6199726"/>
                <a:gd name="connsiteX38" fmla="*/ 1485802 w 5426208"/>
                <a:gd name="connsiteY38" fmla="*/ 4878460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20181 w 5426208"/>
                <a:gd name="connsiteY8" fmla="*/ 4277967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287203 w 5426208"/>
                <a:gd name="connsiteY16" fmla="*/ 3409262 h 6199726"/>
                <a:gd name="connsiteX17" fmla="*/ 3292845 w 5426208"/>
                <a:gd name="connsiteY17" fmla="*/ 4093197 h 6199726"/>
                <a:gd name="connsiteX18" fmla="*/ 3192806 w 5426208"/>
                <a:gd name="connsiteY18" fmla="*/ 3842803 h 6199726"/>
                <a:gd name="connsiteX19" fmla="*/ 3006290 w 5426208"/>
                <a:gd name="connsiteY19" fmla="*/ 2973071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258473 w 5426208"/>
                <a:gd name="connsiteY37" fmla="*/ 5048142 h 6199726"/>
                <a:gd name="connsiteX38" fmla="*/ 1485802 w 5426208"/>
                <a:gd name="connsiteY38" fmla="*/ 4878460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20181 w 5426208"/>
                <a:gd name="connsiteY8" fmla="*/ 4277967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465260 w 5426208"/>
                <a:gd name="connsiteY12" fmla="*/ 875787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287203 w 5426208"/>
                <a:gd name="connsiteY16" fmla="*/ 3409262 h 6199726"/>
                <a:gd name="connsiteX17" fmla="*/ 3292845 w 5426208"/>
                <a:gd name="connsiteY17" fmla="*/ 4093197 h 6199726"/>
                <a:gd name="connsiteX18" fmla="*/ 3192806 w 5426208"/>
                <a:gd name="connsiteY18" fmla="*/ 3842803 h 6199726"/>
                <a:gd name="connsiteX19" fmla="*/ 3006290 w 5426208"/>
                <a:gd name="connsiteY19" fmla="*/ 2973071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258473 w 5426208"/>
                <a:gd name="connsiteY37" fmla="*/ 5048142 h 6199726"/>
                <a:gd name="connsiteX38" fmla="*/ 1485802 w 5426208"/>
                <a:gd name="connsiteY38" fmla="*/ 4878460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20181 w 5426208"/>
                <a:gd name="connsiteY8" fmla="*/ 4277967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465260 w 5426208"/>
                <a:gd name="connsiteY12" fmla="*/ 875787 h 6199726"/>
                <a:gd name="connsiteX13" fmla="*/ 4049958 w 5426208"/>
                <a:gd name="connsiteY13" fmla="*/ 1199168 h 6199726"/>
                <a:gd name="connsiteX14" fmla="*/ 3408935 w 5426208"/>
                <a:gd name="connsiteY14" fmla="*/ 2349238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428547 w 5426208"/>
                <a:gd name="connsiteY19" fmla="*/ 1604521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43706 w 5426208"/>
                <a:gd name="connsiteY27" fmla="*/ 373497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10832 w 5426208"/>
                <a:gd name="connsiteY43" fmla="*/ 5544925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20181 w 5426208"/>
                <a:gd name="connsiteY8" fmla="*/ 4277967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08935 w 5426208"/>
                <a:gd name="connsiteY14" fmla="*/ 2349238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428547 w 5426208"/>
                <a:gd name="connsiteY19" fmla="*/ 1604521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43706 w 5426208"/>
                <a:gd name="connsiteY27" fmla="*/ 373497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10832 w 5426208"/>
                <a:gd name="connsiteY43" fmla="*/ 5544925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20181 w 5426208"/>
                <a:gd name="connsiteY8" fmla="*/ 4277967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08935 w 5426208"/>
                <a:gd name="connsiteY14" fmla="*/ 2349238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428547 w 5426208"/>
                <a:gd name="connsiteY19" fmla="*/ 1604521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43706 w 5426208"/>
                <a:gd name="connsiteY27" fmla="*/ 373497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10832 w 5426208"/>
                <a:gd name="connsiteY43" fmla="*/ 5544925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08935 w 5426208"/>
                <a:gd name="connsiteY14" fmla="*/ 2349238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428547 w 5426208"/>
                <a:gd name="connsiteY19" fmla="*/ 1604521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43706 w 5426208"/>
                <a:gd name="connsiteY27" fmla="*/ 373497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10832 w 5426208"/>
                <a:gd name="connsiteY43" fmla="*/ 5544925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08935 w 5426208"/>
                <a:gd name="connsiteY14" fmla="*/ 2349238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428547 w 5426208"/>
                <a:gd name="connsiteY19" fmla="*/ 1604521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43706 w 5426208"/>
                <a:gd name="connsiteY27" fmla="*/ 373497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10832 w 5426208"/>
                <a:gd name="connsiteY43" fmla="*/ 5544925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428547 w 5426208"/>
                <a:gd name="connsiteY19" fmla="*/ 1604521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43706 w 5426208"/>
                <a:gd name="connsiteY27" fmla="*/ 373497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10832 w 5426208"/>
                <a:gd name="connsiteY43" fmla="*/ 5544925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43706 w 5426208"/>
                <a:gd name="connsiteY27" fmla="*/ 373497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10832 w 5426208"/>
                <a:gd name="connsiteY43" fmla="*/ 5544925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43706 w 5426208"/>
                <a:gd name="connsiteY27" fmla="*/ 373497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10832 w 5426208"/>
                <a:gd name="connsiteY43" fmla="*/ 5544925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43706 w 5426208"/>
                <a:gd name="connsiteY27" fmla="*/ 373497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43706 w 5426208"/>
                <a:gd name="connsiteY27" fmla="*/ 373497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15002 w 5426208"/>
                <a:gd name="connsiteY27" fmla="*/ 377764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286298 w 5426208"/>
                <a:gd name="connsiteY27" fmla="*/ 3820319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425170 w 5426208"/>
                <a:gd name="connsiteY27" fmla="*/ 3979927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41484 w 5426208"/>
                <a:gd name="connsiteY27" fmla="*/ 4066317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321818 w 5426208"/>
                <a:gd name="connsiteY2" fmla="*/ 5223618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82215 w 5426208"/>
                <a:gd name="connsiteY1" fmla="*/ 5520236 h 6199726"/>
                <a:gd name="connsiteX2" fmla="*/ 4321818 w 5426208"/>
                <a:gd name="connsiteY2" fmla="*/ 5223618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82215 w 5426208"/>
                <a:gd name="connsiteY1" fmla="*/ 5520236 h 6199726"/>
                <a:gd name="connsiteX2" fmla="*/ 4330110 w 5426208"/>
                <a:gd name="connsiteY2" fmla="*/ 5252177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82215 w 5426208"/>
                <a:gd name="connsiteY1" fmla="*/ 5520236 h 6199726"/>
                <a:gd name="connsiteX2" fmla="*/ 4330110 w 5426208"/>
                <a:gd name="connsiteY2" fmla="*/ 5252177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575885 w 5426208"/>
                <a:gd name="connsiteY47" fmla="*/ 5668217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82215 w 5426208"/>
                <a:gd name="connsiteY1" fmla="*/ 5520236 h 6199726"/>
                <a:gd name="connsiteX2" fmla="*/ 4330110 w 5426208"/>
                <a:gd name="connsiteY2" fmla="*/ 5252177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69727 w 5426208"/>
                <a:gd name="connsiteY45" fmla="*/ 5813687 h 6199726"/>
                <a:gd name="connsiteX46" fmla="*/ 3483886 w 5426208"/>
                <a:gd name="connsiteY46" fmla="*/ 5540090 h 6199726"/>
                <a:gd name="connsiteX47" fmla="*/ 3575885 w 5426208"/>
                <a:gd name="connsiteY47" fmla="*/ 5668217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82215 w 5426208"/>
                <a:gd name="connsiteY1" fmla="*/ 5520236 h 6199726"/>
                <a:gd name="connsiteX2" fmla="*/ 4330110 w 5426208"/>
                <a:gd name="connsiteY2" fmla="*/ 5252177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69727 w 5426208"/>
                <a:gd name="connsiteY45" fmla="*/ 5813687 h 6199726"/>
                <a:gd name="connsiteX46" fmla="*/ 3483886 w 5426208"/>
                <a:gd name="connsiteY46" fmla="*/ 5540090 h 6199726"/>
                <a:gd name="connsiteX47" fmla="*/ 3575885 w 5426208"/>
                <a:gd name="connsiteY47" fmla="*/ 5668217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82215 w 5426208"/>
                <a:gd name="connsiteY1" fmla="*/ 5520236 h 6199726"/>
                <a:gd name="connsiteX2" fmla="*/ 4330110 w 5426208"/>
                <a:gd name="connsiteY2" fmla="*/ 5252177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4002122 w 5426208"/>
                <a:gd name="connsiteY9" fmla="*/ 3520509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69727 w 5426208"/>
                <a:gd name="connsiteY45" fmla="*/ 5813687 h 6199726"/>
                <a:gd name="connsiteX46" fmla="*/ 3483886 w 5426208"/>
                <a:gd name="connsiteY46" fmla="*/ 5540090 h 6199726"/>
                <a:gd name="connsiteX47" fmla="*/ 3575885 w 5426208"/>
                <a:gd name="connsiteY47" fmla="*/ 5668217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82215 w 5426208"/>
                <a:gd name="connsiteY1" fmla="*/ 5520236 h 6199726"/>
                <a:gd name="connsiteX2" fmla="*/ 4330110 w 5426208"/>
                <a:gd name="connsiteY2" fmla="*/ 5252177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4002122 w 5426208"/>
                <a:gd name="connsiteY9" fmla="*/ 3520509 h 6199726"/>
                <a:gd name="connsiteX10" fmla="*/ 4261463 w 5426208"/>
                <a:gd name="connsiteY10" fmla="*/ 1983295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69727 w 5426208"/>
                <a:gd name="connsiteY45" fmla="*/ 5813687 h 6199726"/>
                <a:gd name="connsiteX46" fmla="*/ 3483886 w 5426208"/>
                <a:gd name="connsiteY46" fmla="*/ 5540090 h 6199726"/>
                <a:gd name="connsiteX47" fmla="*/ 3575885 w 5426208"/>
                <a:gd name="connsiteY47" fmla="*/ 5668217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82215 w 5426208"/>
                <a:gd name="connsiteY1" fmla="*/ 5520236 h 6199726"/>
                <a:gd name="connsiteX2" fmla="*/ 4330110 w 5426208"/>
                <a:gd name="connsiteY2" fmla="*/ 5252177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4002122 w 5426208"/>
                <a:gd name="connsiteY9" fmla="*/ 3520509 h 6199726"/>
                <a:gd name="connsiteX10" fmla="*/ 4261463 w 5426208"/>
                <a:gd name="connsiteY10" fmla="*/ 1983295 h 6199726"/>
                <a:gd name="connsiteX11" fmla="*/ 4416873 w 5426208"/>
                <a:gd name="connsiteY11" fmla="*/ 1383755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69727 w 5426208"/>
                <a:gd name="connsiteY45" fmla="*/ 5813687 h 6199726"/>
                <a:gd name="connsiteX46" fmla="*/ 3483886 w 5426208"/>
                <a:gd name="connsiteY46" fmla="*/ 5540090 h 6199726"/>
                <a:gd name="connsiteX47" fmla="*/ 3575885 w 5426208"/>
                <a:gd name="connsiteY47" fmla="*/ 5668217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391566 w 5426208"/>
                <a:gd name="connsiteY19" fmla="*/ 1651870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25505 w 5426208"/>
                <a:gd name="connsiteY26" fmla="*/ 3885812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87904 w 5426208"/>
                <a:gd name="connsiteY33" fmla="*/ 4102629 h 6199731"/>
                <a:gd name="connsiteX34" fmla="*/ 2042048 w 5426208"/>
                <a:gd name="connsiteY34" fmla="*/ 4715371 h 6199731"/>
                <a:gd name="connsiteX35" fmla="*/ 2771689 w 5426208"/>
                <a:gd name="connsiteY35" fmla="*/ 501209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369727 w 5426208"/>
                <a:gd name="connsiteY45" fmla="*/ 5813692 h 6199731"/>
                <a:gd name="connsiteX46" fmla="*/ 3483886 w 5426208"/>
                <a:gd name="connsiteY46" fmla="*/ 5540095 h 6199731"/>
                <a:gd name="connsiteX47" fmla="*/ 3575885 w 5426208"/>
                <a:gd name="connsiteY47" fmla="*/ 5668222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25505 w 5426208"/>
                <a:gd name="connsiteY26" fmla="*/ 3885812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87904 w 5426208"/>
                <a:gd name="connsiteY33" fmla="*/ 4102629 h 6199731"/>
                <a:gd name="connsiteX34" fmla="*/ 2042048 w 5426208"/>
                <a:gd name="connsiteY34" fmla="*/ 4715371 h 6199731"/>
                <a:gd name="connsiteX35" fmla="*/ 2771689 w 5426208"/>
                <a:gd name="connsiteY35" fmla="*/ 501209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369727 w 5426208"/>
                <a:gd name="connsiteY45" fmla="*/ 5813692 h 6199731"/>
                <a:gd name="connsiteX46" fmla="*/ 3483886 w 5426208"/>
                <a:gd name="connsiteY46" fmla="*/ 5540095 h 6199731"/>
                <a:gd name="connsiteX47" fmla="*/ 3575885 w 5426208"/>
                <a:gd name="connsiteY47" fmla="*/ 5668222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87904 w 5426208"/>
                <a:gd name="connsiteY33" fmla="*/ 4102629 h 6199731"/>
                <a:gd name="connsiteX34" fmla="*/ 2042048 w 5426208"/>
                <a:gd name="connsiteY34" fmla="*/ 4715371 h 6199731"/>
                <a:gd name="connsiteX35" fmla="*/ 2771689 w 5426208"/>
                <a:gd name="connsiteY35" fmla="*/ 501209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369727 w 5426208"/>
                <a:gd name="connsiteY45" fmla="*/ 5813692 h 6199731"/>
                <a:gd name="connsiteX46" fmla="*/ 3483886 w 5426208"/>
                <a:gd name="connsiteY46" fmla="*/ 5540095 h 6199731"/>
                <a:gd name="connsiteX47" fmla="*/ 3575885 w 5426208"/>
                <a:gd name="connsiteY47" fmla="*/ 5668222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87904 w 5426208"/>
                <a:gd name="connsiteY33" fmla="*/ 4102629 h 6199731"/>
                <a:gd name="connsiteX34" fmla="*/ 2042048 w 5426208"/>
                <a:gd name="connsiteY34" fmla="*/ 4715371 h 6199731"/>
                <a:gd name="connsiteX35" fmla="*/ 2771689 w 5426208"/>
                <a:gd name="connsiteY35" fmla="*/ 501209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369727 w 5426208"/>
                <a:gd name="connsiteY45" fmla="*/ 5813692 h 6199731"/>
                <a:gd name="connsiteX46" fmla="*/ 3483886 w 5426208"/>
                <a:gd name="connsiteY46" fmla="*/ 5540095 h 6199731"/>
                <a:gd name="connsiteX47" fmla="*/ 3575885 w 5426208"/>
                <a:gd name="connsiteY47" fmla="*/ 5668222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87904 w 5426208"/>
                <a:gd name="connsiteY33" fmla="*/ 4102629 h 6199731"/>
                <a:gd name="connsiteX34" fmla="*/ 2015715 w 5426208"/>
                <a:gd name="connsiteY34" fmla="*/ 4652101 h 6199731"/>
                <a:gd name="connsiteX35" fmla="*/ 2771689 w 5426208"/>
                <a:gd name="connsiteY35" fmla="*/ 501209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369727 w 5426208"/>
                <a:gd name="connsiteY45" fmla="*/ 5813692 h 6199731"/>
                <a:gd name="connsiteX46" fmla="*/ 3483886 w 5426208"/>
                <a:gd name="connsiteY46" fmla="*/ 5540095 h 6199731"/>
                <a:gd name="connsiteX47" fmla="*/ 3575885 w 5426208"/>
                <a:gd name="connsiteY47" fmla="*/ 5668222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53280 w 5426208"/>
                <a:gd name="connsiteY33" fmla="*/ 4010799 h 6199731"/>
                <a:gd name="connsiteX34" fmla="*/ 2015715 w 5426208"/>
                <a:gd name="connsiteY34" fmla="*/ 4652101 h 6199731"/>
                <a:gd name="connsiteX35" fmla="*/ 2771689 w 5426208"/>
                <a:gd name="connsiteY35" fmla="*/ 501209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369727 w 5426208"/>
                <a:gd name="connsiteY45" fmla="*/ 5813692 h 6199731"/>
                <a:gd name="connsiteX46" fmla="*/ 3483886 w 5426208"/>
                <a:gd name="connsiteY46" fmla="*/ 5540095 h 6199731"/>
                <a:gd name="connsiteX47" fmla="*/ 3575885 w 5426208"/>
                <a:gd name="connsiteY47" fmla="*/ 5668222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53280 w 5426208"/>
                <a:gd name="connsiteY33" fmla="*/ 4010799 h 6199731"/>
                <a:gd name="connsiteX34" fmla="*/ 2015715 w 5426208"/>
                <a:gd name="connsiteY34" fmla="*/ 4652101 h 6199731"/>
                <a:gd name="connsiteX35" fmla="*/ 2771689 w 5426208"/>
                <a:gd name="connsiteY35" fmla="*/ 501209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369727 w 5426208"/>
                <a:gd name="connsiteY45" fmla="*/ 5813692 h 6199731"/>
                <a:gd name="connsiteX46" fmla="*/ 3483886 w 5426208"/>
                <a:gd name="connsiteY46" fmla="*/ 5540095 h 6199731"/>
                <a:gd name="connsiteX47" fmla="*/ 3500869 w 5426208"/>
                <a:gd name="connsiteY47" fmla="*/ 5718513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53280 w 5426208"/>
                <a:gd name="connsiteY33" fmla="*/ 4010799 h 6199731"/>
                <a:gd name="connsiteX34" fmla="*/ 2015715 w 5426208"/>
                <a:gd name="connsiteY34" fmla="*/ 4652101 h 6199731"/>
                <a:gd name="connsiteX35" fmla="*/ 2771689 w 5426208"/>
                <a:gd name="connsiteY35" fmla="*/ 501209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369727 w 5426208"/>
                <a:gd name="connsiteY45" fmla="*/ 5813692 h 6199731"/>
                <a:gd name="connsiteX46" fmla="*/ 3384948 w 5426208"/>
                <a:gd name="connsiteY46" fmla="*/ 5645372 h 6199731"/>
                <a:gd name="connsiteX47" fmla="*/ 3500869 w 5426208"/>
                <a:gd name="connsiteY47" fmla="*/ 5718513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53280 w 5426208"/>
                <a:gd name="connsiteY33" fmla="*/ 4010799 h 6199731"/>
                <a:gd name="connsiteX34" fmla="*/ 2015715 w 5426208"/>
                <a:gd name="connsiteY34" fmla="*/ 4652101 h 6199731"/>
                <a:gd name="connsiteX35" fmla="*/ 2771689 w 5426208"/>
                <a:gd name="connsiteY35" fmla="*/ 501209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369727 w 5426208"/>
                <a:gd name="connsiteY45" fmla="*/ 5813692 h 6199731"/>
                <a:gd name="connsiteX46" fmla="*/ 3384948 w 5426208"/>
                <a:gd name="connsiteY46" fmla="*/ 5645372 h 6199731"/>
                <a:gd name="connsiteX47" fmla="*/ 3500869 w 5426208"/>
                <a:gd name="connsiteY47" fmla="*/ 5718513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53280 w 5426208"/>
                <a:gd name="connsiteY33" fmla="*/ 4010799 h 6199731"/>
                <a:gd name="connsiteX34" fmla="*/ 2015715 w 5426208"/>
                <a:gd name="connsiteY34" fmla="*/ 4652101 h 6199731"/>
                <a:gd name="connsiteX35" fmla="*/ 2771689 w 5426208"/>
                <a:gd name="connsiteY35" fmla="*/ 501209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471273 w 5426208"/>
                <a:gd name="connsiteY45" fmla="*/ 5841898 h 6199731"/>
                <a:gd name="connsiteX46" fmla="*/ 3384948 w 5426208"/>
                <a:gd name="connsiteY46" fmla="*/ 5645372 h 6199731"/>
                <a:gd name="connsiteX47" fmla="*/ 3500869 w 5426208"/>
                <a:gd name="connsiteY47" fmla="*/ 5718513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53280 w 5426208"/>
                <a:gd name="connsiteY33" fmla="*/ 4010799 h 6199731"/>
                <a:gd name="connsiteX34" fmla="*/ 2015715 w 5426208"/>
                <a:gd name="connsiteY34" fmla="*/ 4652101 h 6199731"/>
                <a:gd name="connsiteX35" fmla="*/ 2631307 w 5426208"/>
                <a:gd name="connsiteY35" fmla="*/ 497455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471273 w 5426208"/>
                <a:gd name="connsiteY45" fmla="*/ 5841898 h 6199731"/>
                <a:gd name="connsiteX46" fmla="*/ 3384948 w 5426208"/>
                <a:gd name="connsiteY46" fmla="*/ 5645372 h 6199731"/>
                <a:gd name="connsiteX47" fmla="*/ 3500869 w 5426208"/>
                <a:gd name="connsiteY47" fmla="*/ 5718513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53280 w 5426208"/>
                <a:gd name="connsiteY33" fmla="*/ 4010799 h 6199731"/>
                <a:gd name="connsiteX34" fmla="*/ 2015715 w 5426208"/>
                <a:gd name="connsiteY34" fmla="*/ 4652101 h 6199731"/>
                <a:gd name="connsiteX35" fmla="*/ 2631307 w 5426208"/>
                <a:gd name="connsiteY35" fmla="*/ 497455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471273 w 5426208"/>
                <a:gd name="connsiteY45" fmla="*/ 5841898 h 6199731"/>
                <a:gd name="connsiteX46" fmla="*/ 3384948 w 5426208"/>
                <a:gd name="connsiteY46" fmla="*/ 5645372 h 6199731"/>
                <a:gd name="connsiteX47" fmla="*/ 3500869 w 5426208"/>
                <a:gd name="connsiteY47" fmla="*/ 5718513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53280 w 5426208"/>
                <a:gd name="connsiteY33" fmla="*/ 4010799 h 6199731"/>
                <a:gd name="connsiteX34" fmla="*/ 2015715 w 5426208"/>
                <a:gd name="connsiteY34" fmla="*/ 4652101 h 6199731"/>
                <a:gd name="connsiteX35" fmla="*/ 2631307 w 5426208"/>
                <a:gd name="connsiteY35" fmla="*/ 4974554 h 6199731"/>
                <a:gd name="connsiteX36" fmla="*/ 2175214 w 5426208"/>
                <a:gd name="connsiteY36" fmla="*/ 500535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471273 w 5426208"/>
                <a:gd name="connsiteY45" fmla="*/ 5841898 h 6199731"/>
                <a:gd name="connsiteX46" fmla="*/ 3384948 w 5426208"/>
                <a:gd name="connsiteY46" fmla="*/ 5645372 h 6199731"/>
                <a:gd name="connsiteX47" fmla="*/ 3500869 w 5426208"/>
                <a:gd name="connsiteY47" fmla="*/ 5718513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53280 w 5426208"/>
                <a:gd name="connsiteY33" fmla="*/ 4010799 h 6199731"/>
                <a:gd name="connsiteX34" fmla="*/ 2015715 w 5426208"/>
                <a:gd name="connsiteY34" fmla="*/ 4652101 h 6199731"/>
                <a:gd name="connsiteX35" fmla="*/ 2631307 w 5426208"/>
                <a:gd name="connsiteY35" fmla="*/ 4974554 h 6199731"/>
                <a:gd name="connsiteX36" fmla="*/ 2175214 w 5426208"/>
                <a:gd name="connsiteY36" fmla="*/ 5005357 h 6199731"/>
                <a:gd name="connsiteX37" fmla="*/ 1502268 w 5426208"/>
                <a:gd name="connsiteY37" fmla="*/ 4791324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471273 w 5426208"/>
                <a:gd name="connsiteY45" fmla="*/ 5841898 h 6199731"/>
                <a:gd name="connsiteX46" fmla="*/ 3384948 w 5426208"/>
                <a:gd name="connsiteY46" fmla="*/ 5645372 h 6199731"/>
                <a:gd name="connsiteX47" fmla="*/ 3500869 w 5426208"/>
                <a:gd name="connsiteY47" fmla="*/ 5718513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53280 w 5426208"/>
                <a:gd name="connsiteY33" fmla="*/ 4010799 h 6199731"/>
                <a:gd name="connsiteX34" fmla="*/ 2015715 w 5426208"/>
                <a:gd name="connsiteY34" fmla="*/ 4652101 h 6199731"/>
                <a:gd name="connsiteX35" fmla="*/ 2631307 w 5426208"/>
                <a:gd name="connsiteY35" fmla="*/ 4974554 h 6199731"/>
                <a:gd name="connsiteX36" fmla="*/ 2175214 w 5426208"/>
                <a:gd name="connsiteY36" fmla="*/ 5005357 h 6199731"/>
                <a:gd name="connsiteX37" fmla="*/ 1502268 w 5426208"/>
                <a:gd name="connsiteY37" fmla="*/ 4791324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471273 w 5426208"/>
                <a:gd name="connsiteY45" fmla="*/ 5841898 h 6199731"/>
                <a:gd name="connsiteX46" fmla="*/ 3384948 w 5426208"/>
                <a:gd name="connsiteY46" fmla="*/ 5645372 h 6199731"/>
                <a:gd name="connsiteX47" fmla="*/ 3500869 w 5426208"/>
                <a:gd name="connsiteY47" fmla="*/ 5718513 h 6199731"/>
                <a:gd name="connsiteX48" fmla="*/ 3506134 w 5426208"/>
                <a:gd name="connsiteY48" fmla="*/ 6199731 h 6199731"/>
                <a:gd name="connsiteX0" fmla="*/ 4469964 w 5426208"/>
                <a:gd name="connsiteY0" fmla="*/ 6068369 h 6200104"/>
                <a:gd name="connsiteX1" fmla="*/ 4282215 w 5426208"/>
                <a:gd name="connsiteY1" fmla="*/ 5520614 h 6200104"/>
                <a:gd name="connsiteX2" fmla="*/ 4330110 w 5426208"/>
                <a:gd name="connsiteY2" fmla="*/ 5252555 h 6200104"/>
                <a:gd name="connsiteX3" fmla="*/ 4631881 w 5426208"/>
                <a:gd name="connsiteY3" fmla="*/ 4847569 h 6200104"/>
                <a:gd name="connsiteX4" fmla="*/ 5058626 w 5426208"/>
                <a:gd name="connsiteY4" fmla="*/ 3801344 h 6200104"/>
                <a:gd name="connsiteX5" fmla="*/ 5416844 w 5426208"/>
                <a:gd name="connsiteY5" fmla="*/ 2736115 h 6200104"/>
                <a:gd name="connsiteX6" fmla="*/ 5253752 w 5426208"/>
                <a:gd name="connsiteY6" fmla="*/ 2748315 h 6200104"/>
                <a:gd name="connsiteX7" fmla="*/ 4553133 w 5426208"/>
                <a:gd name="connsiteY7" fmla="*/ 3267832 h 6200104"/>
                <a:gd name="connsiteX8" fmla="*/ 3980892 w 5426208"/>
                <a:gd name="connsiteY8" fmla="*/ 4210985 h 6200104"/>
                <a:gd name="connsiteX9" fmla="*/ 4002122 w 5426208"/>
                <a:gd name="connsiteY9" fmla="*/ 3520887 h 6200104"/>
                <a:gd name="connsiteX10" fmla="*/ 4261463 w 5426208"/>
                <a:gd name="connsiteY10" fmla="*/ 1983673 h 6200104"/>
                <a:gd name="connsiteX11" fmla="*/ 4416873 w 5426208"/>
                <a:gd name="connsiteY11" fmla="*/ 1384133 h 6200104"/>
                <a:gd name="connsiteX12" fmla="*/ 4596120 w 5426208"/>
                <a:gd name="connsiteY12" fmla="*/ 925679 h 6200104"/>
                <a:gd name="connsiteX13" fmla="*/ 4049958 w 5426208"/>
                <a:gd name="connsiteY13" fmla="*/ 1199546 h 6200104"/>
                <a:gd name="connsiteX14" fmla="*/ 3488008 w 5426208"/>
                <a:gd name="connsiteY14" fmla="*/ 2315967 h 6200104"/>
                <a:gd name="connsiteX15" fmla="*/ 3287203 w 5426208"/>
                <a:gd name="connsiteY15" fmla="*/ 3409640 h 6200104"/>
                <a:gd name="connsiteX16" fmla="*/ 3292845 w 5426208"/>
                <a:gd name="connsiteY16" fmla="*/ 4093575 h 6200104"/>
                <a:gd name="connsiteX17" fmla="*/ 3192806 w 5426208"/>
                <a:gd name="connsiteY17" fmla="*/ 3843181 h 6200104"/>
                <a:gd name="connsiteX18" fmla="*/ 3006290 w 5426208"/>
                <a:gd name="connsiteY18" fmla="*/ 2973449 h 6200104"/>
                <a:gd name="connsiteX19" fmla="*/ 2437902 w 5426208"/>
                <a:gd name="connsiteY19" fmla="*/ 1629218 h 6200104"/>
                <a:gd name="connsiteX20" fmla="*/ 2116465 w 5426208"/>
                <a:gd name="connsiteY20" fmla="*/ 842913 h 6200104"/>
                <a:gd name="connsiteX21" fmla="*/ 1976061 w 5426208"/>
                <a:gd name="connsiteY21" fmla="*/ 238012 h 6200104"/>
                <a:gd name="connsiteX22" fmla="*/ 1853512 w 5426208"/>
                <a:gd name="connsiteY22" fmla="*/ 2342 h 6200104"/>
                <a:gd name="connsiteX23" fmla="*/ 1674403 w 5426208"/>
                <a:gd name="connsiteY23" fmla="*/ 360561 h 6200104"/>
                <a:gd name="connsiteX24" fmla="*/ 1504721 w 5426208"/>
                <a:gd name="connsiteY24" fmla="*/ 1416363 h 6200104"/>
                <a:gd name="connsiteX25" fmla="*/ 1919500 w 5426208"/>
                <a:gd name="connsiteY25" fmla="*/ 2745542 h 6200104"/>
                <a:gd name="connsiteX26" fmla="*/ 2511779 w 5426208"/>
                <a:gd name="connsiteY26" fmla="*/ 3913253 h 6200104"/>
                <a:gd name="connsiteX27" fmla="*/ 2507282 w 5426208"/>
                <a:gd name="connsiteY27" fmla="*/ 4079404 h 6200104"/>
                <a:gd name="connsiteX28" fmla="*/ 1259624 w 5426208"/>
                <a:gd name="connsiteY28" fmla="*/ 2566433 h 6200104"/>
                <a:gd name="connsiteX29" fmla="*/ 760003 w 5426208"/>
                <a:gd name="connsiteY29" fmla="*/ 2019678 h 6200104"/>
                <a:gd name="connsiteX30" fmla="*/ 213248 w 5426208"/>
                <a:gd name="connsiteY30" fmla="*/ 1510631 h 6200104"/>
                <a:gd name="connsiteX31" fmla="*/ 213248 w 5426208"/>
                <a:gd name="connsiteY31" fmla="*/ 1642606 h 6200104"/>
                <a:gd name="connsiteX32" fmla="*/ 694015 w 5426208"/>
                <a:gd name="connsiteY32" fmla="*/ 2981212 h 6200104"/>
                <a:gd name="connsiteX33" fmla="*/ 1253280 w 5426208"/>
                <a:gd name="connsiteY33" fmla="*/ 4011172 h 6200104"/>
                <a:gd name="connsiteX34" fmla="*/ 2015715 w 5426208"/>
                <a:gd name="connsiteY34" fmla="*/ 4652474 h 6200104"/>
                <a:gd name="connsiteX35" fmla="*/ 2631307 w 5426208"/>
                <a:gd name="connsiteY35" fmla="*/ 4974927 h 6200104"/>
                <a:gd name="connsiteX36" fmla="*/ 2175214 w 5426208"/>
                <a:gd name="connsiteY36" fmla="*/ 5005730 h 6200104"/>
                <a:gd name="connsiteX37" fmla="*/ 1502268 w 5426208"/>
                <a:gd name="connsiteY37" fmla="*/ 4791697 h 6200104"/>
                <a:gd name="connsiteX38" fmla="*/ 760003 w 5426208"/>
                <a:gd name="connsiteY38" fmla="*/ 4187843 h 6200104"/>
                <a:gd name="connsiteX39" fmla="*/ 260382 w 5426208"/>
                <a:gd name="connsiteY39" fmla="*/ 3292297 h 6200104"/>
                <a:gd name="connsiteX40" fmla="*/ 5859 w 5426208"/>
                <a:gd name="connsiteY40" fmla="*/ 2924651 h 6200104"/>
                <a:gd name="connsiteX41" fmla="*/ 109554 w 5426208"/>
                <a:gd name="connsiteY41" fmla="*/ 3518540 h 6200104"/>
                <a:gd name="connsiteX42" fmla="*/ 420638 w 5426208"/>
                <a:gd name="connsiteY42" fmla="*/ 4923134 h 6200104"/>
                <a:gd name="connsiteX43" fmla="*/ 967661 w 5426208"/>
                <a:gd name="connsiteY43" fmla="*/ 5506585 h 6200104"/>
                <a:gd name="connsiteX44" fmla="*/ 1523574 w 5426208"/>
                <a:gd name="connsiteY44" fmla="*/ 5762119 h 6200104"/>
                <a:gd name="connsiteX45" fmla="*/ 2471273 w 5426208"/>
                <a:gd name="connsiteY45" fmla="*/ 5842271 h 6200104"/>
                <a:gd name="connsiteX46" fmla="*/ 3384948 w 5426208"/>
                <a:gd name="connsiteY46" fmla="*/ 5645745 h 6200104"/>
                <a:gd name="connsiteX47" fmla="*/ 3500869 w 5426208"/>
                <a:gd name="connsiteY47" fmla="*/ 5718886 h 6200104"/>
                <a:gd name="connsiteX48" fmla="*/ 3506134 w 5426208"/>
                <a:gd name="connsiteY48" fmla="*/ 6200104 h 6200104"/>
                <a:gd name="connsiteX0" fmla="*/ 4469964 w 5426208"/>
                <a:gd name="connsiteY0" fmla="*/ 6083203 h 6214938"/>
                <a:gd name="connsiteX1" fmla="*/ 4282215 w 5426208"/>
                <a:gd name="connsiteY1" fmla="*/ 5535448 h 6214938"/>
                <a:gd name="connsiteX2" fmla="*/ 4330110 w 5426208"/>
                <a:gd name="connsiteY2" fmla="*/ 5267389 h 6214938"/>
                <a:gd name="connsiteX3" fmla="*/ 4631881 w 5426208"/>
                <a:gd name="connsiteY3" fmla="*/ 4862403 h 6214938"/>
                <a:gd name="connsiteX4" fmla="*/ 5058626 w 5426208"/>
                <a:gd name="connsiteY4" fmla="*/ 3816178 h 6214938"/>
                <a:gd name="connsiteX5" fmla="*/ 5416844 w 5426208"/>
                <a:gd name="connsiteY5" fmla="*/ 2750949 h 6214938"/>
                <a:gd name="connsiteX6" fmla="*/ 5253752 w 5426208"/>
                <a:gd name="connsiteY6" fmla="*/ 2763149 h 6214938"/>
                <a:gd name="connsiteX7" fmla="*/ 4553133 w 5426208"/>
                <a:gd name="connsiteY7" fmla="*/ 3282666 h 6214938"/>
                <a:gd name="connsiteX8" fmla="*/ 3980892 w 5426208"/>
                <a:gd name="connsiteY8" fmla="*/ 4225819 h 6214938"/>
                <a:gd name="connsiteX9" fmla="*/ 4002122 w 5426208"/>
                <a:gd name="connsiteY9" fmla="*/ 3535721 h 6214938"/>
                <a:gd name="connsiteX10" fmla="*/ 4261463 w 5426208"/>
                <a:gd name="connsiteY10" fmla="*/ 1998507 h 6214938"/>
                <a:gd name="connsiteX11" fmla="*/ 4416873 w 5426208"/>
                <a:gd name="connsiteY11" fmla="*/ 1398967 h 6214938"/>
                <a:gd name="connsiteX12" fmla="*/ 4596120 w 5426208"/>
                <a:gd name="connsiteY12" fmla="*/ 940513 h 6214938"/>
                <a:gd name="connsiteX13" fmla="*/ 4049958 w 5426208"/>
                <a:gd name="connsiteY13" fmla="*/ 1214380 h 6214938"/>
                <a:gd name="connsiteX14" fmla="*/ 3488008 w 5426208"/>
                <a:gd name="connsiteY14" fmla="*/ 2330801 h 6214938"/>
                <a:gd name="connsiteX15" fmla="*/ 3287203 w 5426208"/>
                <a:gd name="connsiteY15" fmla="*/ 3424474 h 6214938"/>
                <a:gd name="connsiteX16" fmla="*/ 3292845 w 5426208"/>
                <a:gd name="connsiteY16" fmla="*/ 4108409 h 6214938"/>
                <a:gd name="connsiteX17" fmla="*/ 3192806 w 5426208"/>
                <a:gd name="connsiteY17" fmla="*/ 3858015 h 6214938"/>
                <a:gd name="connsiteX18" fmla="*/ 3006290 w 5426208"/>
                <a:gd name="connsiteY18" fmla="*/ 2988283 h 6214938"/>
                <a:gd name="connsiteX19" fmla="*/ 2437902 w 5426208"/>
                <a:gd name="connsiteY19" fmla="*/ 1644052 h 6214938"/>
                <a:gd name="connsiteX20" fmla="*/ 2116465 w 5426208"/>
                <a:gd name="connsiteY20" fmla="*/ 857747 h 6214938"/>
                <a:gd name="connsiteX21" fmla="*/ 1976061 w 5426208"/>
                <a:gd name="connsiteY21" fmla="*/ 252846 h 6214938"/>
                <a:gd name="connsiteX22" fmla="*/ 1853512 w 5426208"/>
                <a:gd name="connsiteY22" fmla="*/ 17176 h 6214938"/>
                <a:gd name="connsiteX23" fmla="*/ 1612673 w 5426208"/>
                <a:gd name="connsiteY23" fmla="*/ 683202 h 6214938"/>
                <a:gd name="connsiteX24" fmla="*/ 1504721 w 5426208"/>
                <a:gd name="connsiteY24" fmla="*/ 1431197 h 6214938"/>
                <a:gd name="connsiteX25" fmla="*/ 1919500 w 5426208"/>
                <a:gd name="connsiteY25" fmla="*/ 2760376 h 6214938"/>
                <a:gd name="connsiteX26" fmla="*/ 2511779 w 5426208"/>
                <a:gd name="connsiteY26" fmla="*/ 3928087 h 6214938"/>
                <a:gd name="connsiteX27" fmla="*/ 2507282 w 5426208"/>
                <a:gd name="connsiteY27" fmla="*/ 4094238 h 6214938"/>
                <a:gd name="connsiteX28" fmla="*/ 1259624 w 5426208"/>
                <a:gd name="connsiteY28" fmla="*/ 2581267 h 6214938"/>
                <a:gd name="connsiteX29" fmla="*/ 760003 w 5426208"/>
                <a:gd name="connsiteY29" fmla="*/ 2034512 h 6214938"/>
                <a:gd name="connsiteX30" fmla="*/ 213248 w 5426208"/>
                <a:gd name="connsiteY30" fmla="*/ 1525465 h 6214938"/>
                <a:gd name="connsiteX31" fmla="*/ 213248 w 5426208"/>
                <a:gd name="connsiteY31" fmla="*/ 1657440 h 6214938"/>
                <a:gd name="connsiteX32" fmla="*/ 694015 w 5426208"/>
                <a:gd name="connsiteY32" fmla="*/ 2996046 h 6214938"/>
                <a:gd name="connsiteX33" fmla="*/ 1253280 w 5426208"/>
                <a:gd name="connsiteY33" fmla="*/ 4026006 h 6214938"/>
                <a:gd name="connsiteX34" fmla="*/ 2015715 w 5426208"/>
                <a:gd name="connsiteY34" fmla="*/ 4667308 h 6214938"/>
                <a:gd name="connsiteX35" fmla="*/ 2631307 w 5426208"/>
                <a:gd name="connsiteY35" fmla="*/ 4989761 h 6214938"/>
                <a:gd name="connsiteX36" fmla="*/ 2175214 w 5426208"/>
                <a:gd name="connsiteY36" fmla="*/ 5020564 h 6214938"/>
                <a:gd name="connsiteX37" fmla="*/ 1502268 w 5426208"/>
                <a:gd name="connsiteY37" fmla="*/ 4806531 h 6214938"/>
                <a:gd name="connsiteX38" fmla="*/ 760003 w 5426208"/>
                <a:gd name="connsiteY38" fmla="*/ 4202677 h 6214938"/>
                <a:gd name="connsiteX39" fmla="*/ 260382 w 5426208"/>
                <a:gd name="connsiteY39" fmla="*/ 3307131 h 6214938"/>
                <a:gd name="connsiteX40" fmla="*/ 5859 w 5426208"/>
                <a:gd name="connsiteY40" fmla="*/ 2939485 h 6214938"/>
                <a:gd name="connsiteX41" fmla="*/ 109554 w 5426208"/>
                <a:gd name="connsiteY41" fmla="*/ 3533374 h 6214938"/>
                <a:gd name="connsiteX42" fmla="*/ 420638 w 5426208"/>
                <a:gd name="connsiteY42" fmla="*/ 4937968 h 6214938"/>
                <a:gd name="connsiteX43" fmla="*/ 967661 w 5426208"/>
                <a:gd name="connsiteY43" fmla="*/ 5521419 h 6214938"/>
                <a:gd name="connsiteX44" fmla="*/ 1523574 w 5426208"/>
                <a:gd name="connsiteY44" fmla="*/ 5776953 h 6214938"/>
                <a:gd name="connsiteX45" fmla="*/ 2471273 w 5426208"/>
                <a:gd name="connsiteY45" fmla="*/ 5857105 h 6214938"/>
                <a:gd name="connsiteX46" fmla="*/ 3384948 w 5426208"/>
                <a:gd name="connsiteY46" fmla="*/ 5660579 h 6214938"/>
                <a:gd name="connsiteX47" fmla="*/ 3500869 w 5426208"/>
                <a:gd name="connsiteY47" fmla="*/ 5733720 h 6214938"/>
                <a:gd name="connsiteX48" fmla="*/ 3506134 w 5426208"/>
                <a:gd name="connsiteY48" fmla="*/ 6214938 h 6214938"/>
                <a:gd name="connsiteX0" fmla="*/ 4469964 w 5426208"/>
                <a:gd name="connsiteY0" fmla="*/ 6068032 h 6199767"/>
                <a:gd name="connsiteX1" fmla="*/ 4282215 w 5426208"/>
                <a:gd name="connsiteY1" fmla="*/ 5520277 h 6199767"/>
                <a:gd name="connsiteX2" fmla="*/ 4330110 w 5426208"/>
                <a:gd name="connsiteY2" fmla="*/ 5252218 h 6199767"/>
                <a:gd name="connsiteX3" fmla="*/ 4631881 w 5426208"/>
                <a:gd name="connsiteY3" fmla="*/ 4847232 h 6199767"/>
                <a:gd name="connsiteX4" fmla="*/ 5058626 w 5426208"/>
                <a:gd name="connsiteY4" fmla="*/ 3801007 h 6199767"/>
                <a:gd name="connsiteX5" fmla="*/ 5416844 w 5426208"/>
                <a:gd name="connsiteY5" fmla="*/ 2735778 h 6199767"/>
                <a:gd name="connsiteX6" fmla="*/ 5253752 w 5426208"/>
                <a:gd name="connsiteY6" fmla="*/ 2747978 h 6199767"/>
                <a:gd name="connsiteX7" fmla="*/ 4553133 w 5426208"/>
                <a:gd name="connsiteY7" fmla="*/ 3267495 h 6199767"/>
                <a:gd name="connsiteX8" fmla="*/ 3980892 w 5426208"/>
                <a:gd name="connsiteY8" fmla="*/ 4210648 h 6199767"/>
                <a:gd name="connsiteX9" fmla="*/ 4002122 w 5426208"/>
                <a:gd name="connsiteY9" fmla="*/ 3520550 h 6199767"/>
                <a:gd name="connsiteX10" fmla="*/ 4261463 w 5426208"/>
                <a:gd name="connsiteY10" fmla="*/ 1983336 h 6199767"/>
                <a:gd name="connsiteX11" fmla="*/ 4416873 w 5426208"/>
                <a:gd name="connsiteY11" fmla="*/ 1383796 h 6199767"/>
                <a:gd name="connsiteX12" fmla="*/ 4596120 w 5426208"/>
                <a:gd name="connsiteY12" fmla="*/ 925342 h 6199767"/>
                <a:gd name="connsiteX13" fmla="*/ 4049958 w 5426208"/>
                <a:gd name="connsiteY13" fmla="*/ 1199209 h 6199767"/>
                <a:gd name="connsiteX14" fmla="*/ 3488008 w 5426208"/>
                <a:gd name="connsiteY14" fmla="*/ 2315630 h 6199767"/>
                <a:gd name="connsiteX15" fmla="*/ 3287203 w 5426208"/>
                <a:gd name="connsiteY15" fmla="*/ 3409303 h 6199767"/>
                <a:gd name="connsiteX16" fmla="*/ 3292845 w 5426208"/>
                <a:gd name="connsiteY16" fmla="*/ 4093238 h 6199767"/>
                <a:gd name="connsiteX17" fmla="*/ 3192806 w 5426208"/>
                <a:gd name="connsiteY17" fmla="*/ 3842844 h 6199767"/>
                <a:gd name="connsiteX18" fmla="*/ 3006290 w 5426208"/>
                <a:gd name="connsiteY18" fmla="*/ 2973112 h 6199767"/>
                <a:gd name="connsiteX19" fmla="*/ 2437902 w 5426208"/>
                <a:gd name="connsiteY19" fmla="*/ 1628881 h 6199767"/>
                <a:gd name="connsiteX20" fmla="*/ 2116465 w 5426208"/>
                <a:gd name="connsiteY20" fmla="*/ 842576 h 6199767"/>
                <a:gd name="connsiteX21" fmla="*/ 1945144 w 5426208"/>
                <a:gd name="connsiteY21" fmla="*/ 474671 h 6199767"/>
                <a:gd name="connsiteX22" fmla="*/ 1853512 w 5426208"/>
                <a:gd name="connsiteY22" fmla="*/ 2005 h 6199767"/>
                <a:gd name="connsiteX23" fmla="*/ 1612673 w 5426208"/>
                <a:gd name="connsiteY23" fmla="*/ 668031 h 6199767"/>
                <a:gd name="connsiteX24" fmla="*/ 1504721 w 5426208"/>
                <a:gd name="connsiteY24" fmla="*/ 1416026 h 6199767"/>
                <a:gd name="connsiteX25" fmla="*/ 1919500 w 5426208"/>
                <a:gd name="connsiteY25" fmla="*/ 2745205 h 6199767"/>
                <a:gd name="connsiteX26" fmla="*/ 2511779 w 5426208"/>
                <a:gd name="connsiteY26" fmla="*/ 3912916 h 6199767"/>
                <a:gd name="connsiteX27" fmla="*/ 2507282 w 5426208"/>
                <a:gd name="connsiteY27" fmla="*/ 4079067 h 6199767"/>
                <a:gd name="connsiteX28" fmla="*/ 1259624 w 5426208"/>
                <a:gd name="connsiteY28" fmla="*/ 2566096 h 6199767"/>
                <a:gd name="connsiteX29" fmla="*/ 760003 w 5426208"/>
                <a:gd name="connsiteY29" fmla="*/ 2019341 h 6199767"/>
                <a:gd name="connsiteX30" fmla="*/ 213248 w 5426208"/>
                <a:gd name="connsiteY30" fmla="*/ 1510294 h 6199767"/>
                <a:gd name="connsiteX31" fmla="*/ 213248 w 5426208"/>
                <a:gd name="connsiteY31" fmla="*/ 1642269 h 6199767"/>
                <a:gd name="connsiteX32" fmla="*/ 694015 w 5426208"/>
                <a:gd name="connsiteY32" fmla="*/ 2980875 h 6199767"/>
                <a:gd name="connsiteX33" fmla="*/ 1253280 w 5426208"/>
                <a:gd name="connsiteY33" fmla="*/ 4010835 h 6199767"/>
                <a:gd name="connsiteX34" fmla="*/ 2015715 w 5426208"/>
                <a:gd name="connsiteY34" fmla="*/ 4652137 h 6199767"/>
                <a:gd name="connsiteX35" fmla="*/ 2631307 w 5426208"/>
                <a:gd name="connsiteY35" fmla="*/ 4974590 h 6199767"/>
                <a:gd name="connsiteX36" fmla="*/ 2175214 w 5426208"/>
                <a:gd name="connsiteY36" fmla="*/ 5005393 h 6199767"/>
                <a:gd name="connsiteX37" fmla="*/ 1502268 w 5426208"/>
                <a:gd name="connsiteY37" fmla="*/ 4791360 h 6199767"/>
                <a:gd name="connsiteX38" fmla="*/ 760003 w 5426208"/>
                <a:gd name="connsiteY38" fmla="*/ 4187506 h 6199767"/>
                <a:gd name="connsiteX39" fmla="*/ 260382 w 5426208"/>
                <a:gd name="connsiteY39" fmla="*/ 3291960 h 6199767"/>
                <a:gd name="connsiteX40" fmla="*/ 5859 w 5426208"/>
                <a:gd name="connsiteY40" fmla="*/ 2924314 h 6199767"/>
                <a:gd name="connsiteX41" fmla="*/ 109554 w 5426208"/>
                <a:gd name="connsiteY41" fmla="*/ 3518203 h 6199767"/>
                <a:gd name="connsiteX42" fmla="*/ 420638 w 5426208"/>
                <a:gd name="connsiteY42" fmla="*/ 4922797 h 6199767"/>
                <a:gd name="connsiteX43" fmla="*/ 967661 w 5426208"/>
                <a:gd name="connsiteY43" fmla="*/ 5506248 h 6199767"/>
                <a:gd name="connsiteX44" fmla="*/ 1523574 w 5426208"/>
                <a:gd name="connsiteY44" fmla="*/ 5761782 h 6199767"/>
                <a:gd name="connsiteX45" fmla="*/ 2471273 w 5426208"/>
                <a:gd name="connsiteY45" fmla="*/ 5841934 h 6199767"/>
                <a:gd name="connsiteX46" fmla="*/ 3384948 w 5426208"/>
                <a:gd name="connsiteY46" fmla="*/ 5645408 h 6199767"/>
                <a:gd name="connsiteX47" fmla="*/ 3500869 w 5426208"/>
                <a:gd name="connsiteY47" fmla="*/ 5718549 h 6199767"/>
                <a:gd name="connsiteX48" fmla="*/ 3506134 w 5426208"/>
                <a:gd name="connsiteY48" fmla="*/ 6199767 h 6199767"/>
                <a:gd name="connsiteX0" fmla="*/ 4469964 w 5426208"/>
                <a:gd name="connsiteY0" fmla="*/ 5783028 h 5914763"/>
                <a:gd name="connsiteX1" fmla="*/ 4282215 w 5426208"/>
                <a:gd name="connsiteY1" fmla="*/ 5235273 h 5914763"/>
                <a:gd name="connsiteX2" fmla="*/ 4330110 w 5426208"/>
                <a:gd name="connsiteY2" fmla="*/ 4967214 h 5914763"/>
                <a:gd name="connsiteX3" fmla="*/ 4631881 w 5426208"/>
                <a:gd name="connsiteY3" fmla="*/ 4562228 h 5914763"/>
                <a:gd name="connsiteX4" fmla="*/ 5058626 w 5426208"/>
                <a:gd name="connsiteY4" fmla="*/ 3516003 h 5914763"/>
                <a:gd name="connsiteX5" fmla="*/ 5416844 w 5426208"/>
                <a:gd name="connsiteY5" fmla="*/ 2450774 h 5914763"/>
                <a:gd name="connsiteX6" fmla="*/ 5253752 w 5426208"/>
                <a:gd name="connsiteY6" fmla="*/ 2462974 h 5914763"/>
                <a:gd name="connsiteX7" fmla="*/ 4553133 w 5426208"/>
                <a:gd name="connsiteY7" fmla="*/ 2982491 h 5914763"/>
                <a:gd name="connsiteX8" fmla="*/ 3980892 w 5426208"/>
                <a:gd name="connsiteY8" fmla="*/ 3925644 h 5914763"/>
                <a:gd name="connsiteX9" fmla="*/ 4002122 w 5426208"/>
                <a:gd name="connsiteY9" fmla="*/ 3235546 h 5914763"/>
                <a:gd name="connsiteX10" fmla="*/ 4261463 w 5426208"/>
                <a:gd name="connsiteY10" fmla="*/ 1698332 h 5914763"/>
                <a:gd name="connsiteX11" fmla="*/ 4416873 w 5426208"/>
                <a:gd name="connsiteY11" fmla="*/ 1098792 h 5914763"/>
                <a:gd name="connsiteX12" fmla="*/ 4596120 w 5426208"/>
                <a:gd name="connsiteY12" fmla="*/ 640338 h 5914763"/>
                <a:gd name="connsiteX13" fmla="*/ 4049958 w 5426208"/>
                <a:gd name="connsiteY13" fmla="*/ 914205 h 5914763"/>
                <a:gd name="connsiteX14" fmla="*/ 3488008 w 5426208"/>
                <a:gd name="connsiteY14" fmla="*/ 2030626 h 5914763"/>
                <a:gd name="connsiteX15" fmla="*/ 3287203 w 5426208"/>
                <a:gd name="connsiteY15" fmla="*/ 3124299 h 5914763"/>
                <a:gd name="connsiteX16" fmla="*/ 3292845 w 5426208"/>
                <a:gd name="connsiteY16" fmla="*/ 3808234 h 5914763"/>
                <a:gd name="connsiteX17" fmla="*/ 3192806 w 5426208"/>
                <a:gd name="connsiteY17" fmla="*/ 3557840 h 5914763"/>
                <a:gd name="connsiteX18" fmla="*/ 3006290 w 5426208"/>
                <a:gd name="connsiteY18" fmla="*/ 2688108 h 5914763"/>
                <a:gd name="connsiteX19" fmla="*/ 2437902 w 5426208"/>
                <a:gd name="connsiteY19" fmla="*/ 1343877 h 5914763"/>
                <a:gd name="connsiteX20" fmla="*/ 2116465 w 5426208"/>
                <a:gd name="connsiteY20" fmla="*/ 557572 h 5914763"/>
                <a:gd name="connsiteX21" fmla="*/ 1945144 w 5426208"/>
                <a:gd name="connsiteY21" fmla="*/ 189667 h 5914763"/>
                <a:gd name="connsiteX22" fmla="*/ 1791527 w 5426208"/>
                <a:gd name="connsiteY22" fmla="*/ 5193 h 5914763"/>
                <a:gd name="connsiteX23" fmla="*/ 1612673 w 5426208"/>
                <a:gd name="connsiteY23" fmla="*/ 383027 h 5914763"/>
                <a:gd name="connsiteX24" fmla="*/ 1504721 w 5426208"/>
                <a:gd name="connsiteY24" fmla="*/ 1131022 h 5914763"/>
                <a:gd name="connsiteX25" fmla="*/ 1919500 w 5426208"/>
                <a:gd name="connsiteY25" fmla="*/ 2460201 h 5914763"/>
                <a:gd name="connsiteX26" fmla="*/ 2511779 w 5426208"/>
                <a:gd name="connsiteY26" fmla="*/ 3627912 h 5914763"/>
                <a:gd name="connsiteX27" fmla="*/ 2507282 w 5426208"/>
                <a:gd name="connsiteY27" fmla="*/ 3794063 h 5914763"/>
                <a:gd name="connsiteX28" fmla="*/ 1259624 w 5426208"/>
                <a:gd name="connsiteY28" fmla="*/ 2281092 h 5914763"/>
                <a:gd name="connsiteX29" fmla="*/ 760003 w 5426208"/>
                <a:gd name="connsiteY29" fmla="*/ 1734337 h 5914763"/>
                <a:gd name="connsiteX30" fmla="*/ 213248 w 5426208"/>
                <a:gd name="connsiteY30" fmla="*/ 1225290 h 5914763"/>
                <a:gd name="connsiteX31" fmla="*/ 213248 w 5426208"/>
                <a:gd name="connsiteY31" fmla="*/ 1357265 h 5914763"/>
                <a:gd name="connsiteX32" fmla="*/ 694015 w 5426208"/>
                <a:gd name="connsiteY32" fmla="*/ 2695871 h 5914763"/>
                <a:gd name="connsiteX33" fmla="*/ 1253280 w 5426208"/>
                <a:gd name="connsiteY33" fmla="*/ 3725831 h 5914763"/>
                <a:gd name="connsiteX34" fmla="*/ 2015715 w 5426208"/>
                <a:gd name="connsiteY34" fmla="*/ 4367133 h 5914763"/>
                <a:gd name="connsiteX35" fmla="*/ 2631307 w 5426208"/>
                <a:gd name="connsiteY35" fmla="*/ 4689586 h 5914763"/>
                <a:gd name="connsiteX36" fmla="*/ 2175214 w 5426208"/>
                <a:gd name="connsiteY36" fmla="*/ 4720389 h 5914763"/>
                <a:gd name="connsiteX37" fmla="*/ 1502268 w 5426208"/>
                <a:gd name="connsiteY37" fmla="*/ 4506356 h 5914763"/>
                <a:gd name="connsiteX38" fmla="*/ 760003 w 5426208"/>
                <a:gd name="connsiteY38" fmla="*/ 3902502 h 5914763"/>
                <a:gd name="connsiteX39" fmla="*/ 260382 w 5426208"/>
                <a:gd name="connsiteY39" fmla="*/ 3006956 h 5914763"/>
                <a:gd name="connsiteX40" fmla="*/ 5859 w 5426208"/>
                <a:gd name="connsiteY40" fmla="*/ 2639310 h 5914763"/>
                <a:gd name="connsiteX41" fmla="*/ 109554 w 5426208"/>
                <a:gd name="connsiteY41" fmla="*/ 3233199 h 5914763"/>
                <a:gd name="connsiteX42" fmla="*/ 420638 w 5426208"/>
                <a:gd name="connsiteY42" fmla="*/ 4637793 h 5914763"/>
                <a:gd name="connsiteX43" fmla="*/ 967661 w 5426208"/>
                <a:gd name="connsiteY43" fmla="*/ 5221244 h 5914763"/>
                <a:gd name="connsiteX44" fmla="*/ 1523574 w 5426208"/>
                <a:gd name="connsiteY44" fmla="*/ 5476778 h 5914763"/>
                <a:gd name="connsiteX45" fmla="*/ 2471273 w 5426208"/>
                <a:gd name="connsiteY45" fmla="*/ 5556930 h 5914763"/>
                <a:gd name="connsiteX46" fmla="*/ 3384948 w 5426208"/>
                <a:gd name="connsiteY46" fmla="*/ 5360404 h 5914763"/>
                <a:gd name="connsiteX47" fmla="*/ 3500869 w 5426208"/>
                <a:gd name="connsiteY47" fmla="*/ 5433545 h 5914763"/>
                <a:gd name="connsiteX48" fmla="*/ 3506134 w 5426208"/>
                <a:gd name="connsiteY48" fmla="*/ 5914763 h 5914763"/>
                <a:gd name="connsiteX0" fmla="*/ 4469964 w 5426208"/>
                <a:gd name="connsiteY0" fmla="*/ 5781273 h 5913008"/>
                <a:gd name="connsiteX1" fmla="*/ 4282215 w 5426208"/>
                <a:gd name="connsiteY1" fmla="*/ 5233518 h 5913008"/>
                <a:gd name="connsiteX2" fmla="*/ 4330110 w 5426208"/>
                <a:gd name="connsiteY2" fmla="*/ 4965459 h 5913008"/>
                <a:gd name="connsiteX3" fmla="*/ 4631881 w 5426208"/>
                <a:gd name="connsiteY3" fmla="*/ 4560473 h 5913008"/>
                <a:gd name="connsiteX4" fmla="*/ 5058626 w 5426208"/>
                <a:gd name="connsiteY4" fmla="*/ 3514248 h 5913008"/>
                <a:gd name="connsiteX5" fmla="*/ 5416844 w 5426208"/>
                <a:gd name="connsiteY5" fmla="*/ 2449019 h 5913008"/>
                <a:gd name="connsiteX6" fmla="*/ 5253752 w 5426208"/>
                <a:gd name="connsiteY6" fmla="*/ 2461219 h 5913008"/>
                <a:gd name="connsiteX7" fmla="*/ 4553133 w 5426208"/>
                <a:gd name="connsiteY7" fmla="*/ 2980736 h 5913008"/>
                <a:gd name="connsiteX8" fmla="*/ 3980892 w 5426208"/>
                <a:gd name="connsiteY8" fmla="*/ 3923889 h 5913008"/>
                <a:gd name="connsiteX9" fmla="*/ 4002122 w 5426208"/>
                <a:gd name="connsiteY9" fmla="*/ 3233791 h 5913008"/>
                <a:gd name="connsiteX10" fmla="*/ 4261463 w 5426208"/>
                <a:gd name="connsiteY10" fmla="*/ 1696577 h 5913008"/>
                <a:gd name="connsiteX11" fmla="*/ 4416873 w 5426208"/>
                <a:gd name="connsiteY11" fmla="*/ 1097037 h 5913008"/>
                <a:gd name="connsiteX12" fmla="*/ 4596120 w 5426208"/>
                <a:gd name="connsiteY12" fmla="*/ 638583 h 5913008"/>
                <a:gd name="connsiteX13" fmla="*/ 4049958 w 5426208"/>
                <a:gd name="connsiteY13" fmla="*/ 912450 h 5913008"/>
                <a:gd name="connsiteX14" fmla="*/ 3488008 w 5426208"/>
                <a:gd name="connsiteY14" fmla="*/ 2028871 h 5913008"/>
                <a:gd name="connsiteX15" fmla="*/ 3287203 w 5426208"/>
                <a:gd name="connsiteY15" fmla="*/ 3122544 h 5913008"/>
                <a:gd name="connsiteX16" fmla="*/ 3292845 w 5426208"/>
                <a:gd name="connsiteY16" fmla="*/ 3806479 h 5913008"/>
                <a:gd name="connsiteX17" fmla="*/ 3192806 w 5426208"/>
                <a:gd name="connsiteY17" fmla="*/ 3556085 h 5913008"/>
                <a:gd name="connsiteX18" fmla="*/ 3006290 w 5426208"/>
                <a:gd name="connsiteY18" fmla="*/ 2686353 h 5913008"/>
                <a:gd name="connsiteX19" fmla="*/ 2437902 w 5426208"/>
                <a:gd name="connsiteY19" fmla="*/ 1342122 h 5913008"/>
                <a:gd name="connsiteX20" fmla="*/ 2116465 w 5426208"/>
                <a:gd name="connsiteY20" fmla="*/ 555817 h 5913008"/>
                <a:gd name="connsiteX21" fmla="*/ 1934158 w 5426208"/>
                <a:gd name="connsiteY21" fmla="*/ 214606 h 5913008"/>
                <a:gd name="connsiteX22" fmla="*/ 1791527 w 5426208"/>
                <a:gd name="connsiteY22" fmla="*/ 3438 h 5913008"/>
                <a:gd name="connsiteX23" fmla="*/ 1612673 w 5426208"/>
                <a:gd name="connsiteY23" fmla="*/ 381272 h 5913008"/>
                <a:gd name="connsiteX24" fmla="*/ 1504721 w 5426208"/>
                <a:gd name="connsiteY24" fmla="*/ 1129267 h 5913008"/>
                <a:gd name="connsiteX25" fmla="*/ 1919500 w 5426208"/>
                <a:gd name="connsiteY25" fmla="*/ 2458446 h 5913008"/>
                <a:gd name="connsiteX26" fmla="*/ 2511779 w 5426208"/>
                <a:gd name="connsiteY26" fmla="*/ 3626157 h 5913008"/>
                <a:gd name="connsiteX27" fmla="*/ 2507282 w 5426208"/>
                <a:gd name="connsiteY27" fmla="*/ 3792308 h 5913008"/>
                <a:gd name="connsiteX28" fmla="*/ 1259624 w 5426208"/>
                <a:gd name="connsiteY28" fmla="*/ 2279337 h 5913008"/>
                <a:gd name="connsiteX29" fmla="*/ 760003 w 5426208"/>
                <a:gd name="connsiteY29" fmla="*/ 1732582 h 5913008"/>
                <a:gd name="connsiteX30" fmla="*/ 213248 w 5426208"/>
                <a:gd name="connsiteY30" fmla="*/ 1223535 h 5913008"/>
                <a:gd name="connsiteX31" fmla="*/ 213248 w 5426208"/>
                <a:gd name="connsiteY31" fmla="*/ 1355510 h 5913008"/>
                <a:gd name="connsiteX32" fmla="*/ 694015 w 5426208"/>
                <a:gd name="connsiteY32" fmla="*/ 2694116 h 5913008"/>
                <a:gd name="connsiteX33" fmla="*/ 1253280 w 5426208"/>
                <a:gd name="connsiteY33" fmla="*/ 3724076 h 5913008"/>
                <a:gd name="connsiteX34" fmla="*/ 2015715 w 5426208"/>
                <a:gd name="connsiteY34" fmla="*/ 4365378 h 5913008"/>
                <a:gd name="connsiteX35" fmla="*/ 2631307 w 5426208"/>
                <a:gd name="connsiteY35" fmla="*/ 4687831 h 5913008"/>
                <a:gd name="connsiteX36" fmla="*/ 2175214 w 5426208"/>
                <a:gd name="connsiteY36" fmla="*/ 4718634 h 5913008"/>
                <a:gd name="connsiteX37" fmla="*/ 1502268 w 5426208"/>
                <a:gd name="connsiteY37" fmla="*/ 4504601 h 5913008"/>
                <a:gd name="connsiteX38" fmla="*/ 760003 w 5426208"/>
                <a:gd name="connsiteY38" fmla="*/ 3900747 h 5913008"/>
                <a:gd name="connsiteX39" fmla="*/ 260382 w 5426208"/>
                <a:gd name="connsiteY39" fmla="*/ 3005201 h 5913008"/>
                <a:gd name="connsiteX40" fmla="*/ 5859 w 5426208"/>
                <a:gd name="connsiteY40" fmla="*/ 2637555 h 5913008"/>
                <a:gd name="connsiteX41" fmla="*/ 109554 w 5426208"/>
                <a:gd name="connsiteY41" fmla="*/ 3231444 h 5913008"/>
                <a:gd name="connsiteX42" fmla="*/ 420638 w 5426208"/>
                <a:gd name="connsiteY42" fmla="*/ 4636038 h 5913008"/>
                <a:gd name="connsiteX43" fmla="*/ 967661 w 5426208"/>
                <a:gd name="connsiteY43" fmla="*/ 5219489 h 5913008"/>
                <a:gd name="connsiteX44" fmla="*/ 1523574 w 5426208"/>
                <a:gd name="connsiteY44" fmla="*/ 5475023 h 5913008"/>
                <a:gd name="connsiteX45" fmla="*/ 2471273 w 5426208"/>
                <a:gd name="connsiteY45" fmla="*/ 5555175 h 5913008"/>
                <a:gd name="connsiteX46" fmla="*/ 3384948 w 5426208"/>
                <a:gd name="connsiteY46" fmla="*/ 5358649 h 5913008"/>
                <a:gd name="connsiteX47" fmla="*/ 3500869 w 5426208"/>
                <a:gd name="connsiteY47" fmla="*/ 5431790 h 5913008"/>
                <a:gd name="connsiteX48" fmla="*/ 3506134 w 5426208"/>
                <a:gd name="connsiteY48" fmla="*/ 5913008 h 5913008"/>
                <a:gd name="connsiteX0" fmla="*/ 4469964 w 5426208"/>
                <a:gd name="connsiteY0" fmla="*/ 5823370 h 5955105"/>
                <a:gd name="connsiteX1" fmla="*/ 4282215 w 5426208"/>
                <a:gd name="connsiteY1" fmla="*/ 5275615 h 5955105"/>
                <a:gd name="connsiteX2" fmla="*/ 4330110 w 5426208"/>
                <a:gd name="connsiteY2" fmla="*/ 5007556 h 5955105"/>
                <a:gd name="connsiteX3" fmla="*/ 4631881 w 5426208"/>
                <a:gd name="connsiteY3" fmla="*/ 4602570 h 5955105"/>
                <a:gd name="connsiteX4" fmla="*/ 5058626 w 5426208"/>
                <a:gd name="connsiteY4" fmla="*/ 3556345 h 5955105"/>
                <a:gd name="connsiteX5" fmla="*/ 5416844 w 5426208"/>
                <a:gd name="connsiteY5" fmla="*/ 2491116 h 5955105"/>
                <a:gd name="connsiteX6" fmla="*/ 5253752 w 5426208"/>
                <a:gd name="connsiteY6" fmla="*/ 2503316 h 5955105"/>
                <a:gd name="connsiteX7" fmla="*/ 4553133 w 5426208"/>
                <a:gd name="connsiteY7" fmla="*/ 3022833 h 5955105"/>
                <a:gd name="connsiteX8" fmla="*/ 3980892 w 5426208"/>
                <a:gd name="connsiteY8" fmla="*/ 3965986 h 5955105"/>
                <a:gd name="connsiteX9" fmla="*/ 4002122 w 5426208"/>
                <a:gd name="connsiteY9" fmla="*/ 3275888 h 5955105"/>
                <a:gd name="connsiteX10" fmla="*/ 4261463 w 5426208"/>
                <a:gd name="connsiteY10" fmla="*/ 1738674 h 5955105"/>
                <a:gd name="connsiteX11" fmla="*/ 4416873 w 5426208"/>
                <a:gd name="connsiteY11" fmla="*/ 1139134 h 5955105"/>
                <a:gd name="connsiteX12" fmla="*/ 4596120 w 5426208"/>
                <a:gd name="connsiteY12" fmla="*/ 680680 h 5955105"/>
                <a:gd name="connsiteX13" fmla="*/ 4049958 w 5426208"/>
                <a:gd name="connsiteY13" fmla="*/ 954547 h 5955105"/>
                <a:gd name="connsiteX14" fmla="*/ 3488008 w 5426208"/>
                <a:gd name="connsiteY14" fmla="*/ 2070968 h 5955105"/>
                <a:gd name="connsiteX15" fmla="*/ 3287203 w 5426208"/>
                <a:gd name="connsiteY15" fmla="*/ 3164641 h 5955105"/>
                <a:gd name="connsiteX16" fmla="*/ 3292845 w 5426208"/>
                <a:gd name="connsiteY16" fmla="*/ 3848576 h 5955105"/>
                <a:gd name="connsiteX17" fmla="*/ 3192806 w 5426208"/>
                <a:gd name="connsiteY17" fmla="*/ 3598182 h 5955105"/>
                <a:gd name="connsiteX18" fmla="*/ 3006290 w 5426208"/>
                <a:gd name="connsiteY18" fmla="*/ 2728450 h 5955105"/>
                <a:gd name="connsiteX19" fmla="*/ 2437902 w 5426208"/>
                <a:gd name="connsiteY19" fmla="*/ 1384219 h 5955105"/>
                <a:gd name="connsiteX20" fmla="*/ 2116465 w 5426208"/>
                <a:gd name="connsiteY20" fmla="*/ 597914 h 5955105"/>
                <a:gd name="connsiteX21" fmla="*/ 1934158 w 5426208"/>
                <a:gd name="connsiteY21" fmla="*/ 256703 h 5955105"/>
                <a:gd name="connsiteX22" fmla="*/ 1791527 w 5426208"/>
                <a:gd name="connsiteY22" fmla="*/ 45535 h 5955105"/>
                <a:gd name="connsiteX23" fmla="*/ 1504721 w 5426208"/>
                <a:gd name="connsiteY23" fmla="*/ 1171364 h 5955105"/>
                <a:gd name="connsiteX24" fmla="*/ 1919500 w 5426208"/>
                <a:gd name="connsiteY24" fmla="*/ 2500543 h 5955105"/>
                <a:gd name="connsiteX25" fmla="*/ 2511779 w 5426208"/>
                <a:gd name="connsiteY25" fmla="*/ 3668254 h 5955105"/>
                <a:gd name="connsiteX26" fmla="*/ 2507282 w 5426208"/>
                <a:gd name="connsiteY26" fmla="*/ 3834405 h 5955105"/>
                <a:gd name="connsiteX27" fmla="*/ 1259624 w 5426208"/>
                <a:gd name="connsiteY27" fmla="*/ 2321434 h 5955105"/>
                <a:gd name="connsiteX28" fmla="*/ 760003 w 5426208"/>
                <a:gd name="connsiteY28" fmla="*/ 1774679 h 5955105"/>
                <a:gd name="connsiteX29" fmla="*/ 213248 w 5426208"/>
                <a:gd name="connsiteY29" fmla="*/ 1265632 h 5955105"/>
                <a:gd name="connsiteX30" fmla="*/ 213248 w 5426208"/>
                <a:gd name="connsiteY30" fmla="*/ 1397607 h 5955105"/>
                <a:gd name="connsiteX31" fmla="*/ 694015 w 5426208"/>
                <a:gd name="connsiteY31" fmla="*/ 2736213 h 5955105"/>
                <a:gd name="connsiteX32" fmla="*/ 1253280 w 5426208"/>
                <a:gd name="connsiteY32" fmla="*/ 3766173 h 5955105"/>
                <a:gd name="connsiteX33" fmla="*/ 2015715 w 5426208"/>
                <a:gd name="connsiteY33" fmla="*/ 4407475 h 5955105"/>
                <a:gd name="connsiteX34" fmla="*/ 2631307 w 5426208"/>
                <a:gd name="connsiteY34" fmla="*/ 4729928 h 5955105"/>
                <a:gd name="connsiteX35" fmla="*/ 2175214 w 5426208"/>
                <a:gd name="connsiteY35" fmla="*/ 4760731 h 5955105"/>
                <a:gd name="connsiteX36" fmla="*/ 1502268 w 5426208"/>
                <a:gd name="connsiteY36" fmla="*/ 4546698 h 5955105"/>
                <a:gd name="connsiteX37" fmla="*/ 760003 w 5426208"/>
                <a:gd name="connsiteY37" fmla="*/ 3942844 h 5955105"/>
                <a:gd name="connsiteX38" fmla="*/ 260382 w 5426208"/>
                <a:gd name="connsiteY38" fmla="*/ 3047298 h 5955105"/>
                <a:gd name="connsiteX39" fmla="*/ 5859 w 5426208"/>
                <a:gd name="connsiteY39" fmla="*/ 2679652 h 5955105"/>
                <a:gd name="connsiteX40" fmla="*/ 109554 w 5426208"/>
                <a:gd name="connsiteY40" fmla="*/ 3273541 h 5955105"/>
                <a:gd name="connsiteX41" fmla="*/ 420638 w 5426208"/>
                <a:gd name="connsiteY41" fmla="*/ 4678135 h 5955105"/>
                <a:gd name="connsiteX42" fmla="*/ 967661 w 5426208"/>
                <a:gd name="connsiteY42" fmla="*/ 5261586 h 5955105"/>
                <a:gd name="connsiteX43" fmla="*/ 1523574 w 5426208"/>
                <a:gd name="connsiteY43" fmla="*/ 5517120 h 5955105"/>
                <a:gd name="connsiteX44" fmla="*/ 2471273 w 5426208"/>
                <a:gd name="connsiteY44" fmla="*/ 5597272 h 5955105"/>
                <a:gd name="connsiteX45" fmla="*/ 3384948 w 5426208"/>
                <a:gd name="connsiteY45" fmla="*/ 5400746 h 5955105"/>
                <a:gd name="connsiteX46" fmla="*/ 3500869 w 5426208"/>
                <a:gd name="connsiteY46" fmla="*/ 5473887 h 5955105"/>
                <a:gd name="connsiteX47" fmla="*/ 3506134 w 5426208"/>
                <a:gd name="connsiteY47" fmla="*/ 5955105 h 5955105"/>
                <a:gd name="connsiteX0" fmla="*/ 4469964 w 5426208"/>
                <a:gd name="connsiteY0" fmla="*/ 5830286 h 5962021"/>
                <a:gd name="connsiteX1" fmla="*/ 4282215 w 5426208"/>
                <a:gd name="connsiteY1" fmla="*/ 5282531 h 5962021"/>
                <a:gd name="connsiteX2" fmla="*/ 4330110 w 5426208"/>
                <a:gd name="connsiteY2" fmla="*/ 5014472 h 5962021"/>
                <a:gd name="connsiteX3" fmla="*/ 4631881 w 5426208"/>
                <a:gd name="connsiteY3" fmla="*/ 4609486 h 5962021"/>
                <a:gd name="connsiteX4" fmla="*/ 5058626 w 5426208"/>
                <a:gd name="connsiteY4" fmla="*/ 3563261 h 5962021"/>
                <a:gd name="connsiteX5" fmla="*/ 5416844 w 5426208"/>
                <a:gd name="connsiteY5" fmla="*/ 2498032 h 5962021"/>
                <a:gd name="connsiteX6" fmla="*/ 5253752 w 5426208"/>
                <a:gd name="connsiteY6" fmla="*/ 2510232 h 5962021"/>
                <a:gd name="connsiteX7" fmla="*/ 4553133 w 5426208"/>
                <a:gd name="connsiteY7" fmla="*/ 3029749 h 5962021"/>
                <a:gd name="connsiteX8" fmla="*/ 3980892 w 5426208"/>
                <a:gd name="connsiteY8" fmla="*/ 3972902 h 5962021"/>
                <a:gd name="connsiteX9" fmla="*/ 4002122 w 5426208"/>
                <a:gd name="connsiteY9" fmla="*/ 3282804 h 5962021"/>
                <a:gd name="connsiteX10" fmla="*/ 4261463 w 5426208"/>
                <a:gd name="connsiteY10" fmla="*/ 1745590 h 5962021"/>
                <a:gd name="connsiteX11" fmla="*/ 4416873 w 5426208"/>
                <a:gd name="connsiteY11" fmla="*/ 1146050 h 5962021"/>
                <a:gd name="connsiteX12" fmla="*/ 4596120 w 5426208"/>
                <a:gd name="connsiteY12" fmla="*/ 687596 h 5962021"/>
                <a:gd name="connsiteX13" fmla="*/ 4049958 w 5426208"/>
                <a:gd name="connsiteY13" fmla="*/ 961463 h 5962021"/>
                <a:gd name="connsiteX14" fmla="*/ 3488008 w 5426208"/>
                <a:gd name="connsiteY14" fmla="*/ 2077884 h 5962021"/>
                <a:gd name="connsiteX15" fmla="*/ 3287203 w 5426208"/>
                <a:gd name="connsiteY15" fmla="*/ 3171557 h 5962021"/>
                <a:gd name="connsiteX16" fmla="*/ 3292845 w 5426208"/>
                <a:gd name="connsiteY16" fmla="*/ 3855492 h 5962021"/>
                <a:gd name="connsiteX17" fmla="*/ 3192806 w 5426208"/>
                <a:gd name="connsiteY17" fmla="*/ 3605098 h 5962021"/>
                <a:gd name="connsiteX18" fmla="*/ 3006290 w 5426208"/>
                <a:gd name="connsiteY18" fmla="*/ 2735366 h 5962021"/>
                <a:gd name="connsiteX19" fmla="*/ 2437902 w 5426208"/>
                <a:gd name="connsiteY19" fmla="*/ 1391135 h 5962021"/>
                <a:gd name="connsiteX20" fmla="*/ 2116465 w 5426208"/>
                <a:gd name="connsiteY20" fmla="*/ 604830 h 5962021"/>
                <a:gd name="connsiteX21" fmla="*/ 1934158 w 5426208"/>
                <a:gd name="connsiteY21" fmla="*/ 263619 h 5962021"/>
                <a:gd name="connsiteX22" fmla="*/ 1759700 w 5426208"/>
                <a:gd name="connsiteY22" fmla="*/ 44801 h 5962021"/>
                <a:gd name="connsiteX23" fmla="*/ 1504721 w 5426208"/>
                <a:gd name="connsiteY23" fmla="*/ 1178280 h 5962021"/>
                <a:gd name="connsiteX24" fmla="*/ 1919500 w 5426208"/>
                <a:gd name="connsiteY24" fmla="*/ 2507459 h 5962021"/>
                <a:gd name="connsiteX25" fmla="*/ 2511779 w 5426208"/>
                <a:gd name="connsiteY25" fmla="*/ 3675170 h 5962021"/>
                <a:gd name="connsiteX26" fmla="*/ 2507282 w 5426208"/>
                <a:gd name="connsiteY26" fmla="*/ 3841321 h 5962021"/>
                <a:gd name="connsiteX27" fmla="*/ 1259624 w 5426208"/>
                <a:gd name="connsiteY27" fmla="*/ 2328350 h 5962021"/>
                <a:gd name="connsiteX28" fmla="*/ 760003 w 5426208"/>
                <a:gd name="connsiteY28" fmla="*/ 1781595 h 5962021"/>
                <a:gd name="connsiteX29" fmla="*/ 213248 w 5426208"/>
                <a:gd name="connsiteY29" fmla="*/ 1272548 h 5962021"/>
                <a:gd name="connsiteX30" fmla="*/ 213248 w 5426208"/>
                <a:gd name="connsiteY30" fmla="*/ 1404523 h 5962021"/>
                <a:gd name="connsiteX31" fmla="*/ 694015 w 5426208"/>
                <a:gd name="connsiteY31" fmla="*/ 2743129 h 5962021"/>
                <a:gd name="connsiteX32" fmla="*/ 1253280 w 5426208"/>
                <a:gd name="connsiteY32" fmla="*/ 3773089 h 5962021"/>
                <a:gd name="connsiteX33" fmla="*/ 2015715 w 5426208"/>
                <a:gd name="connsiteY33" fmla="*/ 4414391 h 5962021"/>
                <a:gd name="connsiteX34" fmla="*/ 2631307 w 5426208"/>
                <a:gd name="connsiteY34" fmla="*/ 4736844 h 5962021"/>
                <a:gd name="connsiteX35" fmla="*/ 2175214 w 5426208"/>
                <a:gd name="connsiteY35" fmla="*/ 4767647 h 5962021"/>
                <a:gd name="connsiteX36" fmla="*/ 1502268 w 5426208"/>
                <a:gd name="connsiteY36" fmla="*/ 4553614 h 5962021"/>
                <a:gd name="connsiteX37" fmla="*/ 760003 w 5426208"/>
                <a:gd name="connsiteY37" fmla="*/ 3949760 h 5962021"/>
                <a:gd name="connsiteX38" fmla="*/ 260382 w 5426208"/>
                <a:gd name="connsiteY38" fmla="*/ 3054214 h 5962021"/>
                <a:gd name="connsiteX39" fmla="*/ 5859 w 5426208"/>
                <a:gd name="connsiteY39" fmla="*/ 2686568 h 5962021"/>
                <a:gd name="connsiteX40" fmla="*/ 109554 w 5426208"/>
                <a:gd name="connsiteY40" fmla="*/ 3280457 h 5962021"/>
                <a:gd name="connsiteX41" fmla="*/ 420638 w 5426208"/>
                <a:gd name="connsiteY41" fmla="*/ 4685051 h 5962021"/>
                <a:gd name="connsiteX42" fmla="*/ 967661 w 5426208"/>
                <a:gd name="connsiteY42" fmla="*/ 5268502 h 5962021"/>
                <a:gd name="connsiteX43" fmla="*/ 1523574 w 5426208"/>
                <a:gd name="connsiteY43" fmla="*/ 5524036 h 5962021"/>
                <a:gd name="connsiteX44" fmla="*/ 2471273 w 5426208"/>
                <a:gd name="connsiteY44" fmla="*/ 5604188 h 5962021"/>
                <a:gd name="connsiteX45" fmla="*/ 3384948 w 5426208"/>
                <a:gd name="connsiteY45" fmla="*/ 5407662 h 5962021"/>
                <a:gd name="connsiteX46" fmla="*/ 3500869 w 5426208"/>
                <a:gd name="connsiteY46" fmla="*/ 5480803 h 5962021"/>
                <a:gd name="connsiteX47" fmla="*/ 3506134 w 5426208"/>
                <a:gd name="connsiteY47" fmla="*/ 5962021 h 5962021"/>
                <a:gd name="connsiteX0" fmla="*/ 4469964 w 5426208"/>
                <a:gd name="connsiteY0" fmla="*/ 5848022 h 5979757"/>
                <a:gd name="connsiteX1" fmla="*/ 4282215 w 5426208"/>
                <a:gd name="connsiteY1" fmla="*/ 5300267 h 5979757"/>
                <a:gd name="connsiteX2" fmla="*/ 4330110 w 5426208"/>
                <a:gd name="connsiteY2" fmla="*/ 5032208 h 5979757"/>
                <a:gd name="connsiteX3" fmla="*/ 4631881 w 5426208"/>
                <a:gd name="connsiteY3" fmla="*/ 4627222 h 5979757"/>
                <a:gd name="connsiteX4" fmla="*/ 5058626 w 5426208"/>
                <a:gd name="connsiteY4" fmla="*/ 3580997 h 5979757"/>
                <a:gd name="connsiteX5" fmla="*/ 5416844 w 5426208"/>
                <a:gd name="connsiteY5" fmla="*/ 2515768 h 5979757"/>
                <a:gd name="connsiteX6" fmla="*/ 5253752 w 5426208"/>
                <a:gd name="connsiteY6" fmla="*/ 2527968 h 5979757"/>
                <a:gd name="connsiteX7" fmla="*/ 4553133 w 5426208"/>
                <a:gd name="connsiteY7" fmla="*/ 3047485 h 5979757"/>
                <a:gd name="connsiteX8" fmla="*/ 3980892 w 5426208"/>
                <a:gd name="connsiteY8" fmla="*/ 3990638 h 5979757"/>
                <a:gd name="connsiteX9" fmla="*/ 4002122 w 5426208"/>
                <a:gd name="connsiteY9" fmla="*/ 3300540 h 5979757"/>
                <a:gd name="connsiteX10" fmla="*/ 4261463 w 5426208"/>
                <a:gd name="connsiteY10" fmla="*/ 1763326 h 5979757"/>
                <a:gd name="connsiteX11" fmla="*/ 4416873 w 5426208"/>
                <a:gd name="connsiteY11" fmla="*/ 1163786 h 5979757"/>
                <a:gd name="connsiteX12" fmla="*/ 4596120 w 5426208"/>
                <a:gd name="connsiteY12" fmla="*/ 705332 h 5979757"/>
                <a:gd name="connsiteX13" fmla="*/ 4049958 w 5426208"/>
                <a:gd name="connsiteY13" fmla="*/ 979199 h 5979757"/>
                <a:gd name="connsiteX14" fmla="*/ 3488008 w 5426208"/>
                <a:gd name="connsiteY14" fmla="*/ 2095620 h 5979757"/>
                <a:gd name="connsiteX15" fmla="*/ 3287203 w 5426208"/>
                <a:gd name="connsiteY15" fmla="*/ 3189293 h 5979757"/>
                <a:gd name="connsiteX16" fmla="*/ 3292845 w 5426208"/>
                <a:gd name="connsiteY16" fmla="*/ 3873228 h 5979757"/>
                <a:gd name="connsiteX17" fmla="*/ 3192806 w 5426208"/>
                <a:gd name="connsiteY17" fmla="*/ 3622834 h 5979757"/>
                <a:gd name="connsiteX18" fmla="*/ 3006290 w 5426208"/>
                <a:gd name="connsiteY18" fmla="*/ 2753102 h 5979757"/>
                <a:gd name="connsiteX19" fmla="*/ 2437902 w 5426208"/>
                <a:gd name="connsiteY19" fmla="*/ 1408871 h 5979757"/>
                <a:gd name="connsiteX20" fmla="*/ 1934158 w 5426208"/>
                <a:gd name="connsiteY20" fmla="*/ 281355 h 5979757"/>
                <a:gd name="connsiteX21" fmla="*/ 1759700 w 5426208"/>
                <a:gd name="connsiteY21" fmla="*/ 62537 h 5979757"/>
                <a:gd name="connsiteX22" fmla="*/ 1504721 w 5426208"/>
                <a:gd name="connsiteY22" fmla="*/ 1196016 h 5979757"/>
                <a:gd name="connsiteX23" fmla="*/ 1919500 w 5426208"/>
                <a:gd name="connsiteY23" fmla="*/ 2525195 h 5979757"/>
                <a:gd name="connsiteX24" fmla="*/ 2511779 w 5426208"/>
                <a:gd name="connsiteY24" fmla="*/ 3692906 h 5979757"/>
                <a:gd name="connsiteX25" fmla="*/ 2507282 w 5426208"/>
                <a:gd name="connsiteY25" fmla="*/ 3859057 h 5979757"/>
                <a:gd name="connsiteX26" fmla="*/ 1259624 w 5426208"/>
                <a:gd name="connsiteY26" fmla="*/ 2346086 h 5979757"/>
                <a:gd name="connsiteX27" fmla="*/ 760003 w 5426208"/>
                <a:gd name="connsiteY27" fmla="*/ 1799331 h 5979757"/>
                <a:gd name="connsiteX28" fmla="*/ 213248 w 5426208"/>
                <a:gd name="connsiteY28" fmla="*/ 1290284 h 5979757"/>
                <a:gd name="connsiteX29" fmla="*/ 213248 w 5426208"/>
                <a:gd name="connsiteY29" fmla="*/ 1422259 h 5979757"/>
                <a:gd name="connsiteX30" fmla="*/ 694015 w 5426208"/>
                <a:gd name="connsiteY30" fmla="*/ 2760865 h 5979757"/>
                <a:gd name="connsiteX31" fmla="*/ 1253280 w 5426208"/>
                <a:gd name="connsiteY31" fmla="*/ 3790825 h 5979757"/>
                <a:gd name="connsiteX32" fmla="*/ 2015715 w 5426208"/>
                <a:gd name="connsiteY32" fmla="*/ 4432127 h 5979757"/>
                <a:gd name="connsiteX33" fmla="*/ 2631307 w 5426208"/>
                <a:gd name="connsiteY33" fmla="*/ 4754580 h 5979757"/>
                <a:gd name="connsiteX34" fmla="*/ 2175214 w 5426208"/>
                <a:gd name="connsiteY34" fmla="*/ 4785383 h 5979757"/>
                <a:gd name="connsiteX35" fmla="*/ 1502268 w 5426208"/>
                <a:gd name="connsiteY35" fmla="*/ 4571350 h 5979757"/>
                <a:gd name="connsiteX36" fmla="*/ 760003 w 5426208"/>
                <a:gd name="connsiteY36" fmla="*/ 3967496 h 5979757"/>
                <a:gd name="connsiteX37" fmla="*/ 260382 w 5426208"/>
                <a:gd name="connsiteY37" fmla="*/ 3071950 h 5979757"/>
                <a:gd name="connsiteX38" fmla="*/ 5859 w 5426208"/>
                <a:gd name="connsiteY38" fmla="*/ 2704304 h 5979757"/>
                <a:gd name="connsiteX39" fmla="*/ 109554 w 5426208"/>
                <a:gd name="connsiteY39" fmla="*/ 3298193 h 5979757"/>
                <a:gd name="connsiteX40" fmla="*/ 420638 w 5426208"/>
                <a:gd name="connsiteY40" fmla="*/ 4702787 h 5979757"/>
                <a:gd name="connsiteX41" fmla="*/ 967661 w 5426208"/>
                <a:gd name="connsiteY41" fmla="*/ 5286238 h 5979757"/>
                <a:gd name="connsiteX42" fmla="*/ 1523574 w 5426208"/>
                <a:gd name="connsiteY42" fmla="*/ 5541772 h 5979757"/>
                <a:gd name="connsiteX43" fmla="*/ 2471273 w 5426208"/>
                <a:gd name="connsiteY43" fmla="*/ 5621924 h 5979757"/>
                <a:gd name="connsiteX44" fmla="*/ 3384948 w 5426208"/>
                <a:gd name="connsiteY44" fmla="*/ 5425398 h 5979757"/>
                <a:gd name="connsiteX45" fmla="*/ 3500869 w 5426208"/>
                <a:gd name="connsiteY45" fmla="*/ 5498539 h 5979757"/>
                <a:gd name="connsiteX46" fmla="*/ 3506134 w 5426208"/>
                <a:gd name="connsiteY46" fmla="*/ 5979757 h 5979757"/>
                <a:gd name="connsiteX0" fmla="*/ 4469964 w 5426208"/>
                <a:gd name="connsiteY0" fmla="*/ 5848022 h 5979757"/>
                <a:gd name="connsiteX1" fmla="*/ 4282215 w 5426208"/>
                <a:gd name="connsiteY1" fmla="*/ 5300267 h 5979757"/>
                <a:gd name="connsiteX2" fmla="*/ 4330110 w 5426208"/>
                <a:gd name="connsiteY2" fmla="*/ 5032208 h 5979757"/>
                <a:gd name="connsiteX3" fmla="*/ 4631881 w 5426208"/>
                <a:gd name="connsiteY3" fmla="*/ 4627222 h 5979757"/>
                <a:gd name="connsiteX4" fmla="*/ 5058626 w 5426208"/>
                <a:gd name="connsiteY4" fmla="*/ 3580997 h 5979757"/>
                <a:gd name="connsiteX5" fmla="*/ 5416844 w 5426208"/>
                <a:gd name="connsiteY5" fmla="*/ 2515768 h 5979757"/>
                <a:gd name="connsiteX6" fmla="*/ 5253752 w 5426208"/>
                <a:gd name="connsiteY6" fmla="*/ 2527968 h 5979757"/>
                <a:gd name="connsiteX7" fmla="*/ 4553133 w 5426208"/>
                <a:gd name="connsiteY7" fmla="*/ 3047485 h 5979757"/>
                <a:gd name="connsiteX8" fmla="*/ 3980892 w 5426208"/>
                <a:gd name="connsiteY8" fmla="*/ 3990638 h 5979757"/>
                <a:gd name="connsiteX9" fmla="*/ 4002122 w 5426208"/>
                <a:gd name="connsiteY9" fmla="*/ 3300540 h 5979757"/>
                <a:gd name="connsiteX10" fmla="*/ 4261463 w 5426208"/>
                <a:gd name="connsiteY10" fmla="*/ 1763326 h 5979757"/>
                <a:gd name="connsiteX11" fmla="*/ 4416873 w 5426208"/>
                <a:gd name="connsiteY11" fmla="*/ 1163786 h 5979757"/>
                <a:gd name="connsiteX12" fmla="*/ 4596120 w 5426208"/>
                <a:gd name="connsiteY12" fmla="*/ 705332 h 5979757"/>
                <a:gd name="connsiteX13" fmla="*/ 4049958 w 5426208"/>
                <a:gd name="connsiteY13" fmla="*/ 979199 h 5979757"/>
                <a:gd name="connsiteX14" fmla="*/ 3488008 w 5426208"/>
                <a:gd name="connsiteY14" fmla="*/ 2095620 h 5979757"/>
                <a:gd name="connsiteX15" fmla="*/ 3287203 w 5426208"/>
                <a:gd name="connsiteY15" fmla="*/ 3189293 h 5979757"/>
                <a:gd name="connsiteX16" fmla="*/ 3292845 w 5426208"/>
                <a:gd name="connsiteY16" fmla="*/ 3873228 h 5979757"/>
                <a:gd name="connsiteX17" fmla="*/ 3192806 w 5426208"/>
                <a:gd name="connsiteY17" fmla="*/ 3622834 h 5979757"/>
                <a:gd name="connsiteX18" fmla="*/ 2964295 w 5426208"/>
                <a:gd name="connsiteY18" fmla="*/ 2747898 h 5979757"/>
                <a:gd name="connsiteX19" fmla="*/ 2437902 w 5426208"/>
                <a:gd name="connsiteY19" fmla="*/ 1408871 h 5979757"/>
                <a:gd name="connsiteX20" fmla="*/ 1934158 w 5426208"/>
                <a:gd name="connsiteY20" fmla="*/ 281355 h 5979757"/>
                <a:gd name="connsiteX21" fmla="*/ 1759700 w 5426208"/>
                <a:gd name="connsiteY21" fmla="*/ 62537 h 5979757"/>
                <a:gd name="connsiteX22" fmla="*/ 1504721 w 5426208"/>
                <a:gd name="connsiteY22" fmla="*/ 1196016 h 5979757"/>
                <a:gd name="connsiteX23" fmla="*/ 1919500 w 5426208"/>
                <a:gd name="connsiteY23" fmla="*/ 2525195 h 5979757"/>
                <a:gd name="connsiteX24" fmla="*/ 2511779 w 5426208"/>
                <a:gd name="connsiteY24" fmla="*/ 3692906 h 5979757"/>
                <a:gd name="connsiteX25" fmla="*/ 2507282 w 5426208"/>
                <a:gd name="connsiteY25" fmla="*/ 3859057 h 5979757"/>
                <a:gd name="connsiteX26" fmla="*/ 1259624 w 5426208"/>
                <a:gd name="connsiteY26" fmla="*/ 2346086 h 5979757"/>
                <a:gd name="connsiteX27" fmla="*/ 760003 w 5426208"/>
                <a:gd name="connsiteY27" fmla="*/ 1799331 h 5979757"/>
                <a:gd name="connsiteX28" fmla="*/ 213248 w 5426208"/>
                <a:gd name="connsiteY28" fmla="*/ 1290284 h 5979757"/>
                <a:gd name="connsiteX29" fmla="*/ 213248 w 5426208"/>
                <a:gd name="connsiteY29" fmla="*/ 1422259 h 5979757"/>
                <a:gd name="connsiteX30" fmla="*/ 694015 w 5426208"/>
                <a:gd name="connsiteY30" fmla="*/ 2760865 h 5979757"/>
                <a:gd name="connsiteX31" fmla="*/ 1253280 w 5426208"/>
                <a:gd name="connsiteY31" fmla="*/ 3790825 h 5979757"/>
                <a:gd name="connsiteX32" fmla="*/ 2015715 w 5426208"/>
                <a:gd name="connsiteY32" fmla="*/ 4432127 h 5979757"/>
                <a:gd name="connsiteX33" fmla="*/ 2631307 w 5426208"/>
                <a:gd name="connsiteY33" fmla="*/ 4754580 h 5979757"/>
                <a:gd name="connsiteX34" fmla="*/ 2175214 w 5426208"/>
                <a:gd name="connsiteY34" fmla="*/ 4785383 h 5979757"/>
                <a:gd name="connsiteX35" fmla="*/ 1502268 w 5426208"/>
                <a:gd name="connsiteY35" fmla="*/ 4571350 h 5979757"/>
                <a:gd name="connsiteX36" fmla="*/ 760003 w 5426208"/>
                <a:gd name="connsiteY36" fmla="*/ 3967496 h 5979757"/>
                <a:gd name="connsiteX37" fmla="*/ 260382 w 5426208"/>
                <a:gd name="connsiteY37" fmla="*/ 3071950 h 5979757"/>
                <a:gd name="connsiteX38" fmla="*/ 5859 w 5426208"/>
                <a:gd name="connsiteY38" fmla="*/ 2704304 h 5979757"/>
                <a:gd name="connsiteX39" fmla="*/ 109554 w 5426208"/>
                <a:gd name="connsiteY39" fmla="*/ 3298193 h 5979757"/>
                <a:gd name="connsiteX40" fmla="*/ 420638 w 5426208"/>
                <a:gd name="connsiteY40" fmla="*/ 4702787 h 5979757"/>
                <a:gd name="connsiteX41" fmla="*/ 967661 w 5426208"/>
                <a:gd name="connsiteY41" fmla="*/ 5286238 h 5979757"/>
                <a:gd name="connsiteX42" fmla="*/ 1523574 w 5426208"/>
                <a:gd name="connsiteY42" fmla="*/ 5541772 h 5979757"/>
                <a:gd name="connsiteX43" fmla="*/ 2471273 w 5426208"/>
                <a:gd name="connsiteY43" fmla="*/ 5621924 h 5979757"/>
                <a:gd name="connsiteX44" fmla="*/ 3384948 w 5426208"/>
                <a:gd name="connsiteY44" fmla="*/ 5425398 h 5979757"/>
                <a:gd name="connsiteX45" fmla="*/ 3500869 w 5426208"/>
                <a:gd name="connsiteY45" fmla="*/ 5498539 h 5979757"/>
                <a:gd name="connsiteX46" fmla="*/ 3506134 w 5426208"/>
                <a:gd name="connsiteY46" fmla="*/ 5979757 h 5979757"/>
                <a:gd name="connsiteX0" fmla="*/ 4469964 w 5426208"/>
                <a:gd name="connsiteY0" fmla="*/ 5848022 h 5979757"/>
                <a:gd name="connsiteX1" fmla="*/ 4282215 w 5426208"/>
                <a:gd name="connsiteY1" fmla="*/ 5300267 h 5979757"/>
                <a:gd name="connsiteX2" fmla="*/ 4330110 w 5426208"/>
                <a:gd name="connsiteY2" fmla="*/ 5032208 h 5979757"/>
                <a:gd name="connsiteX3" fmla="*/ 4631881 w 5426208"/>
                <a:gd name="connsiteY3" fmla="*/ 4627222 h 5979757"/>
                <a:gd name="connsiteX4" fmla="*/ 5058626 w 5426208"/>
                <a:gd name="connsiteY4" fmla="*/ 3580997 h 5979757"/>
                <a:gd name="connsiteX5" fmla="*/ 5416844 w 5426208"/>
                <a:gd name="connsiteY5" fmla="*/ 2515768 h 5979757"/>
                <a:gd name="connsiteX6" fmla="*/ 5253752 w 5426208"/>
                <a:gd name="connsiteY6" fmla="*/ 2527968 h 5979757"/>
                <a:gd name="connsiteX7" fmla="*/ 4553133 w 5426208"/>
                <a:gd name="connsiteY7" fmla="*/ 3047485 h 5979757"/>
                <a:gd name="connsiteX8" fmla="*/ 3980892 w 5426208"/>
                <a:gd name="connsiteY8" fmla="*/ 3990638 h 5979757"/>
                <a:gd name="connsiteX9" fmla="*/ 4002122 w 5426208"/>
                <a:gd name="connsiteY9" fmla="*/ 3300540 h 5979757"/>
                <a:gd name="connsiteX10" fmla="*/ 4261463 w 5426208"/>
                <a:gd name="connsiteY10" fmla="*/ 1763326 h 5979757"/>
                <a:gd name="connsiteX11" fmla="*/ 4416873 w 5426208"/>
                <a:gd name="connsiteY11" fmla="*/ 1163786 h 5979757"/>
                <a:gd name="connsiteX12" fmla="*/ 4596120 w 5426208"/>
                <a:gd name="connsiteY12" fmla="*/ 705332 h 5979757"/>
                <a:gd name="connsiteX13" fmla="*/ 4049958 w 5426208"/>
                <a:gd name="connsiteY13" fmla="*/ 979199 h 5979757"/>
                <a:gd name="connsiteX14" fmla="*/ 3488008 w 5426208"/>
                <a:gd name="connsiteY14" fmla="*/ 2095620 h 5979757"/>
                <a:gd name="connsiteX15" fmla="*/ 3287203 w 5426208"/>
                <a:gd name="connsiteY15" fmla="*/ 3189293 h 5979757"/>
                <a:gd name="connsiteX16" fmla="*/ 3292845 w 5426208"/>
                <a:gd name="connsiteY16" fmla="*/ 3873228 h 5979757"/>
                <a:gd name="connsiteX17" fmla="*/ 3192806 w 5426208"/>
                <a:gd name="connsiteY17" fmla="*/ 3622834 h 5979757"/>
                <a:gd name="connsiteX18" fmla="*/ 2932473 w 5426208"/>
                <a:gd name="connsiteY18" fmla="*/ 2740246 h 5979757"/>
                <a:gd name="connsiteX19" fmla="*/ 2437902 w 5426208"/>
                <a:gd name="connsiteY19" fmla="*/ 1408871 h 5979757"/>
                <a:gd name="connsiteX20" fmla="*/ 1934158 w 5426208"/>
                <a:gd name="connsiteY20" fmla="*/ 281355 h 5979757"/>
                <a:gd name="connsiteX21" fmla="*/ 1759700 w 5426208"/>
                <a:gd name="connsiteY21" fmla="*/ 62537 h 5979757"/>
                <a:gd name="connsiteX22" fmla="*/ 1504721 w 5426208"/>
                <a:gd name="connsiteY22" fmla="*/ 1196016 h 5979757"/>
                <a:gd name="connsiteX23" fmla="*/ 1919500 w 5426208"/>
                <a:gd name="connsiteY23" fmla="*/ 2525195 h 5979757"/>
                <a:gd name="connsiteX24" fmla="*/ 2511779 w 5426208"/>
                <a:gd name="connsiteY24" fmla="*/ 3692906 h 5979757"/>
                <a:gd name="connsiteX25" fmla="*/ 2507282 w 5426208"/>
                <a:gd name="connsiteY25" fmla="*/ 3859057 h 5979757"/>
                <a:gd name="connsiteX26" fmla="*/ 1259624 w 5426208"/>
                <a:gd name="connsiteY26" fmla="*/ 2346086 h 5979757"/>
                <a:gd name="connsiteX27" fmla="*/ 760003 w 5426208"/>
                <a:gd name="connsiteY27" fmla="*/ 1799331 h 5979757"/>
                <a:gd name="connsiteX28" fmla="*/ 213248 w 5426208"/>
                <a:gd name="connsiteY28" fmla="*/ 1290284 h 5979757"/>
                <a:gd name="connsiteX29" fmla="*/ 213248 w 5426208"/>
                <a:gd name="connsiteY29" fmla="*/ 1422259 h 5979757"/>
                <a:gd name="connsiteX30" fmla="*/ 694015 w 5426208"/>
                <a:gd name="connsiteY30" fmla="*/ 2760865 h 5979757"/>
                <a:gd name="connsiteX31" fmla="*/ 1253280 w 5426208"/>
                <a:gd name="connsiteY31" fmla="*/ 3790825 h 5979757"/>
                <a:gd name="connsiteX32" fmla="*/ 2015715 w 5426208"/>
                <a:gd name="connsiteY32" fmla="*/ 4432127 h 5979757"/>
                <a:gd name="connsiteX33" fmla="*/ 2631307 w 5426208"/>
                <a:gd name="connsiteY33" fmla="*/ 4754580 h 5979757"/>
                <a:gd name="connsiteX34" fmla="*/ 2175214 w 5426208"/>
                <a:gd name="connsiteY34" fmla="*/ 4785383 h 5979757"/>
                <a:gd name="connsiteX35" fmla="*/ 1502268 w 5426208"/>
                <a:gd name="connsiteY35" fmla="*/ 4571350 h 5979757"/>
                <a:gd name="connsiteX36" fmla="*/ 760003 w 5426208"/>
                <a:gd name="connsiteY36" fmla="*/ 3967496 h 5979757"/>
                <a:gd name="connsiteX37" fmla="*/ 260382 w 5426208"/>
                <a:gd name="connsiteY37" fmla="*/ 3071950 h 5979757"/>
                <a:gd name="connsiteX38" fmla="*/ 5859 w 5426208"/>
                <a:gd name="connsiteY38" fmla="*/ 2704304 h 5979757"/>
                <a:gd name="connsiteX39" fmla="*/ 109554 w 5426208"/>
                <a:gd name="connsiteY39" fmla="*/ 3298193 h 5979757"/>
                <a:gd name="connsiteX40" fmla="*/ 420638 w 5426208"/>
                <a:gd name="connsiteY40" fmla="*/ 4702787 h 5979757"/>
                <a:gd name="connsiteX41" fmla="*/ 967661 w 5426208"/>
                <a:gd name="connsiteY41" fmla="*/ 5286238 h 5979757"/>
                <a:gd name="connsiteX42" fmla="*/ 1523574 w 5426208"/>
                <a:gd name="connsiteY42" fmla="*/ 5541772 h 5979757"/>
                <a:gd name="connsiteX43" fmla="*/ 2471273 w 5426208"/>
                <a:gd name="connsiteY43" fmla="*/ 5621924 h 5979757"/>
                <a:gd name="connsiteX44" fmla="*/ 3384948 w 5426208"/>
                <a:gd name="connsiteY44" fmla="*/ 5425398 h 5979757"/>
                <a:gd name="connsiteX45" fmla="*/ 3500869 w 5426208"/>
                <a:gd name="connsiteY45" fmla="*/ 5498539 h 5979757"/>
                <a:gd name="connsiteX46" fmla="*/ 3506134 w 5426208"/>
                <a:gd name="connsiteY46" fmla="*/ 5979757 h 5979757"/>
                <a:gd name="connsiteX0" fmla="*/ 4469964 w 5426208"/>
                <a:gd name="connsiteY0" fmla="*/ 5848036 h 5979771"/>
                <a:gd name="connsiteX1" fmla="*/ 4282215 w 5426208"/>
                <a:gd name="connsiteY1" fmla="*/ 5300281 h 5979771"/>
                <a:gd name="connsiteX2" fmla="*/ 4330110 w 5426208"/>
                <a:gd name="connsiteY2" fmla="*/ 5032222 h 5979771"/>
                <a:gd name="connsiteX3" fmla="*/ 4631881 w 5426208"/>
                <a:gd name="connsiteY3" fmla="*/ 4627236 h 5979771"/>
                <a:gd name="connsiteX4" fmla="*/ 5058626 w 5426208"/>
                <a:gd name="connsiteY4" fmla="*/ 3581011 h 5979771"/>
                <a:gd name="connsiteX5" fmla="*/ 5416844 w 5426208"/>
                <a:gd name="connsiteY5" fmla="*/ 2515782 h 5979771"/>
                <a:gd name="connsiteX6" fmla="*/ 5253752 w 5426208"/>
                <a:gd name="connsiteY6" fmla="*/ 2527982 h 5979771"/>
                <a:gd name="connsiteX7" fmla="*/ 4553133 w 5426208"/>
                <a:gd name="connsiteY7" fmla="*/ 3047499 h 5979771"/>
                <a:gd name="connsiteX8" fmla="*/ 3980892 w 5426208"/>
                <a:gd name="connsiteY8" fmla="*/ 3990652 h 5979771"/>
                <a:gd name="connsiteX9" fmla="*/ 4002122 w 5426208"/>
                <a:gd name="connsiteY9" fmla="*/ 3300554 h 5979771"/>
                <a:gd name="connsiteX10" fmla="*/ 4261463 w 5426208"/>
                <a:gd name="connsiteY10" fmla="*/ 1763340 h 5979771"/>
                <a:gd name="connsiteX11" fmla="*/ 4416873 w 5426208"/>
                <a:gd name="connsiteY11" fmla="*/ 1163800 h 5979771"/>
                <a:gd name="connsiteX12" fmla="*/ 4596120 w 5426208"/>
                <a:gd name="connsiteY12" fmla="*/ 705346 h 5979771"/>
                <a:gd name="connsiteX13" fmla="*/ 4049958 w 5426208"/>
                <a:gd name="connsiteY13" fmla="*/ 979213 h 5979771"/>
                <a:gd name="connsiteX14" fmla="*/ 3488008 w 5426208"/>
                <a:gd name="connsiteY14" fmla="*/ 2095634 h 5979771"/>
                <a:gd name="connsiteX15" fmla="*/ 3287203 w 5426208"/>
                <a:gd name="connsiteY15" fmla="*/ 3189307 h 5979771"/>
                <a:gd name="connsiteX16" fmla="*/ 3292845 w 5426208"/>
                <a:gd name="connsiteY16" fmla="*/ 3873242 h 5979771"/>
                <a:gd name="connsiteX17" fmla="*/ 3192806 w 5426208"/>
                <a:gd name="connsiteY17" fmla="*/ 3622848 h 5979771"/>
                <a:gd name="connsiteX18" fmla="*/ 2932473 w 5426208"/>
                <a:gd name="connsiteY18" fmla="*/ 2740260 h 5979771"/>
                <a:gd name="connsiteX19" fmla="*/ 2399382 w 5426208"/>
                <a:gd name="connsiteY19" fmla="*/ 1409403 h 5979771"/>
                <a:gd name="connsiteX20" fmla="*/ 1934158 w 5426208"/>
                <a:gd name="connsiteY20" fmla="*/ 281369 h 5979771"/>
                <a:gd name="connsiteX21" fmla="*/ 1759700 w 5426208"/>
                <a:gd name="connsiteY21" fmla="*/ 62551 h 5979771"/>
                <a:gd name="connsiteX22" fmla="*/ 1504721 w 5426208"/>
                <a:gd name="connsiteY22" fmla="*/ 1196030 h 5979771"/>
                <a:gd name="connsiteX23" fmla="*/ 1919500 w 5426208"/>
                <a:gd name="connsiteY23" fmla="*/ 2525209 h 5979771"/>
                <a:gd name="connsiteX24" fmla="*/ 2511779 w 5426208"/>
                <a:gd name="connsiteY24" fmla="*/ 3692920 h 5979771"/>
                <a:gd name="connsiteX25" fmla="*/ 2507282 w 5426208"/>
                <a:gd name="connsiteY25" fmla="*/ 3859071 h 5979771"/>
                <a:gd name="connsiteX26" fmla="*/ 1259624 w 5426208"/>
                <a:gd name="connsiteY26" fmla="*/ 2346100 h 5979771"/>
                <a:gd name="connsiteX27" fmla="*/ 760003 w 5426208"/>
                <a:gd name="connsiteY27" fmla="*/ 1799345 h 5979771"/>
                <a:gd name="connsiteX28" fmla="*/ 213248 w 5426208"/>
                <a:gd name="connsiteY28" fmla="*/ 1290298 h 5979771"/>
                <a:gd name="connsiteX29" fmla="*/ 213248 w 5426208"/>
                <a:gd name="connsiteY29" fmla="*/ 1422273 h 5979771"/>
                <a:gd name="connsiteX30" fmla="*/ 694015 w 5426208"/>
                <a:gd name="connsiteY30" fmla="*/ 2760879 h 5979771"/>
                <a:gd name="connsiteX31" fmla="*/ 1253280 w 5426208"/>
                <a:gd name="connsiteY31" fmla="*/ 3790839 h 5979771"/>
                <a:gd name="connsiteX32" fmla="*/ 2015715 w 5426208"/>
                <a:gd name="connsiteY32" fmla="*/ 4432141 h 5979771"/>
                <a:gd name="connsiteX33" fmla="*/ 2631307 w 5426208"/>
                <a:gd name="connsiteY33" fmla="*/ 4754594 h 5979771"/>
                <a:gd name="connsiteX34" fmla="*/ 2175214 w 5426208"/>
                <a:gd name="connsiteY34" fmla="*/ 4785397 h 5979771"/>
                <a:gd name="connsiteX35" fmla="*/ 1502268 w 5426208"/>
                <a:gd name="connsiteY35" fmla="*/ 4571364 h 5979771"/>
                <a:gd name="connsiteX36" fmla="*/ 760003 w 5426208"/>
                <a:gd name="connsiteY36" fmla="*/ 3967510 h 5979771"/>
                <a:gd name="connsiteX37" fmla="*/ 260382 w 5426208"/>
                <a:gd name="connsiteY37" fmla="*/ 3071964 h 5979771"/>
                <a:gd name="connsiteX38" fmla="*/ 5859 w 5426208"/>
                <a:gd name="connsiteY38" fmla="*/ 2704318 h 5979771"/>
                <a:gd name="connsiteX39" fmla="*/ 109554 w 5426208"/>
                <a:gd name="connsiteY39" fmla="*/ 3298207 h 5979771"/>
                <a:gd name="connsiteX40" fmla="*/ 420638 w 5426208"/>
                <a:gd name="connsiteY40" fmla="*/ 4702801 h 5979771"/>
                <a:gd name="connsiteX41" fmla="*/ 967661 w 5426208"/>
                <a:gd name="connsiteY41" fmla="*/ 5286252 h 5979771"/>
                <a:gd name="connsiteX42" fmla="*/ 1523574 w 5426208"/>
                <a:gd name="connsiteY42" fmla="*/ 5541786 h 5979771"/>
                <a:gd name="connsiteX43" fmla="*/ 2471273 w 5426208"/>
                <a:gd name="connsiteY43" fmla="*/ 5621938 h 5979771"/>
                <a:gd name="connsiteX44" fmla="*/ 3384948 w 5426208"/>
                <a:gd name="connsiteY44" fmla="*/ 5425412 h 5979771"/>
                <a:gd name="connsiteX45" fmla="*/ 3500869 w 5426208"/>
                <a:gd name="connsiteY45" fmla="*/ 5498553 h 5979771"/>
                <a:gd name="connsiteX46" fmla="*/ 3506134 w 5426208"/>
                <a:gd name="connsiteY46" fmla="*/ 5979771 h 5979771"/>
                <a:gd name="connsiteX0" fmla="*/ 4469964 w 5426208"/>
                <a:gd name="connsiteY0" fmla="*/ 5831812 h 5963547"/>
                <a:gd name="connsiteX1" fmla="*/ 4282215 w 5426208"/>
                <a:gd name="connsiteY1" fmla="*/ 5284057 h 5963547"/>
                <a:gd name="connsiteX2" fmla="*/ 4330110 w 5426208"/>
                <a:gd name="connsiteY2" fmla="*/ 5015998 h 5963547"/>
                <a:gd name="connsiteX3" fmla="*/ 4631881 w 5426208"/>
                <a:gd name="connsiteY3" fmla="*/ 4611012 h 5963547"/>
                <a:gd name="connsiteX4" fmla="*/ 5058626 w 5426208"/>
                <a:gd name="connsiteY4" fmla="*/ 3564787 h 5963547"/>
                <a:gd name="connsiteX5" fmla="*/ 5416844 w 5426208"/>
                <a:gd name="connsiteY5" fmla="*/ 2499558 h 5963547"/>
                <a:gd name="connsiteX6" fmla="*/ 5253752 w 5426208"/>
                <a:gd name="connsiteY6" fmla="*/ 2511758 h 5963547"/>
                <a:gd name="connsiteX7" fmla="*/ 4553133 w 5426208"/>
                <a:gd name="connsiteY7" fmla="*/ 3031275 h 5963547"/>
                <a:gd name="connsiteX8" fmla="*/ 3980892 w 5426208"/>
                <a:gd name="connsiteY8" fmla="*/ 3974428 h 5963547"/>
                <a:gd name="connsiteX9" fmla="*/ 4002122 w 5426208"/>
                <a:gd name="connsiteY9" fmla="*/ 3284330 h 5963547"/>
                <a:gd name="connsiteX10" fmla="*/ 4261463 w 5426208"/>
                <a:gd name="connsiteY10" fmla="*/ 1747116 h 5963547"/>
                <a:gd name="connsiteX11" fmla="*/ 4416873 w 5426208"/>
                <a:gd name="connsiteY11" fmla="*/ 1147576 h 5963547"/>
                <a:gd name="connsiteX12" fmla="*/ 4596120 w 5426208"/>
                <a:gd name="connsiteY12" fmla="*/ 689122 h 5963547"/>
                <a:gd name="connsiteX13" fmla="*/ 4049958 w 5426208"/>
                <a:gd name="connsiteY13" fmla="*/ 962989 h 5963547"/>
                <a:gd name="connsiteX14" fmla="*/ 3488008 w 5426208"/>
                <a:gd name="connsiteY14" fmla="*/ 2079410 h 5963547"/>
                <a:gd name="connsiteX15" fmla="*/ 3287203 w 5426208"/>
                <a:gd name="connsiteY15" fmla="*/ 3173083 h 5963547"/>
                <a:gd name="connsiteX16" fmla="*/ 3292845 w 5426208"/>
                <a:gd name="connsiteY16" fmla="*/ 3857018 h 5963547"/>
                <a:gd name="connsiteX17" fmla="*/ 3192806 w 5426208"/>
                <a:gd name="connsiteY17" fmla="*/ 3606624 h 5963547"/>
                <a:gd name="connsiteX18" fmla="*/ 2932473 w 5426208"/>
                <a:gd name="connsiteY18" fmla="*/ 2724036 h 5963547"/>
                <a:gd name="connsiteX19" fmla="*/ 2399382 w 5426208"/>
                <a:gd name="connsiteY19" fmla="*/ 1393179 h 5963547"/>
                <a:gd name="connsiteX20" fmla="*/ 1918061 w 5426208"/>
                <a:gd name="connsiteY20" fmla="*/ 334605 h 5963547"/>
                <a:gd name="connsiteX21" fmla="*/ 1759700 w 5426208"/>
                <a:gd name="connsiteY21" fmla="*/ 46327 h 5963547"/>
                <a:gd name="connsiteX22" fmla="*/ 1504721 w 5426208"/>
                <a:gd name="connsiteY22" fmla="*/ 1179806 h 5963547"/>
                <a:gd name="connsiteX23" fmla="*/ 1919500 w 5426208"/>
                <a:gd name="connsiteY23" fmla="*/ 2508985 h 5963547"/>
                <a:gd name="connsiteX24" fmla="*/ 2511779 w 5426208"/>
                <a:gd name="connsiteY24" fmla="*/ 3676696 h 5963547"/>
                <a:gd name="connsiteX25" fmla="*/ 2507282 w 5426208"/>
                <a:gd name="connsiteY25" fmla="*/ 3842847 h 5963547"/>
                <a:gd name="connsiteX26" fmla="*/ 1259624 w 5426208"/>
                <a:gd name="connsiteY26" fmla="*/ 2329876 h 5963547"/>
                <a:gd name="connsiteX27" fmla="*/ 760003 w 5426208"/>
                <a:gd name="connsiteY27" fmla="*/ 1783121 h 5963547"/>
                <a:gd name="connsiteX28" fmla="*/ 213248 w 5426208"/>
                <a:gd name="connsiteY28" fmla="*/ 1274074 h 5963547"/>
                <a:gd name="connsiteX29" fmla="*/ 213248 w 5426208"/>
                <a:gd name="connsiteY29" fmla="*/ 1406049 h 5963547"/>
                <a:gd name="connsiteX30" fmla="*/ 694015 w 5426208"/>
                <a:gd name="connsiteY30" fmla="*/ 2744655 h 5963547"/>
                <a:gd name="connsiteX31" fmla="*/ 1253280 w 5426208"/>
                <a:gd name="connsiteY31" fmla="*/ 3774615 h 5963547"/>
                <a:gd name="connsiteX32" fmla="*/ 2015715 w 5426208"/>
                <a:gd name="connsiteY32" fmla="*/ 4415917 h 5963547"/>
                <a:gd name="connsiteX33" fmla="*/ 2631307 w 5426208"/>
                <a:gd name="connsiteY33" fmla="*/ 4738370 h 5963547"/>
                <a:gd name="connsiteX34" fmla="*/ 2175214 w 5426208"/>
                <a:gd name="connsiteY34" fmla="*/ 4769173 h 5963547"/>
                <a:gd name="connsiteX35" fmla="*/ 1502268 w 5426208"/>
                <a:gd name="connsiteY35" fmla="*/ 4555140 h 5963547"/>
                <a:gd name="connsiteX36" fmla="*/ 760003 w 5426208"/>
                <a:gd name="connsiteY36" fmla="*/ 3951286 h 5963547"/>
                <a:gd name="connsiteX37" fmla="*/ 260382 w 5426208"/>
                <a:gd name="connsiteY37" fmla="*/ 3055740 h 5963547"/>
                <a:gd name="connsiteX38" fmla="*/ 5859 w 5426208"/>
                <a:gd name="connsiteY38" fmla="*/ 2688094 h 5963547"/>
                <a:gd name="connsiteX39" fmla="*/ 109554 w 5426208"/>
                <a:gd name="connsiteY39" fmla="*/ 3281983 h 5963547"/>
                <a:gd name="connsiteX40" fmla="*/ 420638 w 5426208"/>
                <a:gd name="connsiteY40" fmla="*/ 4686577 h 5963547"/>
                <a:gd name="connsiteX41" fmla="*/ 967661 w 5426208"/>
                <a:gd name="connsiteY41" fmla="*/ 5270028 h 5963547"/>
                <a:gd name="connsiteX42" fmla="*/ 1523574 w 5426208"/>
                <a:gd name="connsiteY42" fmla="*/ 5525562 h 5963547"/>
                <a:gd name="connsiteX43" fmla="*/ 2471273 w 5426208"/>
                <a:gd name="connsiteY43" fmla="*/ 5605714 h 5963547"/>
                <a:gd name="connsiteX44" fmla="*/ 3384948 w 5426208"/>
                <a:gd name="connsiteY44" fmla="*/ 5409188 h 5963547"/>
                <a:gd name="connsiteX45" fmla="*/ 3500869 w 5426208"/>
                <a:gd name="connsiteY45" fmla="*/ 5482329 h 5963547"/>
                <a:gd name="connsiteX46" fmla="*/ 3506134 w 5426208"/>
                <a:gd name="connsiteY46" fmla="*/ 5963547 h 5963547"/>
                <a:gd name="connsiteX0" fmla="*/ 4469964 w 5426208"/>
                <a:gd name="connsiteY0" fmla="*/ 5831812 h 5963547"/>
                <a:gd name="connsiteX1" fmla="*/ 4282215 w 5426208"/>
                <a:gd name="connsiteY1" fmla="*/ 5284057 h 5963547"/>
                <a:gd name="connsiteX2" fmla="*/ 4330110 w 5426208"/>
                <a:gd name="connsiteY2" fmla="*/ 5015998 h 5963547"/>
                <a:gd name="connsiteX3" fmla="*/ 4631881 w 5426208"/>
                <a:gd name="connsiteY3" fmla="*/ 4611012 h 5963547"/>
                <a:gd name="connsiteX4" fmla="*/ 5058626 w 5426208"/>
                <a:gd name="connsiteY4" fmla="*/ 3564787 h 5963547"/>
                <a:gd name="connsiteX5" fmla="*/ 5416844 w 5426208"/>
                <a:gd name="connsiteY5" fmla="*/ 2499558 h 5963547"/>
                <a:gd name="connsiteX6" fmla="*/ 5253752 w 5426208"/>
                <a:gd name="connsiteY6" fmla="*/ 2511758 h 5963547"/>
                <a:gd name="connsiteX7" fmla="*/ 4553133 w 5426208"/>
                <a:gd name="connsiteY7" fmla="*/ 3031275 h 5963547"/>
                <a:gd name="connsiteX8" fmla="*/ 3980892 w 5426208"/>
                <a:gd name="connsiteY8" fmla="*/ 3974428 h 5963547"/>
                <a:gd name="connsiteX9" fmla="*/ 4002122 w 5426208"/>
                <a:gd name="connsiteY9" fmla="*/ 3284330 h 5963547"/>
                <a:gd name="connsiteX10" fmla="*/ 4261463 w 5426208"/>
                <a:gd name="connsiteY10" fmla="*/ 1747116 h 5963547"/>
                <a:gd name="connsiteX11" fmla="*/ 4416873 w 5426208"/>
                <a:gd name="connsiteY11" fmla="*/ 1147576 h 5963547"/>
                <a:gd name="connsiteX12" fmla="*/ 4484533 w 5426208"/>
                <a:gd name="connsiteY12" fmla="*/ 653647 h 5963547"/>
                <a:gd name="connsiteX13" fmla="*/ 4049958 w 5426208"/>
                <a:gd name="connsiteY13" fmla="*/ 962989 h 5963547"/>
                <a:gd name="connsiteX14" fmla="*/ 3488008 w 5426208"/>
                <a:gd name="connsiteY14" fmla="*/ 2079410 h 5963547"/>
                <a:gd name="connsiteX15" fmla="*/ 3287203 w 5426208"/>
                <a:gd name="connsiteY15" fmla="*/ 3173083 h 5963547"/>
                <a:gd name="connsiteX16" fmla="*/ 3292845 w 5426208"/>
                <a:gd name="connsiteY16" fmla="*/ 3857018 h 5963547"/>
                <a:gd name="connsiteX17" fmla="*/ 3192806 w 5426208"/>
                <a:gd name="connsiteY17" fmla="*/ 3606624 h 5963547"/>
                <a:gd name="connsiteX18" fmla="*/ 2932473 w 5426208"/>
                <a:gd name="connsiteY18" fmla="*/ 2724036 h 5963547"/>
                <a:gd name="connsiteX19" fmla="*/ 2399382 w 5426208"/>
                <a:gd name="connsiteY19" fmla="*/ 1393179 h 5963547"/>
                <a:gd name="connsiteX20" fmla="*/ 1918061 w 5426208"/>
                <a:gd name="connsiteY20" fmla="*/ 334605 h 5963547"/>
                <a:gd name="connsiteX21" fmla="*/ 1759700 w 5426208"/>
                <a:gd name="connsiteY21" fmla="*/ 46327 h 5963547"/>
                <a:gd name="connsiteX22" fmla="*/ 1504721 w 5426208"/>
                <a:gd name="connsiteY22" fmla="*/ 1179806 h 5963547"/>
                <a:gd name="connsiteX23" fmla="*/ 1919500 w 5426208"/>
                <a:gd name="connsiteY23" fmla="*/ 2508985 h 5963547"/>
                <a:gd name="connsiteX24" fmla="*/ 2511779 w 5426208"/>
                <a:gd name="connsiteY24" fmla="*/ 3676696 h 5963547"/>
                <a:gd name="connsiteX25" fmla="*/ 2507282 w 5426208"/>
                <a:gd name="connsiteY25" fmla="*/ 3842847 h 5963547"/>
                <a:gd name="connsiteX26" fmla="*/ 1259624 w 5426208"/>
                <a:gd name="connsiteY26" fmla="*/ 2329876 h 5963547"/>
                <a:gd name="connsiteX27" fmla="*/ 760003 w 5426208"/>
                <a:gd name="connsiteY27" fmla="*/ 1783121 h 5963547"/>
                <a:gd name="connsiteX28" fmla="*/ 213248 w 5426208"/>
                <a:gd name="connsiteY28" fmla="*/ 1274074 h 5963547"/>
                <a:gd name="connsiteX29" fmla="*/ 213248 w 5426208"/>
                <a:gd name="connsiteY29" fmla="*/ 1406049 h 5963547"/>
                <a:gd name="connsiteX30" fmla="*/ 694015 w 5426208"/>
                <a:gd name="connsiteY30" fmla="*/ 2744655 h 5963547"/>
                <a:gd name="connsiteX31" fmla="*/ 1253280 w 5426208"/>
                <a:gd name="connsiteY31" fmla="*/ 3774615 h 5963547"/>
                <a:gd name="connsiteX32" fmla="*/ 2015715 w 5426208"/>
                <a:gd name="connsiteY32" fmla="*/ 4415917 h 5963547"/>
                <a:gd name="connsiteX33" fmla="*/ 2631307 w 5426208"/>
                <a:gd name="connsiteY33" fmla="*/ 4738370 h 5963547"/>
                <a:gd name="connsiteX34" fmla="*/ 2175214 w 5426208"/>
                <a:gd name="connsiteY34" fmla="*/ 4769173 h 5963547"/>
                <a:gd name="connsiteX35" fmla="*/ 1502268 w 5426208"/>
                <a:gd name="connsiteY35" fmla="*/ 4555140 h 5963547"/>
                <a:gd name="connsiteX36" fmla="*/ 760003 w 5426208"/>
                <a:gd name="connsiteY36" fmla="*/ 3951286 h 5963547"/>
                <a:gd name="connsiteX37" fmla="*/ 260382 w 5426208"/>
                <a:gd name="connsiteY37" fmla="*/ 3055740 h 5963547"/>
                <a:gd name="connsiteX38" fmla="*/ 5859 w 5426208"/>
                <a:gd name="connsiteY38" fmla="*/ 2688094 h 5963547"/>
                <a:gd name="connsiteX39" fmla="*/ 109554 w 5426208"/>
                <a:gd name="connsiteY39" fmla="*/ 3281983 h 5963547"/>
                <a:gd name="connsiteX40" fmla="*/ 420638 w 5426208"/>
                <a:gd name="connsiteY40" fmla="*/ 4686577 h 5963547"/>
                <a:gd name="connsiteX41" fmla="*/ 967661 w 5426208"/>
                <a:gd name="connsiteY41" fmla="*/ 5270028 h 5963547"/>
                <a:gd name="connsiteX42" fmla="*/ 1523574 w 5426208"/>
                <a:gd name="connsiteY42" fmla="*/ 5525562 h 5963547"/>
                <a:gd name="connsiteX43" fmla="*/ 2471273 w 5426208"/>
                <a:gd name="connsiteY43" fmla="*/ 5605714 h 5963547"/>
                <a:gd name="connsiteX44" fmla="*/ 3384948 w 5426208"/>
                <a:gd name="connsiteY44" fmla="*/ 5409188 h 5963547"/>
                <a:gd name="connsiteX45" fmla="*/ 3500869 w 5426208"/>
                <a:gd name="connsiteY45" fmla="*/ 5482329 h 5963547"/>
                <a:gd name="connsiteX46" fmla="*/ 3506134 w 5426208"/>
                <a:gd name="connsiteY46" fmla="*/ 5963547 h 5963547"/>
                <a:gd name="connsiteX0" fmla="*/ 4469964 w 5426208"/>
                <a:gd name="connsiteY0" fmla="*/ 5831812 h 5963547"/>
                <a:gd name="connsiteX1" fmla="*/ 4282215 w 5426208"/>
                <a:gd name="connsiteY1" fmla="*/ 5284057 h 5963547"/>
                <a:gd name="connsiteX2" fmla="*/ 4330110 w 5426208"/>
                <a:gd name="connsiteY2" fmla="*/ 5015998 h 5963547"/>
                <a:gd name="connsiteX3" fmla="*/ 4631881 w 5426208"/>
                <a:gd name="connsiteY3" fmla="*/ 4611012 h 5963547"/>
                <a:gd name="connsiteX4" fmla="*/ 5058626 w 5426208"/>
                <a:gd name="connsiteY4" fmla="*/ 3564787 h 5963547"/>
                <a:gd name="connsiteX5" fmla="*/ 5416844 w 5426208"/>
                <a:gd name="connsiteY5" fmla="*/ 2499558 h 5963547"/>
                <a:gd name="connsiteX6" fmla="*/ 5253752 w 5426208"/>
                <a:gd name="connsiteY6" fmla="*/ 2511758 h 5963547"/>
                <a:gd name="connsiteX7" fmla="*/ 4553133 w 5426208"/>
                <a:gd name="connsiteY7" fmla="*/ 3031275 h 5963547"/>
                <a:gd name="connsiteX8" fmla="*/ 3980892 w 5426208"/>
                <a:gd name="connsiteY8" fmla="*/ 3974428 h 5963547"/>
                <a:gd name="connsiteX9" fmla="*/ 4002122 w 5426208"/>
                <a:gd name="connsiteY9" fmla="*/ 3284330 h 5963547"/>
                <a:gd name="connsiteX10" fmla="*/ 4261463 w 5426208"/>
                <a:gd name="connsiteY10" fmla="*/ 1747116 h 5963547"/>
                <a:gd name="connsiteX11" fmla="*/ 4416873 w 5426208"/>
                <a:gd name="connsiteY11" fmla="*/ 1147576 h 5963547"/>
                <a:gd name="connsiteX12" fmla="*/ 4484533 w 5426208"/>
                <a:gd name="connsiteY12" fmla="*/ 653647 h 5963547"/>
                <a:gd name="connsiteX13" fmla="*/ 4049958 w 5426208"/>
                <a:gd name="connsiteY13" fmla="*/ 962989 h 5963547"/>
                <a:gd name="connsiteX14" fmla="*/ 3488008 w 5426208"/>
                <a:gd name="connsiteY14" fmla="*/ 2079410 h 5963547"/>
                <a:gd name="connsiteX15" fmla="*/ 3287203 w 5426208"/>
                <a:gd name="connsiteY15" fmla="*/ 3173083 h 5963547"/>
                <a:gd name="connsiteX16" fmla="*/ 3292845 w 5426208"/>
                <a:gd name="connsiteY16" fmla="*/ 3857018 h 5963547"/>
                <a:gd name="connsiteX17" fmla="*/ 3192806 w 5426208"/>
                <a:gd name="connsiteY17" fmla="*/ 3606624 h 5963547"/>
                <a:gd name="connsiteX18" fmla="*/ 2932473 w 5426208"/>
                <a:gd name="connsiteY18" fmla="*/ 2724036 h 5963547"/>
                <a:gd name="connsiteX19" fmla="*/ 2399382 w 5426208"/>
                <a:gd name="connsiteY19" fmla="*/ 1393179 h 5963547"/>
                <a:gd name="connsiteX20" fmla="*/ 1918061 w 5426208"/>
                <a:gd name="connsiteY20" fmla="*/ 334605 h 5963547"/>
                <a:gd name="connsiteX21" fmla="*/ 1759700 w 5426208"/>
                <a:gd name="connsiteY21" fmla="*/ 46327 h 5963547"/>
                <a:gd name="connsiteX22" fmla="*/ 1504721 w 5426208"/>
                <a:gd name="connsiteY22" fmla="*/ 1179806 h 5963547"/>
                <a:gd name="connsiteX23" fmla="*/ 1919500 w 5426208"/>
                <a:gd name="connsiteY23" fmla="*/ 2508985 h 5963547"/>
                <a:gd name="connsiteX24" fmla="*/ 2511779 w 5426208"/>
                <a:gd name="connsiteY24" fmla="*/ 3676696 h 5963547"/>
                <a:gd name="connsiteX25" fmla="*/ 2507282 w 5426208"/>
                <a:gd name="connsiteY25" fmla="*/ 3842847 h 5963547"/>
                <a:gd name="connsiteX26" fmla="*/ 1259624 w 5426208"/>
                <a:gd name="connsiteY26" fmla="*/ 2329876 h 5963547"/>
                <a:gd name="connsiteX27" fmla="*/ 760003 w 5426208"/>
                <a:gd name="connsiteY27" fmla="*/ 1783121 h 5963547"/>
                <a:gd name="connsiteX28" fmla="*/ 213248 w 5426208"/>
                <a:gd name="connsiteY28" fmla="*/ 1274074 h 5963547"/>
                <a:gd name="connsiteX29" fmla="*/ 213248 w 5426208"/>
                <a:gd name="connsiteY29" fmla="*/ 1406049 h 5963547"/>
                <a:gd name="connsiteX30" fmla="*/ 694015 w 5426208"/>
                <a:gd name="connsiteY30" fmla="*/ 2744655 h 5963547"/>
                <a:gd name="connsiteX31" fmla="*/ 1253280 w 5426208"/>
                <a:gd name="connsiteY31" fmla="*/ 3774615 h 5963547"/>
                <a:gd name="connsiteX32" fmla="*/ 2015715 w 5426208"/>
                <a:gd name="connsiteY32" fmla="*/ 4415917 h 5963547"/>
                <a:gd name="connsiteX33" fmla="*/ 2631307 w 5426208"/>
                <a:gd name="connsiteY33" fmla="*/ 4738370 h 5963547"/>
                <a:gd name="connsiteX34" fmla="*/ 2175214 w 5426208"/>
                <a:gd name="connsiteY34" fmla="*/ 4769173 h 5963547"/>
                <a:gd name="connsiteX35" fmla="*/ 1502268 w 5426208"/>
                <a:gd name="connsiteY35" fmla="*/ 4555140 h 5963547"/>
                <a:gd name="connsiteX36" fmla="*/ 760003 w 5426208"/>
                <a:gd name="connsiteY36" fmla="*/ 3951286 h 5963547"/>
                <a:gd name="connsiteX37" fmla="*/ 260382 w 5426208"/>
                <a:gd name="connsiteY37" fmla="*/ 3055740 h 5963547"/>
                <a:gd name="connsiteX38" fmla="*/ 5859 w 5426208"/>
                <a:gd name="connsiteY38" fmla="*/ 2688094 h 5963547"/>
                <a:gd name="connsiteX39" fmla="*/ 109554 w 5426208"/>
                <a:gd name="connsiteY39" fmla="*/ 3281983 h 5963547"/>
                <a:gd name="connsiteX40" fmla="*/ 420638 w 5426208"/>
                <a:gd name="connsiteY40" fmla="*/ 4686577 h 5963547"/>
                <a:gd name="connsiteX41" fmla="*/ 967661 w 5426208"/>
                <a:gd name="connsiteY41" fmla="*/ 5270028 h 5963547"/>
                <a:gd name="connsiteX42" fmla="*/ 1523574 w 5426208"/>
                <a:gd name="connsiteY42" fmla="*/ 5525562 h 5963547"/>
                <a:gd name="connsiteX43" fmla="*/ 2471273 w 5426208"/>
                <a:gd name="connsiteY43" fmla="*/ 5605714 h 5963547"/>
                <a:gd name="connsiteX44" fmla="*/ 3384948 w 5426208"/>
                <a:gd name="connsiteY44" fmla="*/ 5409188 h 5963547"/>
                <a:gd name="connsiteX45" fmla="*/ 3500869 w 5426208"/>
                <a:gd name="connsiteY45" fmla="*/ 5482329 h 5963547"/>
                <a:gd name="connsiteX46" fmla="*/ 3506134 w 5426208"/>
                <a:gd name="connsiteY46" fmla="*/ 5963547 h 5963547"/>
                <a:gd name="connsiteX0" fmla="*/ 4469964 w 5426208"/>
                <a:gd name="connsiteY0" fmla="*/ 5831812 h 5963547"/>
                <a:gd name="connsiteX1" fmla="*/ 4282215 w 5426208"/>
                <a:gd name="connsiteY1" fmla="*/ 5284057 h 5963547"/>
                <a:gd name="connsiteX2" fmla="*/ 4330110 w 5426208"/>
                <a:gd name="connsiteY2" fmla="*/ 5015998 h 5963547"/>
                <a:gd name="connsiteX3" fmla="*/ 4631881 w 5426208"/>
                <a:gd name="connsiteY3" fmla="*/ 4611012 h 5963547"/>
                <a:gd name="connsiteX4" fmla="*/ 5058626 w 5426208"/>
                <a:gd name="connsiteY4" fmla="*/ 3564787 h 5963547"/>
                <a:gd name="connsiteX5" fmla="*/ 5416844 w 5426208"/>
                <a:gd name="connsiteY5" fmla="*/ 2499558 h 5963547"/>
                <a:gd name="connsiteX6" fmla="*/ 5253752 w 5426208"/>
                <a:gd name="connsiteY6" fmla="*/ 2511758 h 5963547"/>
                <a:gd name="connsiteX7" fmla="*/ 4553133 w 5426208"/>
                <a:gd name="connsiteY7" fmla="*/ 3031275 h 5963547"/>
                <a:gd name="connsiteX8" fmla="*/ 3980892 w 5426208"/>
                <a:gd name="connsiteY8" fmla="*/ 3974428 h 5963547"/>
                <a:gd name="connsiteX9" fmla="*/ 4002122 w 5426208"/>
                <a:gd name="connsiteY9" fmla="*/ 3284330 h 5963547"/>
                <a:gd name="connsiteX10" fmla="*/ 4261463 w 5426208"/>
                <a:gd name="connsiteY10" fmla="*/ 1747116 h 5963547"/>
                <a:gd name="connsiteX11" fmla="*/ 4416873 w 5426208"/>
                <a:gd name="connsiteY11" fmla="*/ 1147576 h 5963547"/>
                <a:gd name="connsiteX12" fmla="*/ 4484533 w 5426208"/>
                <a:gd name="connsiteY12" fmla="*/ 653647 h 5963547"/>
                <a:gd name="connsiteX13" fmla="*/ 4063391 w 5426208"/>
                <a:gd name="connsiteY13" fmla="*/ 1013087 h 5963547"/>
                <a:gd name="connsiteX14" fmla="*/ 3488008 w 5426208"/>
                <a:gd name="connsiteY14" fmla="*/ 2079410 h 5963547"/>
                <a:gd name="connsiteX15" fmla="*/ 3287203 w 5426208"/>
                <a:gd name="connsiteY15" fmla="*/ 3173083 h 5963547"/>
                <a:gd name="connsiteX16" fmla="*/ 3292845 w 5426208"/>
                <a:gd name="connsiteY16" fmla="*/ 3857018 h 5963547"/>
                <a:gd name="connsiteX17" fmla="*/ 3192806 w 5426208"/>
                <a:gd name="connsiteY17" fmla="*/ 3606624 h 5963547"/>
                <a:gd name="connsiteX18" fmla="*/ 2932473 w 5426208"/>
                <a:gd name="connsiteY18" fmla="*/ 2724036 h 5963547"/>
                <a:gd name="connsiteX19" fmla="*/ 2399382 w 5426208"/>
                <a:gd name="connsiteY19" fmla="*/ 1393179 h 5963547"/>
                <a:gd name="connsiteX20" fmla="*/ 1918061 w 5426208"/>
                <a:gd name="connsiteY20" fmla="*/ 334605 h 5963547"/>
                <a:gd name="connsiteX21" fmla="*/ 1759700 w 5426208"/>
                <a:gd name="connsiteY21" fmla="*/ 46327 h 5963547"/>
                <a:gd name="connsiteX22" fmla="*/ 1504721 w 5426208"/>
                <a:gd name="connsiteY22" fmla="*/ 1179806 h 5963547"/>
                <a:gd name="connsiteX23" fmla="*/ 1919500 w 5426208"/>
                <a:gd name="connsiteY23" fmla="*/ 2508985 h 5963547"/>
                <a:gd name="connsiteX24" fmla="*/ 2511779 w 5426208"/>
                <a:gd name="connsiteY24" fmla="*/ 3676696 h 5963547"/>
                <a:gd name="connsiteX25" fmla="*/ 2507282 w 5426208"/>
                <a:gd name="connsiteY25" fmla="*/ 3842847 h 5963547"/>
                <a:gd name="connsiteX26" fmla="*/ 1259624 w 5426208"/>
                <a:gd name="connsiteY26" fmla="*/ 2329876 h 5963547"/>
                <a:gd name="connsiteX27" fmla="*/ 760003 w 5426208"/>
                <a:gd name="connsiteY27" fmla="*/ 1783121 h 5963547"/>
                <a:gd name="connsiteX28" fmla="*/ 213248 w 5426208"/>
                <a:gd name="connsiteY28" fmla="*/ 1274074 h 5963547"/>
                <a:gd name="connsiteX29" fmla="*/ 213248 w 5426208"/>
                <a:gd name="connsiteY29" fmla="*/ 1406049 h 5963547"/>
                <a:gd name="connsiteX30" fmla="*/ 694015 w 5426208"/>
                <a:gd name="connsiteY30" fmla="*/ 2744655 h 5963547"/>
                <a:gd name="connsiteX31" fmla="*/ 1253280 w 5426208"/>
                <a:gd name="connsiteY31" fmla="*/ 3774615 h 5963547"/>
                <a:gd name="connsiteX32" fmla="*/ 2015715 w 5426208"/>
                <a:gd name="connsiteY32" fmla="*/ 4415917 h 5963547"/>
                <a:gd name="connsiteX33" fmla="*/ 2631307 w 5426208"/>
                <a:gd name="connsiteY33" fmla="*/ 4738370 h 5963547"/>
                <a:gd name="connsiteX34" fmla="*/ 2175214 w 5426208"/>
                <a:gd name="connsiteY34" fmla="*/ 4769173 h 5963547"/>
                <a:gd name="connsiteX35" fmla="*/ 1502268 w 5426208"/>
                <a:gd name="connsiteY35" fmla="*/ 4555140 h 5963547"/>
                <a:gd name="connsiteX36" fmla="*/ 760003 w 5426208"/>
                <a:gd name="connsiteY36" fmla="*/ 3951286 h 5963547"/>
                <a:gd name="connsiteX37" fmla="*/ 260382 w 5426208"/>
                <a:gd name="connsiteY37" fmla="*/ 3055740 h 5963547"/>
                <a:gd name="connsiteX38" fmla="*/ 5859 w 5426208"/>
                <a:gd name="connsiteY38" fmla="*/ 2688094 h 5963547"/>
                <a:gd name="connsiteX39" fmla="*/ 109554 w 5426208"/>
                <a:gd name="connsiteY39" fmla="*/ 3281983 h 5963547"/>
                <a:gd name="connsiteX40" fmla="*/ 420638 w 5426208"/>
                <a:gd name="connsiteY40" fmla="*/ 4686577 h 5963547"/>
                <a:gd name="connsiteX41" fmla="*/ 967661 w 5426208"/>
                <a:gd name="connsiteY41" fmla="*/ 5270028 h 5963547"/>
                <a:gd name="connsiteX42" fmla="*/ 1523574 w 5426208"/>
                <a:gd name="connsiteY42" fmla="*/ 5525562 h 5963547"/>
                <a:gd name="connsiteX43" fmla="*/ 2471273 w 5426208"/>
                <a:gd name="connsiteY43" fmla="*/ 5605714 h 5963547"/>
                <a:gd name="connsiteX44" fmla="*/ 3384948 w 5426208"/>
                <a:gd name="connsiteY44" fmla="*/ 5409188 h 5963547"/>
                <a:gd name="connsiteX45" fmla="*/ 3500869 w 5426208"/>
                <a:gd name="connsiteY45" fmla="*/ 5482329 h 5963547"/>
                <a:gd name="connsiteX46" fmla="*/ 3506134 w 5426208"/>
                <a:gd name="connsiteY46" fmla="*/ 5963547 h 5963547"/>
                <a:gd name="connsiteX0" fmla="*/ 4469964 w 5426208"/>
                <a:gd name="connsiteY0" fmla="*/ 5831812 h 5963547"/>
                <a:gd name="connsiteX1" fmla="*/ 4282215 w 5426208"/>
                <a:gd name="connsiteY1" fmla="*/ 5284057 h 5963547"/>
                <a:gd name="connsiteX2" fmla="*/ 4330110 w 5426208"/>
                <a:gd name="connsiteY2" fmla="*/ 5015998 h 5963547"/>
                <a:gd name="connsiteX3" fmla="*/ 4631881 w 5426208"/>
                <a:gd name="connsiteY3" fmla="*/ 4611012 h 5963547"/>
                <a:gd name="connsiteX4" fmla="*/ 5058626 w 5426208"/>
                <a:gd name="connsiteY4" fmla="*/ 3564787 h 5963547"/>
                <a:gd name="connsiteX5" fmla="*/ 5416844 w 5426208"/>
                <a:gd name="connsiteY5" fmla="*/ 2499558 h 5963547"/>
                <a:gd name="connsiteX6" fmla="*/ 5253752 w 5426208"/>
                <a:gd name="connsiteY6" fmla="*/ 2511758 h 5963547"/>
                <a:gd name="connsiteX7" fmla="*/ 4553133 w 5426208"/>
                <a:gd name="connsiteY7" fmla="*/ 3031275 h 5963547"/>
                <a:gd name="connsiteX8" fmla="*/ 3980892 w 5426208"/>
                <a:gd name="connsiteY8" fmla="*/ 3974428 h 5963547"/>
                <a:gd name="connsiteX9" fmla="*/ 4002122 w 5426208"/>
                <a:gd name="connsiteY9" fmla="*/ 3284330 h 5963547"/>
                <a:gd name="connsiteX10" fmla="*/ 4281760 w 5426208"/>
                <a:gd name="connsiteY10" fmla="*/ 1853260 h 5963547"/>
                <a:gd name="connsiteX11" fmla="*/ 4416873 w 5426208"/>
                <a:gd name="connsiteY11" fmla="*/ 1147576 h 5963547"/>
                <a:gd name="connsiteX12" fmla="*/ 4484533 w 5426208"/>
                <a:gd name="connsiteY12" fmla="*/ 653647 h 5963547"/>
                <a:gd name="connsiteX13" fmla="*/ 4063391 w 5426208"/>
                <a:gd name="connsiteY13" fmla="*/ 1013087 h 5963547"/>
                <a:gd name="connsiteX14" fmla="*/ 3488008 w 5426208"/>
                <a:gd name="connsiteY14" fmla="*/ 2079410 h 5963547"/>
                <a:gd name="connsiteX15" fmla="*/ 3287203 w 5426208"/>
                <a:gd name="connsiteY15" fmla="*/ 3173083 h 5963547"/>
                <a:gd name="connsiteX16" fmla="*/ 3292845 w 5426208"/>
                <a:gd name="connsiteY16" fmla="*/ 3857018 h 5963547"/>
                <a:gd name="connsiteX17" fmla="*/ 3192806 w 5426208"/>
                <a:gd name="connsiteY17" fmla="*/ 3606624 h 5963547"/>
                <a:gd name="connsiteX18" fmla="*/ 2932473 w 5426208"/>
                <a:gd name="connsiteY18" fmla="*/ 2724036 h 5963547"/>
                <a:gd name="connsiteX19" fmla="*/ 2399382 w 5426208"/>
                <a:gd name="connsiteY19" fmla="*/ 1393179 h 5963547"/>
                <a:gd name="connsiteX20" fmla="*/ 1918061 w 5426208"/>
                <a:gd name="connsiteY20" fmla="*/ 334605 h 5963547"/>
                <a:gd name="connsiteX21" fmla="*/ 1759700 w 5426208"/>
                <a:gd name="connsiteY21" fmla="*/ 46327 h 5963547"/>
                <a:gd name="connsiteX22" fmla="*/ 1504721 w 5426208"/>
                <a:gd name="connsiteY22" fmla="*/ 1179806 h 5963547"/>
                <a:gd name="connsiteX23" fmla="*/ 1919500 w 5426208"/>
                <a:gd name="connsiteY23" fmla="*/ 2508985 h 5963547"/>
                <a:gd name="connsiteX24" fmla="*/ 2511779 w 5426208"/>
                <a:gd name="connsiteY24" fmla="*/ 3676696 h 5963547"/>
                <a:gd name="connsiteX25" fmla="*/ 2507282 w 5426208"/>
                <a:gd name="connsiteY25" fmla="*/ 3842847 h 5963547"/>
                <a:gd name="connsiteX26" fmla="*/ 1259624 w 5426208"/>
                <a:gd name="connsiteY26" fmla="*/ 2329876 h 5963547"/>
                <a:gd name="connsiteX27" fmla="*/ 760003 w 5426208"/>
                <a:gd name="connsiteY27" fmla="*/ 1783121 h 5963547"/>
                <a:gd name="connsiteX28" fmla="*/ 213248 w 5426208"/>
                <a:gd name="connsiteY28" fmla="*/ 1274074 h 5963547"/>
                <a:gd name="connsiteX29" fmla="*/ 213248 w 5426208"/>
                <a:gd name="connsiteY29" fmla="*/ 1406049 h 5963547"/>
                <a:gd name="connsiteX30" fmla="*/ 694015 w 5426208"/>
                <a:gd name="connsiteY30" fmla="*/ 2744655 h 5963547"/>
                <a:gd name="connsiteX31" fmla="*/ 1253280 w 5426208"/>
                <a:gd name="connsiteY31" fmla="*/ 3774615 h 5963547"/>
                <a:gd name="connsiteX32" fmla="*/ 2015715 w 5426208"/>
                <a:gd name="connsiteY32" fmla="*/ 4415917 h 5963547"/>
                <a:gd name="connsiteX33" fmla="*/ 2631307 w 5426208"/>
                <a:gd name="connsiteY33" fmla="*/ 4738370 h 5963547"/>
                <a:gd name="connsiteX34" fmla="*/ 2175214 w 5426208"/>
                <a:gd name="connsiteY34" fmla="*/ 4769173 h 5963547"/>
                <a:gd name="connsiteX35" fmla="*/ 1502268 w 5426208"/>
                <a:gd name="connsiteY35" fmla="*/ 4555140 h 5963547"/>
                <a:gd name="connsiteX36" fmla="*/ 760003 w 5426208"/>
                <a:gd name="connsiteY36" fmla="*/ 3951286 h 5963547"/>
                <a:gd name="connsiteX37" fmla="*/ 260382 w 5426208"/>
                <a:gd name="connsiteY37" fmla="*/ 3055740 h 5963547"/>
                <a:gd name="connsiteX38" fmla="*/ 5859 w 5426208"/>
                <a:gd name="connsiteY38" fmla="*/ 2688094 h 5963547"/>
                <a:gd name="connsiteX39" fmla="*/ 109554 w 5426208"/>
                <a:gd name="connsiteY39" fmla="*/ 3281983 h 5963547"/>
                <a:gd name="connsiteX40" fmla="*/ 420638 w 5426208"/>
                <a:gd name="connsiteY40" fmla="*/ 4686577 h 5963547"/>
                <a:gd name="connsiteX41" fmla="*/ 967661 w 5426208"/>
                <a:gd name="connsiteY41" fmla="*/ 5270028 h 5963547"/>
                <a:gd name="connsiteX42" fmla="*/ 1523574 w 5426208"/>
                <a:gd name="connsiteY42" fmla="*/ 5525562 h 5963547"/>
                <a:gd name="connsiteX43" fmla="*/ 2471273 w 5426208"/>
                <a:gd name="connsiteY43" fmla="*/ 5605714 h 5963547"/>
                <a:gd name="connsiteX44" fmla="*/ 3384948 w 5426208"/>
                <a:gd name="connsiteY44" fmla="*/ 5409188 h 5963547"/>
                <a:gd name="connsiteX45" fmla="*/ 3500869 w 5426208"/>
                <a:gd name="connsiteY45" fmla="*/ 5482329 h 5963547"/>
                <a:gd name="connsiteX46" fmla="*/ 3506134 w 5426208"/>
                <a:gd name="connsiteY46" fmla="*/ 5963547 h 5963547"/>
                <a:gd name="connsiteX0" fmla="*/ 4469964 w 5426208"/>
                <a:gd name="connsiteY0" fmla="*/ 5831812 h 5963547"/>
                <a:gd name="connsiteX1" fmla="*/ 4282215 w 5426208"/>
                <a:gd name="connsiteY1" fmla="*/ 5284057 h 5963547"/>
                <a:gd name="connsiteX2" fmla="*/ 4330110 w 5426208"/>
                <a:gd name="connsiteY2" fmla="*/ 5015998 h 5963547"/>
                <a:gd name="connsiteX3" fmla="*/ 4631881 w 5426208"/>
                <a:gd name="connsiteY3" fmla="*/ 4611012 h 5963547"/>
                <a:gd name="connsiteX4" fmla="*/ 5058626 w 5426208"/>
                <a:gd name="connsiteY4" fmla="*/ 3564787 h 5963547"/>
                <a:gd name="connsiteX5" fmla="*/ 5416844 w 5426208"/>
                <a:gd name="connsiteY5" fmla="*/ 2499558 h 5963547"/>
                <a:gd name="connsiteX6" fmla="*/ 5253752 w 5426208"/>
                <a:gd name="connsiteY6" fmla="*/ 2511758 h 5963547"/>
                <a:gd name="connsiteX7" fmla="*/ 4553133 w 5426208"/>
                <a:gd name="connsiteY7" fmla="*/ 3031275 h 5963547"/>
                <a:gd name="connsiteX8" fmla="*/ 3980892 w 5426208"/>
                <a:gd name="connsiteY8" fmla="*/ 3974428 h 5963547"/>
                <a:gd name="connsiteX9" fmla="*/ 4040105 w 5426208"/>
                <a:gd name="connsiteY9" fmla="*/ 3319391 h 5963547"/>
                <a:gd name="connsiteX10" fmla="*/ 4281760 w 5426208"/>
                <a:gd name="connsiteY10" fmla="*/ 1853260 h 5963547"/>
                <a:gd name="connsiteX11" fmla="*/ 4416873 w 5426208"/>
                <a:gd name="connsiteY11" fmla="*/ 1147576 h 5963547"/>
                <a:gd name="connsiteX12" fmla="*/ 4484533 w 5426208"/>
                <a:gd name="connsiteY12" fmla="*/ 653647 h 5963547"/>
                <a:gd name="connsiteX13" fmla="*/ 4063391 w 5426208"/>
                <a:gd name="connsiteY13" fmla="*/ 1013087 h 5963547"/>
                <a:gd name="connsiteX14" fmla="*/ 3488008 w 5426208"/>
                <a:gd name="connsiteY14" fmla="*/ 2079410 h 5963547"/>
                <a:gd name="connsiteX15" fmla="*/ 3287203 w 5426208"/>
                <a:gd name="connsiteY15" fmla="*/ 3173083 h 5963547"/>
                <a:gd name="connsiteX16" fmla="*/ 3292845 w 5426208"/>
                <a:gd name="connsiteY16" fmla="*/ 3857018 h 5963547"/>
                <a:gd name="connsiteX17" fmla="*/ 3192806 w 5426208"/>
                <a:gd name="connsiteY17" fmla="*/ 3606624 h 5963547"/>
                <a:gd name="connsiteX18" fmla="*/ 2932473 w 5426208"/>
                <a:gd name="connsiteY18" fmla="*/ 2724036 h 5963547"/>
                <a:gd name="connsiteX19" fmla="*/ 2399382 w 5426208"/>
                <a:gd name="connsiteY19" fmla="*/ 1393179 h 5963547"/>
                <a:gd name="connsiteX20" fmla="*/ 1918061 w 5426208"/>
                <a:gd name="connsiteY20" fmla="*/ 334605 h 5963547"/>
                <a:gd name="connsiteX21" fmla="*/ 1759700 w 5426208"/>
                <a:gd name="connsiteY21" fmla="*/ 46327 h 5963547"/>
                <a:gd name="connsiteX22" fmla="*/ 1504721 w 5426208"/>
                <a:gd name="connsiteY22" fmla="*/ 1179806 h 5963547"/>
                <a:gd name="connsiteX23" fmla="*/ 1919500 w 5426208"/>
                <a:gd name="connsiteY23" fmla="*/ 2508985 h 5963547"/>
                <a:gd name="connsiteX24" fmla="*/ 2511779 w 5426208"/>
                <a:gd name="connsiteY24" fmla="*/ 3676696 h 5963547"/>
                <a:gd name="connsiteX25" fmla="*/ 2507282 w 5426208"/>
                <a:gd name="connsiteY25" fmla="*/ 3842847 h 5963547"/>
                <a:gd name="connsiteX26" fmla="*/ 1259624 w 5426208"/>
                <a:gd name="connsiteY26" fmla="*/ 2329876 h 5963547"/>
                <a:gd name="connsiteX27" fmla="*/ 760003 w 5426208"/>
                <a:gd name="connsiteY27" fmla="*/ 1783121 h 5963547"/>
                <a:gd name="connsiteX28" fmla="*/ 213248 w 5426208"/>
                <a:gd name="connsiteY28" fmla="*/ 1274074 h 5963547"/>
                <a:gd name="connsiteX29" fmla="*/ 213248 w 5426208"/>
                <a:gd name="connsiteY29" fmla="*/ 1406049 h 5963547"/>
                <a:gd name="connsiteX30" fmla="*/ 694015 w 5426208"/>
                <a:gd name="connsiteY30" fmla="*/ 2744655 h 5963547"/>
                <a:gd name="connsiteX31" fmla="*/ 1253280 w 5426208"/>
                <a:gd name="connsiteY31" fmla="*/ 3774615 h 5963547"/>
                <a:gd name="connsiteX32" fmla="*/ 2015715 w 5426208"/>
                <a:gd name="connsiteY32" fmla="*/ 4415917 h 5963547"/>
                <a:gd name="connsiteX33" fmla="*/ 2631307 w 5426208"/>
                <a:gd name="connsiteY33" fmla="*/ 4738370 h 5963547"/>
                <a:gd name="connsiteX34" fmla="*/ 2175214 w 5426208"/>
                <a:gd name="connsiteY34" fmla="*/ 4769173 h 5963547"/>
                <a:gd name="connsiteX35" fmla="*/ 1502268 w 5426208"/>
                <a:gd name="connsiteY35" fmla="*/ 4555140 h 5963547"/>
                <a:gd name="connsiteX36" fmla="*/ 760003 w 5426208"/>
                <a:gd name="connsiteY36" fmla="*/ 3951286 h 5963547"/>
                <a:gd name="connsiteX37" fmla="*/ 260382 w 5426208"/>
                <a:gd name="connsiteY37" fmla="*/ 3055740 h 5963547"/>
                <a:gd name="connsiteX38" fmla="*/ 5859 w 5426208"/>
                <a:gd name="connsiteY38" fmla="*/ 2688094 h 5963547"/>
                <a:gd name="connsiteX39" fmla="*/ 109554 w 5426208"/>
                <a:gd name="connsiteY39" fmla="*/ 3281983 h 5963547"/>
                <a:gd name="connsiteX40" fmla="*/ 420638 w 5426208"/>
                <a:gd name="connsiteY40" fmla="*/ 4686577 h 5963547"/>
                <a:gd name="connsiteX41" fmla="*/ 967661 w 5426208"/>
                <a:gd name="connsiteY41" fmla="*/ 5270028 h 5963547"/>
                <a:gd name="connsiteX42" fmla="*/ 1523574 w 5426208"/>
                <a:gd name="connsiteY42" fmla="*/ 5525562 h 5963547"/>
                <a:gd name="connsiteX43" fmla="*/ 2471273 w 5426208"/>
                <a:gd name="connsiteY43" fmla="*/ 5605714 h 5963547"/>
                <a:gd name="connsiteX44" fmla="*/ 3384948 w 5426208"/>
                <a:gd name="connsiteY44" fmla="*/ 5409188 h 5963547"/>
                <a:gd name="connsiteX45" fmla="*/ 3500869 w 5426208"/>
                <a:gd name="connsiteY45" fmla="*/ 5482329 h 5963547"/>
                <a:gd name="connsiteX46" fmla="*/ 3506134 w 5426208"/>
                <a:gd name="connsiteY46" fmla="*/ 5963547 h 5963547"/>
                <a:gd name="connsiteX0" fmla="*/ 4469964 w 5426043"/>
                <a:gd name="connsiteY0" fmla="*/ 5831812 h 5963547"/>
                <a:gd name="connsiteX1" fmla="*/ 4282215 w 5426043"/>
                <a:gd name="connsiteY1" fmla="*/ 5284057 h 5963547"/>
                <a:gd name="connsiteX2" fmla="*/ 4330110 w 5426043"/>
                <a:gd name="connsiteY2" fmla="*/ 5015998 h 5963547"/>
                <a:gd name="connsiteX3" fmla="*/ 4631881 w 5426043"/>
                <a:gd name="connsiteY3" fmla="*/ 4611012 h 5963547"/>
                <a:gd name="connsiteX4" fmla="*/ 5058626 w 5426043"/>
                <a:gd name="connsiteY4" fmla="*/ 3564787 h 5963547"/>
                <a:gd name="connsiteX5" fmla="*/ 5416844 w 5426043"/>
                <a:gd name="connsiteY5" fmla="*/ 2499558 h 5963547"/>
                <a:gd name="connsiteX6" fmla="*/ 5253752 w 5426043"/>
                <a:gd name="connsiteY6" fmla="*/ 2511758 h 5963547"/>
                <a:gd name="connsiteX7" fmla="*/ 4564500 w 5426043"/>
                <a:gd name="connsiteY7" fmla="*/ 3073666 h 5963547"/>
                <a:gd name="connsiteX8" fmla="*/ 3980892 w 5426043"/>
                <a:gd name="connsiteY8" fmla="*/ 3974428 h 5963547"/>
                <a:gd name="connsiteX9" fmla="*/ 4040105 w 5426043"/>
                <a:gd name="connsiteY9" fmla="*/ 3319391 h 5963547"/>
                <a:gd name="connsiteX10" fmla="*/ 4281760 w 5426043"/>
                <a:gd name="connsiteY10" fmla="*/ 1853260 h 5963547"/>
                <a:gd name="connsiteX11" fmla="*/ 4416873 w 5426043"/>
                <a:gd name="connsiteY11" fmla="*/ 1147576 h 5963547"/>
                <a:gd name="connsiteX12" fmla="*/ 4484533 w 5426043"/>
                <a:gd name="connsiteY12" fmla="*/ 653647 h 5963547"/>
                <a:gd name="connsiteX13" fmla="*/ 4063391 w 5426043"/>
                <a:gd name="connsiteY13" fmla="*/ 1013087 h 5963547"/>
                <a:gd name="connsiteX14" fmla="*/ 3488008 w 5426043"/>
                <a:gd name="connsiteY14" fmla="*/ 2079410 h 5963547"/>
                <a:gd name="connsiteX15" fmla="*/ 3287203 w 5426043"/>
                <a:gd name="connsiteY15" fmla="*/ 3173083 h 5963547"/>
                <a:gd name="connsiteX16" fmla="*/ 3292845 w 5426043"/>
                <a:gd name="connsiteY16" fmla="*/ 3857018 h 5963547"/>
                <a:gd name="connsiteX17" fmla="*/ 3192806 w 5426043"/>
                <a:gd name="connsiteY17" fmla="*/ 3606624 h 5963547"/>
                <a:gd name="connsiteX18" fmla="*/ 2932473 w 5426043"/>
                <a:gd name="connsiteY18" fmla="*/ 2724036 h 5963547"/>
                <a:gd name="connsiteX19" fmla="*/ 2399382 w 5426043"/>
                <a:gd name="connsiteY19" fmla="*/ 1393179 h 5963547"/>
                <a:gd name="connsiteX20" fmla="*/ 1918061 w 5426043"/>
                <a:gd name="connsiteY20" fmla="*/ 334605 h 5963547"/>
                <a:gd name="connsiteX21" fmla="*/ 1759700 w 5426043"/>
                <a:gd name="connsiteY21" fmla="*/ 46327 h 5963547"/>
                <a:gd name="connsiteX22" fmla="*/ 1504721 w 5426043"/>
                <a:gd name="connsiteY22" fmla="*/ 1179806 h 5963547"/>
                <a:gd name="connsiteX23" fmla="*/ 1919500 w 5426043"/>
                <a:gd name="connsiteY23" fmla="*/ 2508985 h 5963547"/>
                <a:gd name="connsiteX24" fmla="*/ 2511779 w 5426043"/>
                <a:gd name="connsiteY24" fmla="*/ 3676696 h 5963547"/>
                <a:gd name="connsiteX25" fmla="*/ 2507282 w 5426043"/>
                <a:gd name="connsiteY25" fmla="*/ 3842847 h 5963547"/>
                <a:gd name="connsiteX26" fmla="*/ 1259624 w 5426043"/>
                <a:gd name="connsiteY26" fmla="*/ 2329876 h 5963547"/>
                <a:gd name="connsiteX27" fmla="*/ 760003 w 5426043"/>
                <a:gd name="connsiteY27" fmla="*/ 1783121 h 5963547"/>
                <a:gd name="connsiteX28" fmla="*/ 213248 w 5426043"/>
                <a:gd name="connsiteY28" fmla="*/ 1274074 h 5963547"/>
                <a:gd name="connsiteX29" fmla="*/ 213248 w 5426043"/>
                <a:gd name="connsiteY29" fmla="*/ 1406049 h 5963547"/>
                <a:gd name="connsiteX30" fmla="*/ 694015 w 5426043"/>
                <a:gd name="connsiteY30" fmla="*/ 2744655 h 5963547"/>
                <a:gd name="connsiteX31" fmla="*/ 1253280 w 5426043"/>
                <a:gd name="connsiteY31" fmla="*/ 3774615 h 5963547"/>
                <a:gd name="connsiteX32" fmla="*/ 2015715 w 5426043"/>
                <a:gd name="connsiteY32" fmla="*/ 4415917 h 5963547"/>
                <a:gd name="connsiteX33" fmla="*/ 2631307 w 5426043"/>
                <a:gd name="connsiteY33" fmla="*/ 4738370 h 5963547"/>
                <a:gd name="connsiteX34" fmla="*/ 2175214 w 5426043"/>
                <a:gd name="connsiteY34" fmla="*/ 4769173 h 5963547"/>
                <a:gd name="connsiteX35" fmla="*/ 1502268 w 5426043"/>
                <a:gd name="connsiteY35" fmla="*/ 4555140 h 5963547"/>
                <a:gd name="connsiteX36" fmla="*/ 760003 w 5426043"/>
                <a:gd name="connsiteY36" fmla="*/ 3951286 h 5963547"/>
                <a:gd name="connsiteX37" fmla="*/ 260382 w 5426043"/>
                <a:gd name="connsiteY37" fmla="*/ 3055740 h 5963547"/>
                <a:gd name="connsiteX38" fmla="*/ 5859 w 5426043"/>
                <a:gd name="connsiteY38" fmla="*/ 2688094 h 5963547"/>
                <a:gd name="connsiteX39" fmla="*/ 109554 w 5426043"/>
                <a:gd name="connsiteY39" fmla="*/ 3281983 h 5963547"/>
                <a:gd name="connsiteX40" fmla="*/ 420638 w 5426043"/>
                <a:gd name="connsiteY40" fmla="*/ 4686577 h 5963547"/>
                <a:gd name="connsiteX41" fmla="*/ 967661 w 5426043"/>
                <a:gd name="connsiteY41" fmla="*/ 5270028 h 5963547"/>
                <a:gd name="connsiteX42" fmla="*/ 1523574 w 5426043"/>
                <a:gd name="connsiteY42" fmla="*/ 5525562 h 5963547"/>
                <a:gd name="connsiteX43" fmla="*/ 2471273 w 5426043"/>
                <a:gd name="connsiteY43" fmla="*/ 5605714 h 5963547"/>
                <a:gd name="connsiteX44" fmla="*/ 3384948 w 5426043"/>
                <a:gd name="connsiteY44" fmla="*/ 5409188 h 5963547"/>
                <a:gd name="connsiteX45" fmla="*/ 3500869 w 5426043"/>
                <a:gd name="connsiteY45" fmla="*/ 5482329 h 5963547"/>
                <a:gd name="connsiteX46" fmla="*/ 3506134 w 5426043"/>
                <a:gd name="connsiteY46" fmla="*/ 5963547 h 5963547"/>
                <a:gd name="connsiteX0" fmla="*/ 4469964 w 5426043"/>
                <a:gd name="connsiteY0" fmla="*/ 5831812 h 5963547"/>
                <a:gd name="connsiteX1" fmla="*/ 4282215 w 5426043"/>
                <a:gd name="connsiteY1" fmla="*/ 5284057 h 5963547"/>
                <a:gd name="connsiteX2" fmla="*/ 4330110 w 5426043"/>
                <a:gd name="connsiteY2" fmla="*/ 5015998 h 5963547"/>
                <a:gd name="connsiteX3" fmla="*/ 4631881 w 5426043"/>
                <a:gd name="connsiteY3" fmla="*/ 4611012 h 5963547"/>
                <a:gd name="connsiteX4" fmla="*/ 5058626 w 5426043"/>
                <a:gd name="connsiteY4" fmla="*/ 3564787 h 5963547"/>
                <a:gd name="connsiteX5" fmla="*/ 5416844 w 5426043"/>
                <a:gd name="connsiteY5" fmla="*/ 2499558 h 5963547"/>
                <a:gd name="connsiteX6" fmla="*/ 5253752 w 5426043"/>
                <a:gd name="connsiteY6" fmla="*/ 2511758 h 5963547"/>
                <a:gd name="connsiteX7" fmla="*/ 4564500 w 5426043"/>
                <a:gd name="connsiteY7" fmla="*/ 3073666 h 5963547"/>
                <a:gd name="connsiteX8" fmla="*/ 3980892 w 5426043"/>
                <a:gd name="connsiteY8" fmla="*/ 3974428 h 5963547"/>
                <a:gd name="connsiteX9" fmla="*/ 4040105 w 5426043"/>
                <a:gd name="connsiteY9" fmla="*/ 3319391 h 5963547"/>
                <a:gd name="connsiteX10" fmla="*/ 4281760 w 5426043"/>
                <a:gd name="connsiteY10" fmla="*/ 1853260 h 5963547"/>
                <a:gd name="connsiteX11" fmla="*/ 4416873 w 5426043"/>
                <a:gd name="connsiteY11" fmla="*/ 1147576 h 5963547"/>
                <a:gd name="connsiteX12" fmla="*/ 4484533 w 5426043"/>
                <a:gd name="connsiteY12" fmla="*/ 653647 h 5963547"/>
                <a:gd name="connsiteX13" fmla="*/ 4063391 w 5426043"/>
                <a:gd name="connsiteY13" fmla="*/ 1013087 h 5963547"/>
                <a:gd name="connsiteX14" fmla="*/ 3488008 w 5426043"/>
                <a:gd name="connsiteY14" fmla="*/ 2079410 h 5963547"/>
                <a:gd name="connsiteX15" fmla="*/ 3287203 w 5426043"/>
                <a:gd name="connsiteY15" fmla="*/ 3173083 h 5963547"/>
                <a:gd name="connsiteX16" fmla="*/ 3292845 w 5426043"/>
                <a:gd name="connsiteY16" fmla="*/ 3857018 h 5963547"/>
                <a:gd name="connsiteX17" fmla="*/ 3192806 w 5426043"/>
                <a:gd name="connsiteY17" fmla="*/ 3606624 h 5963547"/>
                <a:gd name="connsiteX18" fmla="*/ 2932473 w 5426043"/>
                <a:gd name="connsiteY18" fmla="*/ 2724036 h 5963547"/>
                <a:gd name="connsiteX19" fmla="*/ 2399382 w 5426043"/>
                <a:gd name="connsiteY19" fmla="*/ 1393179 h 5963547"/>
                <a:gd name="connsiteX20" fmla="*/ 1918061 w 5426043"/>
                <a:gd name="connsiteY20" fmla="*/ 334605 h 5963547"/>
                <a:gd name="connsiteX21" fmla="*/ 1759700 w 5426043"/>
                <a:gd name="connsiteY21" fmla="*/ 46327 h 5963547"/>
                <a:gd name="connsiteX22" fmla="*/ 1504721 w 5426043"/>
                <a:gd name="connsiteY22" fmla="*/ 1179806 h 5963547"/>
                <a:gd name="connsiteX23" fmla="*/ 1919500 w 5426043"/>
                <a:gd name="connsiteY23" fmla="*/ 2508985 h 5963547"/>
                <a:gd name="connsiteX24" fmla="*/ 2511779 w 5426043"/>
                <a:gd name="connsiteY24" fmla="*/ 3676696 h 5963547"/>
                <a:gd name="connsiteX25" fmla="*/ 2507282 w 5426043"/>
                <a:gd name="connsiteY25" fmla="*/ 3842847 h 5963547"/>
                <a:gd name="connsiteX26" fmla="*/ 1259624 w 5426043"/>
                <a:gd name="connsiteY26" fmla="*/ 2329876 h 5963547"/>
                <a:gd name="connsiteX27" fmla="*/ 760003 w 5426043"/>
                <a:gd name="connsiteY27" fmla="*/ 1783121 h 5963547"/>
                <a:gd name="connsiteX28" fmla="*/ 213248 w 5426043"/>
                <a:gd name="connsiteY28" fmla="*/ 1274074 h 5963547"/>
                <a:gd name="connsiteX29" fmla="*/ 213248 w 5426043"/>
                <a:gd name="connsiteY29" fmla="*/ 1406049 h 5963547"/>
                <a:gd name="connsiteX30" fmla="*/ 694015 w 5426043"/>
                <a:gd name="connsiteY30" fmla="*/ 2744655 h 5963547"/>
                <a:gd name="connsiteX31" fmla="*/ 1253280 w 5426043"/>
                <a:gd name="connsiteY31" fmla="*/ 3774615 h 5963547"/>
                <a:gd name="connsiteX32" fmla="*/ 2015715 w 5426043"/>
                <a:gd name="connsiteY32" fmla="*/ 4415917 h 5963547"/>
                <a:gd name="connsiteX33" fmla="*/ 2631307 w 5426043"/>
                <a:gd name="connsiteY33" fmla="*/ 4738370 h 5963547"/>
                <a:gd name="connsiteX34" fmla="*/ 2175214 w 5426043"/>
                <a:gd name="connsiteY34" fmla="*/ 4769173 h 5963547"/>
                <a:gd name="connsiteX35" fmla="*/ 1502268 w 5426043"/>
                <a:gd name="connsiteY35" fmla="*/ 4555140 h 5963547"/>
                <a:gd name="connsiteX36" fmla="*/ 760003 w 5426043"/>
                <a:gd name="connsiteY36" fmla="*/ 3951286 h 5963547"/>
                <a:gd name="connsiteX37" fmla="*/ 260382 w 5426043"/>
                <a:gd name="connsiteY37" fmla="*/ 3055740 h 5963547"/>
                <a:gd name="connsiteX38" fmla="*/ 5859 w 5426043"/>
                <a:gd name="connsiteY38" fmla="*/ 2688094 h 5963547"/>
                <a:gd name="connsiteX39" fmla="*/ 109554 w 5426043"/>
                <a:gd name="connsiteY39" fmla="*/ 3281983 h 5963547"/>
                <a:gd name="connsiteX40" fmla="*/ 420638 w 5426043"/>
                <a:gd name="connsiteY40" fmla="*/ 4686577 h 5963547"/>
                <a:gd name="connsiteX41" fmla="*/ 967661 w 5426043"/>
                <a:gd name="connsiteY41" fmla="*/ 5270028 h 5963547"/>
                <a:gd name="connsiteX42" fmla="*/ 1523574 w 5426043"/>
                <a:gd name="connsiteY42" fmla="*/ 5525562 h 5963547"/>
                <a:gd name="connsiteX43" fmla="*/ 2471273 w 5426043"/>
                <a:gd name="connsiteY43" fmla="*/ 5605714 h 5963547"/>
                <a:gd name="connsiteX44" fmla="*/ 3384948 w 5426043"/>
                <a:gd name="connsiteY44" fmla="*/ 5409188 h 5963547"/>
                <a:gd name="connsiteX45" fmla="*/ 3500869 w 5426043"/>
                <a:gd name="connsiteY45" fmla="*/ 5482329 h 5963547"/>
                <a:gd name="connsiteX46" fmla="*/ 3506134 w 5426043"/>
                <a:gd name="connsiteY46" fmla="*/ 5963547 h 5963547"/>
                <a:gd name="connsiteX0" fmla="*/ 4469964 w 5426043"/>
                <a:gd name="connsiteY0" fmla="*/ 5831812 h 5963547"/>
                <a:gd name="connsiteX1" fmla="*/ 4231131 w 5426043"/>
                <a:gd name="connsiteY1" fmla="*/ 5215361 h 5963547"/>
                <a:gd name="connsiteX2" fmla="*/ 4330110 w 5426043"/>
                <a:gd name="connsiteY2" fmla="*/ 5015998 h 5963547"/>
                <a:gd name="connsiteX3" fmla="*/ 4631881 w 5426043"/>
                <a:gd name="connsiteY3" fmla="*/ 4611012 h 5963547"/>
                <a:gd name="connsiteX4" fmla="*/ 5058626 w 5426043"/>
                <a:gd name="connsiteY4" fmla="*/ 3564787 h 5963547"/>
                <a:gd name="connsiteX5" fmla="*/ 5416844 w 5426043"/>
                <a:gd name="connsiteY5" fmla="*/ 2499558 h 5963547"/>
                <a:gd name="connsiteX6" fmla="*/ 5253752 w 5426043"/>
                <a:gd name="connsiteY6" fmla="*/ 2511758 h 5963547"/>
                <a:gd name="connsiteX7" fmla="*/ 4564500 w 5426043"/>
                <a:gd name="connsiteY7" fmla="*/ 3073666 h 5963547"/>
                <a:gd name="connsiteX8" fmla="*/ 3980892 w 5426043"/>
                <a:gd name="connsiteY8" fmla="*/ 3974428 h 5963547"/>
                <a:gd name="connsiteX9" fmla="*/ 4040105 w 5426043"/>
                <a:gd name="connsiteY9" fmla="*/ 3319391 h 5963547"/>
                <a:gd name="connsiteX10" fmla="*/ 4281760 w 5426043"/>
                <a:gd name="connsiteY10" fmla="*/ 1853260 h 5963547"/>
                <a:gd name="connsiteX11" fmla="*/ 4416873 w 5426043"/>
                <a:gd name="connsiteY11" fmla="*/ 1147576 h 5963547"/>
                <a:gd name="connsiteX12" fmla="*/ 4484533 w 5426043"/>
                <a:gd name="connsiteY12" fmla="*/ 653647 h 5963547"/>
                <a:gd name="connsiteX13" fmla="*/ 4063391 w 5426043"/>
                <a:gd name="connsiteY13" fmla="*/ 1013087 h 5963547"/>
                <a:gd name="connsiteX14" fmla="*/ 3488008 w 5426043"/>
                <a:gd name="connsiteY14" fmla="*/ 2079410 h 5963547"/>
                <a:gd name="connsiteX15" fmla="*/ 3287203 w 5426043"/>
                <a:gd name="connsiteY15" fmla="*/ 3173083 h 5963547"/>
                <a:gd name="connsiteX16" fmla="*/ 3292845 w 5426043"/>
                <a:gd name="connsiteY16" fmla="*/ 3857018 h 5963547"/>
                <a:gd name="connsiteX17" fmla="*/ 3192806 w 5426043"/>
                <a:gd name="connsiteY17" fmla="*/ 3606624 h 5963547"/>
                <a:gd name="connsiteX18" fmla="*/ 2932473 w 5426043"/>
                <a:gd name="connsiteY18" fmla="*/ 2724036 h 5963547"/>
                <a:gd name="connsiteX19" fmla="*/ 2399382 w 5426043"/>
                <a:gd name="connsiteY19" fmla="*/ 1393179 h 5963547"/>
                <a:gd name="connsiteX20" fmla="*/ 1918061 w 5426043"/>
                <a:gd name="connsiteY20" fmla="*/ 334605 h 5963547"/>
                <a:gd name="connsiteX21" fmla="*/ 1759700 w 5426043"/>
                <a:gd name="connsiteY21" fmla="*/ 46327 h 5963547"/>
                <a:gd name="connsiteX22" fmla="*/ 1504721 w 5426043"/>
                <a:gd name="connsiteY22" fmla="*/ 1179806 h 5963547"/>
                <a:gd name="connsiteX23" fmla="*/ 1919500 w 5426043"/>
                <a:gd name="connsiteY23" fmla="*/ 2508985 h 5963547"/>
                <a:gd name="connsiteX24" fmla="*/ 2511779 w 5426043"/>
                <a:gd name="connsiteY24" fmla="*/ 3676696 h 5963547"/>
                <a:gd name="connsiteX25" fmla="*/ 2507282 w 5426043"/>
                <a:gd name="connsiteY25" fmla="*/ 3842847 h 5963547"/>
                <a:gd name="connsiteX26" fmla="*/ 1259624 w 5426043"/>
                <a:gd name="connsiteY26" fmla="*/ 2329876 h 5963547"/>
                <a:gd name="connsiteX27" fmla="*/ 760003 w 5426043"/>
                <a:gd name="connsiteY27" fmla="*/ 1783121 h 5963547"/>
                <a:gd name="connsiteX28" fmla="*/ 213248 w 5426043"/>
                <a:gd name="connsiteY28" fmla="*/ 1274074 h 5963547"/>
                <a:gd name="connsiteX29" fmla="*/ 213248 w 5426043"/>
                <a:gd name="connsiteY29" fmla="*/ 1406049 h 5963547"/>
                <a:gd name="connsiteX30" fmla="*/ 694015 w 5426043"/>
                <a:gd name="connsiteY30" fmla="*/ 2744655 h 5963547"/>
                <a:gd name="connsiteX31" fmla="*/ 1253280 w 5426043"/>
                <a:gd name="connsiteY31" fmla="*/ 3774615 h 5963547"/>
                <a:gd name="connsiteX32" fmla="*/ 2015715 w 5426043"/>
                <a:gd name="connsiteY32" fmla="*/ 4415917 h 5963547"/>
                <a:gd name="connsiteX33" fmla="*/ 2631307 w 5426043"/>
                <a:gd name="connsiteY33" fmla="*/ 4738370 h 5963547"/>
                <a:gd name="connsiteX34" fmla="*/ 2175214 w 5426043"/>
                <a:gd name="connsiteY34" fmla="*/ 4769173 h 5963547"/>
                <a:gd name="connsiteX35" fmla="*/ 1502268 w 5426043"/>
                <a:gd name="connsiteY35" fmla="*/ 4555140 h 5963547"/>
                <a:gd name="connsiteX36" fmla="*/ 760003 w 5426043"/>
                <a:gd name="connsiteY36" fmla="*/ 3951286 h 5963547"/>
                <a:gd name="connsiteX37" fmla="*/ 260382 w 5426043"/>
                <a:gd name="connsiteY37" fmla="*/ 3055740 h 5963547"/>
                <a:gd name="connsiteX38" fmla="*/ 5859 w 5426043"/>
                <a:gd name="connsiteY38" fmla="*/ 2688094 h 5963547"/>
                <a:gd name="connsiteX39" fmla="*/ 109554 w 5426043"/>
                <a:gd name="connsiteY39" fmla="*/ 3281983 h 5963547"/>
                <a:gd name="connsiteX40" fmla="*/ 420638 w 5426043"/>
                <a:gd name="connsiteY40" fmla="*/ 4686577 h 5963547"/>
                <a:gd name="connsiteX41" fmla="*/ 967661 w 5426043"/>
                <a:gd name="connsiteY41" fmla="*/ 5270028 h 5963547"/>
                <a:gd name="connsiteX42" fmla="*/ 1523574 w 5426043"/>
                <a:gd name="connsiteY42" fmla="*/ 5525562 h 5963547"/>
                <a:gd name="connsiteX43" fmla="*/ 2471273 w 5426043"/>
                <a:gd name="connsiteY43" fmla="*/ 5605714 h 5963547"/>
                <a:gd name="connsiteX44" fmla="*/ 3384948 w 5426043"/>
                <a:gd name="connsiteY44" fmla="*/ 5409188 h 5963547"/>
                <a:gd name="connsiteX45" fmla="*/ 3500869 w 5426043"/>
                <a:gd name="connsiteY45" fmla="*/ 5482329 h 5963547"/>
                <a:gd name="connsiteX46" fmla="*/ 3506134 w 5426043"/>
                <a:gd name="connsiteY46" fmla="*/ 5963547 h 5963547"/>
                <a:gd name="connsiteX0" fmla="*/ 4469964 w 5426043"/>
                <a:gd name="connsiteY0" fmla="*/ 5831812 h 5963547"/>
                <a:gd name="connsiteX1" fmla="*/ 4231131 w 5426043"/>
                <a:gd name="connsiteY1" fmla="*/ 5215361 h 5963547"/>
                <a:gd name="connsiteX2" fmla="*/ 4333623 w 5426043"/>
                <a:gd name="connsiteY2" fmla="*/ 4952955 h 5963547"/>
                <a:gd name="connsiteX3" fmla="*/ 4631881 w 5426043"/>
                <a:gd name="connsiteY3" fmla="*/ 4611012 h 5963547"/>
                <a:gd name="connsiteX4" fmla="*/ 5058626 w 5426043"/>
                <a:gd name="connsiteY4" fmla="*/ 3564787 h 5963547"/>
                <a:gd name="connsiteX5" fmla="*/ 5416844 w 5426043"/>
                <a:gd name="connsiteY5" fmla="*/ 2499558 h 5963547"/>
                <a:gd name="connsiteX6" fmla="*/ 5253752 w 5426043"/>
                <a:gd name="connsiteY6" fmla="*/ 2511758 h 5963547"/>
                <a:gd name="connsiteX7" fmla="*/ 4564500 w 5426043"/>
                <a:gd name="connsiteY7" fmla="*/ 3073666 h 5963547"/>
                <a:gd name="connsiteX8" fmla="*/ 3980892 w 5426043"/>
                <a:gd name="connsiteY8" fmla="*/ 3974428 h 5963547"/>
                <a:gd name="connsiteX9" fmla="*/ 4040105 w 5426043"/>
                <a:gd name="connsiteY9" fmla="*/ 3319391 h 5963547"/>
                <a:gd name="connsiteX10" fmla="*/ 4281760 w 5426043"/>
                <a:gd name="connsiteY10" fmla="*/ 1853260 h 5963547"/>
                <a:gd name="connsiteX11" fmla="*/ 4416873 w 5426043"/>
                <a:gd name="connsiteY11" fmla="*/ 1147576 h 5963547"/>
                <a:gd name="connsiteX12" fmla="*/ 4484533 w 5426043"/>
                <a:gd name="connsiteY12" fmla="*/ 653647 h 5963547"/>
                <a:gd name="connsiteX13" fmla="*/ 4063391 w 5426043"/>
                <a:gd name="connsiteY13" fmla="*/ 1013087 h 5963547"/>
                <a:gd name="connsiteX14" fmla="*/ 3488008 w 5426043"/>
                <a:gd name="connsiteY14" fmla="*/ 2079410 h 5963547"/>
                <a:gd name="connsiteX15" fmla="*/ 3287203 w 5426043"/>
                <a:gd name="connsiteY15" fmla="*/ 3173083 h 5963547"/>
                <a:gd name="connsiteX16" fmla="*/ 3292845 w 5426043"/>
                <a:gd name="connsiteY16" fmla="*/ 3857018 h 5963547"/>
                <a:gd name="connsiteX17" fmla="*/ 3192806 w 5426043"/>
                <a:gd name="connsiteY17" fmla="*/ 3606624 h 5963547"/>
                <a:gd name="connsiteX18" fmla="*/ 2932473 w 5426043"/>
                <a:gd name="connsiteY18" fmla="*/ 2724036 h 5963547"/>
                <a:gd name="connsiteX19" fmla="*/ 2399382 w 5426043"/>
                <a:gd name="connsiteY19" fmla="*/ 1393179 h 5963547"/>
                <a:gd name="connsiteX20" fmla="*/ 1918061 w 5426043"/>
                <a:gd name="connsiteY20" fmla="*/ 334605 h 5963547"/>
                <a:gd name="connsiteX21" fmla="*/ 1759700 w 5426043"/>
                <a:gd name="connsiteY21" fmla="*/ 46327 h 5963547"/>
                <a:gd name="connsiteX22" fmla="*/ 1504721 w 5426043"/>
                <a:gd name="connsiteY22" fmla="*/ 1179806 h 5963547"/>
                <a:gd name="connsiteX23" fmla="*/ 1919500 w 5426043"/>
                <a:gd name="connsiteY23" fmla="*/ 2508985 h 5963547"/>
                <a:gd name="connsiteX24" fmla="*/ 2511779 w 5426043"/>
                <a:gd name="connsiteY24" fmla="*/ 3676696 h 5963547"/>
                <a:gd name="connsiteX25" fmla="*/ 2507282 w 5426043"/>
                <a:gd name="connsiteY25" fmla="*/ 3842847 h 5963547"/>
                <a:gd name="connsiteX26" fmla="*/ 1259624 w 5426043"/>
                <a:gd name="connsiteY26" fmla="*/ 2329876 h 5963547"/>
                <a:gd name="connsiteX27" fmla="*/ 760003 w 5426043"/>
                <a:gd name="connsiteY27" fmla="*/ 1783121 h 5963547"/>
                <a:gd name="connsiteX28" fmla="*/ 213248 w 5426043"/>
                <a:gd name="connsiteY28" fmla="*/ 1274074 h 5963547"/>
                <a:gd name="connsiteX29" fmla="*/ 213248 w 5426043"/>
                <a:gd name="connsiteY29" fmla="*/ 1406049 h 5963547"/>
                <a:gd name="connsiteX30" fmla="*/ 694015 w 5426043"/>
                <a:gd name="connsiteY30" fmla="*/ 2744655 h 5963547"/>
                <a:gd name="connsiteX31" fmla="*/ 1253280 w 5426043"/>
                <a:gd name="connsiteY31" fmla="*/ 3774615 h 5963547"/>
                <a:gd name="connsiteX32" fmla="*/ 2015715 w 5426043"/>
                <a:gd name="connsiteY32" fmla="*/ 4415917 h 5963547"/>
                <a:gd name="connsiteX33" fmla="*/ 2631307 w 5426043"/>
                <a:gd name="connsiteY33" fmla="*/ 4738370 h 5963547"/>
                <a:gd name="connsiteX34" fmla="*/ 2175214 w 5426043"/>
                <a:gd name="connsiteY34" fmla="*/ 4769173 h 5963547"/>
                <a:gd name="connsiteX35" fmla="*/ 1502268 w 5426043"/>
                <a:gd name="connsiteY35" fmla="*/ 4555140 h 5963547"/>
                <a:gd name="connsiteX36" fmla="*/ 760003 w 5426043"/>
                <a:gd name="connsiteY36" fmla="*/ 3951286 h 5963547"/>
                <a:gd name="connsiteX37" fmla="*/ 260382 w 5426043"/>
                <a:gd name="connsiteY37" fmla="*/ 3055740 h 5963547"/>
                <a:gd name="connsiteX38" fmla="*/ 5859 w 5426043"/>
                <a:gd name="connsiteY38" fmla="*/ 2688094 h 5963547"/>
                <a:gd name="connsiteX39" fmla="*/ 109554 w 5426043"/>
                <a:gd name="connsiteY39" fmla="*/ 3281983 h 5963547"/>
                <a:gd name="connsiteX40" fmla="*/ 420638 w 5426043"/>
                <a:gd name="connsiteY40" fmla="*/ 4686577 h 5963547"/>
                <a:gd name="connsiteX41" fmla="*/ 967661 w 5426043"/>
                <a:gd name="connsiteY41" fmla="*/ 5270028 h 5963547"/>
                <a:gd name="connsiteX42" fmla="*/ 1523574 w 5426043"/>
                <a:gd name="connsiteY42" fmla="*/ 5525562 h 5963547"/>
                <a:gd name="connsiteX43" fmla="*/ 2471273 w 5426043"/>
                <a:gd name="connsiteY43" fmla="*/ 5605714 h 5963547"/>
                <a:gd name="connsiteX44" fmla="*/ 3384948 w 5426043"/>
                <a:gd name="connsiteY44" fmla="*/ 5409188 h 5963547"/>
                <a:gd name="connsiteX45" fmla="*/ 3500869 w 5426043"/>
                <a:gd name="connsiteY45" fmla="*/ 5482329 h 5963547"/>
                <a:gd name="connsiteX46" fmla="*/ 3506134 w 5426043"/>
                <a:gd name="connsiteY46" fmla="*/ 5963547 h 5963547"/>
                <a:gd name="connsiteX0" fmla="*/ 4469964 w 5426043"/>
                <a:gd name="connsiteY0" fmla="*/ 5831812 h 5963547"/>
                <a:gd name="connsiteX1" fmla="*/ 4231131 w 5426043"/>
                <a:gd name="connsiteY1" fmla="*/ 5215361 h 5963547"/>
                <a:gd name="connsiteX2" fmla="*/ 4333623 w 5426043"/>
                <a:gd name="connsiteY2" fmla="*/ 4952955 h 5963547"/>
                <a:gd name="connsiteX3" fmla="*/ 4689326 w 5426043"/>
                <a:gd name="connsiteY3" fmla="*/ 4520699 h 5963547"/>
                <a:gd name="connsiteX4" fmla="*/ 5058626 w 5426043"/>
                <a:gd name="connsiteY4" fmla="*/ 3564787 h 5963547"/>
                <a:gd name="connsiteX5" fmla="*/ 5416844 w 5426043"/>
                <a:gd name="connsiteY5" fmla="*/ 2499558 h 5963547"/>
                <a:gd name="connsiteX6" fmla="*/ 5253752 w 5426043"/>
                <a:gd name="connsiteY6" fmla="*/ 2511758 h 5963547"/>
                <a:gd name="connsiteX7" fmla="*/ 4564500 w 5426043"/>
                <a:gd name="connsiteY7" fmla="*/ 3073666 h 5963547"/>
                <a:gd name="connsiteX8" fmla="*/ 3980892 w 5426043"/>
                <a:gd name="connsiteY8" fmla="*/ 3974428 h 5963547"/>
                <a:gd name="connsiteX9" fmla="*/ 4040105 w 5426043"/>
                <a:gd name="connsiteY9" fmla="*/ 3319391 h 5963547"/>
                <a:gd name="connsiteX10" fmla="*/ 4281760 w 5426043"/>
                <a:gd name="connsiteY10" fmla="*/ 1853260 h 5963547"/>
                <a:gd name="connsiteX11" fmla="*/ 4416873 w 5426043"/>
                <a:gd name="connsiteY11" fmla="*/ 1147576 h 5963547"/>
                <a:gd name="connsiteX12" fmla="*/ 4484533 w 5426043"/>
                <a:gd name="connsiteY12" fmla="*/ 653647 h 5963547"/>
                <a:gd name="connsiteX13" fmla="*/ 4063391 w 5426043"/>
                <a:gd name="connsiteY13" fmla="*/ 1013087 h 5963547"/>
                <a:gd name="connsiteX14" fmla="*/ 3488008 w 5426043"/>
                <a:gd name="connsiteY14" fmla="*/ 2079410 h 5963547"/>
                <a:gd name="connsiteX15" fmla="*/ 3287203 w 5426043"/>
                <a:gd name="connsiteY15" fmla="*/ 3173083 h 5963547"/>
                <a:gd name="connsiteX16" fmla="*/ 3292845 w 5426043"/>
                <a:gd name="connsiteY16" fmla="*/ 3857018 h 5963547"/>
                <a:gd name="connsiteX17" fmla="*/ 3192806 w 5426043"/>
                <a:gd name="connsiteY17" fmla="*/ 3606624 h 5963547"/>
                <a:gd name="connsiteX18" fmla="*/ 2932473 w 5426043"/>
                <a:gd name="connsiteY18" fmla="*/ 2724036 h 5963547"/>
                <a:gd name="connsiteX19" fmla="*/ 2399382 w 5426043"/>
                <a:gd name="connsiteY19" fmla="*/ 1393179 h 5963547"/>
                <a:gd name="connsiteX20" fmla="*/ 1918061 w 5426043"/>
                <a:gd name="connsiteY20" fmla="*/ 334605 h 5963547"/>
                <a:gd name="connsiteX21" fmla="*/ 1759700 w 5426043"/>
                <a:gd name="connsiteY21" fmla="*/ 46327 h 5963547"/>
                <a:gd name="connsiteX22" fmla="*/ 1504721 w 5426043"/>
                <a:gd name="connsiteY22" fmla="*/ 1179806 h 5963547"/>
                <a:gd name="connsiteX23" fmla="*/ 1919500 w 5426043"/>
                <a:gd name="connsiteY23" fmla="*/ 2508985 h 5963547"/>
                <a:gd name="connsiteX24" fmla="*/ 2511779 w 5426043"/>
                <a:gd name="connsiteY24" fmla="*/ 3676696 h 5963547"/>
                <a:gd name="connsiteX25" fmla="*/ 2507282 w 5426043"/>
                <a:gd name="connsiteY25" fmla="*/ 3842847 h 5963547"/>
                <a:gd name="connsiteX26" fmla="*/ 1259624 w 5426043"/>
                <a:gd name="connsiteY26" fmla="*/ 2329876 h 5963547"/>
                <a:gd name="connsiteX27" fmla="*/ 760003 w 5426043"/>
                <a:gd name="connsiteY27" fmla="*/ 1783121 h 5963547"/>
                <a:gd name="connsiteX28" fmla="*/ 213248 w 5426043"/>
                <a:gd name="connsiteY28" fmla="*/ 1274074 h 5963547"/>
                <a:gd name="connsiteX29" fmla="*/ 213248 w 5426043"/>
                <a:gd name="connsiteY29" fmla="*/ 1406049 h 5963547"/>
                <a:gd name="connsiteX30" fmla="*/ 694015 w 5426043"/>
                <a:gd name="connsiteY30" fmla="*/ 2744655 h 5963547"/>
                <a:gd name="connsiteX31" fmla="*/ 1253280 w 5426043"/>
                <a:gd name="connsiteY31" fmla="*/ 3774615 h 5963547"/>
                <a:gd name="connsiteX32" fmla="*/ 2015715 w 5426043"/>
                <a:gd name="connsiteY32" fmla="*/ 4415917 h 5963547"/>
                <a:gd name="connsiteX33" fmla="*/ 2631307 w 5426043"/>
                <a:gd name="connsiteY33" fmla="*/ 4738370 h 5963547"/>
                <a:gd name="connsiteX34" fmla="*/ 2175214 w 5426043"/>
                <a:gd name="connsiteY34" fmla="*/ 4769173 h 5963547"/>
                <a:gd name="connsiteX35" fmla="*/ 1502268 w 5426043"/>
                <a:gd name="connsiteY35" fmla="*/ 4555140 h 5963547"/>
                <a:gd name="connsiteX36" fmla="*/ 760003 w 5426043"/>
                <a:gd name="connsiteY36" fmla="*/ 3951286 h 5963547"/>
                <a:gd name="connsiteX37" fmla="*/ 260382 w 5426043"/>
                <a:gd name="connsiteY37" fmla="*/ 3055740 h 5963547"/>
                <a:gd name="connsiteX38" fmla="*/ 5859 w 5426043"/>
                <a:gd name="connsiteY38" fmla="*/ 2688094 h 5963547"/>
                <a:gd name="connsiteX39" fmla="*/ 109554 w 5426043"/>
                <a:gd name="connsiteY39" fmla="*/ 3281983 h 5963547"/>
                <a:gd name="connsiteX40" fmla="*/ 420638 w 5426043"/>
                <a:gd name="connsiteY40" fmla="*/ 4686577 h 5963547"/>
                <a:gd name="connsiteX41" fmla="*/ 967661 w 5426043"/>
                <a:gd name="connsiteY41" fmla="*/ 5270028 h 5963547"/>
                <a:gd name="connsiteX42" fmla="*/ 1523574 w 5426043"/>
                <a:gd name="connsiteY42" fmla="*/ 5525562 h 5963547"/>
                <a:gd name="connsiteX43" fmla="*/ 2471273 w 5426043"/>
                <a:gd name="connsiteY43" fmla="*/ 5605714 h 5963547"/>
                <a:gd name="connsiteX44" fmla="*/ 3384948 w 5426043"/>
                <a:gd name="connsiteY44" fmla="*/ 5409188 h 5963547"/>
                <a:gd name="connsiteX45" fmla="*/ 3500869 w 5426043"/>
                <a:gd name="connsiteY45" fmla="*/ 5482329 h 5963547"/>
                <a:gd name="connsiteX46" fmla="*/ 3506134 w 5426043"/>
                <a:gd name="connsiteY46" fmla="*/ 5963547 h 5963547"/>
                <a:gd name="connsiteX0" fmla="*/ 4469964 w 5426043"/>
                <a:gd name="connsiteY0" fmla="*/ 5831812 h 5963547"/>
                <a:gd name="connsiteX1" fmla="*/ 4231131 w 5426043"/>
                <a:gd name="connsiteY1" fmla="*/ 5215361 h 5963547"/>
                <a:gd name="connsiteX2" fmla="*/ 4286673 w 5426043"/>
                <a:gd name="connsiteY2" fmla="*/ 4899675 h 5963547"/>
                <a:gd name="connsiteX3" fmla="*/ 4689326 w 5426043"/>
                <a:gd name="connsiteY3" fmla="*/ 4520699 h 5963547"/>
                <a:gd name="connsiteX4" fmla="*/ 5058626 w 5426043"/>
                <a:gd name="connsiteY4" fmla="*/ 3564787 h 5963547"/>
                <a:gd name="connsiteX5" fmla="*/ 5416844 w 5426043"/>
                <a:gd name="connsiteY5" fmla="*/ 2499558 h 5963547"/>
                <a:gd name="connsiteX6" fmla="*/ 5253752 w 5426043"/>
                <a:gd name="connsiteY6" fmla="*/ 2511758 h 5963547"/>
                <a:gd name="connsiteX7" fmla="*/ 4564500 w 5426043"/>
                <a:gd name="connsiteY7" fmla="*/ 3073666 h 5963547"/>
                <a:gd name="connsiteX8" fmla="*/ 3980892 w 5426043"/>
                <a:gd name="connsiteY8" fmla="*/ 3974428 h 5963547"/>
                <a:gd name="connsiteX9" fmla="*/ 4040105 w 5426043"/>
                <a:gd name="connsiteY9" fmla="*/ 3319391 h 5963547"/>
                <a:gd name="connsiteX10" fmla="*/ 4281760 w 5426043"/>
                <a:gd name="connsiteY10" fmla="*/ 1853260 h 5963547"/>
                <a:gd name="connsiteX11" fmla="*/ 4416873 w 5426043"/>
                <a:gd name="connsiteY11" fmla="*/ 1147576 h 5963547"/>
                <a:gd name="connsiteX12" fmla="*/ 4484533 w 5426043"/>
                <a:gd name="connsiteY12" fmla="*/ 653647 h 5963547"/>
                <a:gd name="connsiteX13" fmla="*/ 4063391 w 5426043"/>
                <a:gd name="connsiteY13" fmla="*/ 1013087 h 5963547"/>
                <a:gd name="connsiteX14" fmla="*/ 3488008 w 5426043"/>
                <a:gd name="connsiteY14" fmla="*/ 2079410 h 5963547"/>
                <a:gd name="connsiteX15" fmla="*/ 3287203 w 5426043"/>
                <a:gd name="connsiteY15" fmla="*/ 3173083 h 5963547"/>
                <a:gd name="connsiteX16" fmla="*/ 3292845 w 5426043"/>
                <a:gd name="connsiteY16" fmla="*/ 3857018 h 5963547"/>
                <a:gd name="connsiteX17" fmla="*/ 3192806 w 5426043"/>
                <a:gd name="connsiteY17" fmla="*/ 3606624 h 5963547"/>
                <a:gd name="connsiteX18" fmla="*/ 2932473 w 5426043"/>
                <a:gd name="connsiteY18" fmla="*/ 2724036 h 5963547"/>
                <a:gd name="connsiteX19" fmla="*/ 2399382 w 5426043"/>
                <a:gd name="connsiteY19" fmla="*/ 1393179 h 5963547"/>
                <a:gd name="connsiteX20" fmla="*/ 1918061 w 5426043"/>
                <a:gd name="connsiteY20" fmla="*/ 334605 h 5963547"/>
                <a:gd name="connsiteX21" fmla="*/ 1759700 w 5426043"/>
                <a:gd name="connsiteY21" fmla="*/ 46327 h 5963547"/>
                <a:gd name="connsiteX22" fmla="*/ 1504721 w 5426043"/>
                <a:gd name="connsiteY22" fmla="*/ 1179806 h 5963547"/>
                <a:gd name="connsiteX23" fmla="*/ 1919500 w 5426043"/>
                <a:gd name="connsiteY23" fmla="*/ 2508985 h 5963547"/>
                <a:gd name="connsiteX24" fmla="*/ 2511779 w 5426043"/>
                <a:gd name="connsiteY24" fmla="*/ 3676696 h 5963547"/>
                <a:gd name="connsiteX25" fmla="*/ 2507282 w 5426043"/>
                <a:gd name="connsiteY25" fmla="*/ 3842847 h 5963547"/>
                <a:gd name="connsiteX26" fmla="*/ 1259624 w 5426043"/>
                <a:gd name="connsiteY26" fmla="*/ 2329876 h 5963547"/>
                <a:gd name="connsiteX27" fmla="*/ 760003 w 5426043"/>
                <a:gd name="connsiteY27" fmla="*/ 1783121 h 5963547"/>
                <a:gd name="connsiteX28" fmla="*/ 213248 w 5426043"/>
                <a:gd name="connsiteY28" fmla="*/ 1274074 h 5963547"/>
                <a:gd name="connsiteX29" fmla="*/ 213248 w 5426043"/>
                <a:gd name="connsiteY29" fmla="*/ 1406049 h 5963547"/>
                <a:gd name="connsiteX30" fmla="*/ 694015 w 5426043"/>
                <a:gd name="connsiteY30" fmla="*/ 2744655 h 5963547"/>
                <a:gd name="connsiteX31" fmla="*/ 1253280 w 5426043"/>
                <a:gd name="connsiteY31" fmla="*/ 3774615 h 5963547"/>
                <a:gd name="connsiteX32" fmla="*/ 2015715 w 5426043"/>
                <a:gd name="connsiteY32" fmla="*/ 4415917 h 5963547"/>
                <a:gd name="connsiteX33" fmla="*/ 2631307 w 5426043"/>
                <a:gd name="connsiteY33" fmla="*/ 4738370 h 5963547"/>
                <a:gd name="connsiteX34" fmla="*/ 2175214 w 5426043"/>
                <a:gd name="connsiteY34" fmla="*/ 4769173 h 5963547"/>
                <a:gd name="connsiteX35" fmla="*/ 1502268 w 5426043"/>
                <a:gd name="connsiteY35" fmla="*/ 4555140 h 5963547"/>
                <a:gd name="connsiteX36" fmla="*/ 760003 w 5426043"/>
                <a:gd name="connsiteY36" fmla="*/ 3951286 h 5963547"/>
                <a:gd name="connsiteX37" fmla="*/ 260382 w 5426043"/>
                <a:gd name="connsiteY37" fmla="*/ 3055740 h 5963547"/>
                <a:gd name="connsiteX38" fmla="*/ 5859 w 5426043"/>
                <a:gd name="connsiteY38" fmla="*/ 2688094 h 5963547"/>
                <a:gd name="connsiteX39" fmla="*/ 109554 w 5426043"/>
                <a:gd name="connsiteY39" fmla="*/ 3281983 h 5963547"/>
                <a:gd name="connsiteX40" fmla="*/ 420638 w 5426043"/>
                <a:gd name="connsiteY40" fmla="*/ 4686577 h 5963547"/>
                <a:gd name="connsiteX41" fmla="*/ 967661 w 5426043"/>
                <a:gd name="connsiteY41" fmla="*/ 5270028 h 5963547"/>
                <a:gd name="connsiteX42" fmla="*/ 1523574 w 5426043"/>
                <a:gd name="connsiteY42" fmla="*/ 5525562 h 5963547"/>
                <a:gd name="connsiteX43" fmla="*/ 2471273 w 5426043"/>
                <a:gd name="connsiteY43" fmla="*/ 5605714 h 5963547"/>
                <a:gd name="connsiteX44" fmla="*/ 3384948 w 5426043"/>
                <a:gd name="connsiteY44" fmla="*/ 5409188 h 5963547"/>
                <a:gd name="connsiteX45" fmla="*/ 3500869 w 5426043"/>
                <a:gd name="connsiteY45" fmla="*/ 5482329 h 5963547"/>
                <a:gd name="connsiteX46" fmla="*/ 3506134 w 5426043"/>
                <a:gd name="connsiteY46" fmla="*/ 5963547 h 5963547"/>
                <a:gd name="connsiteX0" fmla="*/ 4361304 w 5426043"/>
                <a:gd name="connsiteY0" fmla="*/ 5609304 h 5963547"/>
                <a:gd name="connsiteX1" fmla="*/ 4231131 w 5426043"/>
                <a:gd name="connsiteY1" fmla="*/ 5215361 h 5963547"/>
                <a:gd name="connsiteX2" fmla="*/ 4286673 w 5426043"/>
                <a:gd name="connsiteY2" fmla="*/ 4899675 h 5963547"/>
                <a:gd name="connsiteX3" fmla="*/ 4689326 w 5426043"/>
                <a:gd name="connsiteY3" fmla="*/ 4520699 h 5963547"/>
                <a:gd name="connsiteX4" fmla="*/ 5058626 w 5426043"/>
                <a:gd name="connsiteY4" fmla="*/ 3564787 h 5963547"/>
                <a:gd name="connsiteX5" fmla="*/ 5416844 w 5426043"/>
                <a:gd name="connsiteY5" fmla="*/ 2499558 h 5963547"/>
                <a:gd name="connsiteX6" fmla="*/ 5253752 w 5426043"/>
                <a:gd name="connsiteY6" fmla="*/ 2511758 h 5963547"/>
                <a:gd name="connsiteX7" fmla="*/ 4564500 w 5426043"/>
                <a:gd name="connsiteY7" fmla="*/ 3073666 h 5963547"/>
                <a:gd name="connsiteX8" fmla="*/ 3980892 w 5426043"/>
                <a:gd name="connsiteY8" fmla="*/ 3974428 h 5963547"/>
                <a:gd name="connsiteX9" fmla="*/ 4040105 w 5426043"/>
                <a:gd name="connsiteY9" fmla="*/ 3319391 h 5963547"/>
                <a:gd name="connsiteX10" fmla="*/ 4281760 w 5426043"/>
                <a:gd name="connsiteY10" fmla="*/ 1853260 h 5963547"/>
                <a:gd name="connsiteX11" fmla="*/ 4416873 w 5426043"/>
                <a:gd name="connsiteY11" fmla="*/ 1147576 h 5963547"/>
                <a:gd name="connsiteX12" fmla="*/ 4484533 w 5426043"/>
                <a:gd name="connsiteY12" fmla="*/ 653647 h 5963547"/>
                <a:gd name="connsiteX13" fmla="*/ 4063391 w 5426043"/>
                <a:gd name="connsiteY13" fmla="*/ 1013087 h 5963547"/>
                <a:gd name="connsiteX14" fmla="*/ 3488008 w 5426043"/>
                <a:gd name="connsiteY14" fmla="*/ 2079410 h 5963547"/>
                <a:gd name="connsiteX15" fmla="*/ 3287203 w 5426043"/>
                <a:gd name="connsiteY15" fmla="*/ 3173083 h 5963547"/>
                <a:gd name="connsiteX16" fmla="*/ 3292845 w 5426043"/>
                <a:gd name="connsiteY16" fmla="*/ 3857018 h 5963547"/>
                <a:gd name="connsiteX17" fmla="*/ 3192806 w 5426043"/>
                <a:gd name="connsiteY17" fmla="*/ 3606624 h 5963547"/>
                <a:gd name="connsiteX18" fmla="*/ 2932473 w 5426043"/>
                <a:gd name="connsiteY18" fmla="*/ 2724036 h 5963547"/>
                <a:gd name="connsiteX19" fmla="*/ 2399382 w 5426043"/>
                <a:gd name="connsiteY19" fmla="*/ 1393179 h 5963547"/>
                <a:gd name="connsiteX20" fmla="*/ 1918061 w 5426043"/>
                <a:gd name="connsiteY20" fmla="*/ 334605 h 5963547"/>
                <a:gd name="connsiteX21" fmla="*/ 1759700 w 5426043"/>
                <a:gd name="connsiteY21" fmla="*/ 46327 h 5963547"/>
                <a:gd name="connsiteX22" fmla="*/ 1504721 w 5426043"/>
                <a:gd name="connsiteY22" fmla="*/ 1179806 h 5963547"/>
                <a:gd name="connsiteX23" fmla="*/ 1919500 w 5426043"/>
                <a:gd name="connsiteY23" fmla="*/ 2508985 h 5963547"/>
                <a:gd name="connsiteX24" fmla="*/ 2511779 w 5426043"/>
                <a:gd name="connsiteY24" fmla="*/ 3676696 h 5963547"/>
                <a:gd name="connsiteX25" fmla="*/ 2507282 w 5426043"/>
                <a:gd name="connsiteY25" fmla="*/ 3842847 h 5963547"/>
                <a:gd name="connsiteX26" fmla="*/ 1259624 w 5426043"/>
                <a:gd name="connsiteY26" fmla="*/ 2329876 h 5963547"/>
                <a:gd name="connsiteX27" fmla="*/ 760003 w 5426043"/>
                <a:gd name="connsiteY27" fmla="*/ 1783121 h 5963547"/>
                <a:gd name="connsiteX28" fmla="*/ 213248 w 5426043"/>
                <a:gd name="connsiteY28" fmla="*/ 1274074 h 5963547"/>
                <a:gd name="connsiteX29" fmla="*/ 213248 w 5426043"/>
                <a:gd name="connsiteY29" fmla="*/ 1406049 h 5963547"/>
                <a:gd name="connsiteX30" fmla="*/ 694015 w 5426043"/>
                <a:gd name="connsiteY30" fmla="*/ 2744655 h 5963547"/>
                <a:gd name="connsiteX31" fmla="*/ 1253280 w 5426043"/>
                <a:gd name="connsiteY31" fmla="*/ 3774615 h 5963547"/>
                <a:gd name="connsiteX32" fmla="*/ 2015715 w 5426043"/>
                <a:gd name="connsiteY32" fmla="*/ 4415917 h 5963547"/>
                <a:gd name="connsiteX33" fmla="*/ 2631307 w 5426043"/>
                <a:gd name="connsiteY33" fmla="*/ 4738370 h 5963547"/>
                <a:gd name="connsiteX34" fmla="*/ 2175214 w 5426043"/>
                <a:gd name="connsiteY34" fmla="*/ 4769173 h 5963547"/>
                <a:gd name="connsiteX35" fmla="*/ 1502268 w 5426043"/>
                <a:gd name="connsiteY35" fmla="*/ 4555140 h 5963547"/>
                <a:gd name="connsiteX36" fmla="*/ 760003 w 5426043"/>
                <a:gd name="connsiteY36" fmla="*/ 3951286 h 5963547"/>
                <a:gd name="connsiteX37" fmla="*/ 260382 w 5426043"/>
                <a:gd name="connsiteY37" fmla="*/ 3055740 h 5963547"/>
                <a:gd name="connsiteX38" fmla="*/ 5859 w 5426043"/>
                <a:gd name="connsiteY38" fmla="*/ 2688094 h 5963547"/>
                <a:gd name="connsiteX39" fmla="*/ 109554 w 5426043"/>
                <a:gd name="connsiteY39" fmla="*/ 3281983 h 5963547"/>
                <a:gd name="connsiteX40" fmla="*/ 420638 w 5426043"/>
                <a:gd name="connsiteY40" fmla="*/ 4686577 h 5963547"/>
                <a:gd name="connsiteX41" fmla="*/ 967661 w 5426043"/>
                <a:gd name="connsiteY41" fmla="*/ 5270028 h 5963547"/>
                <a:gd name="connsiteX42" fmla="*/ 1523574 w 5426043"/>
                <a:gd name="connsiteY42" fmla="*/ 5525562 h 5963547"/>
                <a:gd name="connsiteX43" fmla="*/ 2471273 w 5426043"/>
                <a:gd name="connsiteY43" fmla="*/ 5605714 h 5963547"/>
                <a:gd name="connsiteX44" fmla="*/ 3384948 w 5426043"/>
                <a:gd name="connsiteY44" fmla="*/ 5409188 h 5963547"/>
                <a:gd name="connsiteX45" fmla="*/ 3500869 w 5426043"/>
                <a:gd name="connsiteY45" fmla="*/ 5482329 h 5963547"/>
                <a:gd name="connsiteX46" fmla="*/ 3506134 w 5426043"/>
                <a:gd name="connsiteY46" fmla="*/ 5963547 h 5963547"/>
                <a:gd name="connsiteX0" fmla="*/ 4361304 w 5426043"/>
                <a:gd name="connsiteY0" fmla="*/ 5609304 h 5806634"/>
                <a:gd name="connsiteX1" fmla="*/ 4231131 w 5426043"/>
                <a:gd name="connsiteY1" fmla="*/ 5215361 h 5806634"/>
                <a:gd name="connsiteX2" fmla="*/ 4286673 w 5426043"/>
                <a:gd name="connsiteY2" fmla="*/ 4899675 h 5806634"/>
                <a:gd name="connsiteX3" fmla="*/ 4689326 w 5426043"/>
                <a:gd name="connsiteY3" fmla="*/ 4520699 h 5806634"/>
                <a:gd name="connsiteX4" fmla="*/ 5058626 w 5426043"/>
                <a:gd name="connsiteY4" fmla="*/ 3564787 h 5806634"/>
                <a:gd name="connsiteX5" fmla="*/ 5416844 w 5426043"/>
                <a:gd name="connsiteY5" fmla="*/ 2499558 h 5806634"/>
                <a:gd name="connsiteX6" fmla="*/ 5253752 w 5426043"/>
                <a:gd name="connsiteY6" fmla="*/ 2511758 h 5806634"/>
                <a:gd name="connsiteX7" fmla="*/ 4564500 w 5426043"/>
                <a:gd name="connsiteY7" fmla="*/ 3073666 h 5806634"/>
                <a:gd name="connsiteX8" fmla="*/ 3980892 w 5426043"/>
                <a:gd name="connsiteY8" fmla="*/ 3974428 h 5806634"/>
                <a:gd name="connsiteX9" fmla="*/ 4040105 w 5426043"/>
                <a:gd name="connsiteY9" fmla="*/ 3319391 h 5806634"/>
                <a:gd name="connsiteX10" fmla="*/ 4281760 w 5426043"/>
                <a:gd name="connsiteY10" fmla="*/ 1853260 h 5806634"/>
                <a:gd name="connsiteX11" fmla="*/ 4416873 w 5426043"/>
                <a:gd name="connsiteY11" fmla="*/ 1147576 h 5806634"/>
                <a:gd name="connsiteX12" fmla="*/ 4484533 w 5426043"/>
                <a:gd name="connsiteY12" fmla="*/ 653647 h 5806634"/>
                <a:gd name="connsiteX13" fmla="*/ 4063391 w 5426043"/>
                <a:gd name="connsiteY13" fmla="*/ 1013087 h 5806634"/>
                <a:gd name="connsiteX14" fmla="*/ 3488008 w 5426043"/>
                <a:gd name="connsiteY14" fmla="*/ 2079410 h 5806634"/>
                <a:gd name="connsiteX15" fmla="*/ 3287203 w 5426043"/>
                <a:gd name="connsiteY15" fmla="*/ 3173083 h 5806634"/>
                <a:gd name="connsiteX16" fmla="*/ 3292845 w 5426043"/>
                <a:gd name="connsiteY16" fmla="*/ 3857018 h 5806634"/>
                <a:gd name="connsiteX17" fmla="*/ 3192806 w 5426043"/>
                <a:gd name="connsiteY17" fmla="*/ 3606624 h 5806634"/>
                <a:gd name="connsiteX18" fmla="*/ 2932473 w 5426043"/>
                <a:gd name="connsiteY18" fmla="*/ 2724036 h 5806634"/>
                <a:gd name="connsiteX19" fmla="*/ 2399382 w 5426043"/>
                <a:gd name="connsiteY19" fmla="*/ 1393179 h 5806634"/>
                <a:gd name="connsiteX20" fmla="*/ 1918061 w 5426043"/>
                <a:gd name="connsiteY20" fmla="*/ 334605 h 5806634"/>
                <a:gd name="connsiteX21" fmla="*/ 1759700 w 5426043"/>
                <a:gd name="connsiteY21" fmla="*/ 46327 h 5806634"/>
                <a:gd name="connsiteX22" fmla="*/ 1504721 w 5426043"/>
                <a:gd name="connsiteY22" fmla="*/ 1179806 h 5806634"/>
                <a:gd name="connsiteX23" fmla="*/ 1919500 w 5426043"/>
                <a:gd name="connsiteY23" fmla="*/ 2508985 h 5806634"/>
                <a:gd name="connsiteX24" fmla="*/ 2511779 w 5426043"/>
                <a:gd name="connsiteY24" fmla="*/ 3676696 h 5806634"/>
                <a:gd name="connsiteX25" fmla="*/ 2507282 w 5426043"/>
                <a:gd name="connsiteY25" fmla="*/ 3842847 h 5806634"/>
                <a:gd name="connsiteX26" fmla="*/ 1259624 w 5426043"/>
                <a:gd name="connsiteY26" fmla="*/ 2329876 h 5806634"/>
                <a:gd name="connsiteX27" fmla="*/ 760003 w 5426043"/>
                <a:gd name="connsiteY27" fmla="*/ 1783121 h 5806634"/>
                <a:gd name="connsiteX28" fmla="*/ 213248 w 5426043"/>
                <a:gd name="connsiteY28" fmla="*/ 1274074 h 5806634"/>
                <a:gd name="connsiteX29" fmla="*/ 213248 w 5426043"/>
                <a:gd name="connsiteY29" fmla="*/ 1406049 h 5806634"/>
                <a:gd name="connsiteX30" fmla="*/ 694015 w 5426043"/>
                <a:gd name="connsiteY30" fmla="*/ 2744655 h 5806634"/>
                <a:gd name="connsiteX31" fmla="*/ 1253280 w 5426043"/>
                <a:gd name="connsiteY31" fmla="*/ 3774615 h 5806634"/>
                <a:gd name="connsiteX32" fmla="*/ 2015715 w 5426043"/>
                <a:gd name="connsiteY32" fmla="*/ 4415917 h 5806634"/>
                <a:gd name="connsiteX33" fmla="*/ 2631307 w 5426043"/>
                <a:gd name="connsiteY33" fmla="*/ 4738370 h 5806634"/>
                <a:gd name="connsiteX34" fmla="*/ 2175214 w 5426043"/>
                <a:gd name="connsiteY34" fmla="*/ 4769173 h 5806634"/>
                <a:gd name="connsiteX35" fmla="*/ 1502268 w 5426043"/>
                <a:gd name="connsiteY35" fmla="*/ 4555140 h 5806634"/>
                <a:gd name="connsiteX36" fmla="*/ 760003 w 5426043"/>
                <a:gd name="connsiteY36" fmla="*/ 3951286 h 5806634"/>
                <a:gd name="connsiteX37" fmla="*/ 260382 w 5426043"/>
                <a:gd name="connsiteY37" fmla="*/ 3055740 h 5806634"/>
                <a:gd name="connsiteX38" fmla="*/ 5859 w 5426043"/>
                <a:gd name="connsiteY38" fmla="*/ 2688094 h 5806634"/>
                <a:gd name="connsiteX39" fmla="*/ 109554 w 5426043"/>
                <a:gd name="connsiteY39" fmla="*/ 3281983 h 5806634"/>
                <a:gd name="connsiteX40" fmla="*/ 420638 w 5426043"/>
                <a:gd name="connsiteY40" fmla="*/ 4686577 h 5806634"/>
                <a:gd name="connsiteX41" fmla="*/ 967661 w 5426043"/>
                <a:gd name="connsiteY41" fmla="*/ 5270028 h 5806634"/>
                <a:gd name="connsiteX42" fmla="*/ 1523574 w 5426043"/>
                <a:gd name="connsiteY42" fmla="*/ 5525562 h 5806634"/>
                <a:gd name="connsiteX43" fmla="*/ 2471273 w 5426043"/>
                <a:gd name="connsiteY43" fmla="*/ 5605714 h 5806634"/>
                <a:gd name="connsiteX44" fmla="*/ 3384948 w 5426043"/>
                <a:gd name="connsiteY44" fmla="*/ 5409188 h 5806634"/>
                <a:gd name="connsiteX45" fmla="*/ 3500869 w 5426043"/>
                <a:gd name="connsiteY45" fmla="*/ 5482329 h 5806634"/>
                <a:gd name="connsiteX46" fmla="*/ 3504890 w 5426043"/>
                <a:gd name="connsiteY46" fmla="*/ 5806634 h 5806634"/>
                <a:gd name="connsiteX0" fmla="*/ 4361304 w 5426043"/>
                <a:gd name="connsiteY0" fmla="*/ 5609304 h 5806634"/>
                <a:gd name="connsiteX1" fmla="*/ 4231131 w 5426043"/>
                <a:gd name="connsiteY1" fmla="*/ 5215361 h 5806634"/>
                <a:gd name="connsiteX2" fmla="*/ 4286673 w 5426043"/>
                <a:gd name="connsiteY2" fmla="*/ 4899675 h 5806634"/>
                <a:gd name="connsiteX3" fmla="*/ 4689326 w 5426043"/>
                <a:gd name="connsiteY3" fmla="*/ 4520699 h 5806634"/>
                <a:gd name="connsiteX4" fmla="*/ 5058626 w 5426043"/>
                <a:gd name="connsiteY4" fmla="*/ 3564787 h 5806634"/>
                <a:gd name="connsiteX5" fmla="*/ 5416844 w 5426043"/>
                <a:gd name="connsiteY5" fmla="*/ 2499558 h 5806634"/>
                <a:gd name="connsiteX6" fmla="*/ 5253752 w 5426043"/>
                <a:gd name="connsiteY6" fmla="*/ 2511758 h 5806634"/>
                <a:gd name="connsiteX7" fmla="*/ 4564500 w 5426043"/>
                <a:gd name="connsiteY7" fmla="*/ 3073666 h 5806634"/>
                <a:gd name="connsiteX8" fmla="*/ 3980892 w 5426043"/>
                <a:gd name="connsiteY8" fmla="*/ 3974428 h 5806634"/>
                <a:gd name="connsiteX9" fmla="*/ 4040105 w 5426043"/>
                <a:gd name="connsiteY9" fmla="*/ 3319391 h 5806634"/>
                <a:gd name="connsiteX10" fmla="*/ 4281760 w 5426043"/>
                <a:gd name="connsiteY10" fmla="*/ 1853260 h 5806634"/>
                <a:gd name="connsiteX11" fmla="*/ 4416873 w 5426043"/>
                <a:gd name="connsiteY11" fmla="*/ 1147576 h 5806634"/>
                <a:gd name="connsiteX12" fmla="*/ 4484533 w 5426043"/>
                <a:gd name="connsiteY12" fmla="*/ 653647 h 5806634"/>
                <a:gd name="connsiteX13" fmla="*/ 4063391 w 5426043"/>
                <a:gd name="connsiteY13" fmla="*/ 1013087 h 5806634"/>
                <a:gd name="connsiteX14" fmla="*/ 3488008 w 5426043"/>
                <a:gd name="connsiteY14" fmla="*/ 2079410 h 5806634"/>
                <a:gd name="connsiteX15" fmla="*/ 3287203 w 5426043"/>
                <a:gd name="connsiteY15" fmla="*/ 3173083 h 5806634"/>
                <a:gd name="connsiteX16" fmla="*/ 3292845 w 5426043"/>
                <a:gd name="connsiteY16" fmla="*/ 3857018 h 5806634"/>
                <a:gd name="connsiteX17" fmla="*/ 3192806 w 5426043"/>
                <a:gd name="connsiteY17" fmla="*/ 3606624 h 5806634"/>
                <a:gd name="connsiteX18" fmla="*/ 2932473 w 5426043"/>
                <a:gd name="connsiteY18" fmla="*/ 2724036 h 5806634"/>
                <a:gd name="connsiteX19" fmla="*/ 2399382 w 5426043"/>
                <a:gd name="connsiteY19" fmla="*/ 1393179 h 5806634"/>
                <a:gd name="connsiteX20" fmla="*/ 1918061 w 5426043"/>
                <a:gd name="connsiteY20" fmla="*/ 334605 h 5806634"/>
                <a:gd name="connsiteX21" fmla="*/ 1759700 w 5426043"/>
                <a:gd name="connsiteY21" fmla="*/ 46327 h 5806634"/>
                <a:gd name="connsiteX22" fmla="*/ 1504721 w 5426043"/>
                <a:gd name="connsiteY22" fmla="*/ 1179806 h 5806634"/>
                <a:gd name="connsiteX23" fmla="*/ 1919500 w 5426043"/>
                <a:gd name="connsiteY23" fmla="*/ 2508985 h 5806634"/>
                <a:gd name="connsiteX24" fmla="*/ 2511779 w 5426043"/>
                <a:gd name="connsiteY24" fmla="*/ 3676696 h 5806634"/>
                <a:gd name="connsiteX25" fmla="*/ 2507282 w 5426043"/>
                <a:gd name="connsiteY25" fmla="*/ 3842847 h 5806634"/>
                <a:gd name="connsiteX26" fmla="*/ 1259624 w 5426043"/>
                <a:gd name="connsiteY26" fmla="*/ 2329876 h 5806634"/>
                <a:gd name="connsiteX27" fmla="*/ 760003 w 5426043"/>
                <a:gd name="connsiteY27" fmla="*/ 1783121 h 5806634"/>
                <a:gd name="connsiteX28" fmla="*/ 213248 w 5426043"/>
                <a:gd name="connsiteY28" fmla="*/ 1274074 h 5806634"/>
                <a:gd name="connsiteX29" fmla="*/ 213248 w 5426043"/>
                <a:gd name="connsiteY29" fmla="*/ 1406049 h 5806634"/>
                <a:gd name="connsiteX30" fmla="*/ 694015 w 5426043"/>
                <a:gd name="connsiteY30" fmla="*/ 2744655 h 5806634"/>
                <a:gd name="connsiteX31" fmla="*/ 1253280 w 5426043"/>
                <a:gd name="connsiteY31" fmla="*/ 3774615 h 5806634"/>
                <a:gd name="connsiteX32" fmla="*/ 2015715 w 5426043"/>
                <a:gd name="connsiteY32" fmla="*/ 4415917 h 5806634"/>
                <a:gd name="connsiteX33" fmla="*/ 2631307 w 5426043"/>
                <a:gd name="connsiteY33" fmla="*/ 4738370 h 5806634"/>
                <a:gd name="connsiteX34" fmla="*/ 2175214 w 5426043"/>
                <a:gd name="connsiteY34" fmla="*/ 4769173 h 5806634"/>
                <a:gd name="connsiteX35" fmla="*/ 1502268 w 5426043"/>
                <a:gd name="connsiteY35" fmla="*/ 4555140 h 5806634"/>
                <a:gd name="connsiteX36" fmla="*/ 760003 w 5426043"/>
                <a:gd name="connsiteY36" fmla="*/ 3951286 h 5806634"/>
                <a:gd name="connsiteX37" fmla="*/ 260382 w 5426043"/>
                <a:gd name="connsiteY37" fmla="*/ 3055740 h 5806634"/>
                <a:gd name="connsiteX38" fmla="*/ 5859 w 5426043"/>
                <a:gd name="connsiteY38" fmla="*/ 2688094 h 5806634"/>
                <a:gd name="connsiteX39" fmla="*/ 109554 w 5426043"/>
                <a:gd name="connsiteY39" fmla="*/ 3281983 h 5806634"/>
                <a:gd name="connsiteX40" fmla="*/ 420638 w 5426043"/>
                <a:gd name="connsiteY40" fmla="*/ 4686577 h 5806634"/>
                <a:gd name="connsiteX41" fmla="*/ 967661 w 5426043"/>
                <a:gd name="connsiteY41" fmla="*/ 5270028 h 5806634"/>
                <a:gd name="connsiteX42" fmla="*/ 1523574 w 5426043"/>
                <a:gd name="connsiteY42" fmla="*/ 5525562 h 5806634"/>
                <a:gd name="connsiteX43" fmla="*/ 2471273 w 5426043"/>
                <a:gd name="connsiteY43" fmla="*/ 5605714 h 5806634"/>
                <a:gd name="connsiteX44" fmla="*/ 3230503 w 5426043"/>
                <a:gd name="connsiteY44" fmla="*/ 5381381 h 5806634"/>
                <a:gd name="connsiteX45" fmla="*/ 3500869 w 5426043"/>
                <a:gd name="connsiteY45" fmla="*/ 5482329 h 5806634"/>
                <a:gd name="connsiteX46" fmla="*/ 3504890 w 5426043"/>
                <a:gd name="connsiteY46" fmla="*/ 5806634 h 5806634"/>
                <a:gd name="connsiteX0" fmla="*/ 4361304 w 5426043"/>
                <a:gd name="connsiteY0" fmla="*/ 5609304 h 5806634"/>
                <a:gd name="connsiteX1" fmla="*/ 4231131 w 5426043"/>
                <a:gd name="connsiteY1" fmla="*/ 5215361 h 5806634"/>
                <a:gd name="connsiteX2" fmla="*/ 4286673 w 5426043"/>
                <a:gd name="connsiteY2" fmla="*/ 4899675 h 5806634"/>
                <a:gd name="connsiteX3" fmla="*/ 4689326 w 5426043"/>
                <a:gd name="connsiteY3" fmla="*/ 4520699 h 5806634"/>
                <a:gd name="connsiteX4" fmla="*/ 5058626 w 5426043"/>
                <a:gd name="connsiteY4" fmla="*/ 3564787 h 5806634"/>
                <a:gd name="connsiteX5" fmla="*/ 5416844 w 5426043"/>
                <a:gd name="connsiteY5" fmla="*/ 2499558 h 5806634"/>
                <a:gd name="connsiteX6" fmla="*/ 5253752 w 5426043"/>
                <a:gd name="connsiteY6" fmla="*/ 2511758 h 5806634"/>
                <a:gd name="connsiteX7" fmla="*/ 4564500 w 5426043"/>
                <a:gd name="connsiteY7" fmla="*/ 3073666 h 5806634"/>
                <a:gd name="connsiteX8" fmla="*/ 3980892 w 5426043"/>
                <a:gd name="connsiteY8" fmla="*/ 3974428 h 5806634"/>
                <a:gd name="connsiteX9" fmla="*/ 4040105 w 5426043"/>
                <a:gd name="connsiteY9" fmla="*/ 3319391 h 5806634"/>
                <a:gd name="connsiteX10" fmla="*/ 4281760 w 5426043"/>
                <a:gd name="connsiteY10" fmla="*/ 1853260 h 5806634"/>
                <a:gd name="connsiteX11" fmla="*/ 4416873 w 5426043"/>
                <a:gd name="connsiteY11" fmla="*/ 1147576 h 5806634"/>
                <a:gd name="connsiteX12" fmla="*/ 4484533 w 5426043"/>
                <a:gd name="connsiteY12" fmla="*/ 653647 h 5806634"/>
                <a:gd name="connsiteX13" fmla="*/ 4063391 w 5426043"/>
                <a:gd name="connsiteY13" fmla="*/ 1013087 h 5806634"/>
                <a:gd name="connsiteX14" fmla="*/ 3488008 w 5426043"/>
                <a:gd name="connsiteY14" fmla="*/ 2079410 h 5806634"/>
                <a:gd name="connsiteX15" fmla="*/ 3287203 w 5426043"/>
                <a:gd name="connsiteY15" fmla="*/ 3173083 h 5806634"/>
                <a:gd name="connsiteX16" fmla="*/ 3292845 w 5426043"/>
                <a:gd name="connsiteY16" fmla="*/ 3857018 h 5806634"/>
                <a:gd name="connsiteX17" fmla="*/ 3192806 w 5426043"/>
                <a:gd name="connsiteY17" fmla="*/ 3606624 h 5806634"/>
                <a:gd name="connsiteX18" fmla="*/ 2932473 w 5426043"/>
                <a:gd name="connsiteY18" fmla="*/ 2724036 h 5806634"/>
                <a:gd name="connsiteX19" fmla="*/ 2399382 w 5426043"/>
                <a:gd name="connsiteY19" fmla="*/ 1393179 h 5806634"/>
                <a:gd name="connsiteX20" fmla="*/ 1918061 w 5426043"/>
                <a:gd name="connsiteY20" fmla="*/ 334605 h 5806634"/>
                <a:gd name="connsiteX21" fmla="*/ 1759700 w 5426043"/>
                <a:gd name="connsiteY21" fmla="*/ 46327 h 5806634"/>
                <a:gd name="connsiteX22" fmla="*/ 1504721 w 5426043"/>
                <a:gd name="connsiteY22" fmla="*/ 1179806 h 5806634"/>
                <a:gd name="connsiteX23" fmla="*/ 1919500 w 5426043"/>
                <a:gd name="connsiteY23" fmla="*/ 2508985 h 5806634"/>
                <a:gd name="connsiteX24" fmla="*/ 2511779 w 5426043"/>
                <a:gd name="connsiteY24" fmla="*/ 3676696 h 5806634"/>
                <a:gd name="connsiteX25" fmla="*/ 2507282 w 5426043"/>
                <a:gd name="connsiteY25" fmla="*/ 3842847 h 5806634"/>
                <a:gd name="connsiteX26" fmla="*/ 1259624 w 5426043"/>
                <a:gd name="connsiteY26" fmla="*/ 2329876 h 5806634"/>
                <a:gd name="connsiteX27" fmla="*/ 760003 w 5426043"/>
                <a:gd name="connsiteY27" fmla="*/ 1783121 h 5806634"/>
                <a:gd name="connsiteX28" fmla="*/ 213248 w 5426043"/>
                <a:gd name="connsiteY28" fmla="*/ 1274074 h 5806634"/>
                <a:gd name="connsiteX29" fmla="*/ 213248 w 5426043"/>
                <a:gd name="connsiteY29" fmla="*/ 1406049 h 5806634"/>
                <a:gd name="connsiteX30" fmla="*/ 694015 w 5426043"/>
                <a:gd name="connsiteY30" fmla="*/ 2744655 h 5806634"/>
                <a:gd name="connsiteX31" fmla="*/ 1253280 w 5426043"/>
                <a:gd name="connsiteY31" fmla="*/ 3774615 h 5806634"/>
                <a:gd name="connsiteX32" fmla="*/ 2015715 w 5426043"/>
                <a:gd name="connsiteY32" fmla="*/ 4415917 h 5806634"/>
                <a:gd name="connsiteX33" fmla="*/ 2631307 w 5426043"/>
                <a:gd name="connsiteY33" fmla="*/ 4738370 h 5806634"/>
                <a:gd name="connsiteX34" fmla="*/ 2175214 w 5426043"/>
                <a:gd name="connsiteY34" fmla="*/ 4769173 h 5806634"/>
                <a:gd name="connsiteX35" fmla="*/ 1502268 w 5426043"/>
                <a:gd name="connsiteY35" fmla="*/ 4555140 h 5806634"/>
                <a:gd name="connsiteX36" fmla="*/ 760003 w 5426043"/>
                <a:gd name="connsiteY36" fmla="*/ 3951286 h 5806634"/>
                <a:gd name="connsiteX37" fmla="*/ 260382 w 5426043"/>
                <a:gd name="connsiteY37" fmla="*/ 3055740 h 5806634"/>
                <a:gd name="connsiteX38" fmla="*/ 5859 w 5426043"/>
                <a:gd name="connsiteY38" fmla="*/ 2688094 h 5806634"/>
                <a:gd name="connsiteX39" fmla="*/ 109554 w 5426043"/>
                <a:gd name="connsiteY39" fmla="*/ 3281983 h 5806634"/>
                <a:gd name="connsiteX40" fmla="*/ 420638 w 5426043"/>
                <a:gd name="connsiteY40" fmla="*/ 4686577 h 5806634"/>
                <a:gd name="connsiteX41" fmla="*/ 967661 w 5426043"/>
                <a:gd name="connsiteY41" fmla="*/ 5270028 h 5806634"/>
                <a:gd name="connsiteX42" fmla="*/ 1523574 w 5426043"/>
                <a:gd name="connsiteY42" fmla="*/ 5525562 h 5806634"/>
                <a:gd name="connsiteX43" fmla="*/ 2471273 w 5426043"/>
                <a:gd name="connsiteY43" fmla="*/ 5605714 h 5806634"/>
                <a:gd name="connsiteX44" fmla="*/ 3230503 w 5426043"/>
                <a:gd name="connsiteY44" fmla="*/ 5381381 h 5806634"/>
                <a:gd name="connsiteX45" fmla="*/ 3394077 w 5426043"/>
                <a:gd name="connsiteY45" fmla="*/ 5495193 h 5806634"/>
                <a:gd name="connsiteX46" fmla="*/ 3504890 w 5426043"/>
                <a:gd name="connsiteY46" fmla="*/ 5806634 h 5806634"/>
                <a:gd name="connsiteX0" fmla="*/ 4361304 w 5426043"/>
                <a:gd name="connsiteY0" fmla="*/ 5609304 h 5806634"/>
                <a:gd name="connsiteX1" fmla="*/ 4231131 w 5426043"/>
                <a:gd name="connsiteY1" fmla="*/ 5215361 h 5806634"/>
                <a:gd name="connsiteX2" fmla="*/ 4286673 w 5426043"/>
                <a:gd name="connsiteY2" fmla="*/ 4899675 h 5806634"/>
                <a:gd name="connsiteX3" fmla="*/ 4689326 w 5426043"/>
                <a:gd name="connsiteY3" fmla="*/ 4520699 h 5806634"/>
                <a:gd name="connsiteX4" fmla="*/ 5058626 w 5426043"/>
                <a:gd name="connsiteY4" fmla="*/ 3564787 h 5806634"/>
                <a:gd name="connsiteX5" fmla="*/ 5416844 w 5426043"/>
                <a:gd name="connsiteY5" fmla="*/ 2499558 h 5806634"/>
                <a:gd name="connsiteX6" fmla="*/ 5253752 w 5426043"/>
                <a:gd name="connsiteY6" fmla="*/ 2511758 h 5806634"/>
                <a:gd name="connsiteX7" fmla="*/ 4564500 w 5426043"/>
                <a:gd name="connsiteY7" fmla="*/ 3073666 h 5806634"/>
                <a:gd name="connsiteX8" fmla="*/ 3980892 w 5426043"/>
                <a:gd name="connsiteY8" fmla="*/ 3974428 h 5806634"/>
                <a:gd name="connsiteX9" fmla="*/ 4040105 w 5426043"/>
                <a:gd name="connsiteY9" fmla="*/ 3319391 h 5806634"/>
                <a:gd name="connsiteX10" fmla="*/ 4281760 w 5426043"/>
                <a:gd name="connsiteY10" fmla="*/ 1853260 h 5806634"/>
                <a:gd name="connsiteX11" fmla="*/ 4416873 w 5426043"/>
                <a:gd name="connsiteY11" fmla="*/ 1147576 h 5806634"/>
                <a:gd name="connsiteX12" fmla="*/ 4484533 w 5426043"/>
                <a:gd name="connsiteY12" fmla="*/ 653647 h 5806634"/>
                <a:gd name="connsiteX13" fmla="*/ 4063391 w 5426043"/>
                <a:gd name="connsiteY13" fmla="*/ 1013087 h 5806634"/>
                <a:gd name="connsiteX14" fmla="*/ 3488008 w 5426043"/>
                <a:gd name="connsiteY14" fmla="*/ 2079410 h 5806634"/>
                <a:gd name="connsiteX15" fmla="*/ 3287203 w 5426043"/>
                <a:gd name="connsiteY15" fmla="*/ 3173083 h 5806634"/>
                <a:gd name="connsiteX16" fmla="*/ 3292845 w 5426043"/>
                <a:gd name="connsiteY16" fmla="*/ 3857018 h 5806634"/>
                <a:gd name="connsiteX17" fmla="*/ 3192806 w 5426043"/>
                <a:gd name="connsiteY17" fmla="*/ 3606624 h 5806634"/>
                <a:gd name="connsiteX18" fmla="*/ 2932473 w 5426043"/>
                <a:gd name="connsiteY18" fmla="*/ 2724036 h 5806634"/>
                <a:gd name="connsiteX19" fmla="*/ 2399382 w 5426043"/>
                <a:gd name="connsiteY19" fmla="*/ 1393179 h 5806634"/>
                <a:gd name="connsiteX20" fmla="*/ 1918061 w 5426043"/>
                <a:gd name="connsiteY20" fmla="*/ 334605 h 5806634"/>
                <a:gd name="connsiteX21" fmla="*/ 1759700 w 5426043"/>
                <a:gd name="connsiteY21" fmla="*/ 46327 h 5806634"/>
                <a:gd name="connsiteX22" fmla="*/ 1504721 w 5426043"/>
                <a:gd name="connsiteY22" fmla="*/ 1179806 h 5806634"/>
                <a:gd name="connsiteX23" fmla="*/ 1919500 w 5426043"/>
                <a:gd name="connsiteY23" fmla="*/ 2508985 h 5806634"/>
                <a:gd name="connsiteX24" fmla="*/ 2511779 w 5426043"/>
                <a:gd name="connsiteY24" fmla="*/ 3676696 h 5806634"/>
                <a:gd name="connsiteX25" fmla="*/ 2507282 w 5426043"/>
                <a:gd name="connsiteY25" fmla="*/ 3842847 h 5806634"/>
                <a:gd name="connsiteX26" fmla="*/ 1259624 w 5426043"/>
                <a:gd name="connsiteY26" fmla="*/ 2329876 h 5806634"/>
                <a:gd name="connsiteX27" fmla="*/ 760003 w 5426043"/>
                <a:gd name="connsiteY27" fmla="*/ 1783121 h 5806634"/>
                <a:gd name="connsiteX28" fmla="*/ 213248 w 5426043"/>
                <a:gd name="connsiteY28" fmla="*/ 1274074 h 5806634"/>
                <a:gd name="connsiteX29" fmla="*/ 213248 w 5426043"/>
                <a:gd name="connsiteY29" fmla="*/ 1406049 h 5806634"/>
                <a:gd name="connsiteX30" fmla="*/ 694015 w 5426043"/>
                <a:gd name="connsiteY30" fmla="*/ 2744655 h 5806634"/>
                <a:gd name="connsiteX31" fmla="*/ 1253280 w 5426043"/>
                <a:gd name="connsiteY31" fmla="*/ 3774615 h 5806634"/>
                <a:gd name="connsiteX32" fmla="*/ 2015715 w 5426043"/>
                <a:gd name="connsiteY32" fmla="*/ 4415917 h 5806634"/>
                <a:gd name="connsiteX33" fmla="*/ 2631307 w 5426043"/>
                <a:gd name="connsiteY33" fmla="*/ 4738370 h 5806634"/>
                <a:gd name="connsiteX34" fmla="*/ 2175214 w 5426043"/>
                <a:gd name="connsiteY34" fmla="*/ 4769173 h 5806634"/>
                <a:gd name="connsiteX35" fmla="*/ 1502268 w 5426043"/>
                <a:gd name="connsiteY35" fmla="*/ 4555140 h 5806634"/>
                <a:gd name="connsiteX36" fmla="*/ 760003 w 5426043"/>
                <a:gd name="connsiteY36" fmla="*/ 3951286 h 5806634"/>
                <a:gd name="connsiteX37" fmla="*/ 260382 w 5426043"/>
                <a:gd name="connsiteY37" fmla="*/ 3055740 h 5806634"/>
                <a:gd name="connsiteX38" fmla="*/ 5859 w 5426043"/>
                <a:gd name="connsiteY38" fmla="*/ 2688094 h 5806634"/>
                <a:gd name="connsiteX39" fmla="*/ 109554 w 5426043"/>
                <a:gd name="connsiteY39" fmla="*/ 3281983 h 5806634"/>
                <a:gd name="connsiteX40" fmla="*/ 420638 w 5426043"/>
                <a:gd name="connsiteY40" fmla="*/ 4686577 h 5806634"/>
                <a:gd name="connsiteX41" fmla="*/ 967661 w 5426043"/>
                <a:gd name="connsiteY41" fmla="*/ 5270028 h 5806634"/>
                <a:gd name="connsiteX42" fmla="*/ 1523574 w 5426043"/>
                <a:gd name="connsiteY42" fmla="*/ 5525562 h 5806634"/>
                <a:gd name="connsiteX43" fmla="*/ 2471273 w 5426043"/>
                <a:gd name="connsiteY43" fmla="*/ 5605714 h 5806634"/>
                <a:gd name="connsiteX44" fmla="*/ 3230503 w 5426043"/>
                <a:gd name="connsiteY44" fmla="*/ 5381381 h 5806634"/>
                <a:gd name="connsiteX45" fmla="*/ 3457681 w 5426043"/>
                <a:gd name="connsiteY45" fmla="*/ 5473536 h 5806634"/>
                <a:gd name="connsiteX46" fmla="*/ 3504890 w 5426043"/>
                <a:gd name="connsiteY46" fmla="*/ 5806634 h 5806634"/>
                <a:gd name="connsiteX0" fmla="*/ 4361304 w 5426043"/>
                <a:gd name="connsiteY0" fmla="*/ 5609304 h 5806634"/>
                <a:gd name="connsiteX1" fmla="*/ 4231131 w 5426043"/>
                <a:gd name="connsiteY1" fmla="*/ 5215361 h 5806634"/>
                <a:gd name="connsiteX2" fmla="*/ 4286673 w 5426043"/>
                <a:gd name="connsiteY2" fmla="*/ 4899675 h 5806634"/>
                <a:gd name="connsiteX3" fmla="*/ 4689326 w 5426043"/>
                <a:gd name="connsiteY3" fmla="*/ 4520699 h 5806634"/>
                <a:gd name="connsiteX4" fmla="*/ 5058626 w 5426043"/>
                <a:gd name="connsiteY4" fmla="*/ 3564787 h 5806634"/>
                <a:gd name="connsiteX5" fmla="*/ 5416844 w 5426043"/>
                <a:gd name="connsiteY5" fmla="*/ 2499558 h 5806634"/>
                <a:gd name="connsiteX6" fmla="*/ 5253752 w 5426043"/>
                <a:gd name="connsiteY6" fmla="*/ 2511758 h 5806634"/>
                <a:gd name="connsiteX7" fmla="*/ 4564500 w 5426043"/>
                <a:gd name="connsiteY7" fmla="*/ 3073666 h 5806634"/>
                <a:gd name="connsiteX8" fmla="*/ 3980892 w 5426043"/>
                <a:gd name="connsiteY8" fmla="*/ 3974428 h 5806634"/>
                <a:gd name="connsiteX9" fmla="*/ 4040105 w 5426043"/>
                <a:gd name="connsiteY9" fmla="*/ 3319391 h 5806634"/>
                <a:gd name="connsiteX10" fmla="*/ 4281760 w 5426043"/>
                <a:gd name="connsiteY10" fmla="*/ 1853260 h 5806634"/>
                <a:gd name="connsiteX11" fmla="*/ 4416873 w 5426043"/>
                <a:gd name="connsiteY11" fmla="*/ 1147576 h 5806634"/>
                <a:gd name="connsiteX12" fmla="*/ 4484533 w 5426043"/>
                <a:gd name="connsiteY12" fmla="*/ 653647 h 5806634"/>
                <a:gd name="connsiteX13" fmla="*/ 4063391 w 5426043"/>
                <a:gd name="connsiteY13" fmla="*/ 1013087 h 5806634"/>
                <a:gd name="connsiteX14" fmla="*/ 3488008 w 5426043"/>
                <a:gd name="connsiteY14" fmla="*/ 2079410 h 5806634"/>
                <a:gd name="connsiteX15" fmla="*/ 3287203 w 5426043"/>
                <a:gd name="connsiteY15" fmla="*/ 3173083 h 5806634"/>
                <a:gd name="connsiteX16" fmla="*/ 3292845 w 5426043"/>
                <a:gd name="connsiteY16" fmla="*/ 3857018 h 5806634"/>
                <a:gd name="connsiteX17" fmla="*/ 3192806 w 5426043"/>
                <a:gd name="connsiteY17" fmla="*/ 3606624 h 5806634"/>
                <a:gd name="connsiteX18" fmla="*/ 2932473 w 5426043"/>
                <a:gd name="connsiteY18" fmla="*/ 2724036 h 5806634"/>
                <a:gd name="connsiteX19" fmla="*/ 2399382 w 5426043"/>
                <a:gd name="connsiteY19" fmla="*/ 1393179 h 5806634"/>
                <a:gd name="connsiteX20" fmla="*/ 1918061 w 5426043"/>
                <a:gd name="connsiteY20" fmla="*/ 334605 h 5806634"/>
                <a:gd name="connsiteX21" fmla="*/ 1759700 w 5426043"/>
                <a:gd name="connsiteY21" fmla="*/ 46327 h 5806634"/>
                <a:gd name="connsiteX22" fmla="*/ 1504721 w 5426043"/>
                <a:gd name="connsiteY22" fmla="*/ 1179806 h 5806634"/>
                <a:gd name="connsiteX23" fmla="*/ 1919500 w 5426043"/>
                <a:gd name="connsiteY23" fmla="*/ 2508985 h 5806634"/>
                <a:gd name="connsiteX24" fmla="*/ 2511779 w 5426043"/>
                <a:gd name="connsiteY24" fmla="*/ 3676696 h 5806634"/>
                <a:gd name="connsiteX25" fmla="*/ 2507282 w 5426043"/>
                <a:gd name="connsiteY25" fmla="*/ 3842847 h 5806634"/>
                <a:gd name="connsiteX26" fmla="*/ 1259624 w 5426043"/>
                <a:gd name="connsiteY26" fmla="*/ 2329876 h 5806634"/>
                <a:gd name="connsiteX27" fmla="*/ 760003 w 5426043"/>
                <a:gd name="connsiteY27" fmla="*/ 1783121 h 5806634"/>
                <a:gd name="connsiteX28" fmla="*/ 213248 w 5426043"/>
                <a:gd name="connsiteY28" fmla="*/ 1274074 h 5806634"/>
                <a:gd name="connsiteX29" fmla="*/ 213248 w 5426043"/>
                <a:gd name="connsiteY29" fmla="*/ 1406049 h 5806634"/>
                <a:gd name="connsiteX30" fmla="*/ 694015 w 5426043"/>
                <a:gd name="connsiteY30" fmla="*/ 2744655 h 5806634"/>
                <a:gd name="connsiteX31" fmla="*/ 1253280 w 5426043"/>
                <a:gd name="connsiteY31" fmla="*/ 3774615 h 5806634"/>
                <a:gd name="connsiteX32" fmla="*/ 2015715 w 5426043"/>
                <a:gd name="connsiteY32" fmla="*/ 4415917 h 5806634"/>
                <a:gd name="connsiteX33" fmla="*/ 2631307 w 5426043"/>
                <a:gd name="connsiteY33" fmla="*/ 4738370 h 5806634"/>
                <a:gd name="connsiteX34" fmla="*/ 2175214 w 5426043"/>
                <a:gd name="connsiteY34" fmla="*/ 4769173 h 5806634"/>
                <a:gd name="connsiteX35" fmla="*/ 1502268 w 5426043"/>
                <a:gd name="connsiteY35" fmla="*/ 4555140 h 5806634"/>
                <a:gd name="connsiteX36" fmla="*/ 760003 w 5426043"/>
                <a:gd name="connsiteY36" fmla="*/ 3951286 h 5806634"/>
                <a:gd name="connsiteX37" fmla="*/ 260382 w 5426043"/>
                <a:gd name="connsiteY37" fmla="*/ 3055740 h 5806634"/>
                <a:gd name="connsiteX38" fmla="*/ 5859 w 5426043"/>
                <a:gd name="connsiteY38" fmla="*/ 2688094 h 5806634"/>
                <a:gd name="connsiteX39" fmla="*/ 109554 w 5426043"/>
                <a:gd name="connsiteY39" fmla="*/ 3281983 h 5806634"/>
                <a:gd name="connsiteX40" fmla="*/ 420638 w 5426043"/>
                <a:gd name="connsiteY40" fmla="*/ 4686577 h 5806634"/>
                <a:gd name="connsiteX41" fmla="*/ 967661 w 5426043"/>
                <a:gd name="connsiteY41" fmla="*/ 5270028 h 5806634"/>
                <a:gd name="connsiteX42" fmla="*/ 1523574 w 5426043"/>
                <a:gd name="connsiteY42" fmla="*/ 5525562 h 5806634"/>
                <a:gd name="connsiteX43" fmla="*/ 2471273 w 5426043"/>
                <a:gd name="connsiteY43" fmla="*/ 5605714 h 5806634"/>
                <a:gd name="connsiteX44" fmla="*/ 3242901 w 5426043"/>
                <a:gd name="connsiteY44" fmla="*/ 5427626 h 5806634"/>
                <a:gd name="connsiteX45" fmla="*/ 3457681 w 5426043"/>
                <a:gd name="connsiteY45" fmla="*/ 5473536 h 5806634"/>
                <a:gd name="connsiteX46" fmla="*/ 3504890 w 5426043"/>
                <a:gd name="connsiteY46" fmla="*/ 5806634 h 5806634"/>
                <a:gd name="connsiteX0" fmla="*/ 4361304 w 5426043"/>
                <a:gd name="connsiteY0" fmla="*/ 5609304 h 5806634"/>
                <a:gd name="connsiteX1" fmla="*/ 4231131 w 5426043"/>
                <a:gd name="connsiteY1" fmla="*/ 5215361 h 5806634"/>
                <a:gd name="connsiteX2" fmla="*/ 4286673 w 5426043"/>
                <a:gd name="connsiteY2" fmla="*/ 4899675 h 5806634"/>
                <a:gd name="connsiteX3" fmla="*/ 4689326 w 5426043"/>
                <a:gd name="connsiteY3" fmla="*/ 4520699 h 5806634"/>
                <a:gd name="connsiteX4" fmla="*/ 5058626 w 5426043"/>
                <a:gd name="connsiteY4" fmla="*/ 3564787 h 5806634"/>
                <a:gd name="connsiteX5" fmla="*/ 5416844 w 5426043"/>
                <a:gd name="connsiteY5" fmla="*/ 2499558 h 5806634"/>
                <a:gd name="connsiteX6" fmla="*/ 5253752 w 5426043"/>
                <a:gd name="connsiteY6" fmla="*/ 2511758 h 5806634"/>
                <a:gd name="connsiteX7" fmla="*/ 4564500 w 5426043"/>
                <a:gd name="connsiteY7" fmla="*/ 3073666 h 5806634"/>
                <a:gd name="connsiteX8" fmla="*/ 3980892 w 5426043"/>
                <a:gd name="connsiteY8" fmla="*/ 3974428 h 5806634"/>
                <a:gd name="connsiteX9" fmla="*/ 4040105 w 5426043"/>
                <a:gd name="connsiteY9" fmla="*/ 3319391 h 5806634"/>
                <a:gd name="connsiteX10" fmla="*/ 4281760 w 5426043"/>
                <a:gd name="connsiteY10" fmla="*/ 1853260 h 5806634"/>
                <a:gd name="connsiteX11" fmla="*/ 4416873 w 5426043"/>
                <a:gd name="connsiteY11" fmla="*/ 1147576 h 5806634"/>
                <a:gd name="connsiteX12" fmla="*/ 4484533 w 5426043"/>
                <a:gd name="connsiteY12" fmla="*/ 653647 h 5806634"/>
                <a:gd name="connsiteX13" fmla="*/ 4063391 w 5426043"/>
                <a:gd name="connsiteY13" fmla="*/ 1013087 h 5806634"/>
                <a:gd name="connsiteX14" fmla="*/ 3488008 w 5426043"/>
                <a:gd name="connsiteY14" fmla="*/ 2079410 h 5806634"/>
                <a:gd name="connsiteX15" fmla="*/ 3287203 w 5426043"/>
                <a:gd name="connsiteY15" fmla="*/ 3173083 h 5806634"/>
                <a:gd name="connsiteX16" fmla="*/ 3292845 w 5426043"/>
                <a:gd name="connsiteY16" fmla="*/ 3857018 h 5806634"/>
                <a:gd name="connsiteX17" fmla="*/ 3192806 w 5426043"/>
                <a:gd name="connsiteY17" fmla="*/ 3606624 h 5806634"/>
                <a:gd name="connsiteX18" fmla="*/ 2932473 w 5426043"/>
                <a:gd name="connsiteY18" fmla="*/ 2724036 h 5806634"/>
                <a:gd name="connsiteX19" fmla="*/ 2399382 w 5426043"/>
                <a:gd name="connsiteY19" fmla="*/ 1393179 h 5806634"/>
                <a:gd name="connsiteX20" fmla="*/ 1918061 w 5426043"/>
                <a:gd name="connsiteY20" fmla="*/ 334605 h 5806634"/>
                <a:gd name="connsiteX21" fmla="*/ 1759700 w 5426043"/>
                <a:gd name="connsiteY21" fmla="*/ 46327 h 5806634"/>
                <a:gd name="connsiteX22" fmla="*/ 1504721 w 5426043"/>
                <a:gd name="connsiteY22" fmla="*/ 1179806 h 5806634"/>
                <a:gd name="connsiteX23" fmla="*/ 1919500 w 5426043"/>
                <a:gd name="connsiteY23" fmla="*/ 2508985 h 5806634"/>
                <a:gd name="connsiteX24" fmla="*/ 2511779 w 5426043"/>
                <a:gd name="connsiteY24" fmla="*/ 3676696 h 5806634"/>
                <a:gd name="connsiteX25" fmla="*/ 2507282 w 5426043"/>
                <a:gd name="connsiteY25" fmla="*/ 3842847 h 5806634"/>
                <a:gd name="connsiteX26" fmla="*/ 1259624 w 5426043"/>
                <a:gd name="connsiteY26" fmla="*/ 2329876 h 5806634"/>
                <a:gd name="connsiteX27" fmla="*/ 760003 w 5426043"/>
                <a:gd name="connsiteY27" fmla="*/ 1783121 h 5806634"/>
                <a:gd name="connsiteX28" fmla="*/ 213248 w 5426043"/>
                <a:gd name="connsiteY28" fmla="*/ 1274074 h 5806634"/>
                <a:gd name="connsiteX29" fmla="*/ 213248 w 5426043"/>
                <a:gd name="connsiteY29" fmla="*/ 1406049 h 5806634"/>
                <a:gd name="connsiteX30" fmla="*/ 694015 w 5426043"/>
                <a:gd name="connsiteY30" fmla="*/ 2744655 h 5806634"/>
                <a:gd name="connsiteX31" fmla="*/ 1253280 w 5426043"/>
                <a:gd name="connsiteY31" fmla="*/ 3774615 h 5806634"/>
                <a:gd name="connsiteX32" fmla="*/ 2015715 w 5426043"/>
                <a:gd name="connsiteY32" fmla="*/ 4415917 h 5806634"/>
                <a:gd name="connsiteX33" fmla="*/ 2631307 w 5426043"/>
                <a:gd name="connsiteY33" fmla="*/ 4738370 h 5806634"/>
                <a:gd name="connsiteX34" fmla="*/ 2175214 w 5426043"/>
                <a:gd name="connsiteY34" fmla="*/ 4769173 h 5806634"/>
                <a:gd name="connsiteX35" fmla="*/ 1502268 w 5426043"/>
                <a:gd name="connsiteY35" fmla="*/ 4555140 h 5806634"/>
                <a:gd name="connsiteX36" fmla="*/ 760003 w 5426043"/>
                <a:gd name="connsiteY36" fmla="*/ 3951286 h 5806634"/>
                <a:gd name="connsiteX37" fmla="*/ 260382 w 5426043"/>
                <a:gd name="connsiteY37" fmla="*/ 3055740 h 5806634"/>
                <a:gd name="connsiteX38" fmla="*/ 5859 w 5426043"/>
                <a:gd name="connsiteY38" fmla="*/ 2688094 h 5806634"/>
                <a:gd name="connsiteX39" fmla="*/ 109554 w 5426043"/>
                <a:gd name="connsiteY39" fmla="*/ 3281983 h 5806634"/>
                <a:gd name="connsiteX40" fmla="*/ 420638 w 5426043"/>
                <a:gd name="connsiteY40" fmla="*/ 4686577 h 5806634"/>
                <a:gd name="connsiteX41" fmla="*/ 967661 w 5426043"/>
                <a:gd name="connsiteY41" fmla="*/ 5270028 h 5806634"/>
                <a:gd name="connsiteX42" fmla="*/ 1523574 w 5426043"/>
                <a:gd name="connsiteY42" fmla="*/ 5525562 h 5806634"/>
                <a:gd name="connsiteX43" fmla="*/ 2471273 w 5426043"/>
                <a:gd name="connsiteY43" fmla="*/ 5605714 h 5806634"/>
                <a:gd name="connsiteX44" fmla="*/ 3242901 w 5426043"/>
                <a:gd name="connsiteY44" fmla="*/ 5427626 h 5806634"/>
                <a:gd name="connsiteX45" fmla="*/ 3409946 w 5426043"/>
                <a:gd name="connsiteY45" fmla="*/ 5523928 h 5806634"/>
                <a:gd name="connsiteX46" fmla="*/ 3504890 w 5426043"/>
                <a:gd name="connsiteY46" fmla="*/ 5806634 h 5806634"/>
                <a:gd name="connsiteX0" fmla="*/ 4361304 w 5426043"/>
                <a:gd name="connsiteY0" fmla="*/ 5609304 h 5806634"/>
                <a:gd name="connsiteX1" fmla="*/ 4231131 w 5426043"/>
                <a:gd name="connsiteY1" fmla="*/ 5215361 h 5806634"/>
                <a:gd name="connsiteX2" fmla="*/ 4286673 w 5426043"/>
                <a:gd name="connsiteY2" fmla="*/ 4899675 h 5806634"/>
                <a:gd name="connsiteX3" fmla="*/ 4689326 w 5426043"/>
                <a:gd name="connsiteY3" fmla="*/ 4520699 h 5806634"/>
                <a:gd name="connsiteX4" fmla="*/ 5058626 w 5426043"/>
                <a:gd name="connsiteY4" fmla="*/ 3564787 h 5806634"/>
                <a:gd name="connsiteX5" fmla="*/ 5416844 w 5426043"/>
                <a:gd name="connsiteY5" fmla="*/ 2499558 h 5806634"/>
                <a:gd name="connsiteX6" fmla="*/ 5253752 w 5426043"/>
                <a:gd name="connsiteY6" fmla="*/ 2511758 h 5806634"/>
                <a:gd name="connsiteX7" fmla="*/ 4564500 w 5426043"/>
                <a:gd name="connsiteY7" fmla="*/ 3073666 h 5806634"/>
                <a:gd name="connsiteX8" fmla="*/ 3980892 w 5426043"/>
                <a:gd name="connsiteY8" fmla="*/ 3974428 h 5806634"/>
                <a:gd name="connsiteX9" fmla="*/ 4040105 w 5426043"/>
                <a:gd name="connsiteY9" fmla="*/ 3319391 h 5806634"/>
                <a:gd name="connsiteX10" fmla="*/ 4281760 w 5426043"/>
                <a:gd name="connsiteY10" fmla="*/ 1853260 h 5806634"/>
                <a:gd name="connsiteX11" fmla="*/ 4416873 w 5426043"/>
                <a:gd name="connsiteY11" fmla="*/ 1147576 h 5806634"/>
                <a:gd name="connsiteX12" fmla="*/ 4484533 w 5426043"/>
                <a:gd name="connsiteY12" fmla="*/ 653647 h 5806634"/>
                <a:gd name="connsiteX13" fmla="*/ 4063391 w 5426043"/>
                <a:gd name="connsiteY13" fmla="*/ 1013087 h 5806634"/>
                <a:gd name="connsiteX14" fmla="*/ 3488008 w 5426043"/>
                <a:gd name="connsiteY14" fmla="*/ 2079410 h 5806634"/>
                <a:gd name="connsiteX15" fmla="*/ 3287203 w 5426043"/>
                <a:gd name="connsiteY15" fmla="*/ 3173083 h 5806634"/>
                <a:gd name="connsiteX16" fmla="*/ 3292845 w 5426043"/>
                <a:gd name="connsiteY16" fmla="*/ 3857018 h 5806634"/>
                <a:gd name="connsiteX17" fmla="*/ 3192806 w 5426043"/>
                <a:gd name="connsiteY17" fmla="*/ 3606624 h 5806634"/>
                <a:gd name="connsiteX18" fmla="*/ 2932473 w 5426043"/>
                <a:gd name="connsiteY18" fmla="*/ 2724036 h 5806634"/>
                <a:gd name="connsiteX19" fmla="*/ 2399382 w 5426043"/>
                <a:gd name="connsiteY19" fmla="*/ 1393179 h 5806634"/>
                <a:gd name="connsiteX20" fmla="*/ 1918061 w 5426043"/>
                <a:gd name="connsiteY20" fmla="*/ 334605 h 5806634"/>
                <a:gd name="connsiteX21" fmla="*/ 1759700 w 5426043"/>
                <a:gd name="connsiteY21" fmla="*/ 46327 h 5806634"/>
                <a:gd name="connsiteX22" fmla="*/ 1504721 w 5426043"/>
                <a:gd name="connsiteY22" fmla="*/ 1179806 h 5806634"/>
                <a:gd name="connsiteX23" fmla="*/ 1919500 w 5426043"/>
                <a:gd name="connsiteY23" fmla="*/ 2508985 h 5806634"/>
                <a:gd name="connsiteX24" fmla="*/ 2511779 w 5426043"/>
                <a:gd name="connsiteY24" fmla="*/ 3676696 h 5806634"/>
                <a:gd name="connsiteX25" fmla="*/ 2507282 w 5426043"/>
                <a:gd name="connsiteY25" fmla="*/ 3842847 h 5806634"/>
                <a:gd name="connsiteX26" fmla="*/ 1259624 w 5426043"/>
                <a:gd name="connsiteY26" fmla="*/ 2329876 h 5806634"/>
                <a:gd name="connsiteX27" fmla="*/ 760003 w 5426043"/>
                <a:gd name="connsiteY27" fmla="*/ 1783121 h 5806634"/>
                <a:gd name="connsiteX28" fmla="*/ 213248 w 5426043"/>
                <a:gd name="connsiteY28" fmla="*/ 1274074 h 5806634"/>
                <a:gd name="connsiteX29" fmla="*/ 213248 w 5426043"/>
                <a:gd name="connsiteY29" fmla="*/ 1406049 h 5806634"/>
                <a:gd name="connsiteX30" fmla="*/ 694015 w 5426043"/>
                <a:gd name="connsiteY30" fmla="*/ 2744655 h 5806634"/>
                <a:gd name="connsiteX31" fmla="*/ 1253280 w 5426043"/>
                <a:gd name="connsiteY31" fmla="*/ 3774615 h 5806634"/>
                <a:gd name="connsiteX32" fmla="*/ 2015715 w 5426043"/>
                <a:gd name="connsiteY32" fmla="*/ 4415917 h 5806634"/>
                <a:gd name="connsiteX33" fmla="*/ 2631307 w 5426043"/>
                <a:gd name="connsiteY33" fmla="*/ 4738370 h 5806634"/>
                <a:gd name="connsiteX34" fmla="*/ 2175214 w 5426043"/>
                <a:gd name="connsiteY34" fmla="*/ 4769173 h 5806634"/>
                <a:gd name="connsiteX35" fmla="*/ 1502268 w 5426043"/>
                <a:gd name="connsiteY35" fmla="*/ 4555140 h 5806634"/>
                <a:gd name="connsiteX36" fmla="*/ 760003 w 5426043"/>
                <a:gd name="connsiteY36" fmla="*/ 3951286 h 5806634"/>
                <a:gd name="connsiteX37" fmla="*/ 260382 w 5426043"/>
                <a:gd name="connsiteY37" fmla="*/ 3055740 h 5806634"/>
                <a:gd name="connsiteX38" fmla="*/ 5859 w 5426043"/>
                <a:gd name="connsiteY38" fmla="*/ 2688094 h 5806634"/>
                <a:gd name="connsiteX39" fmla="*/ 109554 w 5426043"/>
                <a:gd name="connsiteY39" fmla="*/ 3281983 h 5806634"/>
                <a:gd name="connsiteX40" fmla="*/ 420638 w 5426043"/>
                <a:gd name="connsiteY40" fmla="*/ 4686577 h 5806634"/>
                <a:gd name="connsiteX41" fmla="*/ 967661 w 5426043"/>
                <a:gd name="connsiteY41" fmla="*/ 5270028 h 5806634"/>
                <a:gd name="connsiteX42" fmla="*/ 1523574 w 5426043"/>
                <a:gd name="connsiteY42" fmla="*/ 5525562 h 5806634"/>
                <a:gd name="connsiteX43" fmla="*/ 2471273 w 5426043"/>
                <a:gd name="connsiteY43" fmla="*/ 5605714 h 5806634"/>
                <a:gd name="connsiteX44" fmla="*/ 3242901 w 5426043"/>
                <a:gd name="connsiteY44" fmla="*/ 5427626 h 5806634"/>
                <a:gd name="connsiteX45" fmla="*/ 3409946 w 5426043"/>
                <a:gd name="connsiteY45" fmla="*/ 5523928 h 5806634"/>
                <a:gd name="connsiteX46" fmla="*/ 3504890 w 5426043"/>
                <a:gd name="connsiteY46" fmla="*/ 5806634 h 5806634"/>
                <a:gd name="connsiteX0" fmla="*/ 4361304 w 5426043"/>
                <a:gd name="connsiteY0" fmla="*/ 5609304 h 5806634"/>
                <a:gd name="connsiteX1" fmla="*/ 4231131 w 5426043"/>
                <a:gd name="connsiteY1" fmla="*/ 5215361 h 5806634"/>
                <a:gd name="connsiteX2" fmla="*/ 4286673 w 5426043"/>
                <a:gd name="connsiteY2" fmla="*/ 4899675 h 5806634"/>
                <a:gd name="connsiteX3" fmla="*/ 4689326 w 5426043"/>
                <a:gd name="connsiteY3" fmla="*/ 4520699 h 5806634"/>
                <a:gd name="connsiteX4" fmla="*/ 5058626 w 5426043"/>
                <a:gd name="connsiteY4" fmla="*/ 3564787 h 5806634"/>
                <a:gd name="connsiteX5" fmla="*/ 5416844 w 5426043"/>
                <a:gd name="connsiteY5" fmla="*/ 2499558 h 5806634"/>
                <a:gd name="connsiteX6" fmla="*/ 5253752 w 5426043"/>
                <a:gd name="connsiteY6" fmla="*/ 2511758 h 5806634"/>
                <a:gd name="connsiteX7" fmla="*/ 4564500 w 5426043"/>
                <a:gd name="connsiteY7" fmla="*/ 3073666 h 5806634"/>
                <a:gd name="connsiteX8" fmla="*/ 3980892 w 5426043"/>
                <a:gd name="connsiteY8" fmla="*/ 3974428 h 5806634"/>
                <a:gd name="connsiteX9" fmla="*/ 4040105 w 5426043"/>
                <a:gd name="connsiteY9" fmla="*/ 3319391 h 5806634"/>
                <a:gd name="connsiteX10" fmla="*/ 4281760 w 5426043"/>
                <a:gd name="connsiteY10" fmla="*/ 1853260 h 5806634"/>
                <a:gd name="connsiteX11" fmla="*/ 4416873 w 5426043"/>
                <a:gd name="connsiteY11" fmla="*/ 1147576 h 5806634"/>
                <a:gd name="connsiteX12" fmla="*/ 4484533 w 5426043"/>
                <a:gd name="connsiteY12" fmla="*/ 653647 h 5806634"/>
                <a:gd name="connsiteX13" fmla="*/ 4063391 w 5426043"/>
                <a:gd name="connsiteY13" fmla="*/ 1013087 h 5806634"/>
                <a:gd name="connsiteX14" fmla="*/ 3488008 w 5426043"/>
                <a:gd name="connsiteY14" fmla="*/ 2079410 h 5806634"/>
                <a:gd name="connsiteX15" fmla="*/ 3287203 w 5426043"/>
                <a:gd name="connsiteY15" fmla="*/ 3173083 h 5806634"/>
                <a:gd name="connsiteX16" fmla="*/ 3292845 w 5426043"/>
                <a:gd name="connsiteY16" fmla="*/ 3857018 h 5806634"/>
                <a:gd name="connsiteX17" fmla="*/ 3192806 w 5426043"/>
                <a:gd name="connsiteY17" fmla="*/ 3606624 h 5806634"/>
                <a:gd name="connsiteX18" fmla="*/ 2932473 w 5426043"/>
                <a:gd name="connsiteY18" fmla="*/ 2724036 h 5806634"/>
                <a:gd name="connsiteX19" fmla="*/ 2399382 w 5426043"/>
                <a:gd name="connsiteY19" fmla="*/ 1393179 h 5806634"/>
                <a:gd name="connsiteX20" fmla="*/ 1918061 w 5426043"/>
                <a:gd name="connsiteY20" fmla="*/ 334605 h 5806634"/>
                <a:gd name="connsiteX21" fmla="*/ 1759700 w 5426043"/>
                <a:gd name="connsiteY21" fmla="*/ 46327 h 5806634"/>
                <a:gd name="connsiteX22" fmla="*/ 1504721 w 5426043"/>
                <a:gd name="connsiteY22" fmla="*/ 1179806 h 5806634"/>
                <a:gd name="connsiteX23" fmla="*/ 1919500 w 5426043"/>
                <a:gd name="connsiteY23" fmla="*/ 2508985 h 5806634"/>
                <a:gd name="connsiteX24" fmla="*/ 2511779 w 5426043"/>
                <a:gd name="connsiteY24" fmla="*/ 3676696 h 5806634"/>
                <a:gd name="connsiteX25" fmla="*/ 2507282 w 5426043"/>
                <a:gd name="connsiteY25" fmla="*/ 3842847 h 5806634"/>
                <a:gd name="connsiteX26" fmla="*/ 1259624 w 5426043"/>
                <a:gd name="connsiteY26" fmla="*/ 2329876 h 5806634"/>
                <a:gd name="connsiteX27" fmla="*/ 760003 w 5426043"/>
                <a:gd name="connsiteY27" fmla="*/ 1783121 h 5806634"/>
                <a:gd name="connsiteX28" fmla="*/ 213248 w 5426043"/>
                <a:gd name="connsiteY28" fmla="*/ 1274074 h 5806634"/>
                <a:gd name="connsiteX29" fmla="*/ 213248 w 5426043"/>
                <a:gd name="connsiteY29" fmla="*/ 1406049 h 5806634"/>
                <a:gd name="connsiteX30" fmla="*/ 694015 w 5426043"/>
                <a:gd name="connsiteY30" fmla="*/ 2744655 h 5806634"/>
                <a:gd name="connsiteX31" fmla="*/ 1253280 w 5426043"/>
                <a:gd name="connsiteY31" fmla="*/ 3774615 h 5806634"/>
                <a:gd name="connsiteX32" fmla="*/ 2015715 w 5426043"/>
                <a:gd name="connsiteY32" fmla="*/ 4415917 h 5806634"/>
                <a:gd name="connsiteX33" fmla="*/ 2631307 w 5426043"/>
                <a:gd name="connsiteY33" fmla="*/ 4738370 h 5806634"/>
                <a:gd name="connsiteX34" fmla="*/ 2175214 w 5426043"/>
                <a:gd name="connsiteY34" fmla="*/ 4769173 h 5806634"/>
                <a:gd name="connsiteX35" fmla="*/ 1502268 w 5426043"/>
                <a:gd name="connsiteY35" fmla="*/ 4555140 h 5806634"/>
                <a:gd name="connsiteX36" fmla="*/ 760003 w 5426043"/>
                <a:gd name="connsiteY36" fmla="*/ 3951286 h 5806634"/>
                <a:gd name="connsiteX37" fmla="*/ 260382 w 5426043"/>
                <a:gd name="connsiteY37" fmla="*/ 3055740 h 5806634"/>
                <a:gd name="connsiteX38" fmla="*/ 5859 w 5426043"/>
                <a:gd name="connsiteY38" fmla="*/ 2688094 h 5806634"/>
                <a:gd name="connsiteX39" fmla="*/ 109554 w 5426043"/>
                <a:gd name="connsiteY39" fmla="*/ 3281983 h 5806634"/>
                <a:gd name="connsiteX40" fmla="*/ 420638 w 5426043"/>
                <a:gd name="connsiteY40" fmla="*/ 4686577 h 5806634"/>
                <a:gd name="connsiteX41" fmla="*/ 967661 w 5426043"/>
                <a:gd name="connsiteY41" fmla="*/ 5270028 h 5806634"/>
                <a:gd name="connsiteX42" fmla="*/ 1523574 w 5426043"/>
                <a:gd name="connsiteY42" fmla="*/ 5525562 h 5806634"/>
                <a:gd name="connsiteX43" fmla="*/ 2471273 w 5426043"/>
                <a:gd name="connsiteY43" fmla="*/ 5605714 h 5806634"/>
                <a:gd name="connsiteX44" fmla="*/ 3242901 w 5426043"/>
                <a:gd name="connsiteY44" fmla="*/ 5427626 h 5806634"/>
                <a:gd name="connsiteX45" fmla="*/ 3409946 w 5426043"/>
                <a:gd name="connsiteY45" fmla="*/ 5523928 h 5806634"/>
                <a:gd name="connsiteX46" fmla="*/ 3504890 w 5426043"/>
                <a:gd name="connsiteY46" fmla="*/ 5806634 h 5806634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286673 w 5426043"/>
                <a:gd name="connsiteY2" fmla="*/ 4899675 h 5820250"/>
                <a:gd name="connsiteX3" fmla="*/ 4689326 w 5426043"/>
                <a:gd name="connsiteY3" fmla="*/ 452069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3980892 w 5426043"/>
                <a:gd name="connsiteY8" fmla="*/ 3974428 h 5820250"/>
                <a:gd name="connsiteX9" fmla="*/ 4040105 w 5426043"/>
                <a:gd name="connsiteY9" fmla="*/ 331939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292845 w 5426043"/>
                <a:gd name="connsiteY16" fmla="*/ 3857018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286673 w 5426043"/>
                <a:gd name="connsiteY2" fmla="*/ 4899675 h 5820250"/>
                <a:gd name="connsiteX3" fmla="*/ 4689326 w 5426043"/>
                <a:gd name="connsiteY3" fmla="*/ 452069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3980892 w 5426043"/>
                <a:gd name="connsiteY8" fmla="*/ 3974428 h 5820250"/>
                <a:gd name="connsiteX9" fmla="*/ 4040105 w 5426043"/>
                <a:gd name="connsiteY9" fmla="*/ 331939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292845 w 5426043"/>
                <a:gd name="connsiteY16" fmla="*/ 3857018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340194 w 5426043"/>
                <a:gd name="connsiteY2" fmla="*/ 4947008 h 5820250"/>
                <a:gd name="connsiteX3" fmla="*/ 4689326 w 5426043"/>
                <a:gd name="connsiteY3" fmla="*/ 452069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3980892 w 5426043"/>
                <a:gd name="connsiteY8" fmla="*/ 3974428 h 5820250"/>
                <a:gd name="connsiteX9" fmla="*/ 4040105 w 5426043"/>
                <a:gd name="connsiteY9" fmla="*/ 331939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292845 w 5426043"/>
                <a:gd name="connsiteY16" fmla="*/ 3857018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385780 w 5426043"/>
                <a:gd name="connsiteY2" fmla="*/ 4979973 h 5820250"/>
                <a:gd name="connsiteX3" fmla="*/ 4689326 w 5426043"/>
                <a:gd name="connsiteY3" fmla="*/ 452069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3980892 w 5426043"/>
                <a:gd name="connsiteY8" fmla="*/ 3974428 h 5820250"/>
                <a:gd name="connsiteX9" fmla="*/ 4040105 w 5426043"/>
                <a:gd name="connsiteY9" fmla="*/ 331939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292845 w 5426043"/>
                <a:gd name="connsiteY16" fmla="*/ 3857018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435951 w 5426043"/>
                <a:gd name="connsiteY2" fmla="*/ 4908219 h 5820250"/>
                <a:gd name="connsiteX3" fmla="*/ 4689326 w 5426043"/>
                <a:gd name="connsiteY3" fmla="*/ 452069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3980892 w 5426043"/>
                <a:gd name="connsiteY8" fmla="*/ 3974428 h 5820250"/>
                <a:gd name="connsiteX9" fmla="*/ 4040105 w 5426043"/>
                <a:gd name="connsiteY9" fmla="*/ 331939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292845 w 5426043"/>
                <a:gd name="connsiteY16" fmla="*/ 3857018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435951 w 5426043"/>
                <a:gd name="connsiteY2" fmla="*/ 4908219 h 5820250"/>
                <a:gd name="connsiteX3" fmla="*/ 4689326 w 5426043"/>
                <a:gd name="connsiteY3" fmla="*/ 452069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3980892 w 5426043"/>
                <a:gd name="connsiteY8" fmla="*/ 3974428 h 5820250"/>
                <a:gd name="connsiteX9" fmla="*/ 4040105 w 5426043"/>
                <a:gd name="connsiteY9" fmla="*/ 331939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292845 w 5426043"/>
                <a:gd name="connsiteY16" fmla="*/ 3857018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435951 w 5426043"/>
                <a:gd name="connsiteY2" fmla="*/ 4908219 h 5820250"/>
                <a:gd name="connsiteX3" fmla="*/ 4779546 w 5426043"/>
                <a:gd name="connsiteY3" fmla="*/ 449170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3980892 w 5426043"/>
                <a:gd name="connsiteY8" fmla="*/ 3974428 h 5820250"/>
                <a:gd name="connsiteX9" fmla="*/ 4040105 w 5426043"/>
                <a:gd name="connsiteY9" fmla="*/ 331939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292845 w 5426043"/>
                <a:gd name="connsiteY16" fmla="*/ 3857018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435951 w 5426043"/>
                <a:gd name="connsiteY2" fmla="*/ 4908219 h 5820250"/>
                <a:gd name="connsiteX3" fmla="*/ 4779546 w 5426043"/>
                <a:gd name="connsiteY3" fmla="*/ 449170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4040534 w 5426043"/>
                <a:gd name="connsiteY8" fmla="*/ 4135949 h 5820250"/>
                <a:gd name="connsiteX9" fmla="*/ 4040105 w 5426043"/>
                <a:gd name="connsiteY9" fmla="*/ 331939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292845 w 5426043"/>
                <a:gd name="connsiteY16" fmla="*/ 3857018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435951 w 5426043"/>
                <a:gd name="connsiteY2" fmla="*/ 4908219 h 5820250"/>
                <a:gd name="connsiteX3" fmla="*/ 4779546 w 5426043"/>
                <a:gd name="connsiteY3" fmla="*/ 449170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4046069 w 5426043"/>
                <a:gd name="connsiteY8" fmla="*/ 4126147 h 5820250"/>
                <a:gd name="connsiteX9" fmla="*/ 4040105 w 5426043"/>
                <a:gd name="connsiteY9" fmla="*/ 331939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292845 w 5426043"/>
                <a:gd name="connsiteY16" fmla="*/ 3857018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435951 w 5426043"/>
                <a:gd name="connsiteY2" fmla="*/ 4908219 h 5820250"/>
                <a:gd name="connsiteX3" fmla="*/ 4779546 w 5426043"/>
                <a:gd name="connsiteY3" fmla="*/ 449170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4046069 w 5426043"/>
                <a:gd name="connsiteY8" fmla="*/ 4126147 h 5820250"/>
                <a:gd name="connsiteX9" fmla="*/ 4099905 w 5426043"/>
                <a:gd name="connsiteY9" fmla="*/ 329878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292845 w 5426043"/>
                <a:gd name="connsiteY16" fmla="*/ 3857018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435951 w 5426043"/>
                <a:gd name="connsiteY2" fmla="*/ 4908219 h 5820250"/>
                <a:gd name="connsiteX3" fmla="*/ 4779546 w 5426043"/>
                <a:gd name="connsiteY3" fmla="*/ 449170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4046069 w 5426043"/>
                <a:gd name="connsiteY8" fmla="*/ 4126147 h 5820250"/>
                <a:gd name="connsiteX9" fmla="*/ 4099905 w 5426043"/>
                <a:gd name="connsiteY9" fmla="*/ 329878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311855 w 5426043"/>
                <a:gd name="connsiteY16" fmla="*/ 3851780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486 w 5426225"/>
                <a:gd name="connsiteY0" fmla="*/ 5609304 h 5820250"/>
                <a:gd name="connsiteX1" fmla="*/ 4231313 w 5426225"/>
                <a:gd name="connsiteY1" fmla="*/ 5215361 h 5820250"/>
                <a:gd name="connsiteX2" fmla="*/ 4436133 w 5426225"/>
                <a:gd name="connsiteY2" fmla="*/ 4908219 h 5820250"/>
                <a:gd name="connsiteX3" fmla="*/ 4779728 w 5426225"/>
                <a:gd name="connsiteY3" fmla="*/ 4491709 h 5820250"/>
                <a:gd name="connsiteX4" fmla="*/ 5058808 w 5426225"/>
                <a:gd name="connsiteY4" fmla="*/ 3564787 h 5820250"/>
                <a:gd name="connsiteX5" fmla="*/ 5417026 w 5426225"/>
                <a:gd name="connsiteY5" fmla="*/ 2499558 h 5820250"/>
                <a:gd name="connsiteX6" fmla="*/ 5253934 w 5426225"/>
                <a:gd name="connsiteY6" fmla="*/ 2511758 h 5820250"/>
                <a:gd name="connsiteX7" fmla="*/ 4564682 w 5426225"/>
                <a:gd name="connsiteY7" fmla="*/ 3073666 h 5820250"/>
                <a:gd name="connsiteX8" fmla="*/ 4046251 w 5426225"/>
                <a:gd name="connsiteY8" fmla="*/ 4126147 h 5820250"/>
                <a:gd name="connsiteX9" fmla="*/ 4100087 w 5426225"/>
                <a:gd name="connsiteY9" fmla="*/ 3298781 h 5820250"/>
                <a:gd name="connsiteX10" fmla="*/ 4281942 w 5426225"/>
                <a:gd name="connsiteY10" fmla="*/ 1853260 h 5820250"/>
                <a:gd name="connsiteX11" fmla="*/ 4417055 w 5426225"/>
                <a:gd name="connsiteY11" fmla="*/ 1147576 h 5820250"/>
                <a:gd name="connsiteX12" fmla="*/ 4484715 w 5426225"/>
                <a:gd name="connsiteY12" fmla="*/ 653647 h 5820250"/>
                <a:gd name="connsiteX13" fmla="*/ 4063573 w 5426225"/>
                <a:gd name="connsiteY13" fmla="*/ 1013087 h 5820250"/>
                <a:gd name="connsiteX14" fmla="*/ 3488190 w 5426225"/>
                <a:gd name="connsiteY14" fmla="*/ 2079410 h 5820250"/>
                <a:gd name="connsiteX15" fmla="*/ 3287385 w 5426225"/>
                <a:gd name="connsiteY15" fmla="*/ 3173083 h 5820250"/>
                <a:gd name="connsiteX16" fmla="*/ 3312037 w 5426225"/>
                <a:gd name="connsiteY16" fmla="*/ 3851780 h 5820250"/>
                <a:gd name="connsiteX17" fmla="*/ 3192988 w 5426225"/>
                <a:gd name="connsiteY17" fmla="*/ 3606624 h 5820250"/>
                <a:gd name="connsiteX18" fmla="*/ 2932655 w 5426225"/>
                <a:gd name="connsiteY18" fmla="*/ 2724036 h 5820250"/>
                <a:gd name="connsiteX19" fmla="*/ 2399564 w 5426225"/>
                <a:gd name="connsiteY19" fmla="*/ 1393179 h 5820250"/>
                <a:gd name="connsiteX20" fmla="*/ 1918243 w 5426225"/>
                <a:gd name="connsiteY20" fmla="*/ 334605 h 5820250"/>
                <a:gd name="connsiteX21" fmla="*/ 1759882 w 5426225"/>
                <a:gd name="connsiteY21" fmla="*/ 46327 h 5820250"/>
                <a:gd name="connsiteX22" fmla="*/ 1504903 w 5426225"/>
                <a:gd name="connsiteY22" fmla="*/ 1179806 h 5820250"/>
                <a:gd name="connsiteX23" fmla="*/ 1919682 w 5426225"/>
                <a:gd name="connsiteY23" fmla="*/ 2508985 h 5820250"/>
                <a:gd name="connsiteX24" fmla="*/ 2511961 w 5426225"/>
                <a:gd name="connsiteY24" fmla="*/ 3676696 h 5820250"/>
                <a:gd name="connsiteX25" fmla="*/ 2507464 w 5426225"/>
                <a:gd name="connsiteY25" fmla="*/ 3842847 h 5820250"/>
                <a:gd name="connsiteX26" fmla="*/ 1259806 w 5426225"/>
                <a:gd name="connsiteY26" fmla="*/ 2329876 h 5820250"/>
                <a:gd name="connsiteX27" fmla="*/ 760185 w 5426225"/>
                <a:gd name="connsiteY27" fmla="*/ 1783121 h 5820250"/>
                <a:gd name="connsiteX28" fmla="*/ 213430 w 5426225"/>
                <a:gd name="connsiteY28" fmla="*/ 1274074 h 5820250"/>
                <a:gd name="connsiteX29" fmla="*/ 213430 w 5426225"/>
                <a:gd name="connsiteY29" fmla="*/ 1406049 h 5820250"/>
                <a:gd name="connsiteX30" fmla="*/ 694197 w 5426225"/>
                <a:gd name="connsiteY30" fmla="*/ 2744655 h 5820250"/>
                <a:gd name="connsiteX31" fmla="*/ 1253462 w 5426225"/>
                <a:gd name="connsiteY31" fmla="*/ 3774615 h 5820250"/>
                <a:gd name="connsiteX32" fmla="*/ 2015897 w 5426225"/>
                <a:gd name="connsiteY32" fmla="*/ 4415917 h 5820250"/>
                <a:gd name="connsiteX33" fmla="*/ 2631489 w 5426225"/>
                <a:gd name="connsiteY33" fmla="*/ 4738370 h 5820250"/>
                <a:gd name="connsiteX34" fmla="*/ 2175396 w 5426225"/>
                <a:gd name="connsiteY34" fmla="*/ 4769173 h 5820250"/>
                <a:gd name="connsiteX35" fmla="*/ 1502450 w 5426225"/>
                <a:gd name="connsiteY35" fmla="*/ 4555140 h 5820250"/>
                <a:gd name="connsiteX36" fmla="*/ 760185 w 5426225"/>
                <a:gd name="connsiteY36" fmla="*/ 3951286 h 5820250"/>
                <a:gd name="connsiteX37" fmla="*/ 260564 w 5426225"/>
                <a:gd name="connsiteY37" fmla="*/ 3055740 h 5820250"/>
                <a:gd name="connsiteX38" fmla="*/ 6041 w 5426225"/>
                <a:gd name="connsiteY38" fmla="*/ 2688094 h 5820250"/>
                <a:gd name="connsiteX39" fmla="*/ 109736 w 5426225"/>
                <a:gd name="connsiteY39" fmla="*/ 3281983 h 5820250"/>
                <a:gd name="connsiteX40" fmla="*/ 437514 w 5426225"/>
                <a:gd name="connsiteY40" fmla="*/ 4566106 h 5820250"/>
                <a:gd name="connsiteX41" fmla="*/ 967843 w 5426225"/>
                <a:gd name="connsiteY41" fmla="*/ 5270028 h 5820250"/>
                <a:gd name="connsiteX42" fmla="*/ 1523756 w 5426225"/>
                <a:gd name="connsiteY42" fmla="*/ 5525562 h 5820250"/>
                <a:gd name="connsiteX43" fmla="*/ 2471455 w 5426225"/>
                <a:gd name="connsiteY43" fmla="*/ 5605714 h 5820250"/>
                <a:gd name="connsiteX44" fmla="*/ 3243083 w 5426225"/>
                <a:gd name="connsiteY44" fmla="*/ 5427626 h 5820250"/>
                <a:gd name="connsiteX45" fmla="*/ 3410128 w 5426225"/>
                <a:gd name="connsiteY45" fmla="*/ 5523928 h 5820250"/>
                <a:gd name="connsiteX46" fmla="*/ 3455644 w 5426225"/>
                <a:gd name="connsiteY46" fmla="*/ 5820249 h 5820250"/>
                <a:gd name="connsiteX0" fmla="*/ 4361486 w 5426225"/>
                <a:gd name="connsiteY0" fmla="*/ 5609304 h 5820250"/>
                <a:gd name="connsiteX1" fmla="*/ 4231313 w 5426225"/>
                <a:gd name="connsiteY1" fmla="*/ 5215361 h 5820250"/>
                <a:gd name="connsiteX2" fmla="*/ 4436133 w 5426225"/>
                <a:gd name="connsiteY2" fmla="*/ 4908219 h 5820250"/>
                <a:gd name="connsiteX3" fmla="*/ 4779728 w 5426225"/>
                <a:gd name="connsiteY3" fmla="*/ 4491709 h 5820250"/>
                <a:gd name="connsiteX4" fmla="*/ 5058808 w 5426225"/>
                <a:gd name="connsiteY4" fmla="*/ 3564787 h 5820250"/>
                <a:gd name="connsiteX5" fmla="*/ 5417026 w 5426225"/>
                <a:gd name="connsiteY5" fmla="*/ 2499558 h 5820250"/>
                <a:gd name="connsiteX6" fmla="*/ 5253934 w 5426225"/>
                <a:gd name="connsiteY6" fmla="*/ 2511758 h 5820250"/>
                <a:gd name="connsiteX7" fmla="*/ 4564682 w 5426225"/>
                <a:gd name="connsiteY7" fmla="*/ 3073666 h 5820250"/>
                <a:gd name="connsiteX8" fmla="*/ 4046251 w 5426225"/>
                <a:gd name="connsiteY8" fmla="*/ 4126147 h 5820250"/>
                <a:gd name="connsiteX9" fmla="*/ 4100087 w 5426225"/>
                <a:gd name="connsiteY9" fmla="*/ 3298781 h 5820250"/>
                <a:gd name="connsiteX10" fmla="*/ 4281942 w 5426225"/>
                <a:gd name="connsiteY10" fmla="*/ 1853260 h 5820250"/>
                <a:gd name="connsiteX11" fmla="*/ 4417055 w 5426225"/>
                <a:gd name="connsiteY11" fmla="*/ 1147576 h 5820250"/>
                <a:gd name="connsiteX12" fmla="*/ 4484715 w 5426225"/>
                <a:gd name="connsiteY12" fmla="*/ 653647 h 5820250"/>
                <a:gd name="connsiteX13" fmla="*/ 4063573 w 5426225"/>
                <a:gd name="connsiteY13" fmla="*/ 1013087 h 5820250"/>
                <a:gd name="connsiteX14" fmla="*/ 3488190 w 5426225"/>
                <a:gd name="connsiteY14" fmla="*/ 2079410 h 5820250"/>
                <a:gd name="connsiteX15" fmla="*/ 3287385 w 5426225"/>
                <a:gd name="connsiteY15" fmla="*/ 3173083 h 5820250"/>
                <a:gd name="connsiteX16" fmla="*/ 3312037 w 5426225"/>
                <a:gd name="connsiteY16" fmla="*/ 3851780 h 5820250"/>
                <a:gd name="connsiteX17" fmla="*/ 3192988 w 5426225"/>
                <a:gd name="connsiteY17" fmla="*/ 3606624 h 5820250"/>
                <a:gd name="connsiteX18" fmla="*/ 2932655 w 5426225"/>
                <a:gd name="connsiteY18" fmla="*/ 2724036 h 5820250"/>
                <a:gd name="connsiteX19" fmla="*/ 2399564 w 5426225"/>
                <a:gd name="connsiteY19" fmla="*/ 1393179 h 5820250"/>
                <a:gd name="connsiteX20" fmla="*/ 1918243 w 5426225"/>
                <a:gd name="connsiteY20" fmla="*/ 334605 h 5820250"/>
                <a:gd name="connsiteX21" fmla="*/ 1759882 w 5426225"/>
                <a:gd name="connsiteY21" fmla="*/ 46327 h 5820250"/>
                <a:gd name="connsiteX22" fmla="*/ 1504903 w 5426225"/>
                <a:gd name="connsiteY22" fmla="*/ 1179806 h 5820250"/>
                <a:gd name="connsiteX23" fmla="*/ 1919682 w 5426225"/>
                <a:gd name="connsiteY23" fmla="*/ 2508985 h 5820250"/>
                <a:gd name="connsiteX24" fmla="*/ 2511961 w 5426225"/>
                <a:gd name="connsiteY24" fmla="*/ 3676696 h 5820250"/>
                <a:gd name="connsiteX25" fmla="*/ 2507464 w 5426225"/>
                <a:gd name="connsiteY25" fmla="*/ 3842847 h 5820250"/>
                <a:gd name="connsiteX26" fmla="*/ 1259806 w 5426225"/>
                <a:gd name="connsiteY26" fmla="*/ 2329876 h 5820250"/>
                <a:gd name="connsiteX27" fmla="*/ 760185 w 5426225"/>
                <a:gd name="connsiteY27" fmla="*/ 1783121 h 5820250"/>
                <a:gd name="connsiteX28" fmla="*/ 213430 w 5426225"/>
                <a:gd name="connsiteY28" fmla="*/ 1274074 h 5820250"/>
                <a:gd name="connsiteX29" fmla="*/ 213430 w 5426225"/>
                <a:gd name="connsiteY29" fmla="*/ 1406049 h 5820250"/>
                <a:gd name="connsiteX30" fmla="*/ 694197 w 5426225"/>
                <a:gd name="connsiteY30" fmla="*/ 2744655 h 5820250"/>
                <a:gd name="connsiteX31" fmla="*/ 1253462 w 5426225"/>
                <a:gd name="connsiteY31" fmla="*/ 3774615 h 5820250"/>
                <a:gd name="connsiteX32" fmla="*/ 2015897 w 5426225"/>
                <a:gd name="connsiteY32" fmla="*/ 4415917 h 5820250"/>
                <a:gd name="connsiteX33" fmla="*/ 2631489 w 5426225"/>
                <a:gd name="connsiteY33" fmla="*/ 4738370 h 5820250"/>
                <a:gd name="connsiteX34" fmla="*/ 2175396 w 5426225"/>
                <a:gd name="connsiteY34" fmla="*/ 4769173 h 5820250"/>
                <a:gd name="connsiteX35" fmla="*/ 1502450 w 5426225"/>
                <a:gd name="connsiteY35" fmla="*/ 4555140 h 5820250"/>
                <a:gd name="connsiteX36" fmla="*/ 760185 w 5426225"/>
                <a:gd name="connsiteY36" fmla="*/ 3951286 h 5820250"/>
                <a:gd name="connsiteX37" fmla="*/ 260564 w 5426225"/>
                <a:gd name="connsiteY37" fmla="*/ 3055740 h 5820250"/>
                <a:gd name="connsiteX38" fmla="*/ 6041 w 5426225"/>
                <a:gd name="connsiteY38" fmla="*/ 2688094 h 5820250"/>
                <a:gd name="connsiteX39" fmla="*/ 109736 w 5426225"/>
                <a:gd name="connsiteY39" fmla="*/ 3281983 h 5820250"/>
                <a:gd name="connsiteX40" fmla="*/ 437514 w 5426225"/>
                <a:gd name="connsiteY40" fmla="*/ 4566106 h 5820250"/>
                <a:gd name="connsiteX41" fmla="*/ 1523756 w 5426225"/>
                <a:gd name="connsiteY41" fmla="*/ 5525562 h 5820250"/>
                <a:gd name="connsiteX42" fmla="*/ 2471455 w 5426225"/>
                <a:gd name="connsiteY42" fmla="*/ 5605714 h 5820250"/>
                <a:gd name="connsiteX43" fmla="*/ 3243083 w 5426225"/>
                <a:gd name="connsiteY43" fmla="*/ 5427626 h 5820250"/>
                <a:gd name="connsiteX44" fmla="*/ 3410128 w 5426225"/>
                <a:gd name="connsiteY44" fmla="*/ 5523928 h 5820250"/>
                <a:gd name="connsiteX45" fmla="*/ 3455644 w 5426225"/>
                <a:gd name="connsiteY45" fmla="*/ 5820249 h 5820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5426225" h="5820250">
                  <a:moveTo>
                    <a:pt x="4361486" y="5609304"/>
                  </a:moveTo>
                  <a:cubicBezTo>
                    <a:pt x="4290845" y="5425964"/>
                    <a:pt x="4218872" y="5332208"/>
                    <a:pt x="4231313" y="5215361"/>
                  </a:cubicBezTo>
                  <a:cubicBezTo>
                    <a:pt x="4243754" y="5098514"/>
                    <a:pt x="4344731" y="5028828"/>
                    <a:pt x="4436133" y="4908219"/>
                  </a:cubicBezTo>
                  <a:cubicBezTo>
                    <a:pt x="4527536" y="4787610"/>
                    <a:pt x="4675949" y="4715614"/>
                    <a:pt x="4779728" y="4491709"/>
                  </a:cubicBezTo>
                  <a:cubicBezTo>
                    <a:pt x="4883507" y="4267804"/>
                    <a:pt x="4952592" y="3896812"/>
                    <a:pt x="5058808" y="3564787"/>
                  </a:cubicBezTo>
                  <a:cubicBezTo>
                    <a:pt x="5165024" y="3232762"/>
                    <a:pt x="5384505" y="2675063"/>
                    <a:pt x="5417026" y="2499558"/>
                  </a:cubicBezTo>
                  <a:cubicBezTo>
                    <a:pt x="5449547" y="2324053"/>
                    <a:pt x="5395991" y="2416073"/>
                    <a:pt x="5253934" y="2511758"/>
                  </a:cubicBezTo>
                  <a:cubicBezTo>
                    <a:pt x="5111877" y="2607443"/>
                    <a:pt x="4765963" y="2804601"/>
                    <a:pt x="4564682" y="3073666"/>
                  </a:cubicBezTo>
                  <a:cubicBezTo>
                    <a:pt x="4363402" y="3342731"/>
                    <a:pt x="4123683" y="4088628"/>
                    <a:pt x="4046251" y="4126147"/>
                  </a:cubicBezTo>
                  <a:cubicBezTo>
                    <a:pt x="3968819" y="4163666"/>
                    <a:pt x="4060805" y="3677596"/>
                    <a:pt x="4100087" y="3298781"/>
                  </a:cubicBezTo>
                  <a:cubicBezTo>
                    <a:pt x="4139369" y="2919967"/>
                    <a:pt x="4229114" y="2211794"/>
                    <a:pt x="4281942" y="1853260"/>
                  </a:cubicBezTo>
                  <a:cubicBezTo>
                    <a:pt x="4334770" y="1494726"/>
                    <a:pt x="4383260" y="1347511"/>
                    <a:pt x="4417055" y="1147576"/>
                  </a:cubicBezTo>
                  <a:cubicBezTo>
                    <a:pt x="4450850" y="947641"/>
                    <a:pt x="4543629" y="676062"/>
                    <a:pt x="4484715" y="653647"/>
                  </a:cubicBezTo>
                  <a:cubicBezTo>
                    <a:pt x="4425801" y="631232"/>
                    <a:pt x="4229660" y="775460"/>
                    <a:pt x="4063573" y="1013087"/>
                  </a:cubicBezTo>
                  <a:cubicBezTo>
                    <a:pt x="3897486" y="1250714"/>
                    <a:pt x="3617555" y="1719411"/>
                    <a:pt x="3488190" y="2079410"/>
                  </a:cubicBezTo>
                  <a:cubicBezTo>
                    <a:pt x="3358825" y="2439409"/>
                    <a:pt x="3316744" y="2877688"/>
                    <a:pt x="3287385" y="3173083"/>
                  </a:cubicBezTo>
                  <a:cubicBezTo>
                    <a:pt x="3258026" y="3468478"/>
                    <a:pt x="3327770" y="3779523"/>
                    <a:pt x="3312037" y="3851780"/>
                  </a:cubicBezTo>
                  <a:cubicBezTo>
                    <a:pt x="3296304" y="3924037"/>
                    <a:pt x="3256218" y="3794581"/>
                    <a:pt x="3192988" y="3606624"/>
                  </a:cubicBezTo>
                  <a:cubicBezTo>
                    <a:pt x="3129758" y="3418667"/>
                    <a:pt x="3064892" y="3092943"/>
                    <a:pt x="2932655" y="2724036"/>
                  </a:cubicBezTo>
                  <a:cubicBezTo>
                    <a:pt x="2800418" y="2355129"/>
                    <a:pt x="2568633" y="1791418"/>
                    <a:pt x="2399564" y="1393179"/>
                  </a:cubicBezTo>
                  <a:cubicBezTo>
                    <a:pt x="2230495" y="994941"/>
                    <a:pt x="2024857" y="559080"/>
                    <a:pt x="1918243" y="334605"/>
                  </a:cubicBezTo>
                  <a:cubicBezTo>
                    <a:pt x="1811629" y="110130"/>
                    <a:pt x="1828772" y="-94540"/>
                    <a:pt x="1759882" y="46327"/>
                  </a:cubicBezTo>
                  <a:cubicBezTo>
                    <a:pt x="1690992" y="187194"/>
                    <a:pt x="1478270" y="769363"/>
                    <a:pt x="1504903" y="1179806"/>
                  </a:cubicBezTo>
                  <a:cubicBezTo>
                    <a:pt x="1531536" y="1590249"/>
                    <a:pt x="1751839" y="2092837"/>
                    <a:pt x="1919682" y="2508985"/>
                  </a:cubicBezTo>
                  <a:cubicBezTo>
                    <a:pt x="2087525" y="2925133"/>
                    <a:pt x="2413997" y="3454386"/>
                    <a:pt x="2511961" y="3676696"/>
                  </a:cubicBezTo>
                  <a:cubicBezTo>
                    <a:pt x="2609925" y="3899006"/>
                    <a:pt x="2640198" y="3976933"/>
                    <a:pt x="2507464" y="3842847"/>
                  </a:cubicBezTo>
                  <a:cubicBezTo>
                    <a:pt x="2374730" y="3708761"/>
                    <a:pt x="1551019" y="2673164"/>
                    <a:pt x="1259806" y="2329876"/>
                  </a:cubicBezTo>
                  <a:cubicBezTo>
                    <a:pt x="968593" y="1986588"/>
                    <a:pt x="934581" y="1959088"/>
                    <a:pt x="760185" y="1783121"/>
                  </a:cubicBezTo>
                  <a:cubicBezTo>
                    <a:pt x="585789" y="1607154"/>
                    <a:pt x="304556" y="1336919"/>
                    <a:pt x="213430" y="1274074"/>
                  </a:cubicBezTo>
                  <a:cubicBezTo>
                    <a:pt x="122304" y="1211229"/>
                    <a:pt x="133302" y="1160952"/>
                    <a:pt x="213430" y="1406049"/>
                  </a:cubicBezTo>
                  <a:cubicBezTo>
                    <a:pt x="293558" y="1651146"/>
                    <a:pt x="520858" y="2349894"/>
                    <a:pt x="694197" y="2744655"/>
                  </a:cubicBezTo>
                  <a:cubicBezTo>
                    <a:pt x="867536" y="3139416"/>
                    <a:pt x="1033179" y="3496071"/>
                    <a:pt x="1253462" y="3774615"/>
                  </a:cubicBezTo>
                  <a:cubicBezTo>
                    <a:pt x="1473745" y="4053159"/>
                    <a:pt x="1786226" y="4255291"/>
                    <a:pt x="2015897" y="4415917"/>
                  </a:cubicBezTo>
                  <a:cubicBezTo>
                    <a:pt x="2245568" y="4576543"/>
                    <a:pt x="2599073" y="4704664"/>
                    <a:pt x="2631489" y="4738370"/>
                  </a:cubicBezTo>
                  <a:cubicBezTo>
                    <a:pt x="2663905" y="4772076"/>
                    <a:pt x="2363569" y="4799711"/>
                    <a:pt x="2175396" y="4769173"/>
                  </a:cubicBezTo>
                  <a:cubicBezTo>
                    <a:pt x="1987223" y="4738635"/>
                    <a:pt x="1738318" y="4691454"/>
                    <a:pt x="1502450" y="4555140"/>
                  </a:cubicBezTo>
                  <a:cubicBezTo>
                    <a:pt x="1266582" y="4418826"/>
                    <a:pt x="967166" y="4201186"/>
                    <a:pt x="760185" y="3951286"/>
                  </a:cubicBezTo>
                  <a:cubicBezTo>
                    <a:pt x="553204" y="3701386"/>
                    <a:pt x="386255" y="3266272"/>
                    <a:pt x="260564" y="3055740"/>
                  </a:cubicBezTo>
                  <a:cubicBezTo>
                    <a:pt x="134873" y="2845208"/>
                    <a:pt x="31179" y="2650387"/>
                    <a:pt x="6041" y="2688094"/>
                  </a:cubicBezTo>
                  <a:cubicBezTo>
                    <a:pt x="-19097" y="2725801"/>
                    <a:pt x="37824" y="2968981"/>
                    <a:pt x="109736" y="3281983"/>
                  </a:cubicBezTo>
                  <a:cubicBezTo>
                    <a:pt x="181648" y="3594985"/>
                    <a:pt x="201844" y="4192176"/>
                    <a:pt x="437514" y="4566106"/>
                  </a:cubicBezTo>
                  <a:cubicBezTo>
                    <a:pt x="673184" y="4940036"/>
                    <a:pt x="1184766" y="5352294"/>
                    <a:pt x="1523756" y="5525562"/>
                  </a:cubicBezTo>
                  <a:cubicBezTo>
                    <a:pt x="1862746" y="5698830"/>
                    <a:pt x="2184900" y="5622037"/>
                    <a:pt x="2471455" y="5605714"/>
                  </a:cubicBezTo>
                  <a:cubicBezTo>
                    <a:pt x="2758010" y="5589391"/>
                    <a:pt x="3144000" y="5442008"/>
                    <a:pt x="3243083" y="5427626"/>
                  </a:cubicBezTo>
                  <a:cubicBezTo>
                    <a:pt x="3342166" y="5413244"/>
                    <a:pt x="3406420" y="5413989"/>
                    <a:pt x="3410128" y="5523928"/>
                  </a:cubicBezTo>
                  <a:cubicBezTo>
                    <a:pt x="3413836" y="5633867"/>
                    <a:pt x="3448772" y="5675021"/>
                    <a:pt x="3455644" y="5820249"/>
                  </a:cubicBezTo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5CBC3084-2856-DE33-73C4-C834F70AE7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069679">
              <a:off x="247501" y="3192554"/>
              <a:ext cx="1784721" cy="1888725"/>
            </a:xfrm>
            <a:custGeom>
              <a:avLst/>
              <a:gdLst>
                <a:gd name="connsiteX0" fmla="*/ 3418362 w 5421466"/>
                <a:gd name="connsiteY0" fmla="*/ 6148240 h 7017706"/>
                <a:gd name="connsiteX1" fmla="*/ 4455310 w 5421466"/>
                <a:gd name="connsiteY1" fmla="*/ 6044545 h 7017706"/>
                <a:gd name="connsiteX2" fmla="*/ 4455310 w 5421466"/>
                <a:gd name="connsiteY2" fmla="*/ 6035119 h 7017706"/>
                <a:gd name="connsiteX3" fmla="*/ 4172506 w 5421466"/>
                <a:gd name="connsiteY3" fmla="*/ 5431803 h 7017706"/>
                <a:gd name="connsiteX4" fmla="*/ 4181933 w 5421466"/>
                <a:gd name="connsiteY4" fmla="*/ 5337535 h 7017706"/>
                <a:gd name="connsiteX5" fmla="*/ 4596712 w 5421466"/>
                <a:gd name="connsiteY5" fmla="*/ 4932183 h 7017706"/>
                <a:gd name="connsiteX6" fmla="*/ 5058626 w 5421466"/>
                <a:gd name="connsiteY6" fmla="*/ 3800966 h 7017706"/>
                <a:gd name="connsiteX7" fmla="*/ 5416844 w 5421466"/>
                <a:gd name="connsiteY7" fmla="*/ 2735737 h 7017706"/>
                <a:gd name="connsiteX8" fmla="*/ 5209455 w 5421466"/>
                <a:gd name="connsiteY8" fmla="*/ 2801725 h 7017706"/>
                <a:gd name="connsiteX9" fmla="*/ 4493017 w 5421466"/>
                <a:gd name="connsiteY9" fmla="*/ 3169370 h 7017706"/>
                <a:gd name="connsiteX10" fmla="*/ 3691739 w 5421466"/>
                <a:gd name="connsiteY10" fmla="*/ 4074343 h 7017706"/>
                <a:gd name="connsiteX11" fmla="*/ 3757727 w 5421466"/>
                <a:gd name="connsiteY11" fmla="*/ 3546442 h 7017706"/>
                <a:gd name="connsiteX12" fmla="*/ 4087665 w 5421466"/>
                <a:gd name="connsiteY12" fmla="*/ 2009873 h 7017706"/>
                <a:gd name="connsiteX13" fmla="*/ 4285628 w 5421466"/>
                <a:gd name="connsiteY13" fmla="*/ 1302863 h 7017706"/>
                <a:gd name="connsiteX14" fmla="*/ 4313908 w 5421466"/>
                <a:gd name="connsiteY14" fmla="*/ 963498 h 7017706"/>
                <a:gd name="connsiteX15" fmla="*/ 4049958 w 5421466"/>
                <a:gd name="connsiteY15" fmla="*/ 1199168 h 7017706"/>
                <a:gd name="connsiteX16" fmla="*/ 3569191 w 5421466"/>
                <a:gd name="connsiteY16" fmla="*/ 1840191 h 7017706"/>
                <a:gd name="connsiteX17" fmla="*/ 3408935 w 5421466"/>
                <a:gd name="connsiteY17" fmla="*/ 2349238 h 7017706"/>
                <a:gd name="connsiteX18" fmla="*/ 3324094 w 5421466"/>
                <a:gd name="connsiteY18" fmla="*/ 3518162 h 7017706"/>
                <a:gd name="connsiteX19" fmla="*/ 3267533 w 5421466"/>
                <a:gd name="connsiteY19" fmla="*/ 4093197 h 7017706"/>
                <a:gd name="connsiteX20" fmla="*/ 3267533 w 5421466"/>
                <a:gd name="connsiteY20" fmla="*/ 3885807 h 7017706"/>
                <a:gd name="connsiteX21" fmla="*/ 3069570 w 5421466"/>
                <a:gd name="connsiteY21" fmla="*/ 3188224 h 7017706"/>
                <a:gd name="connsiteX22" fmla="*/ 2428547 w 5421466"/>
                <a:gd name="connsiteY22" fmla="*/ 1604521 h 7017706"/>
                <a:gd name="connsiteX23" fmla="*/ 2042048 w 5421466"/>
                <a:gd name="connsiteY23" fmla="*/ 680694 h 7017706"/>
                <a:gd name="connsiteX24" fmla="*/ 1976061 w 5421466"/>
                <a:gd name="connsiteY24" fmla="*/ 237634 h 7017706"/>
                <a:gd name="connsiteX25" fmla="*/ 1853512 w 5421466"/>
                <a:gd name="connsiteY25" fmla="*/ 1964 h 7017706"/>
                <a:gd name="connsiteX26" fmla="*/ 1674403 w 5421466"/>
                <a:gd name="connsiteY26" fmla="*/ 360183 h 7017706"/>
                <a:gd name="connsiteX27" fmla="*/ 1504721 w 5421466"/>
                <a:gd name="connsiteY27" fmla="*/ 1415985 h 7017706"/>
                <a:gd name="connsiteX28" fmla="*/ 1919500 w 5421466"/>
                <a:gd name="connsiteY28" fmla="*/ 2745164 h 7017706"/>
                <a:gd name="connsiteX29" fmla="*/ 2503962 w 5421466"/>
                <a:gd name="connsiteY29" fmla="*/ 3885807 h 7017706"/>
                <a:gd name="connsiteX30" fmla="*/ 2343706 w 5421466"/>
                <a:gd name="connsiteY30" fmla="*/ 3734978 h 7017706"/>
                <a:gd name="connsiteX31" fmla="*/ 1259624 w 5421466"/>
                <a:gd name="connsiteY31" fmla="*/ 2566055 h 7017706"/>
                <a:gd name="connsiteX32" fmla="*/ 760003 w 5421466"/>
                <a:gd name="connsiteY32" fmla="*/ 2019300 h 7017706"/>
                <a:gd name="connsiteX33" fmla="*/ 213248 w 5421466"/>
                <a:gd name="connsiteY33" fmla="*/ 1510253 h 7017706"/>
                <a:gd name="connsiteX34" fmla="*/ 213248 w 5421466"/>
                <a:gd name="connsiteY34" fmla="*/ 1642228 h 7017706"/>
                <a:gd name="connsiteX35" fmla="*/ 694015 w 5421466"/>
                <a:gd name="connsiteY35" fmla="*/ 2980834 h 7017706"/>
                <a:gd name="connsiteX36" fmla="*/ 1287904 w 5421466"/>
                <a:gd name="connsiteY36" fmla="*/ 4102624 h 7017706"/>
                <a:gd name="connsiteX37" fmla="*/ 2042048 w 5421466"/>
                <a:gd name="connsiteY37" fmla="*/ 4715366 h 7017706"/>
                <a:gd name="connsiteX38" fmla="*/ 2984729 w 5421466"/>
                <a:gd name="connsiteY38" fmla="*/ 5026451 h 7017706"/>
                <a:gd name="connsiteX39" fmla="*/ 3003582 w 5421466"/>
                <a:gd name="connsiteY39" fmla="*/ 5026451 h 7017706"/>
                <a:gd name="connsiteX40" fmla="*/ 2315426 w 5421466"/>
                <a:gd name="connsiteY40" fmla="*/ 5092438 h 7017706"/>
                <a:gd name="connsiteX41" fmla="*/ 1495294 w 5421466"/>
                <a:gd name="connsiteY41" fmla="*/ 4922756 h 7017706"/>
                <a:gd name="connsiteX42" fmla="*/ 760003 w 5421466"/>
                <a:gd name="connsiteY42" fmla="*/ 4187465 h 7017706"/>
                <a:gd name="connsiteX43" fmla="*/ 260382 w 5421466"/>
                <a:gd name="connsiteY43" fmla="*/ 3291919 h 7017706"/>
                <a:gd name="connsiteX44" fmla="*/ 5859 w 5421466"/>
                <a:gd name="connsiteY44" fmla="*/ 2924273 h 7017706"/>
                <a:gd name="connsiteX45" fmla="*/ 109554 w 5421466"/>
                <a:gd name="connsiteY45" fmla="*/ 3518162 h 7017706"/>
                <a:gd name="connsiteX46" fmla="*/ 420638 w 5421466"/>
                <a:gd name="connsiteY46" fmla="*/ 4922756 h 7017706"/>
                <a:gd name="connsiteX47" fmla="*/ 910832 w 5421466"/>
                <a:gd name="connsiteY47" fmla="*/ 5544925 h 7017706"/>
                <a:gd name="connsiteX48" fmla="*/ 1523574 w 5421466"/>
                <a:gd name="connsiteY48" fmla="*/ 5761741 h 7017706"/>
                <a:gd name="connsiteX49" fmla="*/ 2287145 w 5421466"/>
                <a:gd name="connsiteY49" fmla="*/ 5724034 h 7017706"/>
                <a:gd name="connsiteX50" fmla="*/ 3720020 w 5421466"/>
                <a:gd name="connsiteY50" fmla="*/ 5516644 h 7017706"/>
                <a:gd name="connsiteX51" fmla="*/ 3701166 w 5421466"/>
                <a:gd name="connsiteY51" fmla="*/ 5563778 h 7017706"/>
                <a:gd name="connsiteX52" fmla="*/ 3503203 w 5421466"/>
                <a:gd name="connsiteY52" fmla="*/ 6129387 h 7017706"/>
                <a:gd name="connsiteX53" fmla="*/ 3456069 w 5421466"/>
                <a:gd name="connsiteY53" fmla="*/ 6091679 h 7017706"/>
                <a:gd name="connsiteX0" fmla="*/ 3418362 w 5421466"/>
                <a:gd name="connsiteY0" fmla="*/ 6148240 h 7017706"/>
                <a:gd name="connsiteX1" fmla="*/ 4455310 w 5421466"/>
                <a:gd name="connsiteY1" fmla="*/ 6044545 h 7017706"/>
                <a:gd name="connsiteX2" fmla="*/ 4455310 w 5421466"/>
                <a:gd name="connsiteY2" fmla="*/ 6035119 h 7017706"/>
                <a:gd name="connsiteX3" fmla="*/ 4172506 w 5421466"/>
                <a:gd name="connsiteY3" fmla="*/ 5431803 h 7017706"/>
                <a:gd name="connsiteX4" fmla="*/ 4181933 w 5421466"/>
                <a:gd name="connsiteY4" fmla="*/ 5337535 h 7017706"/>
                <a:gd name="connsiteX5" fmla="*/ 4596712 w 5421466"/>
                <a:gd name="connsiteY5" fmla="*/ 4932183 h 7017706"/>
                <a:gd name="connsiteX6" fmla="*/ 5058626 w 5421466"/>
                <a:gd name="connsiteY6" fmla="*/ 3800966 h 7017706"/>
                <a:gd name="connsiteX7" fmla="*/ 5416844 w 5421466"/>
                <a:gd name="connsiteY7" fmla="*/ 2735737 h 7017706"/>
                <a:gd name="connsiteX8" fmla="*/ 5209455 w 5421466"/>
                <a:gd name="connsiteY8" fmla="*/ 2801725 h 7017706"/>
                <a:gd name="connsiteX9" fmla="*/ 4493017 w 5421466"/>
                <a:gd name="connsiteY9" fmla="*/ 3169370 h 7017706"/>
                <a:gd name="connsiteX10" fmla="*/ 3691739 w 5421466"/>
                <a:gd name="connsiteY10" fmla="*/ 4074343 h 7017706"/>
                <a:gd name="connsiteX11" fmla="*/ 3757727 w 5421466"/>
                <a:gd name="connsiteY11" fmla="*/ 3546442 h 7017706"/>
                <a:gd name="connsiteX12" fmla="*/ 4087665 w 5421466"/>
                <a:gd name="connsiteY12" fmla="*/ 2009873 h 7017706"/>
                <a:gd name="connsiteX13" fmla="*/ 4285628 w 5421466"/>
                <a:gd name="connsiteY13" fmla="*/ 1302863 h 7017706"/>
                <a:gd name="connsiteX14" fmla="*/ 4313908 w 5421466"/>
                <a:gd name="connsiteY14" fmla="*/ 963498 h 7017706"/>
                <a:gd name="connsiteX15" fmla="*/ 4049958 w 5421466"/>
                <a:gd name="connsiteY15" fmla="*/ 1199168 h 7017706"/>
                <a:gd name="connsiteX16" fmla="*/ 3569191 w 5421466"/>
                <a:gd name="connsiteY16" fmla="*/ 1840191 h 7017706"/>
                <a:gd name="connsiteX17" fmla="*/ 3408935 w 5421466"/>
                <a:gd name="connsiteY17" fmla="*/ 2349238 h 7017706"/>
                <a:gd name="connsiteX18" fmla="*/ 3324094 w 5421466"/>
                <a:gd name="connsiteY18" fmla="*/ 3518162 h 7017706"/>
                <a:gd name="connsiteX19" fmla="*/ 3267533 w 5421466"/>
                <a:gd name="connsiteY19" fmla="*/ 4093197 h 7017706"/>
                <a:gd name="connsiteX20" fmla="*/ 3267533 w 5421466"/>
                <a:gd name="connsiteY20" fmla="*/ 3885807 h 7017706"/>
                <a:gd name="connsiteX21" fmla="*/ 3069570 w 5421466"/>
                <a:gd name="connsiteY21" fmla="*/ 3188224 h 7017706"/>
                <a:gd name="connsiteX22" fmla="*/ 2428547 w 5421466"/>
                <a:gd name="connsiteY22" fmla="*/ 1604521 h 7017706"/>
                <a:gd name="connsiteX23" fmla="*/ 2042048 w 5421466"/>
                <a:gd name="connsiteY23" fmla="*/ 680694 h 7017706"/>
                <a:gd name="connsiteX24" fmla="*/ 1976061 w 5421466"/>
                <a:gd name="connsiteY24" fmla="*/ 237634 h 7017706"/>
                <a:gd name="connsiteX25" fmla="*/ 1853512 w 5421466"/>
                <a:gd name="connsiteY25" fmla="*/ 1964 h 7017706"/>
                <a:gd name="connsiteX26" fmla="*/ 1674403 w 5421466"/>
                <a:gd name="connsiteY26" fmla="*/ 360183 h 7017706"/>
                <a:gd name="connsiteX27" fmla="*/ 1504721 w 5421466"/>
                <a:gd name="connsiteY27" fmla="*/ 1415985 h 7017706"/>
                <a:gd name="connsiteX28" fmla="*/ 1919500 w 5421466"/>
                <a:gd name="connsiteY28" fmla="*/ 2745164 h 7017706"/>
                <a:gd name="connsiteX29" fmla="*/ 2503962 w 5421466"/>
                <a:gd name="connsiteY29" fmla="*/ 3885807 h 7017706"/>
                <a:gd name="connsiteX30" fmla="*/ 2343706 w 5421466"/>
                <a:gd name="connsiteY30" fmla="*/ 3734978 h 7017706"/>
                <a:gd name="connsiteX31" fmla="*/ 1259624 w 5421466"/>
                <a:gd name="connsiteY31" fmla="*/ 2566055 h 7017706"/>
                <a:gd name="connsiteX32" fmla="*/ 760003 w 5421466"/>
                <a:gd name="connsiteY32" fmla="*/ 2019300 h 7017706"/>
                <a:gd name="connsiteX33" fmla="*/ 213248 w 5421466"/>
                <a:gd name="connsiteY33" fmla="*/ 1510253 h 7017706"/>
                <a:gd name="connsiteX34" fmla="*/ 213248 w 5421466"/>
                <a:gd name="connsiteY34" fmla="*/ 1642228 h 7017706"/>
                <a:gd name="connsiteX35" fmla="*/ 694015 w 5421466"/>
                <a:gd name="connsiteY35" fmla="*/ 2980834 h 7017706"/>
                <a:gd name="connsiteX36" fmla="*/ 1287904 w 5421466"/>
                <a:gd name="connsiteY36" fmla="*/ 4102624 h 7017706"/>
                <a:gd name="connsiteX37" fmla="*/ 2042048 w 5421466"/>
                <a:gd name="connsiteY37" fmla="*/ 4715366 h 7017706"/>
                <a:gd name="connsiteX38" fmla="*/ 2984729 w 5421466"/>
                <a:gd name="connsiteY38" fmla="*/ 5026451 h 7017706"/>
                <a:gd name="connsiteX39" fmla="*/ 2315426 w 5421466"/>
                <a:gd name="connsiteY39" fmla="*/ 5092438 h 7017706"/>
                <a:gd name="connsiteX40" fmla="*/ 1495294 w 5421466"/>
                <a:gd name="connsiteY40" fmla="*/ 4922756 h 7017706"/>
                <a:gd name="connsiteX41" fmla="*/ 760003 w 5421466"/>
                <a:gd name="connsiteY41" fmla="*/ 4187465 h 7017706"/>
                <a:gd name="connsiteX42" fmla="*/ 260382 w 5421466"/>
                <a:gd name="connsiteY42" fmla="*/ 3291919 h 7017706"/>
                <a:gd name="connsiteX43" fmla="*/ 5859 w 5421466"/>
                <a:gd name="connsiteY43" fmla="*/ 2924273 h 7017706"/>
                <a:gd name="connsiteX44" fmla="*/ 109554 w 5421466"/>
                <a:gd name="connsiteY44" fmla="*/ 3518162 h 7017706"/>
                <a:gd name="connsiteX45" fmla="*/ 420638 w 5421466"/>
                <a:gd name="connsiteY45" fmla="*/ 4922756 h 7017706"/>
                <a:gd name="connsiteX46" fmla="*/ 910832 w 5421466"/>
                <a:gd name="connsiteY46" fmla="*/ 5544925 h 7017706"/>
                <a:gd name="connsiteX47" fmla="*/ 1523574 w 5421466"/>
                <a:gd name="connsiteY47" fmla="*/ 5761741 h 7017706"/>
                <a:gd name="connsiteX48" fmla="*/ 2287145 w 5421466"/>
                <a:gd name="connsiteY48" fmla="*/ 5724034 h 7017706"/>
                <a:gd name="connsiteX49" fmla="*/ 3720020 w 5421466"/>
                <a:gd name="connsiteY49" fmla="*/ 5516644 h 7017706"/>
                <a:gd name="connsiteX50" fmla="*/ 3701166 w 5421466"/>
                <a:gd name="connsiteY50" fmla="*/ 5563778 h 7017706"/>
                <a:gd name="connsiteX51" fmla="*/ 3503203 w 5421466"/>
                <a:gd name="connsiteY51" fmla="*/ 6129387 h 7017706"/>
                <a:gd name="connsiteX52" fmla="*/ 3456069 w 5421466"/>
                <a:gd name="connsiteY52" fmla="*/ 6091679 h 7017706"/>
                <a:gd name="connsiteX0" fmla="*/ 3418362 w 5421466"/>
                <a:gd name="connsiteY0" fmla="*/ 6148240 h 7017706"/>
                <a:gd name="connsiteX1" fmla="*/ 4455310 w 5421466"/>
                <a:gd name="connsiteY1" fmla="*/ 6044545 h 7017706"/>
                <a:gd name="connsiteX2" fmla="*/ 4455310 w 5421466"/>
                <a:gd name="connsiteY2" fmla="*/ 6035119 h 7017706"/>
                <a:gd name="connsiteX3" fmla="*/ 4172506 w 5421466"/>
                <a:gd name="connsiteY3" fmla="*/ 5431803 h 7017706"/>
                <a:gd name="connsiteX4" fmla="*/ 4181933 w 5421466"/>
                <a:gd name="connsiteY4" fmla="*/ 5337535 h 7017706"/>
                <a:gd name="connsiteX5" fmla="*/ 4596712 w 5421466"/>
                <a:gd name="connsiteY5" fmla="*/ 4932183 h 7017706"/>
                <a:gd name="connsiteX6" fmla="*/ 5058626 w 5421466"/>
                <a:gd name="connsiteY6" fmla="*/ 3800966 h 7017706"/>
                <a:gd name="connsiteX7" fmla="*/ 5416844 w 5421466"/>
                <a:gd name="connsiteY7" fmla="*/ 2735737 h 7017706"/>
                <a:gd name="connsiteX8" fmla="*/ 5209455 w 5421466"/>
                <a:gd name="connsiteY8" fmla="*/ 2801725 h 7017706"/>
                <a:gd name="connsiteX9" fmla="*/ 4493017 w 5421466"/>
                <a:gd name="connsiteY9" fmla="*/ 3169370 h 7017706"/>
                <a:gd name="connsiteX10" fmla="*/ 3691739 w 5421466"/>
                <a:gd name="connsiteY10" fmla="*/ 4074343 h 7017706"/>
                <a:gd name="connsiteX11" fmla="*/ 3757727 w 5421466"/>
                <a:gd name="connsiteY11" fmla="*/ 3546442 h 7017706"/>
                <a:gd name="connsiteX12" fmla="*/ 4087665 w 5421466"/>
                <a:gd name="connsiteY12" fmla="*/ 2009873 h 7017706"/>
                <a:gd name="connsiteX13" fmla="*/ 4285628 w 5421466"/>
                <a:gd name="connsiteY13" fmla="*/ 1302863 h 7017706"/>
                <a:gd name="connsiteX14" fmla="*/ 4313908 w 5421466"/>
                <a:gd name="connsiteY14" fmla="*/ 963498 h 7017706"/>
                <a:gd name="connsiteX15" fmla="*/ 4049958 w 5421466"/>
                <a:gd name="connsiteY15" fmla="*/ 1199168 h 7017706"/>
                <a:gd name="connsiteX16" fmla="*/ 3569191 w 5421466"/>
                <a:gd name="connsiteY16" fmla="*/ 1840191 h 7017706"/>
                <a:gd name="connsiteX17" fmla="*/ 3408935 w 5421466"/>
                <a:gd name="connsiteY17" fmla="*/ 2349238 h 7017706"/>
                <a:gd name="connsiteX18" fmla="*/ 3324094 w 5421466"/>
                <a:gd name="connsiteY18" fmla="*/ 3518162 h 7017706"/>
                <a:gd name="connsiteX19" fmla="*/ 3267533 w 5421466"/>
                <a:gd name="connsiteY19" fmla="*/ 4093197 h 7017706"/>
                <a:gd name="connsiteX20" fmla="*/ 3267533 w 5421466"/>
                <a:gd name="connsiteY20" fmla="*/ 3885807 h 7017706"/>
                <a:gd name="connsiteX21" fmla="*/ 3069570 w 5421466"/>
                <a:gd name="connsiteY21" fmla="*/ 3188224 h 7017706"/>
                <a:gd name="connsiteX22" fmla="*/ 2428547 w 5421466"/>
                <a:gd name="connsiteY22" fmla="*/ 1604521 h 7017706"/>
                <a:gd name="connsiteX23" fmla="*/ 2042048 w 5421466"/>
                <a:gd name="connsiteY23" fmla="*/ 680694 h 7017706"/>
                <a:gd name="connsiteX24" fmla="*/ 1976061 w 5421466"/>
                <a:gd name="connsiteY24" fmla="*/ 237634 h 7017706"/>
                <a:gd name="connsiteX25" fmla="*/ 1853512 w 5421466"/>
                <a:gd name="connsiteY25" fmla="*/ 1964 h 7017706"/>
                <a:gd name="connsiteX26" fmla="*/ 1674403 w 5421466"/>
                <a:gd name="connsiteY26" fmla="*/ 360183 h 7017706"/>
                <a:gd name="connsiteX27" fmla="*/ 1504721 w 5421466"/>
                <a:gd name="connsiteY27" fmla="*/ 1415985 h 7017706"/>
                <a:gd name="connsiteX28" fmla="*/ 1919500 w 5421466"/>
                <a:gd name="connsiteY28" fmla="*/ 2745164 h 7017706"/>
                <a:gd name="connsiteX29" fmla="*/ 2503962 w 5421466"/>
                <a:gd name="connsiteY29" fmla="*/ 3885807 h 7017706"/>
                <a:gd name="connsiteX30" fmla="*/ 2343706 w 5421466"/>
                <a:gd name="connsiteY30" fmla="*/ 3734978 h 7017706"/>
                <a:gd name="connsiteX31" fmla="*/ 1259624 w 5421466"/>
                <a:gd name="connsiteY31" fmla="*/ 2566055 h 7017706"/>
                <a:gd name="connsiteX32" fmla="*/ 760003 w 5421466"/>
                <a:gd name="connsiteY32" fmla="*/ 2019300 h 7017706"/>
                <a:gd name="connsiteX33" fmla="*/ 213248 w 5421466"/>
                <a:gd name="connsiteY33" fmla="*/ 1510253 h 7017706"/>
                <a:gd name="connsiteX34" fmla="*/ 213248 w 5421466"/>
                <a:gd name="connsiteY34" fmla="*/ 1642228 h 7017706"/>
                <a:gd name="connsiteX35" fmla="*/ 694015 w 5421466"/>
                <a:gd name="connsiteY35" fmla="*/ 2980834 h 7017706"/>
                <a:gd name="connsiteX36" fmla="*/ 1287904 w 5421466"/>
                <a:gd name="connsiteY36" fmla="*/ 4102624 h 7017706"/>
                <a:gd name="connsiteX37" fmla="*/ 2042048 w 5421466"/>
                <a:gd name="connsiteY37" fmla="*/ 4715366 h 7017706"/>
                <a:gd name="connsiteX38" fmla="*/ 2984729 w 5421466"/>
                <a:gd name="connsiteY38" fmla="*/ 5026451 h 7017706"/>
                <a:gd name="connsiteX39" fmla="*/ 2315426 w 5421466"/>
                <a:gd name="connsiteY39" fmla="*/ 5092438 h 7017706"/>
                <a:gd name="connsiteX40" fmla="*/ 1495294 w 5421466"/>
                <a:gd name="connsiteY40" fmla="*/ 4922756 h 7017706"/>
                <a:gd name="connsiteX41" fmla="*/ 760003 w 5421466"/>
                <a:gd name="connsiteY41" fmla="*/ 4187465 h 7017706"/>
                <a:gd name="connsiteX42" fmla="*/ 260382 w 5421466"/>
                <a:gd name="connsiteY42" fmla="*/ 3291919 h 7017706"/>
                <a:gd name="connsiteX43" fmla="*/ 5859 w 5421466"/>
                <a:gd name="connsiteY43" fmla="*/ 2924273 h 7017706"/>
                <a:gd name="connsiteX44" fmla="*/ 109554 w 5421466"/>
                <a:gd name="connsiteY44" fmla="*/ 3518162 h 7017706"/>
                <a:gd name="connsiteX45" fmla="*/ 420638 w 5421466"/>
                <a:gd name="connsiteY45" fmla="*/ 4922756 h 7017706"/>
                <a:gd name="connsiteX46" fmla="*/ 910832 w 5421466"/>
                <a:gd name="connsiteY46" fmla="*/ 5544925 h 7017706"/>
                <a:gd name="connsiteX47" fmla="*/ 1523574 w 5421466"/>
                <a:gd name="connsiteY47" fmla="*/ 5761741 h 7017706"/>
                <a:gd name="connsiteX48" fmla="*/ 2287145 w 5421466"/>
                <a:gd name="connsiteY48" fmla="*/ 5724034 h 7017706"/>
                <a:gd name="connsiteX49" fmla="*/ 3720020 w 5421466"/>
                <a:gd name="connsiteY49" fmla="*/ 5516644 h 7017706"/>
                <a:gd name="connsiteX50" fmla="*/ 3701166 w 5421466"/>
                <a:gd name="connsiteY50" fmla="*/ 5563778 h 7017706"/>
                <a:gd name="connsiteX51" fmla="*/ 3503203 w 5421466"/>
                <a:gd name="connsiteY51" fmla="*/ 6129387 h 7017706"/>
                <a:gd name="connsiteX52" fmla="*/ 3456069 w 5421466"/>
                <a:gd name="connsiteY52" fmla="*/ 6091679 h 7017706"/>
                <a:gd name="connsiteX0" fmla="*/ 3418362 w 5421466"/>
                <a:gd name="connsiteY0" fmla="*/ 6148240 h 7017706"/>
                <a:gd name="connsiteX1" fmla="*/ 4455310 w 5421466"/>
                <a:gd name="connsiteY1" fmla="*/ 6044545 h 7017706"/>
                <a:gd name="connsiteX2" fmla="*/ 4455310 w 5421466"/>
                <a:gd name="connsiteY2" fmla="*/ 6035119 h 7017706"/>
                <a:gd name="connsiteX3" fmla="*/ 4172506 w 5421466"/>
                <a:gd name="connsiteY3" fmla="*/ 5431803 h 7017706"/>
                <a:gd name="connsiteX4" fmla="*/ 4181933 w 5421466"/>
                <a:gd name="connsiteY4" fmla="*/ 5337535 h 7017706"/>
                <a:gd name="connsiteX5" fmla="*/ 4596712 w 5421466"/>
                <a:gd name="connsiteY5" fmla="*/ 4932183 h 7017706"/>
                <a:gd name="connsiteX6" fmla="*/ 5058626 w 5421466"/>
                <a:gd name="connsiteY6" fmla="*/ 3800966 h 7017706"/>
                <a:gd name="connsiteX7" fmla="*/ 5416844 w 5421466"/>
                <a:gd name="connsiteY7" fmla="*/ 2735737 h 7017706"/>
                <a:gd name="connsiteX8" fmla="*/ 5209455 w 5421466"/>
                <a:gd name="connsiteY8" fmla="*/ 2801725 h 7017706"/>
                <a:gd name="connsiteX9" fmla="*/ 4493017 w 5421466"/>
                <a:gd name="connsiteY9" fmla="*/ 3169370 h 7017706"/>
                <a:gd name="connsiteX10" fmla="*/ 3691739 w 5421466"/>
                <a:gd name="connsiteY10" fmla="*/ 4074343 h 7017706"/>
                <a:gd name="connsiteX11" fmla="*/ 3757727 w 5421466"/>
                <a:gd name="connsiteY11" fmla="*/ 3546442 h 7017706"/>
                <a:gd name="connsiteX12" fmla="*/ 4087665 w 5421466"/>
                <a:gd name="connsiteY12" fmla="*/ 2009873 h 7017706"/>
                <a:gd name="connsiteX13" fmla="*/ 4285628 w 5421466"/>
                <a:gd name="connsiteY13" fmla="*/ 1302863 h 7017706"/>
                <a:gd name="connsiteX14" fmla="*/ 4313908 w 5421466"/>
                <a:gd name="connsiteY14" fmla="*/ 963498 h 7017706"/>
                <a:gd name="connsiteX15" fmla="*/ 4049958 w 5421466"/>
                <a:gd name="connsiteY15" fmla="*/ 1199168 h 7017706"/>
                <a:gd name="connsiteX16" fmla="*/ 3569191 w 5421466"/>
                <a:gd name="connsiteY16" fmla="*/ 1840191 h 7017706"/>
                <a:gd name="connsiteX17" fmla="*/ 3408935 w 5421466"/>
                <a:gd name="connsiteY17" fmla="*/ 2349238 h 7017706"/>
                <a:gd name="connsiteX18" fmla="*/ 3324094 w 5421466"/>
                <a:gd name="connsiteY18" fmla="*/ 3518162 h 7017706"/>
                <a:gd name="connsiteX19" fmla="*/ 3267533 w 5421466"/>
                <a:gd name="connsiteY19" fmla="*/ 4093197 h 7017706"/>
                <a:gd name="connsiteX20" fmla="*/ 3267533 w 5421466"/>
                <a:gd name="connsiteY20" fmla="*/ 3885807 h 7017706"/>
                <a:gd name="connsiteX21" fmla="*/ 3069570 w 5421466"/>
                <a:gd name="connsiteY21" fmla="*/ 3188224 h 7017706"/>
                <a:gd name="connsiteX22" fmla="*/ 2428547 w 5421466"/>
                <a:gd name="connsiteY22" fmla="*/ 1604521 h 7017706"/>
                <a:gd name="connsiteX23" fmla="*/ 2042048 w 5421466"/>
                <a:gd name="connsiteY23" fmla="*/ 680694 h 7017706"/>
                <a:gd name="connsiteX24" fmla="*/ 1976061 w 5421466"/>
                <a:gd name="connsiteY24" fmla="*/ 237634 h 7017706"/>
                <a:gd name="connsiteX25" fmla="*/ 1853512 w 5421466"/>
                <a:gd name="connsiteY25" fmla="*/ 1964 h 7017706"/>
                <a:gd name="connsiteX26" fmla="*/ 1674403 w 5421466"/>
                <a:gd name="connsiteY26" fmla="*/ 360183 h 7017706"/>
                <a:gd name="connsiteX27" fmla="*/ 1504721 w 5421466"/>
                <a:gd name="connsiteY27" fmla="*/ 1415985 h 7017706"/>
                <a:gd name="connsiteX28" fmla="*/ 1919500 w 5421466"/>
                <a:gd name="connsiteY28" fmla="*/ 2745164 h 7017706"/>
                <a:gd name="connsiteX29" fmla="*/ 2503962 w 5421466"/>
                <a:gd name="connsiteY29" fmla="*/ 3885807 h 7017706"/>
                <a:gd name="connsiteX30" fmla="*/ 2343706 w 5421466"/>
                <a:gd name="connsiteY30" fmla="*/ 3734978 h 7017706"/>
                <a:gd name="connsiteX31" fmla="*/ 1259624 w 5421466"/>
                <a:gd name="connsiteY31" fmla="*/ 2566055 h 7017706"/>
                <a:gd name="connsiteX32" fmla="*/ 760003 w 5421466"/>
                <a:gd name="connsiteY32" fmla="*/ 2019300 h 7017706"/>
                <a:gd name="connsiteX33" fmla="*/ 213248 w 5421466"/>
                <a:gd name="connsiteY33" fmla="*/ 1510253 h 7017706"/>
                <a:gd name="connsiteX34" fmla="*/ 213248 w 5421466"/>
                <a:gd name="connsiteY34" fmla="*/ 1642228 h 7017706"/>
                <a:gd name="connsiteX35" fmla="*/ 694015 w 5421466"/>
                <a:gd name="connsiteY35" fmla="*/ 2980834 h 7017706"/>
                <a:gd name="connsiteX36" fmla="*/ 1287904 w 5421466"/>
                <a:gd name="connsiteY36" fmla="*/ 4102624 h 7017706"/>
                <a:gd name="connsiteX37" fmla="*/ 2042048 w 5421466"/>
                <a:gd name="connsiteY37" fmla="*/ 4715366 h 7017706"/>
                <a:gd name="connsiteX38" fmla="*/ 2984729 w 5421466"/>
                <a:gd name="connsiteY38" fmla="*/ 5026451 h 7017706"/>
                <a:gd name="connsiteX39" fmla="*/ 2315426 w 5421466"/>
                <a:gd name="connsiteY39" fmla="*/ 5092438 h 7017706"/>
                <a:gd name="connsiteX40" fmla="*/ 1495294 w 5421466"/>
                <a:gd name="connsiteY40" fmla="*/ 4922756 h 7017706"/>
                <a:gd name="connsiteX41" fmla="*/ 760003 w 5421466"/>
                <a:gd name="connsiteY41" fmla="*/ 4187465 h 7017706"/>
                <a:gd name="connsiteX42" fmla="*/ 260382 w 5421466"/>
                <a:gd name="connsiteY42" fmla="*/ 3291919 h 7017706"/>
                <a:gd name="connsiteX43" fmla="*/ 5859 w 5421466"/>
                <a:gd name="connsiteY43" fmla="*/ 2924273 h 7017706"/>
                <a:gd name="connsiteX44" fmla="*/ 109554 w 5421466"/>
                <a:gd name="connsiteY44" fmla="*/ 3518162 h 7017706"/>
                <a:gd name="connsiteX45" fmla="*/ 420638 w 5421466"/>
                <a:gd name="connsiteY45" fmla="*/ 4922756 h 7017706"/>
                <a:gd name="connsiteX46" fmla="*/ 910832 w 5421466"/>
                <a:gd name="connsiteY46" fmla="*/ 5544925 h 7017706"/>
                <a:gd name="connsiteX47" fmla="*/ 1523574 w 5421466"/>
                <a:gd name="connsiteY47" fmla="*/ 5761741 h 7017706"/>
                <a:gd name="connsiteX48" fmla="*/ 2287145 w 5421466"/>
                <a:gd name="connsiteY48" fmla="*/ 5724034 h 7017706"/>
                <a:gd name="connsiteX49" fmla="*/ 3609909 w 5421466"/>
                <a:gd name="connsiteY49" fmla="*/ 5516644 h 7017706"/>
                <a:gd name="connsiteX50" fmla="*/ 3701166 w 5421466"/>
                <a:gd name="connsiteY50" fmla="*/ 5563778 h 7017706"/>
                <a:gd name="connsiteX51" fmla="*/ 3503203 w 5421466"/>
                <a:gd name="connsiteY51" fmla="*/ 6129387 h 7017706"/>
                <a:gd name="connsiteX52" fmla="*/ 3456069 w 5421466"/>
                <a:gd name="connsiteY52" fmla="*/ 6091679 h 7017706"/>
                <a:gd name="connsiteX0" fmla="*/ 3418362 w 5421466"/>
                <a:gd name="connsiteY0" fmla="*/ 6148240 h 6148240"/>
                <a:gd name="connsiteX1" fmla="*/ 4455310 w 5421466"/>
                <a:gd name="connsiteY1" fmla="*/ 6044545 h 6148240"/>
                <a:gd name="connsiteX2" fmla="*/ 4455310 w 5421466"/>
                <a:gd name="connsiteY2" fmla="*/ 6035119 h 6148240"/>
                <a:gd name="connsiteX3" fmla="*/ 4172506 w 5421466"/>
                <a:gd name="connsiteY3" fmla="*/ 5431803 h 6148240"/>
                <a:gd name="connsiteX4" fmla="*/ 4181933 w 5421466"/>
                <a:gd name="connsiteY4" fmla="*/ 5337535 h 6148240"/>
                <a:gd name="connsiteX5" fmla="*/ 4596712 w 5421466"/>
                <a:gd name="connsiteY5" fmla="*/ 4932183 h 6148240"/>
                <a:gd name="connsiteX6" fmla="*/ 5058626 w 5421466"/>
                <a:gd name="connsiteY6" fmla="*/ 3800966 h 6148240"/>
                <a:gd name="connsiteX7" fmla="*/ 5416844 w 5421466"/>
                <a:gd name="connsiteY7" fmla="*/ 2735737 h 6148240"/>
                <a:gd name="connsiteX8" fmla="*/ 5209455 w 5421466"/>
                <a:gd name="connsiteY8" fmla="*/ 2801725 h 6148240"/>
                <a:gd name="connsiteX9" fmla="*/ 4493017 w 5421466"/>
                <a:gd name="connsiteY9" fmla="*/ 3169370 h 6148240"/>
                <a:gd name="connsiteX10" fmla="*/ 3691739 w 5421466"/>
                <a:gd name="connsiteY10" fmla="*/ 4074343 h 6148240"/>
                <a:gd name="connsiteX11" fmla="*/ 3757727 w 5421466"/>
                <a:gd name="connsiteY11" fmla="*/ 3546442 h 6148240"/>
                <a:gd name="connsiteX12" fmla="*/ 4087665 w 5421466"/>
                <a:gd name="connsiteY12" fmla="*/ 2009873 h 6148240"/>
                <a:gd name="connsiteX13" fmla="*/ 4285628 w 5421466"/>
                <a:gd name="connsiteY13" fmla="*/ 1302863 h 6148240"/>
                <a:gd name="connsiteX14" fmla="*/ 4313908 w 5421466"/>
                <a:gd name="connsiteY14" fmla="*/ 963498 h 6148240"/>
                <a:gd name="connsiteX15" fmla="*/ 4049958 w 5421466"/>
                <a:gd name="connsiteY15" fmla="*/ 1199168 h 6148240"/>
                <a:gd name="connsiteX16" fmla="*/ 3569191 w 5421466"/>
                <a:gd name="connsiteY16" fmla="*/ 1840191 h 6148240"/>
                <a:gd name="connsiteX17" fmla="*/ 3408935 w 5421466"/>
                <a:gd name="connsiteY17" fmla="*/ 2349238 h 6148240"/>
                <a:gd name="connsiteX18" fmla="*/ 3324094 w 5421466"/>
                <a:gd name="connsiteY18" fmla="*/ 3518162 h 6148240"/>
                <a:gd name="connsiteX19" fmla="*/ 3267533 w 5421466"/>
                <a:gd name="connsiteY19" fmla="*/ 4093197 h 6148240"/>
                <a:gd name="connsiteX20" fmla="*/ 3267533 w 5421466"/>
                <a:gd name="connsiteY20" fmla="*/ 3885807 h 6148240"/>
                <a:gd name="connsiteX21" fmla="*/ 3069570 w 5421466"/>
                <a:gd name="connsiteY21" fmla="*/ 3188224 h 6148240"/>
                <a:gd name="connsiteX22" fmla="*/ 2428547 w 5421466"/>
                <a:gd name="connsiteY22" fmla="*/ 1604521 h 6148240"/>
                <a:gd name="connsiteX23" fmla="*/ 2042048 w 5421466"/>
                <a:gd name="connsiteY23" fmla="*/ 680694 h 6148240"/>
                <a:gd name="connsiteX24" fmla="*/ 1976061 w 5421466"/>
                <a:gd name="connsiteY24" fmla="*/ 237634 h 6148240"/>
                <a:gd name="connsiteX25" fmla="*/ 1853512 w 5421466"/>
                <a:gd name="connsiteY25" fmla="*/ 1964 h 6148240"/>
                <a:gd name="connsiteX26" fmla="*/ 1674403 w 5421466"/>
                <a:gd name="connsiteY26" fmla="*/ 360183 h 6148240"/>
                <a:gd name="connsiteX27" fmla="*/ 1504721 w 5421466"/>
                <a:gd name="connsiteY27" fmla="*/ 1415985 h 6148240"/>
                <a:gd name="connsiteX28" fmla="*/ 1919500 w 5421466"/>
                <a:gd name="connsiteY28" fmla="*/ 2745164 h 6148240"/>
                <a:gd name="connsiteX29" fmla="*/ 2503962 w 5421466"/>
                <a:gd name="connsiteY29" fmla="*/ 3885807 h 6148240"/>
                <a:gd name="connsiteX30" fmla="*/ 2343706 w 5421466"/>
                <a:gd name="connsiteY30" fmla="*/ 3734978 h 6148240"/>
                <a:gd name="connsiteX31" fmla="*/ 1259624 w 5421466"/>
                <a:gd name="connsiteY31" fmla="*/ 2566055 h 6148240"/>
                <a:gd name="connsiteX32" fmla="*/ 760003 w 5421466"/>
                <a:gd name="connsiteY32" fmla="*/ 2019300 h 6148240"/>
                <a:gd name="connsiteX33" fmla="*/ 213248 w 5421466"/>
                <a:gd name="connsiteY33" fmla="*/ 1510253 h 6148240"/>
                <a:gd name="connsiteX34" fmla="*/ 213248 w 5421466"/>
                <a:gd name="connsiteY34" fmla="*/ 1642228 h 6148240"/>
                <a:gd name="connsiteX35" fmla="*/ 694015 w 5421466"/>
                <a:gd name="connsiteY35" fmla="*/ 2980834 h 6148240"/>
                <a:gd name="connsiteX36" fmla="*/ 1287904 w 5421466"/>
                <a:gd name="connsiteY36" fmla="*/ 4102624 h 6148240"/>
                <a:gd name="connsiteX37" fmla="*/ 2042048 w 5421466"/>
                <a:gd name="connsiteY37" fmla="*/ 4715366 h 6148240"/>
                <a:gd name="connsiteX38" fmla="*/ 2984729 w 5421466"/>
                <a:gd name="connsiteY38" fmla="*/ 5026451 h 6148240"/>
                <a:gd name="connsiteX39" fmla="*/ 2315426 w 5421466"/>
                <a:gd name="connsiteY39" fmla="*/ 5092438 h 6148240"/>
                <a:gd name="connsiteX40" fmla="*/ 1495294 w 5421466"/>
                <a:gd name="connsiteY40" fmla="*/ 4922756 h 6148240"/>
                <a:gd name="connsiteX41" fmla="*/ 760003 w 5421466"/>
                <a:gd name="connsiteY41" fmla="*/ 4187465 h 6148240"/>
                <a:gd name="connsiteX42" fmla="*/ 260382 w 5421466"/>
                <a:gd name="connsiteY42" fmla="*/ 3291919 h 6148240"/>
                <a:gd name="connsiteX43" fmla="*/ 5859 w 5421466"/>
                <a:gd name="connsiteY43" fmla="*/ 2924273 h 6148240"/>
                <a:gd name="connsiteX44" fmla="*/ 109554 w 5421466"/>
                <a:gd name="connsiteY44" fmla="*/ 3518162 h 6148240"/>
                <a:gd name="connsiteX45" fmla="*/ 420638 w 5421466"/>
                <a:gd name="connsiteY45" fmla="*/ 4922756 h 6148240"/>
                <a:gd name="connsiteX46" fmla="*/ 910832 w 5421466"/>
                <a:gd name="connsiteY46" fmla="*/ 5544925 h 6148240"/>
                <a:gd name="connsiteX47" fmla="*/ 1523574 w 5421466"/>
                <a:gd name="connsiteY47" fmla="*/ 5761741 h 6148240"/>
                <a:gd name="connsiteX48" fmla="*/ 2287145 w 5421466"/>
                <a:gd name="connsiteY48" fmla="*/ 5724034 h 6148240"/>
                <a:gd name="connsiteX49" fmla="*/ 3609909 w 5421466"/>
                <a:gd name="connsiteY49" fmla="*/ 5516644 h 6148240"/>
                <a:gd name="connsiteX50" fmla="*/ 3701166 w 5421466"/>
                <a:gd name="connsiteY50" fmla="*/ 5563778 h 6148240"/>
                <a:gd name="connsiteX51" fmla="*/ 3503203 w 5421466"/>
                <a:gd name="connsiteY51" fmla="*/ 6129387 h 6148240"/>
                <a:gd name="connsiteX0" fmla="*/ 4455310 w 5421466"/>
                <a:gd name="connsiteY0" fmla="*/ 6044545 h 6129387"/>
                <a:gd name="connsiteX1" fmla="*/ 4455310 w 5421466"/>
                <a:gd name="connsiteY1" fmla="*/ 6035119 h 6129387"/>
                <a:gd name="connsiteX2" fmla="*/ 4172506 w 5421466"/>
                <a:gd name="connsiteY2" fmla="*/ 5431803 h 6129387"/>
                <a:gd name="connsiteX3" fmla="*/ 4181933 w 5421466"/>
                <a:gd name="connsiteY3" fmla="*/ 5337535 h 6129387"/>
                <a:gd name="connsiteX4" fmla="*/ 4596712 w 5421466"/>
                <a:gd name="connsiteY4" fmla="*/ 4932183 h 6129387"/>
                <a:gd name="connsiteX5" fmla="*/ 5058626 w 5421466"/>
                <a:gd name="connsiteY5" fmla="*/ 3800966 h 6129387"/>
                <a:gd name="connsiteX6" fmla="*/ 5416844 w 5421466"/>
                <a:gd name="connsiteY6" fmla="*/ 2735737 h 6129387"/>
                <a:gd name="connsiteX7" fmla="*/ 5209455 w 5421466"/>
                <a:gd name="connsiteY7" fmla="*/ 2801725 h 6129387"/>
                <a:gd name="connsiteX8" fmla="*/ 4493017 w 5421466"/>
                <a:gd name="connsiteY8" fmla="*/ 3169370 h 6129387"/>
                <a:gd name="connsiteX9" fmla="*/ 3691739 w 5421466"/>
                <a:gd name="connsiteY9" fmla="*/ 4074343 h 6129387"/>
                <a:gd name="connsiteX10" fmla="*/ 3757727 w 5421466"/>
                <a:gd name="connsiteY10" fmla="*/ 3546442 h 6129387"/>
                <a:gd name="connsiteX11" fmla="*/ 4087665 w 5421466"/>
                <a:gd name="connsiteY11" fmla="*/ 2009873 h 6129387"/>
                <a:gd name="connsiteX12" fmla="*/ 4285628 w 5421466"/>
                <a:gd name="connsiteY12" fmla="*/ 1302863 h 6129387"/>
                <a:gd name="connsiteX13" fmla="*/ 4313908 w 5421466"/>
                <a:gd name="connsiteY13" fmla="*/ 963498 h 6129387"/>
                <a:gd name="connsiteX14" fmla="*/ 4049958 w 5421466"/>
                <a:gd name="connsiteY14" fmla="*/ 1199168 h 6129387"/>
                <a:gd name="connsiteX15" fmla="*/ 3569191 w 5421466"/>
                <a:gd name="connsiteY15" fmla="*/ 1840191 h 6129387"/>
                <a:gd name="connsiteX16" fmla="*/ 3408935 w 5421466"/>
                <a:gd name="connsiteY16" fmla="*/ 2349238 h 6129387"/>
                <a:gd name="connsiteX17" fmla="*/ 3324094 w 5421466"/>
                <a:gd name="connsiteY17" fmla="*/ 3518162 h 6129387"/>
                <a:gd name="connsiteX18" fmla="*/ 3267533 w 5421466"/>
                <a:gd name="connsiteY18" fmla="*/ 4093197 h 6129387"/>
                <a:gd name="connsiteX19" fmla="*/ 3267533 w 5421466"/>
                <a:gd name="connsiteY19" fmla="*/ 3885807 h 6129387"/>
                <a:gd name="connsiteX20" fmla="*/ 3069570 w 5421466"/>
                <a:gd name="connsiteY20" fmla="*/ 3188224 h 6129387"/>
                <a:gd name="connsiteX21" fmla="*/ 2428547 w 5421466"/>
                <a:gd name="connsiteY21" fmla="*/ 1604521 h 6129387"/>
                <a:gd name="connsiteX22" fmla="*/ 2042048 w 5421466"/>
                <a:gd name="connsiteY22" fmla="*/ 680694 h 6129387"/>
                <a:gd name="connsiteX23" fmla="*/ 1976061 w 5421466"/>
                <a:gd name="connsiteY23" fmla="*/ 237634 h 6129387"/>
                <a:gd name="connsiteX24" fmla="*/ 1853512 w 5421466"/>
                <a:gd name="connsiteY24" fmla="*/ 1964 h 6129387"/>
                <a:gd name="connsiteX25" fmla="*/ 1674403 w 5421466"/>
                <a:gd name="connsiteY25" fmla="*/ 360183 h 6129387"/>
                <a:gd name="connsiteX26" fmla="*/ 1504721 w 5421466"/>
                <a:gd name="connsiteY26" fmla="*/ 1415985 h 6129387"/>
                <a:gd name="connsiteX27" fmla="*/ 1919500 w 5421466"/>
                <a:gd name="connsiteY27" fmla="*/ 2745164 h 6129387"/>
                <a:gd name="connsiteX28" fmla="*/ 2503962 w 5421466"/>
                <a:gd name="connsiteY28" fmla="*/ 3885807 h 6129387"/>
                <a:gd name="connsiteX29" fmla="*/ 2343706 w 5421466"/>
                <a:gd name="connsiteY29" fmla="*/ 3734978 h 6129387"/>
                <a:gd name="connsiteX30" fmla="*/ 1259624 w 5421466"/>
                <a:gd name="connsiteY30" fmla="*/ 2566055 h 6129387"/>
                <a:gd name="connsiteX31" fmla="*/ 760003 w 5421466"/>
                <a:gd name="connsiteY31" fmla="*/ 2019300 h 6129387"/>
                <a:gd name="connsiteX32" fmla="*/ 213248 w 5421466"/>
                <a:gd name="connsiteY32" fmla="*/ 1510253 h 6129387"/>
                <a:gd name="connsiteX33" fmla="*/ 213248 w 5421466"/>
                <a:gd name="connsiteY33" fmla="*/ 1642228 h 6129387"/>
                <a:gd name="connsiteX34" fmla="*/ 694015 w 5421466"/>
                <a:gd name="connsiteY34" fmla="*/ 2980834 h 6129387"/>
                <a:gd name="connsiteX35" fmla="*/ 1287904 w 5421466"/>
                <a:gd name="connsiteY35" fmla="*/ 4102624 h 6129387"/>
                <a:gd name="connsiteX36" fmla="*/ 2042048 w 5421466"/>
                <a:gd name="connsiteY36" fmla="*/ 4715366 h 6129387"/>
                <a:gd name="connsiteX37" fmla="*/ 2984729 w 5421466"/>
                <a:gd name="connsiteY37" fmla="*/ 5026451 h 6129387"/>
                <a:gd name="connsiteX38" fmla="*/ 2315426 w 5421466"/>
                <a:gd name="connsiteY38" fmla="*/ 5092438 h 6129387"/>
                <a:gd name="connsiteX39" fmla="*/ 1495294 w 5421466"/>
                <a:gd name="connsiteY39" fmla="*/ 4922756 h 6129387"/>
                <a:gd name="connsiteX40" fmla="*/ 760003 w 5421466"/>
                <a:gd name="connsiteY40" fmla="*/ 4187465 h 6129387"/>
                <a:gd name="connsiteX41" fmla="*/ 260382 w 5421466"/>
                <a:gd name="connsiteY41" fmla="*/ 3291919 h 6129387"/>
                <a:gd name="connsiteX42" fmla="*/ 5859 w 5421466"/>
                <a:gd name="connsiteY42" fmla="*/ 2924273 h 6129387"/>
                <a:gd name="connsiteX43" fmla="*/ 109554 w 5421466"/>
                <a:gd name="connsiteY43" fmla="*/ 3518162 h 6129387"/>
                <a:gd name="connsiteX44" fmla="*/ 420638 w 5421466"/>
                <a:gd name="connsiteY44" fmla="*/ 4922756 h 6129387"/>
                <a:gd name="connsiteX45" fmla="*/ 910832 w 5421466"/>
                <a:gd name="connsiteY45" fmla="*/ 5544925 h 6129387"/>
                <a:gd name="connsiteX46" fmla="*/ 1523574 w 5421466"/>
                <a:gd name="connsiteY46" fmla="*/ 5761741 h 6129387"/>
                <a:gd name="connsiteX47" fmla="*/ 2287145 w 5421466"/>
                <a:gd name="connsiteY47" fmla="*/ 5724034 h 6129387"/>
                <a:gd name="connsiteX48" fmla="*/ 3609909 w 5421466"/>
                <a:gd name="connsiteY48" fmla="*/ 5516644 h 6129387"/>
                <a:gd name="connsiteX49" fmla="*/ 3701166 w 5421466"/>
                <a:gd name="connsiteY49" fmla="*/ 5563778 h 6129387"/>
                <a:gd name="connsiteX50" fmla="*/ 3503203 w 5421466"/>
                <a:gd name="connsiteY50" fmla="*/ 6129387 h 6129387"/>
                <a:gd name="connsiteX0" fmla="*/ 4455310 w 5421466"/>
                <a:gd name="connsiteY0" fmla="*/ 6044545 h 6129387"/>
                <a:gd name="connsiteX1" fmla="*/ 4172506 w 5421466"/>
                <a:gd name="connsiteY1" fmla="*/ 5431803 h 6129387"/>
                <a:gd name="connsiteX2" fmla="*/ 4181933 w 5421466"/>
                <a:gd name="connsiteY2" fmla="*/ 5337535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691739 w 5421466"/>
                <a:gd name="connsiteY8" fmla="*/ 4074343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67533 w 5421466"/>
                <a:gd name="connsiteY18" fmla="*/ 3885807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03962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984729 w 5421466"/>
                <a:gd name="connsiteY36" fmla="*/ 5026451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172506 w 5421466"/>
                <a:gd name="connsiteY1" fmla="*/ 5431803 h 6129387"/>
                <a:gd name="connsiteX2" fmla="*/ 4246564 w 5421466"/>
                <a:gd name="connsiteY2" fmla="*/ 5287267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691739 w 5421466"/>
                <a:gd name="connsiteY8" fmla="*/ 4074343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67533 w 5421466"/>
                <a:gd name="connsiteY18" fmla="*/ 3885807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03962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984729 w 5421466"/>
                <a:gd name="connsiteY36" fmla="*/ 5026451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172506 w 5421466"/>
                <a:gd name="connsiteY1" fmla="*/ 5431803 h 6129387"/>
                <a:gd name="connsiteX2" fmla="*/ 4246564 w 5421466"/>
                <a:gd name="connsiteY2" fmla="*/ 5287267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691739 w 5421466"/>
                <a:gd name="connsiteY8" fmla="*/ 4074343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03962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984729 w 5421466"/>
                <a:gd name="connsiteY36" fmla="*/ 5026451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172506 w 5421466"/>
                <a:gd name="connsiteY1" fmla="*/ 5431803 h 6129387"/>
                <a:gd name="connsiteX2" fmla="*/ 4246564 w 5421466"/>
                <a:gd name="connsiteY2" fmla="*/ 5287267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691739 w 5421466"/>
                <a:gd name="connsiteY8" fmla="*/ 4074343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984729 w 5421466"/>
                <a:gd name="connsiteY36" fmla="*/ 5026451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172506 w 5421466"/>
                <a:gd name="connsiteY1" fmla="*/ 5431803 h 6129387"/>
                <a:gd name="connsiteX2" fmla="*/ 4246564 w 5421466"/>
                <a:gd name="connsiteY2" fmla="*/ 5287267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691739 w 5421466"/>
                <a:gd name="connsiteY8" fmla="*/ 4074343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884193 w 5421466"/>
                <a:gd name="connsiteY36" fmla="*/ 5019270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172506 w 5421466"/>
                <a:gd name="connsiteY1" fmla="*/ 5431803 h 6129387"/>
                <a:gd name="connsiteX2" fmla="*/ 4246564 w 5421466"/>
                <a:gd name="connsiteY2" fmla="*/ 5287267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691739 w 5421466"/>
                <a:gd name="connsiteY8" fmla="*/ 4074343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884193 w 5421466"/>
                <a:gd name="connsiteY36" fmla="*/ 5019270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172506 w 5421466"/>
                <a:gd name="connsiteY1" fmla="*/ 5431803 h 6129387"/>
                <a:gd name="connsiteX2" fmla="*/ 4246564 w 5421466"/>
                <a:gd name="connsiteY2" fmla="*/ 5287267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691739 w 5421466"/>
                <a:gd name="connsiteY8" fmla="*/ 4074343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172506 w 5421466"/>
                <a:gd name="connsiteY1" fmla="*/ 5431803 h 6129387"/>
                <a:gd name="connsiteX2" fmla="*/ 4246564 w 5421466"/>
                <a:gd name="connsiteY2" fmla="*/ 5287267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691739 w 5421466"/>
                <a:gd name="connsiteY8" fmla="*/ 4074343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172506 w 5421466"/>
                <a:gd name="connsiteY1" fmla="*/ 5431803 h 6129387"/>
                <a:gd name="connsiteX2" fmla="*/ 4246564 w 5421466"/>
                <a:gd name="connsiteY2" fmla="*/ 5287267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722857 w 5421466"/>
                <a:gd name="connsiteY8" fmla="*/ 4079130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204745 w 5421466"/>
                <a:gd name="connsiteY1" fmla="*/ 5516795 h 6129387"/>
                <a:gd name="connsiteX2" fmla="*/ 4246564 w 5421466"/>
                <a:gd name="connsiteY2" fmla="*/ 5287267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722857 w 5421466"/>
                <a:gd name="connsiteY8" fmla="*/ 4079130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204745 w 5421466"/>
                <a:gd name="connsiteY1" fmla="*/ 5516795 h 6129387"/>
                <a:gd name="connsiteX2" fmla="*/ 4281733 w 5421466"/>
                <a:gd name="connsiteY2" fmla="*/ 5237444 h 6129387"/>
                <a:gd name="connsiteX3" fmla="*/ 4596712 w 5421466"/>
                <a:gd name="connsiteY3" fmla="*/ 4932183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722857 w 5421466"/>
                <a:gd name="connsiteY8" fmla="*/ 4079130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204745 w 5421466"/>
                <a:gd name="connsiteY1" fmla="*/ 5516795 h 6129387"/>
                <a:gd name="connsiteX2" fmla="*/ 4281733 w 5421466"/>
                <a:gd name="connsiteY2" fmla="*/ 5237444 h 6129387"/>
                <a:gd name="connsiteX3" fmla="*/ 4631881 w 5421466"/>
                <a:gd name="connsiteY3" fmla="*/ 4847191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722857 w 5421466"/>
                <a:gd name="connsiteY8" fmla="*/ 4079130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204745 w 5421466"/>
                <a:gd name="connsiteY1" fmla="*/ 5516795 h 6129387"/>
                <a:gd name="connsiteX2" fmla="*/ 4281733 w 5421466"/>
                <a:gd name="connsiteY2" fmla="*/ 5237444 h 6129387"/>
                <a:gd name="connsiteX3" fmla="*/ 4631881 w 5421466"/>
                <a:gd name="connsiteY3" fmla="*/ 4847191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722857 w 5421466"/>
                <a:gd name="connsiteY8" fmla="*/ 4079130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01166 w 5421466"/>
                <a:gd name="connsiteY48" fmla="*/ 5563778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204745 w 5421466"/>
                <a:gd name="connsiteY1" fmla="*/ 5516795 h 6129387"/>
                <a:gd name="connsiteX2" fmla="*/ 4281733 w 5421466"/>
                <a:gd name="connsiteY2" fmla="*/ 5237444 h 6129387"/>
                <a:gd name="connsiteX3" fmla="*/ 4631881 w 5421466"/>
                <a:gd name="connsiteY3" fmla="*/ 4847191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722857 w 5421466"/>
                <a:gd name="connsiteY8" fmla="*/ 4079130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27543 w 5421466"/>
                <a:gd name="connsiteY48" fmla="*/ 5581363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204745 w 5421466"/>
                <a:gd name="connsiteY1" fmla="*/ 5516795 h 6129387"/>
                <a:gd name="connsiteX2" fmla="*/ 4281733 w 5421466"/>
                <a:gd name="connsiteY2" fmla="*/ 5237444 h 6129387"/>
                <a:gd name="connsiteX3" fmla="*/ 4631881 w 5421466"/>
                <a:gd name="connsiteY3" fmla="*/ 4847191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722857 w 5421466"/>
                <a:gd name="connsiteY8" fmla="*/ 4079130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27543 w 5421466"/>
                <a:gd name="connsiteY48" fmla="*/ 5581363 h 6129387"/>
                <a:gd name="connsiteX49" fmla="*/ 3503203 w 5421466"/>
                <a:gd name="connsiteY49" fmla="*/ 6129387 h 6129387"/>
                <a:gd name="connsiteX0" fmla="*/ 4455310 w 5421466"/>
                <a:gd name="connsiteY0" fmla="*/ 6044545 h 6129387"/>
                <a:gd name="connsiteX1" fmla="*/ 4204745 w 5421466"/>
                <a:gd name="connsiteY1" fmla="*/ 5516795 h 6129387"/>
                <a:gd name="connsiteX2" fmla="*/ 4281733 w 5421466"/>
                <a:gd name="connsiteY2" fmla="*/ 5237444 h 6129387"/>
                <a:gd name="connsiteX3" fmla="*/ 4631881 w 5421466"/>
                <a:gd name="connsiteY3" fmla="*/ 4847191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722857 w 5421466"/>
                <a:gd name="connsiteY8" fmla="*/ 4079130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27543 w 5421466"/>
                <a:gd name="connsiteY48" fmla="*/ 5581363 h 6129387"/>
                <a:gd name="connsiteX49" fmla="*/ 3503203 w 5421466"/>
                <a:gd name="connsiteY49" fmla="*/ 6129387 h 6129387"/>
                <a:gd name="connsiteX0" fmla="*/ 4469964 w 5421466"/>
                <a:gd name="connsiteY0" fmla="*/ 6067991 h 6129387"/>
                <a:gd name="connsiteX1" fmla="*/ 4204745 w 5421466"/>
                <a:gd name="connsiteY1" fmla="*/ 5516795 h 6129387"/>
                <a:gd name="connsiteX2" fmla="*/ 4281733 w 5421466"/>
                <a:gd name="connsiteY2" fmla="*/ 5237444 h 6129387"/>
                <a:gd name="connsiteX3" fmla="*/ 4631881 w 5421466"/>
                <a:gd name="connsiteY3" fmla="*/ 4847191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722857 w 5421466"/>
                <a:gd name="connsiteY8" fmla="*/ 4079130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27543 w 5421466"/>
                <a:gd name="connsiteY48" fmla="*/ 5581363 h 6129387"/>
                <a:gd name="connsiteX49" fmla="*/ 3503203 w 5421466"/>
                <a:gd name="connsiteY49" fmla="*/ 6129387 h 6129387"/>
                <a:gd name="connsiteX0" fmla="*/ 4469964 w 5421466"/>
                <a:gd name="connsiteY0" fmla="*/ 6067991 h 6129387"/>
                <a:gd name="connsiteX1" fmla="*/ 4204745 w 5421466"/>
                <a:gd name="connsiteY1" fmla="*/ 5516795 h 6129387"/>
                <a:gd name="connsiteX2" fmla="*/ 4281733 w 5421466"/>
                <a:gd name="connsiteY2" fmla="*/ 5237444 h 6129387"/>
                <a:gd name="connsiteX3" fmla="*/ 4631881 w 5421466"/>
                <a:gd name="connsiteY3" fmla="*/ 4847191 h 6129387"/>
                <a:gd name="connsiteX4" fmla="*/ 5058626 w 5421466"/>
                <a:gd name="connsiteY4" fmla="*/ 3800966 h 6129387"/>
                <a:gd name="connsiteX5" fmla="*/ 5416844 w 5421466"/>
                <a:gd name="connsiteY5" fmla="*/ 2735737 h 6129387"/>
                <a:gd name="connsiteX6" fmla="*/ 5209455 w 5421466"/>
                <a:gd name="connsiteY6" fmla="*/ 2801725 h 6129387"/>
                <a:gd name="connsiteX7" fmla="*/ 4493017 w 5421466"/>
                <a:gd name="connsiteY7" fmla="*/ 3169370 h 6129387"/>
                <a:gd name="connsiteX8" fmla="*/ 3722857 w 5421466"/>
                <a:gd name="connsiteY8" fmla="*/ 4079130 h 6129387"/>
                <a:gd name="connsiteX9" fmla="*/ 3757727 w 5421466"/>
                <a:gd name="connsiteY9" fmla="*/ 3546442 h 6129387"/>
                <a:gd name="connsiteX10" fmla="*/ 4087665 w 5421466"/>
                <a:gd name="connsiteY10" fmla="*/ 2009873 h 6129387"/>
                <a:gd name="connsiteX11" fmla="*/ 4285628 w 5421466"/>
                <a:gd name="connsiteY11" fmla="*/ 1302863 h 6129387"/>
                <a:gd name="connsiteX12" fmla="*/ 4313908 w 5421466"/>
                <a:gd name="connsiteY12" fmla="*/ 963498 h 6129387"/>
                <a:gd name="connsiteX13" fmla="*/ 4049958 w 5421466"/>
                <a:gd name="connsiteY13" fmla="*/ 1199168 h 6129387"/>
                <a:gd name="connsiteX14" fmla="*/ 3569191 w 5421466"/>
                <a:gd name="connsiteY14" fmla="*/ 1840191 h 6129387"/>
                <a:gd name="connsiteX15" fmla="*/ 3408935 w 5421466"/>
                <a:gd name="connsiteY15" fmla="*/ 2349238 h 6129387"/>
                <a:gd name="connsiteX16" fmla="*/ 3324094 w 5421466"/>
                <a:gd name="connsiteY16" fmla="*/ 3518162 h 6129387"/>
                <a:gd name="connsiteX17" fmla="*/ 3267533 w 5421466"/>
                <a:gd name="connsiteY17" fmla="*/ 4093197 h 6129387"/>
                <a:gd name="connsiteX18" fmla="*/ 3224446 w 5421466"/>
                <a:gd name="connsiteY18" fmla="*/ 3852295 h 6129387"/>
                <a:gd name="connsiteX19" fmla="*/ 3069570 w 5421466"/>
                <a:gd name="connsiteY19" fmla="*/ 3188224 h 6129387"/>
                <a:gd name="connsiteX20" fmla="*/ 2428547 w 5421466"/>
                <a:gd name="connsiteY20" fmla="*/ 1604521 h 6129387"/>
                <a:gd name="connsiteX21" fmla="*/ 2042048 w 5421466"/>
                <a:gd name="connsiteY21" fmla="*/ 680694 h 6129387"/>
                <a:gd name="connsiteX22" fmla="*/ 1976061 w 5421466"/>
                <a:gd name="connsiteY22" fmla="*/ 237634 h 6129387"/>
                <a:gd name="connsiteX23" fmla="*/ 1853512 w 5421466"/>
                <a:gd name="connsiteY23" fmla="*/ 1964 h 6129387"/>
                <a:gd name="connsiteX24" fmla="*/ 1674403 w 5421466"/>
                <a:gd name="connsiteY24" fmla="*/ 360183 h 6129387"/>
                <a:gd name="connsiteX25" fmla="*/ 1504721 w 5421466"/>
                <a:gd name="connsiteY25" fmla="*/ 1415985 h 6129387"/>
                <a:gd name="connsiteX26" fmla="*/ 1919500 w 5421466"/>
                <a:gd name="connsiteY26" fmla="*/ 2745164 h 6129387"/>
                <a:gd name="connsiteX27" fmla="*/ 2525505 w 5421466"/>
                <a:gd name="connsiteY27" fmla="*/ 3885807 h 6129387"/>
                <a:gd name="connsiteX28" fmla="*/ 2343706 w 5421466"/>
                <a:gd name="connsiteY28" fmla="*/ 3734978 h 6129387"/>
                <a:gd name="connsiteX29" fmla="*/ 1259624 w 5421466"/>
                <a:gd name="connsiteY29" fmla="*/ 2566055 h 6129387"/>
                <a:gd name="connsiteX30" fmla="*/ 760003 w 5421466"/>
                <a:gd name="connsiteY30" fmla="*/ 2019300 h 6129387"/>
                <a:gd name="connsiteX31" fmla="*/ 213248 w 5421466"/>
                <a:gd name="connsiteY31" fmla="*/ 1510253 h 6129387"/>
                <a:gd name="connsiteX32" fmla="*/ 213248 w 5421466"/>
                <a:gd name="connsiteY32" fmla="*/ 1642228 h 6129387"/>
                <a:gd name="connsiteX33" fmla="*/ 694015 w 5421466"/>
                <a:gd name="connsiteY33" fmla="*/ 2980834 h 6129387"/>
                <a:gd name="connsiteX34" fmla="*/ 1287904 w 5421466"/>
                <a:gd name="connsiteY34" fmla="*/ 4102624 h 6129387"/>
                <a:gd name="connsiteX35" fmla="*/ 2042048 w 5421466"/>
                <a:gd name="connsiteY35" fmla="*/ 4715366 h 6129387"/>
                <a:gd name="connsiteX36" fmla="*/ 2771689 w 5421466"/>
                <a:gd name="connsiteY36" fmla="*/ 5012089 h 6129387"/>
                <a:gd name="connsiteX37" fmla="*/ 2315426 w 5421466"/>
                <a:gd name="connsiteY37" fmla="*/ 5092438 h 6129387"/>
                <a:gd name="connsiteX38" fmla="*/ 1495294 w 5421466"/>
                <a:gd name="connsiteY38" fmla="*/ 4922756 h 6129387"/>
                <a:gd name="connsiteX39" fmla="*/ 760003 w 5421466"/>
                <a:gd name="connsiteY39" fmla="*/ 4187465 h 6129387"/>
                <a:gd name="connsiteX40" fmla="*/ 260382 w 5421466"/>
                <a:gd name="connsiteY40" fmla="*/ 3291919 h 6129387"/>
                <a:gd name="connsiteX41" fmla="*/ 5859 w 5421466"/>
                <a:gd name="connsiteY41" fmla="*/ 2924273 h 6129387"/>
                <a:gd name="connsiteX42" fmla="*/ 109554 w 5421466"/>
                <a:gd name="connsiteY42" fmla="*/ 3518162 h 6129387"/>
                <a:gd name="connsiteX43" fmla="*/ 420638 w 5421466"/>
                <a:gd name="connsiteY43" fmla="*/ 4922756 h 6129387"/>
                <a:gd name="connsiteX44" fmla="*/ 910832 w 5421466"/>
                <a:gd name="connsiteY44" fmla="*/ 5544925 h 6129387"/>
                <a:gd name="connsiteX45" fmla="*/ 1523574 w 5421466"/>
                <a:gd name="connsiteY45" fmla="*/ 5761741 h 6129387"/>
                <a:gd name="connsiteX46" fmla="*/ 2287145 w 5421466"/>
                <a:gd name="connsiteY46" fmla="*/ 5724034 h 6129387"/>
                <a:gd name="connsiteX47" fmla="*/ 3609909 w 5421466"/>
                <a:gd name="connsiteY47" fmla="*/ 5516644 h 6129387"/>
                <a:gd name="connsiteX48" fmla="*/ 3727543 w 5421466"/>
                <a:gd name="connsiteY48" fmla="*/ 5581363 h 6129387"/>
                <a:gd name="connsiteX49" fmla="*/ 3503203 w 5421466"/>
                <a:gd name="connsiteY49" fmla="*/ 6129387 h 6129387"/>
                <a:gd name="connsiteX0" fmla="*/ 4469964 w 5421466"/>
                <a:gd name="connsiteY0" fmla="*/ 6067991 h 6199726"/>
                <a:gd name="connsiteX1" fmla="*/ 4204745 w 5421466"/>
                <a:gd name="connsiteY1" fmla="*/ 5516795 h 6199726"/>
                <a:gd name="connsiteX2" fmla="*/ 4281733 w 5421466"/>
                <a:gd name="connsiteY2" fmla="*/ 5237444 h 6199726"/>
                <a:gd name="connsiteX3" fmla="*/ 4631881 w 5421466"/>
                <a:gd name="connsiteY3" fmla="*/ 4847191 h 6199726"/>
                <a:gd name="connsiteX4" fmla="*/ 5058626 w 5421466"/>
                <a:gd name="connsiteY4" fmla="*/ 3800966 h 6199726"/>
                <a:gd name="connsiteX5" fmla="*/ 5416844 w 5421466"/>
                <a:gd name="connsiteY5" fmla="*/ 2735737 h 6199726"/>
                <a:gd name="connsiteX6" fmla="*/ 5209455 w 5421466"/>
                <a:gd name="connsiteY6" fmla="*/ 2801725 h 6199726"/>
                <a:gd name="connsiteX7" fmla="*/ 4493017 w 5421466"/>
                <a:gd name="connsiteY7" fmla="*/ 3169370 h 6199726"/>
                <a:gd name="connsiteX8" fmla="*/ 3722857 w 5421466"/>
                <a:gd name="connsiteY8" fmla="*/ 4079130 h 6199726"/>
                <a:gd name="connsiteX9" fmla="*/ 3757727 w 5421466"/>
                <a:gd name="connsiteY9" fmla="*/ 3546442 h 6199726"/>
                <a:gd name="connsiteX10" fmla="*/ 4087665 w 5421466"/>
                <a:gd name="connsiteY10" fmla="*/ 2009873 h 6199726"/>
                <a:gd name="connsiteX11" fmla="*/ 4285628 w 5421466"/>
                <a:gd name="connsiteY11" fmla="*/ 1302863 h 6199726"/>
                <a:gd name="connsiteX12" fmla="*/ 4313908 w 5421466"/>
                <a:gd name="connsiteY12" fmla="*/ 963498 h 6199726"/>
                <a:gd name="connsiteX13" fmla="*/ 4049958 w 5421466"/>
                <a:gd name="connsiteY13" fmla="*/ 1199168 h 6199726"/>
                <a:gd name="connsiteX14" fmla="*/ 3569191 w 5421466"/>
                <a:gd name="connsiteY14" fmla="*/ 1840191 h 6199726"/>
                <a:gd name="connsiteX15" fmla="*/ 3408935 w 5421466"/>
                <a:gd name="connsiteY15" fmla="*/ 2349238 h 6199726"/>
                <a:gd name="connsiteX16" fmla="*/ 3324094 w 5421466"/>
                <a:gd name="connsiteY16" fmla="*/ 3518162 h 6199726"/>
                <a:gd name="connsiteX17" fmla="*/ 3267533 w 5421466"/>
                <a:gd name="connsiteY17" fmla="*/ 4093197 h 6199726"/>
                <a:gd name="connsiteX18" fmla="*/ 3224446 w 5421466"/>
                <a:gd name="connsiteY18" fmla="*/ 3852295 h 6199726"/>
                <a:gd name="connsiteX19" fmla="*/ 3069570 w 5421466"/>
                <a:gd name="connsiteY19" fmla="*/ 3188224 h 6199726"/>
                <a:gd name="connsiteX20" fmla="*/ 2428547 w 5421466"/>
                <a:gd name="connsiteY20" fmla="*/ 1604521 h 6199726"/>
                <a:gd name="connsiteX21" fmla="*/ 2042048 w 5421466"/>
                <a:gd name="connsiteY21" fmla="*/ 680694 h 6199726"/>
                <a:gd name="connsiteX22" fmla="*/ 1976061 w 5421466"/>
                <a:gd name="connsiteY22" fmla="*/ 237634 h 6199726"/>
                <a:gd name="connsiteX23" fmla="*/ 1853512 w 5421466"/>
                <a:gd name="connsiteY23" fmla="*/ 1964 h 6199726"/>
                <a:gd name="connsiteX24" fmla="*/ 1674403 w 5421466"/>
                <a:gd name="connsiteY24" fmla="*/ 360183 h 6199726"/>
                <a:gd name="connsiteX25" fmla="*/ 1504721 w 5421466"/>
                <a:gd name="connsiteY25" fmla="*/ 1415985 h 6199726"/>
                <a:gd name="connsiteX26" fmla="*/ 1919500 w 5421466"/>
                <a:gd name="connsiteY26" fmla="*/ 2745164 h 6199726"/>
                <a:gd name="connsiteX27" fmla="*/ 2525505 w 5421466"/>
                <a:gd name="connsiteY27" fmla="*/ 3885807 h 6199726"/>
                <a:gd name="connsiteX28" fmla="*/ 2343706 w 5421466"/>
                <a:gd name="connsiteY28" fmla="*/ 3734978 h 6199726"/>
                <a:gd name="connsiteX29" fmla="*/ 1259624 w 5421466"/>
                <a:gd name="connsiteY29" fmla="*/ 2566055 h 6199726"/>
                <a:gd name="connsiteX30" fmla="*/ 760003 w 5421466"/>
                <a:gd name="connsiteY30" fmla="*/ 2019300 h 6199726"/>
                <a:gd name="connsiteX31" fmla="*/ 213248 w 5421466"/>
                <a:gd name="connsiteY31" fmla="*/ 1510253 h 6199726"/>
                <a:gd name="connsiteX32" fmla="*/ 213248 w 5421466"/>
                <a:gd name="connsiteY32" fmla="*/ 1642228 h 6199726"/>
                <a:gd name="connsiteX33" fmla="*/ 694015 w 5421466"/>
                <a:gd name="connsiteY33" fmla="*/ 2980834 h 6199726"/>
                <a:gd name="connsiteX34" fmla="*/ 1287904 w 5421466"/>
                <a:gd name="connsiteY34" fmla="*/ 4102624 h 6199726"/>
                <a:gd name="connsiteX35" fmla="*/ 2042048 w 5421466"/>
                <a:gd name="connsiteY35" fmla="*/ 4715366 h 6199726"/>
                <a:gd name="connsiteX36" fmla="*/ 2771689 w 5421466"/>
                <a:gd name="connsiteY36" fmla="*/ 5012089 h 6199726"/>
                <a:gd name="connsiteX37" fmla="*/ 2315426 w 5421466"/>
                <a:gd name="connsiteY37" fmla="*/ 5092438 h 6199726"/>
                <a:gd name="connsiteX38" fmla="*/ 1495294 w 5421466"/>
                <a:gd name="connsiteY38" fmla="*/ 4922756 h 6199726"/>
                <a:gd name="connsiteX39" fmla="*/ 760003 w 5421466"/>
                <a:gd name="connsiteY39" fmla="*/ 4187465 h 6199726"/>
                <a:gd name="connsiteX40" fmla="*/ 260382 w 5421466"/>
                <a:gd name="connsiteY40" fmla="*/ 3291919 h 6199726"/>
                <a:gd name="connsiteX41" fmla="*/ 5859 w 5421466"/>
                <a:gd name="connsiteY41" fmla="*/ 2924273 h 6199726"/>
                <a:gd name="connsiteX42" fmla="*/ 109554 w 5421466"/>
                <a:gd name="connsiteY42" fmla="*/ 3518162 h 6199726"/>
                <a:gd name="connsiteX43" fmla="*/ 420638 w 5421466"/>
                <a:gd name="connsiteY43" fmla="*/ 4922756 h 6199726"/>
                <a:gd name="connsiteX44" fmla="*/ 910832 w 5421466"/>
                <a:gd name="connsiteY44" fmla="*/ 5544925 h 6199726"/>
                <a:gd name="connsiteX45" fmla="*/ 1523574 w 5421466"/>
                <a:gd name="connsiteY45" fmla="*/ 5761741 h 6199726"/>
                <a:gd name="connsiteX46" fmla="*/ 2287145 w 5421466"/>
                <a:gd name="connsiteY46" fmla="*/ 5724034 h 6199726"/>
                <a:gd name="connsiteX47" fmla="*/ 3609909 w 5421466"/>
                <a:gd name="connsiteY47" fmla="*/ 5516644 h 6199726"/>
                <a:gd name="connsiteX48" fmla="*/ 3727543 w 5421466"/>
                <a:gd name="connsiteY48" fmla="*/ 5581363 h 6199726"/>
                <a:gd name="connsiteX49" fmla="*/ 3506134 w 5421466"/>
                <a:gd name="connsiteY49" fmla="*/ 6199726 h 6199726"/>
                <a:gd name="connsiteX0" fmla="*/ 4469964 w 5421466"/>
                <a:gd name="connsiteY0" fmla="*/ 6067991 h 6199726"/>
                <a:gd name="connsiteX1" fmla="*/ 4204745 w 5421466"/>
                <a:gd name="connsiteY1" fmla="*/ 5516795 h 6199726"/>
                <a:gd name="connsiteX2" fmla="*/ 4281733 w 5421466"/>
                <a:gd name="connsiteY2" fmla="*/ 5237444 h 6199726"/>
                <a:gd name="connsiteX3" fmla="*/ 4631881 w 5421466"/>
                <a:gd name="connsiteY3" fmla="*/ 4847191 h 6199726"/>
                <a:gd name="connsiteX4" fmla="*/ 5058626 w 5421466"/>
                <a:gd name="connsiteY4" fmla="*/ 3800966 h 6199726"/>
                <a:gd name="connsiteX5" fmla="*/ 5416844 w 5421466"/>
                <a:gd name="connsiteY5" fmla="*/ 2735737 h 6199726"/>
                <a:gd name="connsiteX6" fmla="*/ 5209455 w 5421466"/>
                <a:gd name="connsiteY6" fmla="*/ 2801725 h 6199726"/>
                <a:gd name="connsiteX7" fmla="*/ 4493017 w 5421466"/>
                <a:gd name="connsiteY7" fmla="*/ 3169370 h 6199726"/>
                <a:gd name="connsiteX8" fmla="*/ 3722857 w 5421466"/>
                <a:gd name="connsiteY8" fmla="*/ 4079130 h 6199726"/>
                <a:gd name="connsiteX9" fmla="*/ 3757727 w 5421466"/>
                <a:gd name="connsiteY9" fmla="*/ 3546442 h 6199726"/>
                <a:gd name="connsiteX10" fmla="*/ 4087665 w 5421466"/>
                <a:gd name="connsiteY10" fmla="*/ 2009873 h 6199726"/>
                <a:gd name="connsiteX11" fmla="*/ 4285628 w 5421466"/>
                <a:gd name="connsiteY11" fmla="*/ 1302863 h 6199726"/>
                <a:gd name="connsiteX12" fmla="*/ 4313908 w 5421466"/>
                <a:gd name="connsiteY12" fmla="*/ 963498 h 6199726"/>
                <a:gd name="connsiteX13" fmla="*/ 4049958 w 5421466"/>
                <a:gd name="connsiteY13" fmla="*/ 1199168 h 6199726"/>
                <a:gd name="connsiteX14" fmla="*/ 3569191 w 5421466"/>
                <a:gd name="connsiteY14" fmla="*/ 1840191 h 6199726"/>
                <a:gd name="connsiteX15" fmla="*/ 3408935 w 5421466"/>
                <a:gd name="connsiteY15" fmla="*/ 2349238 h 6199726"/>
                <a:gd name="connsiteX16" fmla="*/ 3324094 w 5421466"/>
                <a:gd name="connsiteY16" fmla="*/ 3518162 h 6199726"/>
                <a:gd name="connsiteX17" fmla="*/ 3267533 w 5421466"/>
                <a:gd name="connsiteY17" fmla="*/ 4093197 h 6199726"/>
                <a:gd name="connsiteX18" fmla="*/ 3224446 w 5421466"/>
                <a:gd name="connsiteY18" fmla="*/ 3852295 h 6199726"/>
                <a:gd name="connsiteX19" fmla="*/ 3069570 w 5421466"/>
                <a:gd name="connsiteY19" fmla="*/ 3188224 h 6199726"/>
                <a:gd name="connsiteX20" fmla="*/ 2428547 w 5421466"/>
                <a:gd name="connsiteY20" fmla="*/ 1604521 h 6199726"/>
                <a:gd name="connsiteX21" fmla="*/ 2042048 w 5421466"/>
                <a:gd name="connsiteY21" fmla="*/ 680694 h 6199726"/>
                <a:gd name="connsiteX22" fmla="*/ 1976061 w 5421466"/>
                <a:gd name="connsiteY22" fmla="*/ 237634 h 6199726"/>
                <a:gd name="connsiteX23" fmla="*/ 1853512 w 5421466"/>
                <a:gd name="connsiteY23" fmla="*/ 1964 h 6199726"/>
                <a:gd name="connsiteX24" fmla="*/ 1674403 w 5421466"/>
                <a:gd name="connsiteY24" fmla="*/ 360183 h 6199726"/>
                <a:gd name="connsiteX25" fmla="*/ 1504721 w 5421466"/>
                <a:gd name="connsiteY25" fmla="*/ 1415985 h 6199726"/>
                <a:gd name="connsiteX26" fmla="*/ 1919500 w 5421466"/>
                <a:gd name="connsiteY26" fmla="*/ 2745164 h 6199726"/>
                <a:gd name="connsiteX27" fmla="*/ 2525505 w 5421466"/>
                <a:gd name="connsiteY27" fmla="*/ 3885807 h 6199726"/>
                <a:gd name="connsiteX28" fmla="*/ 2343706 w 5421466"/>
                <a:gd name="connsiteY28" fmla="*/ 3734978 h 6199726"/>
                <a:gd name="connsiteX29" fmla="*/ 1259624 w 5421466"/>
                <a:gd name="connsiteY29" fmla="*/ 2566055 h 6199726"/>
                <a:gd name="connsiteX30" fmla="*/ 760003 w 5421466"/>
                <a:gd name="connsiteY30" fmla="*/ 2019300 h 6199726"/>
                <a:gd name="connsiteX31" fmla="*/ 213248 w 5421466"/>
                <a:gd name="connsiteY31" fmla="*/ 1510253 h 6199726"/>
                <a:gd name="connsiteX32" fmla="*/ 213248 w 5421466"/>
                <a:gd name="connsiteY32" fmla="*/ 1642228 h 6199726"/>
                <a:gd name="connsiteX33" fmla="*/ 694015 w 5421466"/>
                <a:gd name="connsiteY33" fmla="*/ 2980834 h 6199726"/>
                <a:gd name="connsiteX34" fmla="*/ 1287904 w 5421466"/>
                <a:gd name="connsiteY34" fmla="*/ 4102624 h 6199726"/>
                <a:gd name="connsiteX35" fmla="*/ 2042048 w 5421466"/>
                <a:gd name="connsiteY35" fmla="*/ 4715366 h 6199726"/>
                <a:gd name="connsiteX36" fmla="*/ 2771689 w 5421466"/>
                <a:gd name="connsiteY36" fmla="*/ 5012089 h 6199726"/>
                <a:gd name="connsiteX37" fmla="*/ 2315426 w 5421466"/>
                <a:gd name="connsiteY37" fmla="*/ 5092438 h 6199726"/>
                <a:gd name="connsiteX38" fmla="*/ 1495294 w 5421466"/>
                <a:gd name="connsiteY38" fmla="*/ 4922756 h 6199726"/>
                <a:gd name="connsiteX39" fmla="*/ 760003 w 5421466"/>
                <a:gd name="connsiteY39" fmla="*/ 4187465 h 6199726"/>
                <a:gd name="connsiteX40" fmla="*/ 260382 w 5421466"/>
                <a:gd name="connsiteY40" fmla="*/ 3291919 h 6199726"/>
                <a:gd name="connsiteX41" fmla="*/ 5859 w 5421466"/>
                <a:gd name="connsiteY41" fmla="*/ 2924273 h 6199726"/>
                <a:gd name="connsiteX42" fmla="*/ 109554 w 5421466"/>
                <a:gd name="connsiteY42" fmla="*/ 3518162 h 6199726"/>
                <a:gd name="connsiteX43" fmla="*/ 420638 w 5421466"/>
                <a:gd name="connsiteY43" fmla="*/ 4922756 h 6199726"/>
                <a:gd name="connsiteX44" fmla="*/ 910832 w 5421466"/>
                <a:gd name="connsiteY44" fmla="*/ 5544925 h 6199726"/>
                <a:gd name="connsiteX45" fmla="*/ 1523574 w 5421466"/>
                <a:gd name="connsiteY45" fmla="*/ 5761741 h 6199726"/>
                <a:gd name="connsiteX46" fmla="*/ 2287145 w 5421466"/>
                <a:gd name="connsiteY46" fmla="*/ 5724034 h 6199726"/>
                <a:gd name="connsiteX47" fmla="*/ 3609909 w 5421466"/>
                <a:gd name="connsiteY47" fmla="*/ 5516644 h 6199726"/>
                <a:gd name="connsiteX48" fmla="*/ 3727543 w 5421466"/>
                <a:gd name="connsiteY48" fmla="*/ 5581363 h 6199726"/>
                <a:gd name="connsiteX49" fmla="*/ 3506134 w 5421466"/>
                <a:gd name="connsiteY49" fmla="*/ 6199726 h 6199726"/>
                <a:gd name="connsiteX0" fmla="*/ 4469964 w 5421466"/>
                <a:gd name="connsiteY0" fmla="*/ 6067991 h 6199726"/>
                <a:gd name="connsiteX1" fmla="*/ 4204745 w 5421466"/>
                <a:gd name="connsiteY1" fmla="*/ 5516795 h 6199726"/>
                <a:gd name="connsiteX2" fmla="*/ 4281733 w 5421466"/>
                <a:gd name="connsiteY2" fmla="*/ 5237444 h 6199726"/>
                <a:gd name="connsiteX3" fmla="*/ 4631881 w 5421466"/>
                <a:gd name="connsiteY3" fmla="*/ 4847191 h 6199726"/>
                <a:gd name="connsiteX4" fmla="*/ 5058626 w 5421466"/>
                <a:gd name="connsiteY4" fmla="*/ 3800966 h 6199726"/>
                <a:gd name="connsiteX5" fmla="*/ 5416844 w 5421466"/>
                <a:gd name="connsiteY5" fmla="*/ 2735737 h 6199726"/>
                <a:gd name="connsiteX6" fmla="*/ 5209455 w 5421466"/>
                <a:gd name="connsiteY6" fmla="*/ 2801725 h 6199726"/>
                <a:gd name="connsiteX7" fmla="*/ 4493017 w 5421466"/>
                <a:gd name="connsiteY7" fmla="*/ 3169370 h 6199726"/>
                <a:gd name="connsiteX8" fmla="*/ 3722857 w 5421466"/>
                <a:gd name="connsiteY8" fmla="*/ 4079130 h 6199726"/>
                <a:gd name="connsiteX9" fmla="*/ 3757727 w 5421466"/>
                <a:gd name="connsiteY9" fmla="*/ 3546442 h 6199726"/>
                <a:gd name="connsiteX10" fmla="*/ 4087665 w 5421466"/>
                <a:gd name="connsiteY10" fmla="*/ 2009873 h 6199726"/>
                <a:gd name="connsiteX11" fmla="*/ 4285628 w 5421466"/>
                <a:gd name="connsiteY11" fmla="*/ 1302863 h 6199726"/>
                <a:gd name="connsiteX12" fmla="*/ 4313908 w 5421466"/>
                <a:gd name="connsiteY12" fmla="*/ 963498 h 6199726"/>
                <a:gd name="connsiteX13" fmla="*/ 4049958 w 5421466"/>
                <a:gd name="connsiteY13" fmla="*/ 1199168 h 6199726"/>
                <a:gd name="connsiteX14" fmla="*/ 3569191 w 5421466"/>
                <a:gd name="connsiteY14" fmla="*/ 1840191 h 6199726"/>
                <a:gd name="connsiteX15" fmla="*/ 3408935 w 5421466"/>
                <a:gd name="connsiteY15" fmla="*/ 2349238 h 6199726"/>
                <a:gd name="connsiteX16" fmla="*/ 3324094 w 5421466"/>
                <a:gd name="connsiteY16" fmla="*/ 3518162 h 6199726"/>
                <a:gd name="connsiteX17" fmla="*/ 3267533 w 5421466"/>
                <a:gd name="connsiteY17" fmla="*/ 4093197 h 6199726"/>
                <a:gd name="connsiteX18" fmla="*/ 3224446 w 5421466"/>
                <a:gd name="connsiteY18" fmla="*/ 3852295 h 6199726"/>
                <a:gd name="connsiteX19" fmla="*/ 3069570 w 5421466"/>
                <a:gd name="connsiteY19" fmla="*/ 3188224 h 6199726"/>
                <a:gd name="connsiteX20" fmla="*/ 2428547 w 5421466"/>
                <a:gd name="connsiteY20" fmla="*/ 1604521 h 6199726"/>
                <a:gd name="connsiteX21" fmla="*/ 2042048 w 5421466"/>
                <a:gd name="connsiteY21" fmla="*/ 680694 h 6199726"/>
                <a:gd name="connsiteX22" fmla="*/ 1976061 w 5421466"/>
                <a:gd name="connsiteY22" fmla="*/ 237634 h 6199726"/>
                <a:gd name="connsiteX23" fmla="*/ 1853512 w 5421466"/>
                <a:gd name="connsiteY23" fmla="*/ 1964 h 6199726"/>
                <a:gd name="connsiteX24" fmla="*/ 1674403 w 5421466"/>
                <a:gd name="connsiteY24" fmla="*/ 360183 h 6199726"/>
                <a:gd name="connsiteX25" fmla="*/ 1504721 w 5421466"/>
                <a:gd name="connsiteY25" fmla="*/ 1415985 h 6199726"/>
                <a:gd name="connsiteX26" fmla="*/ 1919500 w 5421466"/>
                <a:gd name="connsiteY26" fmla="*/ 2745164 h 6199726"/>
                <a:gd name="connsiteX27" fmla="*/ 2525505 w 5421466"/>
                <a:gd name="connsiteY27" fmla="*/ 3885807 h 6199726"/>
                <a:gd name="connsiteX28" fmla="*/ 2343706 w 5421466"/>
                <a:gd name="connsiteY28" fmla="*/ 3734978 h 6199726"/>
                <a:gd name="connsiteX29" fmla="*/ 1259624 w 5421466"/>
                <a:gd name="connsiteY29" fmla="*/ 2566055 h 6199726"/>
                <a:gd name="connsiteX30" fmla="*/ 760003 w 5421466"/>
                <a:gd name="connsiteY30" fmla="*/ 2019300 h 6199726"/>
                <a:gd name="connsiteX31" fmla="*/ 213248 w 5421466"/>
                <a:gd name="connsiteY31" fmla="*/ 1510253 h 6199726"/>
                <a:gd name="connsiteX32" fmla="*/ 213248 w 5421466"/>
                <a:gd name="connsiteY32" fmla="*/ 1642228 h 6199726"/>
                <a:gd name="connsiteX33" fmla="*/ 694015 w 5421466"/>
                <a:gd name="connsiteY33" fmla="*/ 2980834 h 6199726"/>
                <a:gd name="connsiteX34" fmla="*/ 1287904 w 5421466"/>
                <a:gd name="connsiteY34" fmla="*/ 4102624 h 6199726"/>
                <a:gd name="connsiteX35" fmla="*/ 2042048 w 5421466"/>
                <a:gd name="connsiteY35" fmla="*/ 4715366 h 6199726"/>
                <a:gd name="connsiteX36" fmla="*/ 2771689 w 5421466"/>
                <a:gd name="connsiteY36" fmla="*/ 5012089 h 6199726"/>
                <a:gd name="connsiteX37" fmla="*/ 2315426 w 5421466"/>
                <a:gd name="connsiteY37" fmla="*/ 5092438 h 6199726"/>
                <a:gd name="connsiteX38" fmla="*/ 1495294 w 5421466"/>
                <a:gd name="connsiteY38" fmla="*/ 4922756 h 6199726"/>
                <a:gd name="connsiteX39" fmla="*/ 760003 w 5421466"/>
                <a:gd name="connsiteY39" fmla="*/ 4187465 h 6199726"/>
                <a:gd name="connsiteX40" fmla="*/ 260382 w 5421466"/>
                <a:gd name="connsiteY40" fmla="*/ 3291919 h 6199726"/>
                <a:gd name="connsiteX41" fmla="*/ 5859 w 5421466"/>
                <a:gd name="connsiteY41" fmla="*/ 2924273 h 6199726"/>
                <a:gd name="connsiteX42" fmla="*/ 109554 w 5421466"/>
                <a:gd name="connsiteY42" fmla="*/ 3518162 h 6199726"/>
                <a:gd name="connsiteX43" fmla="*/ 420638 w 5421466"/>
                <a:gd name="connsiteY43" fmla="*/ 4922756 h 6199726"/>
                <a:gd name="connsiteX44" fmla="*/ 910832 w 5421466"/>
                <a:gd name="connsiteY44" fmla="*/ 5544925 h 6199726"/>
                <a:gd name="connsiteX45" fmla="*/ 1523574 w 5421466"/>
                <a:gd name="connsiteY45" fmla="*/ 5761741 h 6199726"/>
                <a:gd name="connsiteX46" fmla="*/ 2336968 w 5421466"/>
                <a:gd name="connsiteY46" fmla="*/ 5729895 h 6199726"/>
                <a:gd name="connsiteX47" fmla="*/ 3609909 w 5421466"/>
                <a:gd name="connsiteY47" fmla="*/ 5516644 h 6199726"/>
                <a:gd name="connsiteX48" fmla="*/ 3727543 w 5421466"/>
                <a:gd name="connsiteY48" fmla="*/ 5581363 h 6199726"/>
                <a:gd name="connsiteX49" fmla="*/ 3506134 w 5421466"/>
                <a:gd name="connsiteY49" fmla="*/ 6199726 h 6199726"/>
                <a:gd name="connsiteX0" fmla="*/ 4469964 w 5421466"/>
                <a:gd name="connsiteY0" fmla="*/ 6067991 h 6199726"/>
                <a:gd name="connsiteX1" fmla="*/ 4204745 w 5421466"/>
                <a:gd name="connsiteY1" fmla="*/ 5516795 h 6199726"/>
                <a:gd name="connsiteX2" fmla="*/ 4281733 w 5421466"/>
                <a:gd name="connsiteY2" fmla="*/ 5237444 h 6199726"/>
                <a:gd name="connsiteX3" fmla="*/ 4631881 w 5421466"/>
                <a:gd name="connsiteY3" fmla="*/ 4847191 h 6199726"/>
                <a:gd name="connsiteX4" fmla="*/ 5058626 w 5421466"/>
                <a:gd name="connsiteY4" fmla="*/ 3800966 h 6199726"/>
                <a:gd name="connsiteX5" fmla="*/ 5416844 w 5421466"/>
                <a:gd name="connsiteY5" fmla="*/ 2735737 h 6199726"/>
                <a:gd name="connsiteX6" fmla="*/ 5209455 w 5421466"/>
                <a:gd name="connsiteY6" fmla="*/ 2801725 h 6199726"/>
                <a:gd name="connsiteX7" fmla="*/ 4493017 w 5421466"/>
                <a:gd name="connsiteY7" fmla="*/ 3169370 h 6199726"/>
                <a:gd name="connsiteX8" fmla="*/ 3722857 w 5421466"/>
                <a:gd name="connsiteY8" fmla="*/ 4079130 h 6199726"/>
                <a:gd name="connsiteX9" fmla="*/ 3757727 w 5421466"/>
                <a:gd name="connsiteY9" fmla="*/ 3546442 h 6199726"/>
                <a:gd name="connsiteX10" fmla="*/ 4087665 w 5421466"/>
                <a:gd name="connsiteY10" fmla="*/ 2009873 h 6199726"/>
                <a:gd name="connsiteX11" fmla="*/ 4285628 w 5421466"/>
                <a:gd name="connsiteY11" fmla="*/ 1302863 h 6199726"/>
                <a:gd name="connsiteX12" fmla="*/ 4313908 w 5421466"/>
                <a:gd name="connsiteY12" fmla="*/ 963498 h 6199726"/>
                <a:gd name="connsiteX13" fmla="*/ 4049958 w 5421466"/>
                <a:gd name="connsiteY13" fmla="*/ 1199168 h 6199726"/>
                <a:gd name="connsiteX14" fmla="*/ 3569191 w 5421466"/>
                <a:gd name="connsiteY14" fmla="*/ 1840191 h 6199726"/>
                <a:gd name="connsiteX15" fmla="*/ 3408935 w 5421466"/>
                <a:gd name="connsiteY15" fmla="*/ 2349238 h 6199726"/>
                <a:gd name="connsiteX16" fmla="*/ 3324094 w 5421466"/>
                <a:gd name="connsiteY16" fmla="*/ 3518162 h 6199726"/>
                <a:gd name="connsiteX17" fmla="*/ 3267533 w 5421466"/>
                <a:gd name="connsiteY17" fmla="*/ 4093197 h 6199726"/>
                <a:gd name="connsiteX18" fmla="*/ 3224446 w 5421466"/>
                <a:gd name="connsiteY18" fmla="*/ 3852295 h 6199726"/>
                <a:gd name="connsiteX19" fmla="*/ 3069570 w 5421466"/>
                <a:gd name="connsiteY19" fmla="*/ 3188224 h 6199726"/>
                <a:gd name="connsiteX20" fmla="*/ 2428547 w 5421466"/>
                <a:gd name="connsiteY20" fmla="*/ 1604521 h 6199726"/>
                <a:gd name="connsiteX21" fmla="*/ 2042048 w 5421466"/>
                <a:gd name="connsiteY21" fmla="*/ 680694 h 6199726"/>
                <a:gd name="connsiteX22" fmla="*/ 1976061 w 5421466"/>
                <a:gd name="connsiteY22" fmla="*/ 237634 h 6199726"/>
                <a:gd name="connsiteX23" fmla="*/ 1853512 w 5421466"/>
                <a:gd name="connsiteY23" fmla="*/ 1964 h 6199726"/>
                <a:gd name="connsiteX24" fmla="*/ 1674403 w 5421466"/>
                <a:gd name="connsiteY24" fmla="*/ 360183 h 6199726"/>
                <a:gd name="connsiteX25" fmla="*/ 1504721 w 5421466"/>
                <a:gd name="connsiteY25" fmla="*/ 1415985 h 6199726"/>
                <a:gd name="connsiteX26" fmla="*/ 1919500 w 5421466"/>
                <a:gd name="connsiteY26" fmla="*/ 2745164 h 6199726"/>
                <a:gd name="connsiteX27" fmla="*/ 2525505 w 5421466"/>
                <a:gd name="connsiteY27" fmla="*/ 3885807 h 6199726"/>
                <a:gd name="connsiteX28" fmla="*/ 2343706 w 5421466"/>
                <a:gd name="connsiteY28" fmla="*/ 3734978 h 6199726"/>
                <a:gd name="connsiteX29" fmla="*/ 1259624 w 5421466"/>
                <a:gd name="connsiteY29" fmla="*/ 2566055 h 6199726"/>
                <a:gd name="connsiteX30" fmla="*/ 760003 w 5421466"/>
                <a:gd name="connsiteY30" fmla="*/ 2019300 h 6199726"/>
                <a:gd name="connsiteX31" fmla="*/ 213248 w 5421466"/>
                <a:gd name="connsiteY31" fmla="*/ 1510253 h 6199726"/>
                <a:gd name="connsiteX32" fmla="*/ 213248 w 5421466"/>
                <a:gd name="connsiteY32" fmla="*/ 1642228 h 6199726"/>
                <a:gd name="connsiteX33" fmla="*/ 694015 w 5421466"/>
                <a:gd name="connsiteY33" fmla="*/ 2980834 h 6199726"/>
                <a:gd name="connsiteX34" fmla="*/ 1287904 w 5421466"/>
                <a:gd name="connsiteY34" fmla="*/ 4102624 h 6199726"/>
                <a:gd name="connsiteX35" fmla="*/ 2042048 w 5421466"/>
                <a:gd name="connsiteY35" fmla="*/ 4715366 h 6199726"/>
                <a:gd name="connsiteX36" fmla="*/ 2771689 w 5421466"/>
                <a:gd name="connsiteY36" fmla="*/ 5012089 h 6199726"/>
                <a:gd name="connsiteX37" fmla="*/ 2315426 w 5421466"/>
                <a:gd name="connsiteY37" fmla="*/ 5092438 h 6199726"/>
                <a:gd name="connsiteX38" fmla="*/ 1495294 w 5421466"/>
                <a:gd name="connsiteY38" fmla="*/ 4922756 h 6199726"/>
                <a:gd name="connsiteX39" fmla="*/ 760003 w 5421466"/>
                <a:gd name="connsiteY39" fmla="*/ 4187465 h 6199726"/>
                <a:gd name="connsiteX40" fmla="*/ 260382 w 5421466"/>
                <a:gd name="connsiteY40" fmla="*/ 3291919 h 6199726"/>
                <a:gd name="connsiteX41" fmla="*/ 5859 w 5421466"/>
                <a:gd name="connsiteY41" fmla="*/ 2924273 h 6199726"/>
                <a:gd name="connsiteX42" fmla="*/ 109554 w 5421466"/>
                <a:gd name="connsiteY42" fmla="*/ 3518162 h 6199726"/>
                <a:gd name="connsiteX43" fmla="*/ 420638 w 5421466"/>
                <a:gd name="connsiteY43" fmla="*/ 4922756 h 6199726"/>
                <a:gd name="connsiteX44" fmla="*/ 910832 w 5421466"/>
                <a:gd name="connsiteY44" fmla="*/ 5544925 h 6199726"/>
                <a:gd name="connsiteX45" fmla="*/ 1523574 w 5421466"/>
                <a:gd name="connsiteY45" fmla="*/ 5761741 h 6199726"/>
                <a:gd name="connsiteX46" fmla="*/ 2336968 w 5421466"/>
                <a:gd name="connsiteY46" fmla="*/ 5729895 h 6199726"/>
                <a:gd name="connsiteX47" fmla="*/ 3483886 w 5421466"/>
                <a:gd name="connsiteY47" fmla="*/ 5540090 h 6199726"/>
                <a:gd name="connsiteX48" fmla="*/ 3727543 w 5421466"/>
                <a:gd name="connsiteY48" fmla="*/ 5581363 h 6199726"/>
                <a:gd name="connsiteX49" fmla="*/ 3506134 w 5421466"/>
                <a:gd name="connsiteY49" fmla="*/ 6199726 h 6199726"/>
                <a:gd name="connsiteX0" fmla="*/ 4469964 w 5421466"/>
                <a:gd name="connsiteY0" fmla="*/ 6067991 h 6199726"/>
                <a:gd name="connsiteX1" fmla="*/ 4204745 w 5421466"/>
                <a:gd name="connsiteY1" fmla="*/ 5516795 h 6199726"/>
                <a:gd name="connsiteX2" fmla="*/ 4281733 w 5421466"/>
                <a:gd name="connsiteY2" fmla="*/ 5237444 h 6199726"/>
                <a:gd name="connsiteX3" fmla="*/ 4631881 w 5421466"/>
                <a:gd name="connsiteY3" fmla="*/ 4847191 h 6199726"/>
                <a:gd name="connsiteX4" fmla="*/ 5058626 w 5421466"/>
                <a:gd name="connsiteY4" fmla="*/ 3800966 h 6199726"/>
                <a:gd name="connsiteX5" fmla="*/ 5416844 w 5421466"/>
                <a:gd name="connsiteY5" fmla="*/ 2735737 h 6199726"/>
                <a:gd name="connsiteX6" fmla="*/ 5209455 w 5421466"/>
                <a:gd name="connsiteY6" fmla="*/ 2801725 h 6199726"/>
                <a:gd name="connsiteX7" fmla="*/ 4493017 w 5421466"/>
                <a:gd name="connsiteY7" fmla="*/ 3169370 h 6199726"/>
                <a:gd name="connsiteX8" fmla="*/ 3722857 w 5421466"/>
                <a:gd name="connsiteY8" fmla="*/ 4079130 h 6199726"/>
                <a:gd name="connsiteX9" fmla="*/ 3757727 w 5421466"/>
                <a:gd name="connsiteY9" fmla="*/ 3546442 h 6199726"/>
                <a:gd name="connsiteX10" fmla="*/ 4087665 w 5421466"/>
                <a:gd name="connsiteY10" fmla="*/ 2009873 h 6199726"/>
                <a:gd name="connsiteX11" fmla="*/ 4285628 w 5421466"/>
                <a:gd name="connsiteY11" fmla="*/ 1302863 h 6199726"/>
                <a:gd name="connsiteX12" fmla="*/ 4313908 w 5421466"/>
                <a:gd name="connsiteY12" fmla="*/ 963498 h 6199726"/>
                <a:gd name="connsiteX13" fmla="*/ 4049958 w 5421466"/>
                <a:gd name="connsiteY13" fmla="*/ 1199168 h 6199726"/>
                <a:gd name="connsiteX14" fmla="*/ 3569191 w 5421466"/>
                <a:gd name="connsiteY14" fmla="*/ 1840191 h 6199726"/>
                <a:gd name="connsiteX15" fmla="*/ 3408935 w 5421466"/>
                <a:gd name="connsiteY15" fmla="*/ 2349238 h 6199726"/>
                <a:gd name="connsiteX16" fmla="*/ 3324094 w 5421466"/>
                <a:gd name="connsiteY16" fmla="*/ 3518162 h 6199726"/>
                <a:gd name="connsiteX17" fmla="*/ 3267533 w 5421466"/>
                <a:gd name="connsiteY17" fmla="*/ 4093197 h 6199726"/>
                <a:gd name="connsiteX18" fmla="*/ 3224446 w 5421466"/>
                <a:gd name="connsiteY18" fmla="*/ 3852295 h 6199726"/>
                <a:gd name="connsiteX19" fmla="*/ 3069570 w 5421466"/>
                <a:gd name="connsiteY19" fmla="*/ 3188224 h 6199726"/>
                <a:gd name="connsiteX20" fmla="*/ 2428547 w 5421466"/>
                <a:gd name="connsiteY20" fmla="*/ 1604521 h 6199726"/>
                <a:gd name="connsiteX21" fmla="*/ 2042048 w 5421466"/>
                <a:gd name="connsiteY21" fmla="*/ 680694 h 6199726"/>
                <a:gd name="connsiteX22" fmla="*/ 1976061 w 5421466"/>
                <a:gd name="connsiteY22" fmla="*/ 237634 h 6199726"/>
                <a:gd name="connsiteX23" fmla="*/ 1853512 w 5421466"/>
                <a:gd name="connsiteY23" fmla="*/ 1964 h 6199726"/>
                <a:gd name="connsiteX24" fmla="*/ 1674403 w 5421466"/>
                <a:gd name="connsiteY24" fmla="*/ 360183 h 6199726"/>
                <a:gd name="connsiteX25" fmla="*/ 1504721 w 5421466"/>
                <a:gd name="connsiteY25" fmla="*/ 1415985 h 6199726"/>
                <a:gd name="connsiteX26" fmla="*/ 1919500 w 5421466"/>
                <a:gd name="connsiteY26" fmla="*/ 2745164 h 6199726"/>
                <a:gd name="connsiteX27" fmla="*/ 2525505 w 5421466"/>
                <a:gd name="connsiteY27" fmla="*/ 3885807 h 6199726"/>
                <a:gd name="connsiteX28" fmla="*/ 2343706 w 5421466"/>
                <a:gd name="connsiteY28" fmla="*/ 3734978 h 6199726"/>
                <a:gd name="connsiteX29" fmla="*/ 1259624 w 5421466"/>
                <a:gd name="connsiteY29" fmla="*/ 2566055 h 6199726"/>
                <a:gd name="connsiteX30" fmla="*/ 760003 w 5421466"/>
                <a:gd name="connsiteY30" fmla="*/ 2019300 h 6199726"/>
                <a:gd name="connsiteX31" fmla="*/ 213248 w 5421466"/>
                <a:gd name="connsiteY31" fmla="*/ 1510253 h 6199726"/>
                <a:gd name="connsiteX32" fmla="*/ 213248 w 5421466"/>
                <a:gd name="connsiteY32" fmla="*/ 1642228 h 6199726"/>
                <a:gd name="connsiteX33" fmla="*/ 694015 w 5421466"/>
                <a:gd name="connsiteY33" fmla="*/ 2980834 h 6199726"/>
                <a:gd name="connsiteX34" fmla="*/ 1287904 w 5421466"/>
                <a:gd name="connsiteY34" fmla="*/ 4102624 h 6199726"/>
                <a:gd name="connsiteX35" fmla="*/ 2042048 w 5421466"/>
                <a:gd name="connsiteY35" fmla="*/ 4715366 h 6199726"/>
                <a:gd name="connsiteX36" fmla="*/ 2771689 w 5421466"/>
                <a:gd name="connsiteY36" fmla="*/ 5012089 h 6199726"/>
                <a:gd name="connsiteX37" fmla="*/ 2315426 w 5421466"/>
                <a:gd name="connsiteY37" fmla="*/ 5092438 h 6199726"/>
                <a:gd name="connsiteX38" fmla="*/ 1495294 w 5421466"/>
                <a:gd name="connsiteY38" fmla="*/ 4922756 h 6199726"/>
                <a:gd name="connsiteX39" fmla="*/ 760003 w 5421466"/>
                <a:gd name="connsiteY39" fmla="*/ 4187465 h 6199726"/>
                <a:gd name="connsiteX40" fmla="*/ 260382 w 5421466"/>
                <a:gd name="connsiteY40" fmla="*/ 3291919 h 6199726"/>
                <a:gd name="connsiteX41" fmla="*/ 5859 w 5421466"/>
                <a:gd name="connsiteY41" fmla="*/ 2924273 h 6199726"/>
                <a:gd name="connsiteX42" fmla="*/ 109554 w 5421466"/>
                <a:gd name="connsiteY42" fmla="*/ 3518162 h 6199726"/>
                <a:gd name="connsiteX43" fmla="*/ 420638 w 5421466"/>
                <a:gd name="connsiteY43" fmla="*/ 4922756 h 6199726"/>
                <a:gd name="connsiteX44" fmla="*/ 910832 w 5421466"/>
                <a:gd name="connsiteY44" fmla="*/ 5544925 h 6199726"/>
                <a:gd name="connsiteX45" fmla="*/ 1523574 w 5421466"/>
                <a:gd name="connsiteY45" fmla="*/ 5761741 h 6199726"/>
                <a:gd name="connsiteX46" fmla="*/ 2336968 w 5421466"/>
                <a:gd name="connsiteY46" fmla="*/ 5729895 h 6199726"/>
                <a:gd name="connsiteX47" fmla="*/ 3483886 w 5421466"/>
                <a:gd name="connsiteY47" fmla="*/ 5540090 h 6199726"/>
                <a:gd name="connsiteX48" fmla="*/ 3727543 w 5421466"/>
                <a:gd name="connsiteY48" fmla="*/ 5581363 h 6199726"/>
                <a:gd name="connsiteX49" fmla="*/ 3506134 w 5421466"/>
                <a:gd name="connsiteY49" fmla="*/ 6199726 h 6199726"/>
                <a:gd name="connsiteX0" fmla="*/ 4469964 w 5421466"/>
                <a:gd name="connsiteY0" fmla="*/ 6067991 h 6199726"/>
                <a:gd name="connsiteX1" fmla="*/ 4204745 w 5421466"/>
                <a:gd name="connsiteY1" fmla="*/ 5516795 h 6199726"/>
                <a:gd name="connsiteX2" fmla="*/ 4281733 w 5421466"/>
                <a:gd name="connsiteY2" fmla="*/ 5237444 h 6199726"/>
                <a:gd name="connsiteX3" fmla="*/ 4631881 w 5421466"/>
                <a:gd name="connsiteY3" fmla="*/ 4847191 h 6199726"/>
                <a:gd name="connsiteX4" fmla="*/ 5058626 w 5421466"/>
                <a:gd name="connsiteY4" fmla="*/ 3800966 h 6199726"/>
                <a:gd name="connsiteX5" fmla="*/ 5416844 w 5421466"/>
                <a:gd name="connsiteY5" fmla="*/ 2735737 h 6199726"/>
                <a:gd name="connsiteX6" fmla="*/ 5209455 w 5421466"/>
                <a:gd name="connsiteY6" fmla="*/ 2801725 h 6199726"/>
                <a:gd name="connsiteX7" fmla="*/ 4493017 w 5421466"/>
                <a:gd name="connsiteY7" fmla="*/ 3169370 h 6199726"/>
                <a:gd name="connsiteX8" fmla="*/ 3722857 w 5421466"/>
                <a:gd name="connsiteY8" fmla="*/ 4079130 h 6199726"/>
                <a:gd name="connsiteX9" fmla="*/ 3757727 w 5421466"/>
                <a:gd name="connsiteY9" fmla="*/ 3546442 h 6199726"/>
                <a:gd name="connsiteX10" fmla="*/ 4087665 w 5421466"/>
                <a:gd name="connsiteY10" fmla="*/ 2009873 h 6199726"/>
                <a:gd name="connsiteX11" fmla="*/ 4285628 w 5421466"/>
                <a:gd name="connsiteY11" fmla="*/ 1302863 h 6199726"/>
                <a:gd name="connsiteX12" fmla="*/ 4313908 w 5421466"/>
                <a:gd name="connsiteY12" fmla="*/ 963498 h 6199726"/>
                <a:gd name="connsiteX13" fmla="*/ 4049958 w 5421466"/>
                <a:gd name="connsiteY13" fmla="*/ 1199168 h 6199726"/>
                <a:gd name="connsiteX14" fmla="*/ 3569191 w 5421466"/>
                <a:gd name="connsiteY14" fmla="*/ 1840191 h 6199726"/>
                <a:gd name="connsiteX15" fmla="*/ 3408935 w 5421466"/>
                <a:gd name="connsiteY15" fmla="*/ 2349238 h 6199726"/>
                <a:gd name="connsiteX16" fmla="*/ 3324094 w 5421466"/>
                <a:gd name="connsiteY16" fmla="*/ 3518162 h 6199726"/>
                <a:gd name="connsiteX17" fmla="*/ 3267533 w 5421466"/>
                <a:gd name="connsiteY17" fmla="*/ 4093197 h 6199726"/>
                <a:gd name="connsiteX18" fmla="*/ 3224446 w 5421466"/>
                <a:gd name="connsiteY18" fmla="*/ 3852295 h 6199726"/>
                <a:gd name="connsiteX19" fmla="*/ 3069570 w 5421466"/>
                <a:gd name="connsiteY19" fmla="*/ 3188224 h 6199726"/>
                <a:gd name="connsiteX20" fmla="*/ 2428547 w 5421466"/>
                <a:gd name="connsiteY20" fmla="*/ 1604521 h 6199726"/>
                <a:gd name="connsiteX21" fmla="*/ 2042048 w 5421466"/>
                <a:gd name="connsiteY21" fmla="*/ 680694 h 6199726"/>
                <a:gd name="connsiteX22" fmla="*/ 1976061 w 5421466"/>
                <a:gd name="connsiteY22" fmla="*/ 237634 h 6199726"/>
                <a:gd name="connsiteX23" fmla="*/ 1853512 w 5421466"/>
                <a:gd name="connsiteY23" fmla="*/ 1964 h 6199726"/>
                <a:gd name="connsiteX24" fmla="*/ 1674403 w 5421466"/>
                <a:gd name="connsiteY24" fmla="*/ 360183 h 6199726"/>
                <a:gd name="connsiteX25" fmla="*/ 1504721 w 5421466"/>
                <a:gd name="connsiteY25" fmla="*/ 1415985 h 6199726"/>
                <a:gd name="connsiteX26" fmla="*/ 1919500 w 5421466"/>
                <a:gd name="connsiteY26" fmla="*/ 2745164 h 6199726"/>
                <a:gd name="connsiteX27" fmla="*/ 2525505 w 5421466"/>
                <a:gd name="connsiteY27" fmla="*/ 3885807 h 6199726"/>
                <a:gd name="connsiteX28" fmla="*/ 2343706 w 5421466"/>
                <a:gd name="connsiteY28" fmla="*/ 3734978 h 6199726"/>
                <a:gd name="connsiteX29" fmla="*/ 1259624 w 5421466"/>
                <a:gd name="connsiteY29" fmla="*/ 2566055 h 6199726"/>
                <a:gd name="connsiteX30" fmla="*/ 760003 w 5421466"/>
                <a:gd name="connsiteY30" fmla="*/ 2019300 h 6199726"/>
                <a:gd name="connsiteX31" fmla="*/ 213248 w 5421466"/>
                <a:gd name="connsiteY31" fmla="*/ 1510253 h 6199726"/>
                <a:gd name="connsiteX32" fmla="*/ 213248 w 5421466"/>
                <a:gd name="connsiteY32" fmla="*/ 1642228 h 6199726"/>
                <a:gd name="connsiteX33" fmla="*/ 694015 w 5421466"/>
                <a:gd name="connsiteY33" fmla="*/ 2980834 h 6199726"/>
                <a:gd name="connsiteX34" fmla="*/ 1287904 w 5421466"/>
                <a:gd name="connsiteY34" fmla="*/ 4102624 h 6199726"/>
                <a:gd name="connsiteX35" fmla="*/ 2042048 w 5421466"/>
                <a:gd name="connsiteY35" fmla="*/ 4715366 h 6199726"/>
                <a:gd name="connsiteX36" fmla="*/ 2771689 w 5421466"/>
                <a:gd name="connsiteY36" fmla="*/ 5012089 h 6199726"/>
                <a:gd name="connsiteX37" fmla="*/ 2315426 w 5421466"/>
                <a:gd name="connsiteY37" fmla="*/ 5092438 h 6199726"/>
                <a:gd name="connsiteX38" fmla="*/ 1495294 w 5421466"/>
                <a:gd name="connsiteY38" fmla="*/ 4922756 h 6199726"/>
                <a:gd name="connsiteX39" fmla="*/ 760003 w 5421466"/>
                <a:gd name="connsiteY39" fmla="*/ 4187465 h 6199726"/>
                <a:gd name="connsiteX40" fmla="*/ 260382 w 5421466"/>
                <a:gd name="connsiteY40" fmla="*/ 3291919 h 6199726"/>
                <a:gd name="connsiteX41" fmla="*/ 5859 w 5421466"/>
                <a:gd name="connsiteY41" fmla="*/ 2924273 h 6199726"/>
                <a:gd name="connsiteX42" fmla="*/ 109554 w 5421466"/>
                <a:gd name="connsiteY42" fmla="*/ 3518162 h 6199726"/>
                <a:gd name="connsiteX43" fmla="*/ 420638 w 5421466"/>
                <a:gd name="connsiteY43" fmla="*/ 4922756 h 6199726"/>
                <a:gd name="connsiteX44" fmla="*/ 910832 w 5421466"/>
                <a:gd name="connsiteY44" fmla="*/ 5544925 h 6199726"/>
                <a:gd name="connsiteX45" fmla="*/ 1523574 w 5421466"/>
                <a:gd name="connsiteY45" fmla="*/ 5761741 h 6199726"/>
                <a:gd name="connsiteX46" fmla="*/ 2336968 w 5421466"/>
                <a:gd name="connsiteY46" fmla="*/ 5729895 h 6199726"/>
                <a:gd name="connsiteX47" fmla="*/ 3483886 w 5421466"/>
                <a:gd name="connsiteY47" fmla="*/ 5540090 h 6199726"/>
                <a:gd name="connsiteX48" fmla="*/ 3704096 w 5421466"/>
                <a:gd name="connsiteY48" fmla="*/ 5581363 h 6199726"/>
                <a:gd name="connsiteX49" fmla="*/ 3506134 w 5421466"/>
                <a:gd name="connsiteY49" fmla="*/ 6199726 h 6199726"/>
                <a:gd name="connsiteX0" fmla="*/ 4469964 w 5421362"/>
                <a:gd name="connsiteY0" fmla="*/ 6067991 h 6199726"/>
                <a:gd name="connsiteX1" fmla="*/ 4204745 w 5421362"/>
                <a:gd name="connsiteY1" fmla="*/ 5516795 h 6199726"/>
                <a:gd name="connsiteX2" fmla="*/ 4281733 w 5421362"/>
                <a:gd name="connsiteY2" fmla="*/ 5237444 h 6199726"/>
                <a:gd name="connsiteX3" fmla="*/ 4631881 w 5421362"/>
                <a:gd name="connsiteY3" fmla="*/ 4847191 h 6199726"/>
                <a:gd name="connsiteX4" fmla="*/ 5058626 w 5421362"/>
                <a:gd name="connsiteY4" fmla="*/ 3800966 h 6199726"/>
                <a:gd name="connsiteX5" fmla="*/ 5416844 w 5421362"/>
                <a:gd name="connsiteY5" fmla="*/ 2735737 h 6199726"/>
                <a:gd name="connsiteX6" fmla="*/ 5209455 w 5421362"/>
                <a:gd name="connsiteY6" fmla="*/ 2801725 h 6199726"/>
                <a:gd name="connsiteX7" fmla="*/ 4508837 w 5421362"/>
                <a:gd name="connsiteY7" fmla="*/ 3248470 h 6199726"/>
                <a:gd name="connsiteX8" fmla="*/ 3722857 w 5421362"/>
                <a:gd name="connsiteY8" fmla="*/ 4079130 h 6199726"/>
                <a:gd name="connsiteX9" fmla="*/ 3757727 w 5421362"/>
                <a:gd name="connsiteY9" fmla="*/ 3546442 h 6199726"/>
                <a:gd name="connsiteX10" fmla="*/ 4087665 w 5421362"/>
                <a:gd name="connsiteY10" fmla="*/ 2009873 h 6199726"/>
                <a:gd name="connsiteX11" fmla="*/ 4285628 w 5421362"/>
                <a:gd name="connsiteY11" fmla="*/ 1302863 h 6199726"/>
                <a:gd name="connsiteX12" fmla="*/ 4313908 w 5421362"/>
                <a:gd name="connsiteY12" fmla="*/ 963498 h 6199726"/>
                <a:gd name="connsiteX13" fmla="*/ 4049958 w 5421362"/>
                <a:gd name="connsiteY13" fmla="*/ 1199168 h 6199726"/>
                <a:gd name="connsiteX14" fmla="*/ 3569191 w 5421362"/>
                <a:gd name="connsiteY14" fmla="*/ 1840191 h 6199726"/>
                <a:gd name="connsiteX15" fmla="*/ 3408935 w 5421362"/>
                <a:gd name="connsiteY15" fmla="*/ 2349238 h 6199726"/>
                <a:gd name="connsiteX16" fmla="*/ 3324094 w 5421362"/>
                <a:gd name="connsiteY16" fmla="*/ 3518162 h 6199726"/>
                <a:gd name="connsiteX17" fmla="*/ 3267533 w 5421362"/>
                <a:gd name="connsiteY17" fmla="*/ 4093197 h 6199726"/>
                <a:gd name="connsiteX18" fmla="*/ 3224446 w 5421362"/>
                <a:gd name="connsiteY18" fmla="*/ 3852295 h 6199726"/>
                <a:gd name="connsiteX19" fmla="*/ 3069570 w 5421362"/>
                <a:gd name="connsiteY19" fmla="*/ 3188224 h 6199726"/>
                <a:gd name="connsiteX20" fmla="*/ 2428547 w 5421362"/>
                <a:gd name="connsiteY20" fmla="*/ 1604521 h 6199726"/>
                <a:gd name="connsiteX21" fmla="*/ 2042048 w 5421362"/>
                <a:gd name="connsiteY21" fmla="*/ 680694 h 6199726"/>
                <a:gd name="connsiteX22" fmla="*/ 1976061 w 5421362"/>
                <a:gd name="connsiteY22" fmla="*/ 237634 h 6199726"/>
                <a:gd name="connsiteX23" fmla="*/ 1853512 w 5421362"/>
                <a:gd name="connsiteY23" fmla="*/ 1964 h 6199726"/>
                <a:gd name="connsiteX24" fmla="*/ 1674403 w 5421362"/>
                <a:gd name="connsiteY24" fmla="*/ 360183 h 6199726"/>
                <a:gd name="connsiteX25" fmla="*/ 1504721 w 5421362"/>
                <a:gd name="connsiteY25" fmla="*/ 1415985 h 6199726"/>
                <a:gd name="connsiteX26" fmla="*/ 1919500 w 5421362"/>
                <a:gd name="connsiteY26" fmla="*/ 2745164 h 6199726"/>
                <a:gd name="connsiteX27" fmla="*/ 2525505 w 5421362"/>
                <a:gd name="connsiteY27" fmla="*/ 3885807 h 6199726"/>
                <a:gd name="connsiteX28" fmla="*/ 2343706 w 5421362"/>
                <a:gd name="connsiteY28" fmla="*/ 3734978 h 6199726"/>
                <a:gd name="connsiteX29" fmla="*/ 1259624 w 5421362"/>
                <a:gd name="connsiteY29" fmla="*/ 2566055 h 6199726"/>
                <a:gd name="connsiteX30" fmla="*/ 760003 w 5421362"/>
                <a:gd name="connsiteY30" fmla="*/ 2019300 h 6199726"/>
                <a:gd name="connsiteX31" fmla="*/ 213248 w 5421362"/>
                <a:gd name="connsiteY31" fmla="*/ 1510253 h 6199726"/>
                <a:gd name="connsiteX32" fmla="*/ 213248 w 5421362"/>
                <a:gd name="connsiteY32" fmla="*/ 1642228 h 6199726"/>
                <a:gd name="connsiteX33" fmla="*/ 694015 w 5421362"/>
                <a:gd name="connsiteY33" fmla="*/ 2980834 h 6199726"/>
                <a:gd name="connsiteX34" fmla="*/ 1287904 w 5421362"/>
                <a:gd name="connsiteY34" fmla="*/ 4102624 h 6199726"/>
                <a:gd name="connsiteX35" fmla="*/ 2042048 w 5421362"/>
                <a:gd name="connsiteY35" fmla="*/ 4715366 h 6199726"/>
                <a:gd name="connsiteX36" fmla="*/ 2771689 w 5421362"/>
                <a:gd name="connsiteY36" fmla="*/ 5012089 h 6199726"/>
                <a:gd name="connsiteX37" fmla="*/ 2315426 w 5421362"/>
                <a:gd name="connsiteY37" fmla="*/ 5092438 h 6199726"/>
                <a:gd name="connsiteX38" fmla="*/ 1495294 w 5421362"/>
                <a:gd name="connsiteY38" fmla="*/ 4922756 h 6199726"/>
                <a:gd name="connsiteX39" fmla="*/ 760003 w 5421362"/>
                <a:gd name="connsiteY39" fmla="*/ 4187465 h 6199726"/>
                <a:gd name="connsiteX40" fmla="*/ 260382 w 5421362"/>
                <a:gd name="connsiteY40" fmla="*/ 3291919 h 6199726"/>
                <a:gd name="connsiteX41" fmla="*/ 5859 w 5421362"/>
                <a:gd name="connsiteY41" fmla="*/ 2924273 h 6199726"/>
                <a:gd name="connsiteX42" fmla="*/ 109554 w 5421362"/>
                <a:gd name="connsiteY42" fmla="*/ 3518162 h 6199726"/>
                <a:gd name="connsiteX43" fmla="*/ 420638 w 5421362"/>
                <a:gd name="connsiteY43" fmla="*/ 4922756 h 6199726"/>
                <a:gd name="connsiteX44" fmla="*/ 910832 w 5421362"/>
                <a:gd name="connsiteY44" fmla="*/ 5544925 h 6199726"/>
                <a:gd name="connsiteX45" fmla="*/ 1523574 w 5421362"/>
                <a:gd name="connsiteY45" fmla="*/ 5761741 h 6199726"/>
                <a:gd name="connsiteX46" fmla="*/ 2336968 w 5421362"/>
                <a:gd name="connsiteY46" fmla="*/ 5729895 h 6199726"/>
                <a:gd name="connsiteX47" fmla="*/ 3483886 w 5421362"/>
                <a:gd name="connsiteY47" fmla="*/ 5540090 h 6199726"/>
                <a:gd name="connsiteX48" fmla="*/ 3704096 w 5421362"/>
                <a:gd name="connsiteY48" fmla="*/ 5581363 h 6199726"/>
                <a:gd name="connsiteX49" fmla="*/ 3506134 w 5421362"/>
                <a:gd name="connsiteY49" fmla="*/ 6199726 h 6199726"/>
                <a:gd name="connsiteX0" fmla="*/ 4469964 w 5421094"/>
                <a:gd name="connsiteY0" fmla="*/ 6067991 h 6199726"/>
                <a:gd name="connsiteX1" fmla="*/ 4204745 w 5421094"/>
                <a:gd name="connsiteY1" fmla="*/ 5516795 h 6199726"/>
                <a:gd name="connsiteX2" fmla="*/ 4281733 w 5421094"/>
                <a:gd name="connsiteY2" fmla="*/ 5237444 h 6199726"/>
                <a:gd name="connsiteX3" fmla="*/ 4631881 w 5421094"/>
                <a:gd name="connsiteY3" fmla="*/ 4847191 h 6199726"/>
                <a:gd name="connsiteX4" fmla="*/ 5058626 w 5421094"/>
                <a:gd name="connsiteY4" fmla="*/ 3800966 h 6199726"/>
                <a:gd name="connsiteX5" fmla="*/ 5416844 w 5421094"/>
                <a:gd name="connsiteY5" fmla="*/ 2735737 h 6199726"/>
                <a:gd name="connsiteX6" fmla="*/ 5209455 w 5421094"/>
                <a:gd name="connsiteY6" fmla="*/ 2801725 h 6199726"/>
                <a:gd name="connsiteX7" fmla="*/ 4553133 w 5421094"/>
                <a:gd name="connsiteY7" fmla="*/ 3267454 h 6199726"/>
                <a:gd name="connsiteX8" fmla="*/ 3722857 w 5421094"/>
                <a:gd name="connsiteY8" fmla="*/ 4079130 h 6199726"/>
                <a:gd name="connsiteX9" fmla="*/ 3757727 w 5421094"/>
                <a:gd name="connsiteY9" fmla="*/ 3546442 h 6199726"/>
                <a:gd name="connsiteX10" fmla="*/ 4087665 w 5421094"/>
                <a:gd name="connsiteY10" fmla="*/ 2009873 h 6199726"/>
                <a:gd name="connsiteX11" fmla="*/ 4285628 w 5421094"/>
                <a:gd name="connsiteY11" fmla="*/ 1302863 h 6199726"/>
                <a:gd name="connsiteX12" fmla="*/ 4313908 w 5421094"/>
                <a:gd name="connsiteY12" fmla="*/ 963498 h 6199726"/>
                <a:gd name="connsiteX13" fmla="*/ 4049958 w 5421094"/>
                <a:gd name="connsiteY13" fmla="*/ 1199168 h 6199726"/>
                <a:gd name="connsiteX14" fmla="*/ 3569191 w 5421094"/>
                <a:gd name="connsiteY14" fmla="*/ 1840191 h 6199726"/>
                <a:gd name="connsiteX15" fmla="*/ 3408935 w 5421094"/>
                <a:gd name="connsiteY15" fmla="*/ 2349238 h 6199726"/>
                <a:gd name="connsiteX16" fmla="*/ 3324094 w 5421094"/>
                <a:gd name="connsiteY16" fmla="*/ 3518162 h 6199726"/>
                <a:gd name="connsiteX17" fmla="*/ 3267533 w 5421094"/>
                <a:gd name="connsiteY17" fmla="*/ 4093197 h 6199726"/>
                <a:gd name="connsiteX18" fmla="*/ 3224446 w 5421094"/>
                <a:gd name="connsiteY18" fmla="*/ 3852295 h 6199726"/>
                <a:gd name="connsiteX19" fmla="*/ 3069570 w 5421094"/>
                <a:gd name="connsiteY19" fmla="*/ 3188224 h 6199726"/>
                <a:gd name="connsiteX20" fmla="*/ 2428547 w 5421094"/>
                <a:gd name="connsiteY20" fmla="*/ 1604521 h 6199726"/>
                <a:gd name="connsiteX21" fmla="*/ 2042048 w 5421094"/>
                <a:gd name="connsiteY21" fmla="*/ 680694 h 6199726"/>
                <a:gd name="connsiteX22" fmla="*/ 1976061 w 5421094"/>
                <a:gd name="connsiteY22" fmla="*/ 237634 h 6199726"/>
                <a:gd name="connsiteX23" fmla="*/ 1853512 w 5421094"/>
                <a:gd name="connsiteY23" fmla="*/ 1964 h 6199726"/>
                <a:gd name="connsiteX24" fmla="*/ 1674403 w 5421094"/>
                <a:gd name="connsiteY24" fmla="*/ 360183 h 6199726"/>
                <a:gd name="connsiteX25" fmla="*/ 1504721 w 5421094"/>
                <a:gd name="connsiteY25" fmla="*/ 1415985 h 6199726"/>
                <a:gd name="connsiteX26" fmla="*/ 1919500 w 5421094"/>
                <a:gd name="connsiteY26" fmla="*/ 2745164 h 6199726"/>
                <a:gd name="connsiteX27" fmla="*/ 2525505 w 5421094"/>
                <a:gd name="connsiteY27" fmla="*/ 3885807 h 6199726"/>
                <a:gd name="connsiteX28" fmla="*/ 2343706 w 5421094"/>
                <a:gd name="connsiteY28" fmla="*/ 3734978 h 6199726"/>
                <a:gd name="connsiteX29" fmla="*/ 1259624 w 5421094"/>
                <a:gd name="connsiteY29" fmla="*/ 2566055 h 6199726"/>
                <a:gd name="connsiteX30" fmla="*/ 760003 w 5421094"/>
                <a:gd name="connsiteY30" fmla="*/ 2019300 h 6199726"/>
                <a:gd name="connsiteX31" fmla="*/ 213248 w 5421094"/>
                <a:gd name="connsiteY31" fmla="*/ 1510253 h 6199726"/>
                <a:gd name="connsiteX32" fmla="*/ 213248 w 5421094"/>
                <a:gd name="connsiteY32" fmla="*/ 1642228 h 6199726"/>
                <a:gd name="connsiteX33" fmla="*/ 694015 w 5421094"/>
                <a:gd name="connsiteY33" fmla="*/ 2980834 h 6199726"/>
                <a:gd name="connsiteX34" fmla="*/ 1287904 w 5421094"/>
                <a:gd name="connsiteY34" fmla="*/ 4102624 h 6199726"/>
                <a:gd name="connsiteX35" fmla="*/ 2042048 w 5421094"/>
                <a:gd name="connsiteY35" fmla="*/ 4715366 h 6199726"/>
                <a:gd name="connsiteX36" fmla="*/ 2771689 w 5421094"/>
                <a:gd name="connsiteY36" fmla="*/ 5012089 h 6199726"/>
                <a:gd name="connsiteX37" fmla="*/ 2315426 w 5421094"/>
                <a:gd name="connsiteY37" fmla="*/ 5092438 h 6199726"/>
                <a:gd name="connsiteX38" fmla="*/ 1495294 w 5421094"/>
                <a:gd name="connsiteY38" fmla="*/ 4922756 h 6199726"/>
                <a:gd name="connsiteX39" fmla="*/ 760003 w 5421094"/>
                <a:gd name="connsiteY39" fmla="*/ 4187465 h 6199726"/>
                <a:gd name="connsiteX40" fmla="*/ 260382 w 5421094"/>
                <a:gd name="connsiteY40" fmla="*/ 3291919 h 6199726"/>
                <a:gd name="connsiteX41" fmla="*/ 5859 w 5421094"/>
                <a:gd name="connsiteY41" fmla="*/ 2924273 h 6199726"/>
                <a:gd name="connsiteX42" fmla="*/ 109554 w 5421094"/>
                <a:gd name="connsiteY42" fmla="*/ 3518162 h 6199726"/>
                <a:gd name="connsiteX43" fmla="*/ 420638 w 5421094"/>
                <a:gd name="connsiteY43" fmla="*/ 4922756 h 6199726"/>
                <a:gd name="connsiteX44" fmla="*/ 910832 w 5421094"/>
                <a:gd name="connsiteY44" fmla="*/ 5544925 h 6199726"/>
                <a:gd name="connsiteX45" fmla="*/ 1523574 w 5421094"/>
                <a:gd name="connsiteY45" fmla="*/ 5761741 h 6199726"/>
                <a:gd name="connsiteX46" fmla="*/ 2336968 w 5421094"/>
                <a:gd name="connsiteY46" fmla="*/ 5729895 h 6199726"/>
                <a:gd name="connsiteX47" fmla="*/ 3483886 w 5421094"/>
                <a:gd name="connsiteY47" fmla="*/ 5540090 h 6199726"/>
                <a:gd name="connsiteX48" fmla="*/ 3704096 w 5421094"/>
                <a:gd name="connsiteY48" fmla="*/ 5581363 h 6199726"/>
                <a:gd name="connsiteX49" fmla="*/ 3506134 w 5421094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22857 w 5426208"/>
                <a:gd name="connsiteY8" fmla="*/ 4079130 h 6199726"/>
                <a:gd name="connsiteX9" fmla="*/ 3757727 w 5426208"/>
                <a:gd name="connsiteY9" fmla="*/ 3546442 h 6199726"/>
                <a:gd name="connsiteX10" fmla="*/ 4087665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24094 w 5426208"/>
                <a:gd name="connsiteY16" fmla="*/ 3518162 h 6199726"/>
                <a:gd name="connsiteX17" fmla="*/ 3267533 w 5426208"/>
                <a:gd name="connsiteY17" fmla="*/ 4093197 h 6199726"/>
                <a:gd name="connsiteX18" fmla="*/ 3224446 w 5426208"/>
                <a:gd name="connsiteY18" fmla="*/ 3852295 h 6199726"/>
                <a:gd name="connsiteX19" fmla="*/ 3069570 w 5426208"/>
                <a:gd name="connsiteY19" fmla="*/ 3188224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22857 w 5426208"/>
                <a:gd name="connsiteY8" fmla="*/ 4079130 h 6199726"/>
                <a:gd name="connsiteX9" fmla="*/ 3757727 w 5426208"/>
                <a:gd name="connsiteY9" fmla="*/ 3546442 h 6199726"/>
                <a:gd name="connsiteX10" fmla="*/ 4087665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05110 w 5426208"/>
                <a:gd name="connsiteY16" fmla="*/ 3464374 h 6199726"/>
                <a:gd name="connsiteX17" fmla="*/ 3267533 w 5426208"/>
                <a:gd name="connsiteY17" fmla="*/ 4093197 h 6199726"/>
                <a:gd name="connsiteX18" fmla="*/ 3224446 w 5426208"/>
                <a:gd name="connsiteY18" fmla="*/ 3852295 h 6199726"/>
                <a:gd name="connsiteX19" fmla="*/ 3069570 w 5426208"/>
                <a:gd name="connsiteY19" fmla="*/ 3188224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22857 w 5426208"/>
                <a:gd name="connsiteY8" fmla="*/ 4079130 h 6199726"/>
                <a:gd name="connsiteX9" fmla="*/ 3757727 w 5426208"/>
                <a:gd name="connsiteY9" fmla="*/ 3546442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05110 w 5426208"/>
                <a:gd name="connsiteY16" fmla="*/ 3464374 h 6199726"/>
                <a:gd name="connsiteX17" fmla="*/ 3267533 w 5426208"/>
                <a:gd name="connsiteY17" fmla="*/ 4093197 h 6199726"/>
                <a:gd name="connsiteX18" fmla="*/ 3224446 w 5426208"/>
                <a:gd name="connsiteY18" fmla="*/ 3852295 h 6199726"/>
                <a:gd name="connsiteX19" fmla="*/ 3069570 w 5426208"/>
                <a:gd name="connsiteY19" fmla="*/ 3188224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35513 w 5426208"/>
                <a:gd name="connsiteY8" fmla="*/ 4101278 h 6199726"/>
                <a:gd name="connsiteX9" fmla="*/ 3757727 w 5426208"/>
                <a:gd name="connsiteY9" fmla="*/ 3546442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05110 w 5426208"/>
                <a:gd name="connsiteY16" fmla="*/ 3464374 h 6199726"/>
                <a:gd name="connsiteX17" fmla="*/ 3267533 w 5426208"/>
                <a:gd name="connsiteY17" fmla="*/ 4093197 h 6199726"/>
                <a:gd name="connsiteX18" fmla="*/ 3224446 w 5426208"/>
                <a:gd name="connsiteY18" fmla="*/ 3852295 h 6199726"/>
                <a:gd name="connsiteX19" fmla="*/ 3069570 w 5426208"/>
                <a:gd name="connsiteY19" fmla="*/ 3188224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35513 w 5426208"/>
                <a:gd name="connsiteY8" fmla="*/ 4101278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05110 w 5426208"/>
                <a:gd name="connsiteY16" fmla="*/ 3464374 h 6199726"/>
                <a:gd name="connsiteX17" fmla="*/ 3267533 w 5426208"/>
                <a:gd name="connsiteY17" fmla="*/ 4093197 h 6199726"/>
                <a:gd name="connsiteX18" fmla="*/ 3224446 w 5426208"/>
                <a:gd name="connsiteY18" fmla="*/ 3852295 h 6199726"/>
                <a:gd name="connsiteX19" fmla="*/ 3069570 w 5426208"/>
                <a:gd name="connsiteY19" fmla="*/ 3188224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45005 w 5426208"/>
                <a:gd name="connsiteY8" fmla="*/ 4101278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05110 w 5426208"/>
                <a:gd name="connsiteY16" fmla="*/ 3464374 h 6199726"/>
                <a:gd name="connsiteX17" fmla="*/ 3267533 w 5426208"/>
                <a:gd name="connsiteY17" fmla="*/ 4093197 h 6199726"/>
                <a:gd name="connsiteX18" fmla="*/ 3224446 w 5426208"/>
                <a:gd name="connsiteY18" fmla="*/ 3852295 h 6199726"/>
                <a:gd name="connsiteX19" fmla="*/ 3069570 w 5426208"/>
                <a:gd name="connsiteY19" fmla="*/ 3188224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45005 w 5426208"/>
                <a:gd name="connsiteY8" fmla="*/ 4101278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55734 w 5426208"/>
                <a:gd name="connsiteY16" fmla="*/ 3467538 h 6199726"/>
                <a:gd name="connsiteX17" fmla="*/ 3267533 w 5426208"/>
                <a:gd name="connsiteY17" fmla="*/ 4093197 h 6199726"/>
                <a:gd name="connsiteX18" fmla="*/ 3224446 w 5426208"/>
                <a:gd name="connsiteY18" fmla="*/ 3852295 h 6199726"/>
                <a:gd name="connsiteX19" fmla="*/ 3069570 w 5426208"/>
                <a:gd name="connsiteY19" fmla="*/ 3188224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45005 w 5426208"/>
                <a:gd name="connsiteY8" fmla="*/ 4101278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55734 w 5426208"/>
                <a:gd name="connsiteY16" fmla="*/ 3467538 h 6199726"/>
                <a:gd name="connsiteX17" fmla="*/ 3292845 w 5426208"/>
                <a:gd name="connsiteY17" fmla="*/ 4093197 h 6199726"/>
                <a:gd name="connsiteX18" fmla="*/ 3224446 w 5426208"/>
                <a:gd name="connsiteY18" fmla="*/ 3852295 h 6199726"/>
                <a:gd name="connsiteX19" fmla="*/ 3069570 w 5426208"/>
                <a:gd name="connsiteY19" fmla="*/ 3188224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45005 w 5426208"/>
                <a:gd name="connsiteY8" fmla="*/ 4101278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55734 w 5426208"/>
                <a:gd name="connsiteY16" fmla="*/ 3467538 h 6199726"/>
                <a:gd name="connsiteX17" fmla="*/ 3292845 w 5426208"/>
                <a:gd name="connsiteY17" fmla="*/ 4093197 h 6199726"/>
                <a:gd name="connsiteX18" fmla="*/ 3224446 w 5426208"/>
                <a:gd name="connsiteY18" fmla="*/ 3852295 h 6199726"/>
                <a:gd name="connsiteX19" fmla="*/ 3006290 w 5426208"/>
                <a:gd name="connsiteY19" fmla="*/ 2973071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45005 w 5426208"/>
                <a:gd name="connsiteY8" fmla="*/ 4101278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55734 w 5426208"/>
                <a:gd name="connsiteY16" fmla="*/ 3467538 h 6199726"/>
                <a:gd name="connsiteX17" fmla="*/ 3292845 w 5426208"/>
                <a:gd name="connsiteY17" fmla="*/ 4093197 h 6199726"/>
                <a:gd name="connsiteX18" fmla="*/ 3192806 w 5426208"/>
                <a:gd name="connsiteY18" fmla="*/ 3842803 h 6199726"/>
                <a:gd name="connsiteX19" fmla="*/ 3006290 w 5426208"/>
                <a:gd name="connsiteY19" fmla="*/ 2973071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45005 w 5426208"/>
                <a:gd name="connsiteY8" fmla="*/ 4101278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55734 w 5426208"/>
                <a:gd name="connsiteY16" fmla="*/ 3467538 h 6199726"/>
                <a:gd name="connsiteX17" fmla="*/ 3292845 w 5426208"/>
                <a:gd name="connsiteY17" fmla="*/ 4093197 h 6199726"/>
                <a:gd name="connsiteX18" fmla="*/ 3192806 w 5426208"/>
                <a:gd name="connsiteY18" fmla="*/ 3842803 h 6199726"/>
                <a:gd name="connsiteX19" fmla="*/ 3006290 w 5426208"/>
                <a:gd name="connsiteY19" fmla="*/ 2973071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315426 w 5426208"/>
                <a:gd name="connsiteY37" fmla="*/ 5092438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45005 w 5426208"/>
                <a:gd name="connsiteY8" fmla="*/ 4101278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55734 w 5426208"/>
                <a:gd name="connsiteY16" fmla="*/ 3467538 h 6199726"/>
                <a:gd name="connsiteX17" fmla="*/ 3292845 w 5426208"/>
                <a:gd name="connsiteY17" fmla="*/ 4093197 h 6199726"/>
                <a:gd name="connsiteX18" fmla="*/ 3192806 w 5426208"/>
                <a:gd name="connsiteY18" fmla="*/ 3842803 h 6199726"/>
                <a:gd name="connsiteX19" fmla="*/ 3006290 w 5426208"/>
                <a:gd name="connsiteY19" fmla="*/ 2973071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258473 w 5426208"/>
                <a:gd name="connsiteY37" fmla="*/ 5048142 h 6199726"/>
                <a:gd name="connsiteX38" fmla="*/ 1495294 w 5426208"/>
                <a:gd name="connsiteY38" fmla="*/ 4922756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745005 w 5426208"/>
                <a:gd name="connsiteY8" fmla="*/ 4101278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55734 w 5426208"/>
                <a:gd name="connsiteY16" fmla="*/ 3467538 h 6199726"/>
                <a:gd name="connsiteX17" fmla="*/ 3292845 w 5426208"/>
                <a:gd name="connsiteY17" fmla="*/ 4093197 h 6199726"/>
                <a:gd name="connsiteX18" fmla="*/ 3192806 w 5426208"/>
                <a:gd name="connsiteY18" fmla="*/ 3842803 h 6199726"/>
                <a:gd name="connsiteX19" fmla="*/ 3006290 w 5426208"/>
                <a:gd name="connsiteY19" fmla="*/ 2973071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258473 w 5426208"/>
                <a:gd name="connsiteY37" fmla="*/ 5048142 h 6199726"/>
                <a:gd name="connsiteX38" fmla="*/ 1485802 w 5426208"/>
                <a:gd name="connsiteY38" fmla="*/ 4878460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20181 w 5426208"/>
                <a:gd name="connsiteY8" fmla="*/ 4277967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55734 w 5426208"/>
                <a:gd name="connsiteY16" fmla="*/ 3467538 h 6199726"/>
                <a:gd name="connsiteX17" fmla="*/ 3292845 w 5426208"/>
                <a:gd name="connsiteY17" fmla="*/ 4093197 h 6199726"/>
                <a:gd name="connsiteX18" fmla="*/ 3192806 w 5426208"/>
                <a:gd name="connsiteY18" fmla="*/ 3842803 h 6199726"/>
                <a:gd name="connsiteX19" fmla="*/ 3006290 w 5426208"/>
                <a:gd name="connsiteY19" fmla="*/ 2973071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258473 w 5426208"/>
                <a:gd name="connsiteY37" fmla="*/ 5048142 h 6199726"/>
                <a:gd name="connsiteX38" fmla="*/ 1485802 w 5426208"/>
                <a:gd name="connsiteY38" fmla="*/ 4878460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20181 w 5426208"/>
                <a:gd name="connsiteY8" fmla="*/ 4277967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355734 w 5426208"/>
                <a:gd name="connsiteY16" fmla="*/ 3467538 h 6199726"/>
                <a:gd name="connsiteX17" fmla="*/ 3292845 w 5426208"/>
                <a:gd name="connsiteY17" fmla="*/ 4093197 h 6199726"/>
                <a:gd name="connsiteX18" fmla="*/ 3192806 w 5426208"/>
                <a:gd name="connsiteY18" fmla="*/ 3842803 h 6199726"/>
                <a:gd name="connsiteX19" fmla="*/ 3006290 w 5426208"/>
                <a:gd name="connsiteY19" fmla="*/ 2973071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258473 w 5426208"/>
                <a:gd name="connsiteY37" fmla="*/ 5048142 h 6199726"/>
                <a:gd name="connsiteX38" fmla="*/ 1485802 w 5426208"/>
                <a:gd name="connsiteY38" fmla="*/ 4878460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20181 w 5426208"/>
                <a:gd name="connsiteY8" fmla="*/ 4277967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313908 w 5426208"/>
                <a:gd name="connsiteY12" fmla="*/ 963498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287203 w 5426208"/>
                <a:gd name="connsiteY16" fmla="*/ 3409262 h 6199726"/>
                <a:gd name="connsiteX17" fmla="*/ 3292845 w 5426208"/>
                <a:gd name="connsiteY17" fmla="*/ 4093197 h 6199726"/>
                <a:gd name="connsiteX18" fmla="*/ 3192806 w 5426208"/>
                <a:gd name="connsiteY18" fmla="*/ 3842803 h 6199726"/>
                <a:gd name="connsiteX19" fmla="*/ 3006290 w 5426208"/>
                <a:gd name="connsiteY19" fmla="*/ 2973071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258473 w 5426208"/>
                <a:gd name="connsiteY37" fmla="*/ 5048142 h 6199726"/>
                <a:gd name="connsiteX38" fmla="*/ 1485802 w 5426208"/>
                <a:gd name="connsiteY38" fmla="*/ 4878460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20181 w 5426208"/>
                <a:gd name="connsiteY8" fmla="*/ 4277967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465260 w 5426208"/>
                <a:gd name="connsiteY12" fmla="*/ 875787 h 6199726"/>
                <a:gd name="connsiteX13" fmla="*/ 4049958 w 5426208"/>
                <a:gd name="connsiteY13" fmla="*/ 1199168 h 6199726"/>
                <a:gd name="connsiteX14" fmla="*/ 3569191 w 5426208"/>
                <a:gd name="connsiteY14" fmla="*/ 1840191 h 6199726"/>
                <a:gd name="connsiteX15" fmla="*/ 3408935 w 5426208"/>
                <a:gd name="connsiteY15" fmla="*/ 2349238 h 6199726"/>
                <a:gd name="connsiteX16" fmla="*/ 3287203 w 5426208"/>
                <a:gd name="connsiteY16" fmla="*/ 3409262 h 6199726"/>
                <a:gd name="connsiteX17" fmla="*/ 3292845 w 5426208"/>
                <a:gd name="connsiteY17" fmla="*/ 4093197 h 6199726"/>
                <a:gd name="connsiteX18" fmla="*/ 3192806 w 5426208"/>
                <a:gd name="connsiteY18" fmla="*/ 3842803 h 6199726"/>
                <a:gd name="connsiteX19" fmla="*/ 3006290 w 5426208"/>
                <a:gd name="connsiteY19" fmla="*/ 2973071 h 6199726"/>
                <a:gd name="connsiteX20" fmla="*/ 2428547 w 5426208"/>
                <a:gd name="connsiteY20" fmla="*/ 1604521 h 6199726"/>
                <a:gd name="connsiteX21" fmla="*/ 2042048 w 5426208"/>
                <a:gd name="connsiteY21" fmla="*/ 680694 h 6199726"/>
                <a:gd name="connsiteX22" fmla="*/ 1976061 w 5426208"/>
                <a:gd name="connsiteY22" fmla="*/ 237634 h 6199726"/>
                <a:gd name="connsiteX23" fmla="*/ 1853512 w 5426208"/>
                <a:gd name="connsiteY23" fmla="*/ 1964 h 6199726"/>
                <a:gd name="connsiteX24" fmla="*/ 1674403 w 5426208"/>
                <a:gd name="connsiteY24" fmla="*/ 360183 h 6199726"/>
                <a:gd name="connsiteX25" fmla="*/ 1504721 w 5426208"/>
                <a:gd name="connsiteY25" fmla="*/ 1415985 h 6199726"/>
                <a:gd name="connsiteX26" fmla="*/ 1919500 w 5426208"/>
                <a:gd name="connsiteY26" fmla="*/ 2745164 h 6199726"/>
                <a:gd name="connsiteX27" fmla="*/ 2525505 w 5426208"/>
                <a:gd name="connsiteY27" fmla="*/ 3885807 h 6199726"/>
                <a:gd name="connsiteX28" fmla="*/ 2343706 w 5426208"/>
                <a:gd name="connsiteY28" fmla="*/ 3734978 h 6199726"/>
                <a:gd name="connsiteX29" fmla="*/ 1259624 w 5426208"/>
                <a:gd name="connsiteY29" fmla="*/ 2566055 h 6199726"/>
                <a:gd name="connsiteX30" fmla="*/ 760003 w 5426208"/>
                <a:gd name="connsiteY30" fmla="*/ 2019300 h 6199726"/>
                <a:gd name="connsiteX31" fmla="*/ 213248 w 5426208"/>
                <a:gd name="connsiteY31" fmla="*/ 1510253 h 6199726"/>
                <a:gd name="connsiteX32" fmla="*/ 213248 w 5426208"/>
                <a:gd name="connsiteY32" fmla="*/ 1642228 h 6199726"/>
                <a:gd name="connsiteX33" fmla="*/ 694015 w 5426208"/>
                <a:gd name="connsiteY33" fmla="*/ 2980834 h 6199726"/>
                <a:gd name="connsiteX34" fmla="*/ 1287904 w 5426208"/>
                <a:gd name="connsiteY34" fmla="*/ 4102624 h 6199726"/>
                <a:gd name="connsiteX35" fmla="*/ 2042048 w 5426208"/>
                <a:gd name="connsiteY35" fmla="*/ 4715366 h 6199726"/>
                <a:gd name="connsiteX36" fmla="*/ 2771689 w 5426208"/>
                <a:gd name="connsiteY36" fmla="*/ 5012089 h 6199726"/>
                <a:gd name="connsiteX37" fmla="*/ 2258473 w 5426208"/>
                <a:gd name="connsiteY37" fmla="*/ 5048142 h 6199726"/>
                <a:gd name="connsiteX38" fmla="*/ 1485802 w 5426208"/>
                <a:gd name="connsiteY38" fmla="*/ 4878460 h 6199726"/>
                <a:gd name="connsiteX39" fmla="*/ 760003 w 5426208"/>
                <a:gd name="connsiteY39" fmla="*/ 4187465 h 6199726"/>
                <a:gd name="connsiteX40" fmla="*/ 260382 w 5426208"/>
                <a:gd name="connsiteY40" fmla="*/ 3291919 h 6199726"/>
                <a:gd name="connsiteX41" fmla="*/ 5859 w 5426208"/>
                <a:gd name="connsiteY41" fmla="*/ 2924273 h 6199726"/>
                <a:gd name="connsiteX42" fmla="*/ 109554 w 5426208"/>
                <a:gd name="connsiteY42" fmla="*/ 3518162 h 6199726"/>
                <a:gd name="connsiteX43" fmla="*/ 420638 w 5426208"/>
                <a:gd name="connsiteY43" fmla="*/ 4922756 h 6199726"/>
                <a:gd name="connsiteX44" fmla="*/ 910832 w 5426208"/>
                <a:gd name="connsiteY44" fmla="*/ 5544925 h 6199726"/>
                <a:gd name="connsiteX45" fmla="*/ 1523574 w 5426208"/>
                <a:gd name="connsiteY45" fmla="*/ 5761741 h 6199726"/>
                <a:gd name="connsiteX46" fmla="*/ 2336968 w 5426208"/>
                <a:gd name="connsiteY46" fmla="*/ 5729895 h 6199726"/>
                <a:gd name="connsiteX47" fmla="*/ 3483886 w 5426208"/>
                <a:gd name="connsiteY47" fmla="*/ 5540090 h 6199726"/>
                <a:gd name="connsiteX48" fmla="*/ 3704096 w 5426208"/>
                <a:gd name="connsiteY48" fmla="*/ 5581363 h 6199726"/>
                <a:gd name="connsiteX49" fmla="*/ 3506134 w 5426208"/>
                <a:gd name="connsiteY49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20181 w 5426208"/>
                <a:gd name="connsiteY8" fmla="*/ 4277967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465260 w 5426208"/>
                <a:gd name="connsiteY12" fmla="*/ 875787 h 6199726"/>
                <a:gd name="connsiteX13" fmla="*/ 4049958 w 5426208"/>
                <a:gd name="connsiteY13" fmla="*/ 1199168 h 6199726"/>
                <a:gd name="connsiteX14" fmla="*/ 3408935 w 5426208"/>
                <a:gd name="connsiteY14" fmla="*/ 2349238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428547 w 5426208"/>
                <a:gd name="connsiteY19" fmla="*/ 1604521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43706 w 5426208"/>
                <a:gd name="connsiteY27" fmla="*/ 373497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10832 w 5426208"/>
                <a:gd name="connsiteY43" fmla="*/ 5544925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20181 w 5426208"/>
                <a:gd name="connsiteY8" fmla="*/ 4277967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285628 w 5426208"/>
                <a:gd name="connsiteY11" fmla="*/ 1302863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08935 w 5426208"/>
                <a:gd name="connsiteY14" fmla="*/ 2349238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428547 w 5426208"/>
                <a:gd name="connsiteY19" fmla="*/ 1604521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43706 w 5426208"/>
                <a:gd name="connsiteY27" fmla="*/ 373497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10832 w 5426208"/>
                <a:gd name="connsiteY43" fmla="*/ 5544925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20181 w 5426208"/>
                <a:gd name="connsiteY8" fmla="*/ 4277967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08935 w 5426208"/>
                <a:gd name="connsiteY14" fmla="*/ 2349238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428547 w 5426208"/>
                <a:gd name="connsiteY19" fmla="*/ 1604521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43706 w 5426208"/>
                <a:gd name="connsiteY27" fmla="*/ 373497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10832 w 5426208"/>
                <a:gd name="connsiteY43" fmla="*/ 5544925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798859 w 5426208"/>
                <a:gd name="connsiteY9" fmla="*/ 3549606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08935 w 5426208"/>
                <a:gd name="connsiteY14" fmla="*/ 2349238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428547 w 5426208"/>
                <a:gd name="connsiteY19" fmla="*/ 1604521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43706 w 5426208"/>
                <a:gd name="connsiteY27" fmla="*/ 373497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10832 w 5426208"/>
                <a:gd name="connsiteY43" fmla="*/ 5544925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08935 w 5426208"/>
                <a:gd name="connsiteY14" fmla="*/ 2349238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428547 w 5426208"/>
                <a:gd name="connsiteY19" fmla="*/ 1604521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43706 w 5426208"/>
                <a:gd name="connsiteY27" fmla="*/ 373497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10832 w 5426208"/>
                <a:gd name="connsiteY43" fmla="*/ 5544925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428547 w 5426208"/>
                <a:gd name="connsiteY19" fmla="*/ 1604521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43706 w 5426208"/>
                <a:gd name="connsiteY27" fmla="*/ 373497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10832 w 5426208"/>
                <a:gd name="connsiteY43" fmla="*/ 5544925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43706 w 5426208"/>
                <a:gd name="connsiteY27" fmla="*/ 373497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10832 w 5426208"/>
                <a:gd name="connsiteY43" fmla="*/ 5544925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43706 w 5426208"/>
                <a:gd name="connsiteY27" fmla="*/ 373497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10832 w 5426208"/>
                <a:gd name="connsiteY43" fmla="*/ 5544925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43706 w 5426208"/>
                <a:gd name="connsiteY27" fmla="*/ 373497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43706 w 5426208"/>
                <a:gd name="connsiteY27" fmla="*/ 373497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315002 w 5426208"/>
                <a:gd name="connsiteY27" fmla="*/ 3777648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286298 w 5426208"/>
                <a:gd name="connsiteY27" fmla="*/ 3820319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425170 w 5426208"/>
                <a:gd name="connsiteY27" fmla="*/ 3979927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41484 w 5426208"/>
                <a:gd name="connsiteY27" fmla="*/ 4066317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281733 w 5426208"/>
                <a:gd name="connsiteY2" fmla="*/ 5237444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04745 w 5426208"/>
                <a:gd name="connsiteY1" fmla="*/ 5516795 h 6199726"/>
                <a:gd name="connsiteX2" fmla="*/ 4321818 w 5426208"/>
                <a:gd name="connsiteY2" fmla="*/ 5223618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82215 w 5426208"/>
                <a:gd name="connsiteY1" fmla="*/ 5520236 h 6199726"/>
                <a:gd name="connsiteX2" fmla="*/ 4321818 w 5426208"/>
                <a:gd name="connsiteY2" fmla="*/ 5223618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82215 w 5426208"/>
                <a:gd name="connsiteY1" fmla="*/ 5520236 h 6199726"/>
                <a:gd name="connsiteX2" fmla="*/ 4330110 w 5426208"/>
                <a:gd name="connsiteY2" fmla="*/ 5252177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704096 w 5426208"/>
                <a:gd name="connsiteY47" fmla="*/ 5581363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82215 w 5426208"/>
                <a:gd name="connsiteY1" fmla="*/ 5520236 h 6199726"/>
                <a:gd name="connsiteX2" fmla="*/ 4330110 w 5426208"/>
                <a:gd name="connsiteY2" fmla="*/ 5252177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36968 w 5426208"/>
                <a:gd name="connsiteY45" fmla="*/ 5729895 h 6199726"/>
                <a:gd name="connsiteX46" fmla="*/ 3483886 w 5426208"/>
                <a:gd name="connsiteY46" fmla="*/ 5540090 h 6199726"/>
                <a:gd name="connsiteX47" fmla="*/ 3575885 w 5426208"/>
                <a:gd name="connsiteY47" fmla="*/ 5668217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82215 w 5426208"/>
                <a:gd name="connsiteY1" fmla="*/ 5520236 h 6199726"/>
                <a:gd name="connsiteX2" fmla="*/ 4330110 w 5426208"/>
                <a:gd name="connsiteY2" fmla="*/ 5252177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69727 w 5426208"/>
                <a:gd name="connsiteY45" fmla="*/ 5813687 h 6199726"/>
                <a:gd name="connsiteX46" fmla="*/ 3483886 w 5426208"/>
                <a:gd name="connsiteY46" fmla="*/ 5540090 h 6199726"/>
                <a:gd name="connsiteX47" fmla="*/ 3575885 w 5426208"/>
                <a:gd name="connsiteY47" fmla="*/ 5668217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82215 w 5426208"/>
                <a:gd name="connsiteY1" fmla="*/ 5520236 h 6199726"/>
                <a:gd name="connsiteX2" fmla="*/ 4330110 w 5426208"/>
                <a:gd name="connsiteY2" fmla="*/ 5252177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3897197 w 5426208"/>
                <a:gd name="connsiteY9" fmla="*/ 3571203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69727 w 5426208"/>
                <a:gd name="connsiteY45" fmla="*/ 5813687 h 6199726"/>
                <a:gd name="connsiteX46" fmla="*/ 3483886 w 5426208"/>
                <a:gd name="connsiteY46" fmla="*/ 5540090 h 6199726"/>
                <a:gd name="connsiteX47" fmla="*/ 3575885 w 5426208"/>
                <a:gd name="connsiteY47" fmla="*/ 5668217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82215 w 5426208"/>
                <a:gd name="connsiteY1" fmla="*/ 5520236 h 6199726"/>
                <a:gd name="connsiteX2" fmla="*/ 4330110 w 5426208"/>
                <a:gd name="connsiteY2" fmla="*/ 5252177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4002122 w 5426208"/>
                <a:gd name="connsiteY9" fmla="*/ 3520509 h 6199726"/>
                <a:gd name="connsiteX10" fmla="*/ 4150946 w 5426208"/>
                <a:gd name="connsiteY10" fmla="*/ 2009873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69727 w 5426208"/>
                <a:gd name="connsiteY45" fmla="*/ 5813687 h 6199726"/>
                <a:gd name="connsiteX46" fmla="*/ 3483886 w 5426208"/>
                <a:gd name="connsiteY46" fmla="*/ 5540090 h 6199726"/>
                <a:gd name="connsiteX47" fmla="*/ 3575885 w 5426208"/>
                <a:gd name="connsiteY47" fmla="*/ 5668217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82215 w 5426208"/>
                <a:gd name="connsiteY1" fmla="*/ 5520236 h 6199726"/>
                <a:gd name="connsiteX2" fmla="*/ 4330110 w 5426208"/>
                <a:gd name="connsiteY2" fmla="*/ 5252177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4002122 w 5426208"/>
                <a:gd name="connsiteY9" fmla="*/ 3520509 h 6199726"/>
                <a:gd name="connsiteX10" fmla="*/ 4261463 w 5426208"/>
                <a:gd name="connsiteY10" fmla="*/ 1983295 h 6199726"/>
                <a:gd name="connsiteX11" fmla="*/ 4347694 w 5426208"/>
                <a:gd name="connsiteY11" fmla="*/ 1408876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69727 w 5426208"/>
                <a:gd name="connsiteY45" fmla="*/ 5813687 h 6199726"/>
                <a:gd name="connsiteX46" fmla="*/ 3483886 w 5426208"/>
                <a:gd name="connsiteY46" fmla="*/ 5540090 h 6199726"/>
                <a:gd name="connsiteX47" fmla="*/ 3575885 w 5426208"/>
                <a:gd name="connsiteY47" fmla="*/ 5668217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1 h 6199726"/>
                <a:gd name="connsiteX1" fmla="*/ 4282215 w 5426208"/>
                <a:gd name="connsiteY1" fmla="*/ 5520236 h 6199726"/>
                <a:gd name="connsiteX2" fmla="*/ 4330110 w 5426208"/>
                <a:gd name="connsiteY2" fmla="*/ 5252177 h 6199726"/>
                <a:gd name="connsiteX3" fmla="*/ 4631881 w 5426208"/>
                <a:gd name="connsiteY3" fmla="*/ 4847191 h 6199726"/>
                <a:gd name="connsiteX4" fmla="*/ 5058626 w 5426208"/>
                <a:gd name="connsiteY4" fmla="*/ 3800966 h 6199726"/>
                <a:gd name="connsiteX5" fmla="*/ 5416844 w 5426208"/>
                <a:gd name="connsiteY5" fmla="*/ 2735737 h 6199726"/>
                <a:gd name="connsiteX6" fmla="*/ 5253752 w 5426208"/>
                <a:gd name="connsiteY6" fmla="*/ 2747937 h 6199726"/>
                <a:gd name="connsiteX7" fmla="*/ 4553133 w 5426208"/>
                <a:gd name="connsiteY7" fmla="*/ 3267454 h 6199726"/>
                <a:gd name="connsiteX8" fmla="*/ 3980892 w 5426208"/>
                <a:gd name="connsiteY8" fmla="*/ 4210607 h 6199726"/>
                <a:gd name="connsiteX9" fmla="*/ 4002122 w 5426208"/>
                <a:gd name="connsiteY9" fmla="*/ 3520509 h 6199726"/>
                <a:gd name="connsiteX10" fmla="*/ 4261463 w 5426208"/>
                <a:gd name="connsiteY10" fmla="*/ 1983295 h 6199726"/>
                <a:gd name="connsiteX11" fmla="*/ 4416873 w 5426208"/>
                <a:gd name="connsiteY11" fmla="*/ 1383755 h 6199726"/>
                <a:gd name="connsiteX12" fmla="*/ 4596120 w 5426208"/>
                <a:gd name="connsiteY12" fmla="*/ 925301 h 6199726"/>
                <a:gd name="connsiteX13" fmla="*/ 4049958 w 5426208"/>
                <a:gd name="connsiteY13" fmla="*/ 1199168 h 6199726"/>
                <a:gd name="connsiteX14" fmla="*/ 3488008 w 5426208"/>
                <a:gd name="connsiteY14" fmla="*/ 2315589 h 6199726"/>
                <a:gd name="connsiteX15" fmla="*/ 3287203 w 5426208"/>
                <a:gd name="connsiteY15" fmla="*/ 3409262 h 6199726"/>
                <a:gd name="connsiteX16" fmla="*/ 3292845 w 5426208"/>
                <a:gd name="connsiteY16" fmla="*/ 4093197 h 6199726"/>
                <a:gd name="connsiteX17" fmla="*/ 3192806 w 5426208"/>
                <a:gd name="connsiteY17" fmla="*/ 3842803 h 6199726"/>
                <a:gd name="connsiteX18" fmla="*/ 3006290 w 5426208"/>
                <a:gd name="connsiteY18" fmla="*/ 2973071 h 6199726"/>
                <a:gd name="connsiteX19" fmla="*/ 2391566 w 5426208"/>
                <a:gd name="connsiteY19" fmla="*/ 1651865 h 6199726"/>
                <a:gd name="connsiteX20" fmla="*/ 2042048 w 5426208"/>
                <a:gd name="connsiteY20" fmla="*/ 680694 h 6199726"/>
                <a:gd name="connsiteX21" fmla="*/ 1976061 w 5426208"/>
                <a:gd name="connsiteY21" fmla="*/ 237634 h 6199726"/>
                <a:gd name="connsiteX22" fmla="*/ 1853512 w 5426208"/>
                <a:gd name="connsiteY22" fmla="*/ 1964 h 6199726"/>
                <a:gd name="connsiteX23" fmla="*/ 1674403 w 5426208"/>
                <a:gd name="connsiteY23" fmla="*/ 360183 h 6199726"/>
                <a:gd name="connsiteX24" fmla="*/ 1504721 w 5426208"/>
                <a:gd name="connsiteY24" fmla="*/ 1415985 h 6199726"/>
                <a:gd name="connsiteX25" fmla="*/ 1919500 w 5426208"/>
                <a:gd name="connsiteY25" fmla="*/ 2745164 h 6199726"/>
                <a:gd name="connsiteX26" fmla="*/ 2525505 w 5426208"/>
                <a:gd name="connsiteY26" fmla="*/ 3885807 h 6199726"/>
                <a:gd name="connsiteX27" fmla="*/ 2507282 w 5426208"/>
                <a:gd name="connsiteY27" fmla="*/ 4079026 h 6199726"/>
                <a:gd name="connsiteX28" fmla="*/ 1259624 w 5426208"/>
                <a:gd name="connsiteY28" fmla="*/ 2566055 h 6199726"/>
                <a:gd name="connsiteX29" fmla="*/ 760003 w 5426208"/>
                <a:gd name="connsiteY29" fmla="*/ 2019300 h 6199726"/>
                <a:gd name="connsiteX30" fmla="*/ 213248 w 5426208"/>
                <a:gd name="connsiteY30" fmla="*/ 1510253 h 6199726"/>
                <a:gd name="connsiteX31" fmla="*/ 213248 w 5426208"/>
                <a:gd name="connsiteY31" fmla="*/ 1642228 h 6199726"/>
                <a:gd name="connsiteX32" fmla="*/ 694015 w 5426208"/>
                <a:gd name="connsiteY32" fmla="*/ 2980834 h 6199726"/>
                <a:gd name="connsiteX33" fmla="*/ 1287904 w 5426208"/>
                <a:gd name="connsiteY33" fmla="*/ 4102624 h 6199726"/>
                <a:gd name="connsiteX34" fmla="*/ 2042048 w 5426208"/>
                <a:gd name="connsiteY34" fmla="*/ 4715366 h 6199726"/>
                <a:gd name="connsiteX35" fmla="*/ 2771689 w 5426208"/>
                <a:gd name="connsiteY35" fmla="*/ 5012089 h 6199726"/>
                <a:gd name="connsiteX36" fmla="*/ 2258473 w 5426208"/>
                <a:gd name="connsiteY36" fmla="*/ 5048142 h 6199726"/>
                <a:gd name="connsiteX37" fmla="*/ 1485802 w 5426208"/>
                <a:gd name="connsiteY37" fmla="*/ 4878460 h 6199726"/>
                <a:gd name="connsiteX38" fmla="*/ 760003 w 5426208"/>
                <a:gd name="connsiteY38" fmla="*/ 4187465 h 6199726"/>
                <a:gd name="connsiteX39" fmla="*/ 260382 w 5426208"/>
                <a:gd name="connsiteY39" fmla="*/ 3291919 h 6199726"/>
                <a:gd name="connsiteX40" fmla="*/ 5859 w 5426208"/>
                <a:gd name="connsiteY40" fmla="*/ 2924273 h 6199726"/>
                <a:gd name="connsiteX41" fmla="*/ 109554 w 5426208"/>
                <a:gd name="connsiteY41" fmla="*/ 3518162 h 6199726"/>
                <a:gd name="connsiteX42" fmla="*/ 420638 w 5426208"/>
                <a:gd name="connsiteY42" fmla="*/ 4922756 h 6199726"/>
                <a:gd name="connsiteX43" fmla="*/ 967661 w 5426208"/>
                <a:gd name="connsiteY43" fmla="*/ 5506207 h 6199726"/>
                <a:gd name="connsiteX44" fmla="*/ 1523574 w 5426208"/>
                <a:gd name="connsiteY44" fmla="*/ 5761741 h 6199726"/>
                <a:gd name="connsiteX45" fmla="*/ 2369727 w 5426208"/>
                <a:gd name="connsiteY45" fmla="*/ 5813687 h 6199726"/>
                <a:gd name="connsiteX46" fmla="*/ 3483886 w 5426208"/>
                <a:gd name="connsiteY46" fmla="*/ 5540090 h 6199726"/>
                <a:gd name="connsiteX47" fmla="*/ 3575885 w 5426208"/>
                <a:gd name="connsiteY47" fmla="*/ 5668217 h 6199726"/>
                <a:gd name="connsiteX48" fmla="*/ 3506134 w 5426208"/>
                <a:gd name="connsiteY48" fmla="*/ 6199726 h 6199726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391566 w 5426208"/>
                <a:gd name="connsiteY19" fmla="*/ 1651870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25505 w 5426208"/>
                <a:gd name="connsiteY26" fmla="*/ 3885812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87904 w 5426208"/>
                <a:gd name="connsiteY33" fmla="*/ 4102629 h 6199731"/>
                <a:gd name="connsiteX34" fmla="*/ 2042048 w 5426208"/>
                <a:gd name="connsiteY34" fmla="*/ 4715371 h 6199731"/>
                <a:gd name="connsiteX35" fmla="*/ 2771689 w 5426208"/>
                <a:gd name="connsiteY35" fmla="*/ 501209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369727 w 5426208"/>
                <a:gd name="connsiteY45" fmla="*/ 5813692 h 6199731"/>
                <a:gd name="connsiteX46" fmla="*/ 3483886 w 5426208"/>
                <a:gd name="connsiteY46" fmla="*/ 5540095 h 6199731"/>
                <a:gd name="connsiteX47" fmla="*/ 3575885 w 5426208"/>
                <a:gd name="connsiteY47" fmla="*/ 5668222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25505 w 5426208"/>
                <a:gd name="connsiteY26" fmla="*/ 3885812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87904 w 5426208"/>
                <a:gd name="connsiteY33" fmla="*/ 4102629 h 6199731"/>
                <a:gd name="connsiteX34" fmla="*/ 2042048 w 5426208"/>
                <a:gd name="connsiteY34" fmla="*/ 4715371 h 6199731"/>
                <a:gd name="connsiteX35" fmla="*/ 2771689 w 5426208"/>
                <a:gd name="connsiteY35" fmla="*/ 501209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369727 w 5426208"/>
                <a:gd name="connsiteY45" fmla="*/ 5813692 h 6199731"/>
                <a:gd name="connsiteX46" fmla="*/ 3483886 w 5426208"/>
                <a:gd name="connsiteY46" fmla="*/ 5540095 h 6199731"/>
                <a:gd name="connsiteX47" fmla="*/ 3575885 w 5426208"/>
                <a:gd name="connsiteY47" fmla="*/ 5668222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87904 w 5426208"/>
                <a:gd name="connsiteY33" fmla="*/ 4102629 h 6199731"/>
                <a:gd name="connsiteX34" fmla="*/ 2042048 w 5426208"/>
                <a:gd name="connsiteY34" fmla="*/ 4715371 h 6199731"/>
                <a:gd name="connsiteX35" fmla="*/ 2771689 w 5426208"/>
                <a:gd name="connsiteY35" fmla="*/ 501209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369727 w 5426208"/>
                <a:gd name="connsiteY45" fmla="*/ 5813692 h 6199731"/>
                <a:gd name="connsiteX46" fmla="*/ 3483886 w 5426208"/>
                <a:gd name="connsiteY46" fmla="*/ 5540095 h 6199731"/>
                <a:gd name="connsiteX47" fmla="*/ 3575885 w 5426208"/>
                <a:gd name="connsiteY47" fmla="*/ 5668222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87904 w 5426208"/>
                <a:gd name="connsiteY33" fmla="*/ 4102629 h 6199731"/>
                <a:gd name="connsiteX34" fmla="*/ 2042048 w 5426208"/>
                <a:gd name="connsiteY34" fmla="*/ 4715371 h 6199731"/>
                <a:gd name="connsiteX35" fmla="*/ 2771689 w 5426208"/>
                <a:gd name="connsiteY35" fmla="*/ 501209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369727 w 5426208"/>
                <a:gd name="connsiteY45" fmla="*/ 5813692 h 6199731"/>
                <a:gd name="connsiteX46" fmla="*/ 3483886 w 5426208"/>
                <a:gd name="connsiteY46" fmla="*/ 5540095 h 6199731"/>
                <a:gd name="connsiteX47" fmla="*/ 3575885 w 5426208"/>
                <a:gd name="connsiteY47" fmla="*/ 5668222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87904 w 5426208"/>
                <a:gd name="connsiteY33" fmla="*/ 4102629 h 6199731"/>
                <a:gd name="connsiteX34" fmla="*/ 2015715 w 5426208"/>
                <a:gd name="connsiteY34" fmla="*/ 4652101 h 6199731"/>
                <a:gd name="connsiteX35" fmla="*/ 2771689 w 5426208"/>
                <a:gd name="connsiteY35" fmla="*/ 501209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369727 w 5426208"/>
                <a:gd name="connsiteY45" fmla="*/ 5813692 h 6199731"/>
                <a:gd name="connsiteX46" fmla="*/ 3483886 w 5426208"/>
                <a:gd name="connsiteY46" fmla="*/ 5540095 h 6199731"/>
                <a:gd name="connsiteX47" fmla="*/ 3575885 w 5426208"/>
                <a:gd name="connsiteY47" fmla="*/ 5668222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53280 w 5426208"/>
                <a:gd name="connsiteY33" fmla="*/ 4010799 h 6199731"/>
                <a:gd name="connsiteX34" fmla="*/ 2015715 w 5426208"/>
                <a:gd name="connsiteY34" fmla="*/ 4652101 h 6199731"/>
                <a:gd name="connsiteX35" fmla="*/ 2771689 w 5426208"/>
                <a:gd name="connsiteY35" fmla="*/ 501209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369727 w 5426208"/>
                <a:gd name="connsiteY45" fmla="*/ 5813692 h 6199731"/>
                <a:gd name="connsiteX46" fmla="*/ 3483886 w 5426208"/>
                <a:gd name="connsiteY46" fmla="*/ 5540095 h 6199731"/>
                <a:gd name="connsiteX47" fmla="*/ 3575885 w 5426208"/>
                <a:gd name="connsiteY47" fmla="*/ 5668222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53280 w 5426208"/>
                <a:gd name="connsiteY33" fmla="*/ 4010799 h 6199731"/>
                <a:gd name="connsiteX34" fmla="*/ 2015715 w 5426208"/>
                <a:gd name="connsiteY34" fmla="*/ 4652101 h 6199731"/>
                <a:gd name="connsiteX35" fmla="*/ 2771689 w 5426208"/>
                <a:gd name="connsiteY35" fmla="*/ 501209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369727 w 5426208"/>
                <a:gd name="connsiteY45" fmla="*/ 5813692 h 6199731"/>
                <a:gd name="connsiteX46" fmla="*/ 3483886 w 5426208"/>
                <a:gd name="connsiteY46" fmla="*/ 5540095 h 6199731"/>
                <a:gd name="connsiteX47" fmla="*/ 3500869 w 5426208"/>
                <a:gd name="connsiteY47" fmla="*/ 5718513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53280 w 5426208"/>
                <a:gd name="connsiteY33" fmla="*/ 4010799 h 6199731"/>
                <a:gd name="connsiteX34" fmla="*/ 2015715 w 5426208"/>
                <a:gd name="connsiteY34" fmla="*/ 4652101 h 6199731"/>
                <a:gd name="connsiteX35" fmla="*/ 2771689 w 5426208"/>
                <a:gd name="connsiteY35" fmla="*/ 501209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369727 w 5426208"/>
                <a:gd name="connsiteY45" fmla="*/ 5813692 h 6199731"/>
                <a:gd name="connsiteX46" fmla="*/ 3384948 w 5426208"/>
                <a:gd name="connsiteY46" fmla="*/ 5645372 h 6199731"/>
                <a:gd name="connsiteX47" fmla="*/ 3500869 w 5426208"/>
                <a:gd name="connsiteY47" fmla="*/ 5718513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53280 w 5426208"/>
                <a:gd name="connsiteY33" fmla="*/ 4010799 h 6199731"/>
                <a:gd name="connsiteX34" fmla="*/ 2015715 w 5426208"/>
                <a:gd name="connsiteY34" fmla="*/ 4652101 h 6199731"/>
                <a:gd name="connsiteX35" fmla="*/ 2771689 w 5426208"/>
                <a:gd name="connsiteY35" fmla="*/ 501209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369727 w 5426208"/>
                <a:gd name="connsiteY45" fmla="*/ 5813692 h 6199731"/>
                <a:gd name="connsiteX46" fmla="*/ 3384948 w 5426208"/>
                <a:gd name="connsiteY46" fmla="*/ 5645372 h 6199731"/>
                <a:gd name="connsiteX47" fmla="*/ 3500869 w 5426208"/>
                <a:gd name="connsiteY47" fmla="*/ 5718513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53280 w 5426208"/>
                <a:gd name="connsiteY33" fmla="*/ 4010799 h 6199731"/>
                <a:gd name="connsiteX34" fmla="*/ 2015715 w 5426208"/>
                <a:gd name="connsiteY34" fmla="*/ 4652101 h 6199731"/>
                <a:gd name="connsiteX35" fmla="*/ 2771689 w 5426208"/>
                <a:gd name="connsiteY35" fmla="*/ 501209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471273 w 5426208"/>
                <a:gd name="connsiteY45" fmla="*/ 5841898 h 6199731"/>
                <a:gd name="connsiteX46" fmla="*/ 3384948 w 5426208"/>
                <a:gd name="connsiteY46" fmla="*/ 5645372 h 6199731"/>
                <a:gd name="connsiteX47" fmla="*/ 3500869 w 5426208"/>
                <a:gd name="connsiteY47" fmla="*/ 5718513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53280 w 5426208"/>
                <a:gd name="connsiteY33" fmla="*/ 4010799 h 6199731"/>
                <a:gd name="connsiteX34" fmla="*/ 2015715 w 5426208"/>
                <a:gd name="connsiteY34" fmla="*/ 4652101 h 6199731"/>
                <a:gd name="connsiteX35" fmla="*/ 2631307 w 5426208"/>
                <a:gd name="connsiteY35" fmla="*/ 497455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471273 w 5426208"/>
                <a:gd name="connsiteY45" fmla="*/ 5841898 h 6199731"/>
                <a:gd name="connsiteX46" fmla="*/ 3384948 w 5426208"/>
                <a:gd name="connsiteY46" fmla="*/ 5645372 h 6199731"/>
                <a:gd name="connsiteX47" fmla="*/ 3500869 w 5426208"/>
                <a:gd name="connsiteY47" fmla="*/ 5718513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53280 w 5426208"/>
                <a:gd name="connsiteY33" fmla="*/ 4010799 h 6199731"/>
                <a:gd name="connsiteX34" fmla="*/ 2015715 w 5426208"/>
                <a:gd name="connsiteY34" fmla="*/ 4652101 h 6199731"/>
                <a:gd name="connsiteX35" fmla="*/ 2631307 w 5426208"/>
                <a:gd name="connsiteY35" fmla="*/ 4974554 h 6199731"/>
                <a:gd name="connsiteX36" fmla="*/ 2258473 w 5426208"/>
                <a:gd name="connsiteY36" fmla="*/ 504814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471273 w 5426208"/>
                <a:gd name="connsiteY45" fmla="*/ 5841898 h 6199731"/>
                <a:gd name="connsiteX46" fmla="*/ 3384948 w 5426208"/>
                <a:gd name="connsiteY46" fmla="*/ 5645372 h 6199731"/>
                <a:gd name="connsiteX47" fmla="*/ 3500869 w 5426208"/>
                <a:gd name="connsiteY47" fmla="*/ 5718513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53280 w 5426208"/>
                <a:gd name="connsiteY33" fmla="*/ 4010799 h 6199731"/>
                <a:gd name="connsiteX34" fmla="*/ 2015715 w 5426208"/>
                <a:gd name="connsiteY34" fmla="*/ 4652101 h 6199731"/>
                <a:gd name="connsiteX35" fmla="*/ 2631307 w 5426208"/>
                <a:gd name="connsiteY35" fmla="*/ 4974554 h 6199731"/>
                <a:gd name="connsiteX36" fmla="*/ 2175214 w 5426208"/>
                <a:gd name="connsiteY36" fmla="*/ 5005357 h 6199731"/>
                <a:gd name="connsiteX37" fmla="*/ 1485802 w 5426208"/>
                <a:gd name="connsiteY37" fmla="*/ 4878465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471273 w 5426208"/>
                <a:gd name="connsiteY45" fmla="*/ 5841898 h 6199731"/>
                <a:gd name="connsiteX46" fmla="*/ 3384948 w 5426208"/>
                <a:gd name="connsiteY46" fmla="*/ 5645372 h 6199731"/>
                <a:gd name="connsiteX47" fmla="*/ 3500869 w 5426208"/>
                <a:gd name="connsiteY47" fmla="*/ 5718513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53280 w 5426208"/>
                <a:gd name="connsiteY33" fmla="*/ 4010799 h 6199731"/>
                <a:gd name="connsiteX34" fmla="*/ 2015715 w 5426208"/>
                <a:gd name="connsiteY34" fmla="*/ 4652101 h 6199731"/>
                <a:gd name="connsiteX35" fmla="*/ 2631307 w 5426208"/>
                <a:gd name="connsiteY35" fmla="*/ 4974554 h 6199731"/>
                <a:gd name="connsiteX36" fmla="*/ 2175214 w 5426208"/>
                <a:gd name="connsiteY36" fmla="*/ 5005357 h 6199731"/>
                <a:gd name="connsiteX37" fmla="*/ 1502268 w 5426208"/>
                <a:gd name="connsiteY37" fmla="*/ 4791324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471273 w 5426208"/>
                <a:gd name="connsiteY45" fmla="*/ 5841898 h 6199731"/>
                <a:gd name="connsiteX46" fmla="*/ 3384948 w 5426208"/>
                <a:gd name="connsiteY46" fmla="*/ 5645372 h 6199731"/>
                <a:gd name="connsiteX47" fmla="*/ 3500869 w 5426208"/>
                <a:gd name="connsiteY47" fmla="*/ 5718513 h 6199731"/>
                <a:gd name="connsiteX48" fmla="*/ 3506134 w 5426208"/>
                <a:gd name="connsiteY48" fmla="*/ 6199731 h 6199731"/>
                <a:gd name="connsiteX0" fmla="*/ 4469964 w 5426208"/>
                <a:gd name="connsiteY0" fmla="*/ 6067996 h 6199731"/>
                <a:gd name="connsiteX1" fmla="*/ 4282215 w 5426208"/>
                <a:gd name="connsiteY1" fmla="*/ 5520241 h 6199731"/>
                <a:gd name="connsiteX2" fmla="*/ 4330110 w 5426208"/>
                <a:gd name="connsiteY2" fmla="*/ 5252182 h 6199731"/>
                <a:gd name="connsiteX3" fmla="*/ 4631881 w 5426208"/>
                <a:gd name="connsiteY3" fmla="*/ 4847196 h 6199731"/>
                <a:gd name="connsiteX4" fmla="*/ 5058626 w 5426208"/>
                <a:gd name="connsiteY4" fmla="*/ 3800971 h 6199731"/>
                <a:gd name="connsiteX5" fmla="*/ 5416844 w 5426208"/>
                <a:gd name="connsiteY5" fmla="*/ 2735742 h 6199731"/>
                <a:gd name="connsiteX6" fmla="*/ 5253752 w 5426208"/>
                <a:gd name="connsiteY6" fmla="*/ 2747942 h 6199731"/>
                <a:gd name="connsiteX7" fmla="*/ 4553133 w 5426208"/>
                <a:gd name="connsiteY7" fmla="*/ 3267459 h 6199731"/>
                <a:gd name="connsiteX8" fmla="*/ 3980892 w 5426208"/>
                <a:gd name="connsiteY8" fmla="*/ 4210612 h 6199731"/>
                <a:gd name="connsiteX9" fmla="*/ 4002122 w 5426208"/>
                <a:gd name="connsiteY9" fmla="*/ 3520514 h 6199731"/>
                <a:gd name="connsiteX10" fmla="*/ 4261463 w 5426208"/>
                <a:gd name="connsiteY10" fmla="*/ 1983300 h 6199731"/>
                <a:gd name="connsiteX11" fmla="*/ 4416873 w 5426208"/>
                <a:gd name="connsiteY11" fmla="*/ 1383760 h 6199731"/>
                <a:gd name="connsiteX12" fmla="*/ 4596120 w 5426208"/>
                <a:gd name="connsiteY12" fmla="*/ 925306 h 6199731"/>
                <a:gd name="connsiteX13" fmla="*/ 4049958 w 5426208"/>
                <a:gd name="connsiteY13" fmla="*/ 1199173 h 6199731"/>
                <a:gd name="connsiteX14" fmla="*/ 3488008 w 5426208"/>
                <a:gd name="connsiteY14" fmla="*/ 2315594 h 6199731"/>
                <a:gd name="connsiteX15" fmla="*/ 3287203 w 5426208"/>
                <a:gd name="connsiteY15" fmla="*/ 3409267 h 6199731"/>
                <a:gd name="connsiteX16" fmla="*/ 3292845 w 5426208"/>
                <a:gd name="connsiteY16" fmla="*/ 4093202 h 6199731"/>
                <a:gd name="connsiteX17" fmla="*/ 3192806 w 5426208"/>
                <a:gd name="connsiteY17" fmla="*/ 3842808 h 6199731"/>
                <a:gd name="connsiteX18" fmla="*/ 3006290 w 5426208"/>
                <a:gd name="connsiteY18" fmla="*/ 2973076 h 6199731"/>
                <a:gd name="connsiteX19" fmla="*/ 2437902 w 5426208"/>
                <a:gd name="connsiteY19" fmla="*/ 1628845 h 6199731"/>
                <a:gd name="connsiteX20" fmla="*/ 2086078 w 5426208"/>
                <a:gd name="connsiteY20" fmla="*/ 683692 h 6199731"/>
                <a:gd name="connsiteX21" fmla="*/ 1976061 w 5426208"/>
                <a:gd name="connsiteY21" fmla="*/ 237639 h 6199731"/>
                <a:gd name="connsiteX22" fmla="*/ 1853512 w 5426208"/>
                <a:gd name="connsiteY22" fmla="*/ 1969 h 6199731"/>
                <a:gd name="connsiteX23" fmla="*/ 1674403 w 5426208"/>
                <a:gd name="connsiteY23" fmla="*/ 360188 h 6199731"/>
                <a:gd name="connsiteX24" fmla="*/ 1504721 w 5426208"/>
                <a:gd name="connsiteY24" fmla="*/ 1415990 h 6199731"/>
                <a:gd name="connsiteX25" fmla="*/ 1919500 w 5426208"/>
                <a:gd name="connsiteY25" fmla="*/ 2745169 h 6199731"/>
                <a:gd name="connsiteX26" fmla="*/ 2511779 w 5426208"/>
                <a:gd name="connsiteY26" fmla="*/ 3912880 h 6199731"/>
                <a:gd name="connsiteX27" fmla="*/ 2507282 w 5426208"/>
                <a:gd name="connsiteY27" fmla="*/ 4079031 h 6199731"/>
                <a:gd name="connsiteX28" fmla="*/ 1259624 w 5426208"/>
                <a:gd name="connsiteY28" fmla="*/ 2566060 h 6199731"/>
                <a:gd name="connsiteX29" fmla="*/ 760003 w 5426208"/>
                <a:gd name="connsiteY29" fmla="*/ 2019305 h 6199731"/>
                <a:gd name="connsiteX30" fmla="*/ 213248 w 5426208"/>
                <a:gd name="connsiteY30" fmla="*/ 1510258 h 6199731"/>
                <a:gd name="connsiteX31" fmla="*/ 213248 w 5426208"/>
                <a:gd name="connsiteY31" fmla="*/ 1642233 h 6199731"/>
                <a:gd name="connsiteX32" fmla="*/ 694015 w 5426208"/>
                <a:gd name="connsiteY32" fmla="*/ 2980839 h 6199731"/>
                <a:gd name="connsiteX33" fmla="*/ 1253280 w 5426208"/>
                <a:gd name="connsiteY33" fmla="*/ 4010799 h 6199731"/>
                <a:gd name="connsiteX34" fmla="*/ 2015715 w 5426208"/>
                <a:gd name="connsiteY34" fmla="*/ 4652101 h 6199731"/>
                <a:gd name="connsiteX35" fmla="*/ 2631307 w 5426208"/>
                <a:gd name="connsiteY35" fmla="*/ 4974554 h 6199731"/>
                <a:gd name="connsiteX36" fmla="*/ 2175214 w 5426208"/>
                <a:gd name="connsiteY36" fmla="*/ 5005357 h 6199731"/>
                <a:gd name="connsiteX37" fmla="*/ 1502268 w 5426208"/>
                <a:gd name="connsiteY37" fmla="*/ 4791324 h 6199731"/>
                <a:gd name="connsiteX38" fmla="*/ 760003 w 5426208"/>
                <a:gd name="connsiteY38" fmla="*/ 4187470 h 6199731"/>
                <a:gd name="connsiteX39" fmla="*/ 260382 w 5426208"/>
                <a:gd name="connsiteY39" fmla="*/ 3291924 h 6199731"/>
                <a:gd name="connsiteX40" fmla="*/ 5859 w 5426208"/>
                <a:gd name="connsiteY40" fmla="*/ 2924278 h 6199731"/>
                <a:gd name="connsiteX41" fmla="*/ 109554 w 5426208"/>
                <a:gd name="connsiteY41" fmla="*/ 3518167 h 6199731"/>
                <a:gd name="connsiteX42" fmla="*/ 420638 w 5426208"/>
                <a:gd name="connsiteY42" fmla="*/ 4922761 h 6199731"/>
                <a:gd name="connsiteX43" fmla="*/ 967661 w 5426208"/>
                <a:gd name="connsiteY43" fmla="*/ 5506212 h 6199731"/>
                <a:gd name="connsiteX44" fmla="*/ 1523574 w 5426208"/>
                <a:gd name="connsiteY44" fmla="*/ 5761746 h 6199731"/>
                <a:gd name="connsiteX45" fmla="*/ 2471273 w 5426208"/>
                <a:gd name="connsiteY45" fmla="*/ 5841898 h 6199731"/>
                <a:gd name="connsiteX46" fmla="*/ 3384948 w 5426208"/>
                <a:gd name="connsiteY46" fmla="*/ 5645372 h 6199731"/>
                <a:gd name="connsiteX47" fmla="*/ 3500869 w 5426208"/>
                <a:gd name="connsiteY47" fmla="*/ 5718513 h 6199731"/>
                <a:gd name="connsiteX48" fmla="*/ 3506134 w 5426208"/>
                <a:gd name="connsiteY48" fmla="*/ 6199731 h 6199731"/>
                <a:gd name="connsiteX0" fmla="*/ 4469964 w 5426208"/>
                <a:gd name="connsiteY0" fmla="*/ 6068369 h 6200104"/>
                <a:gd name="connsiteX1" fmla="*/ 4282215 w 5426208"/>
                <a:gd name="connsiteY1" fmla="*/ 5520614 h 6200104"/>
                <a:gd name="connsiteX2" fmla="*/ 4330110 w 5426208"/>
                <a:gd name="connsiteY2" fmla="*/ 5252555 h 6200104"/>
                <a:gd name="connsiteX3" fmla="*/ 4631881 w 5426208"/>
                <a:gd name="connsiteY3" fmla="*/ 4847569 h 6200104"/>
                <a:gd name="connsiteX4" fmla="*/ 5058626 w 5426208"/>
                <a:gd name="connsiteY4" fmla="*/ 3801344 h 6200104"/>
                <a:gd name="connsiteX5" fmla="*/ 5416844 w 5426208"/>
                <a:gd name="connsiteY5" fmla="*/ 2736115 h 6200104"/>
                <a:gd name="connsiteX6" fmla="*/ 5253752 w 5426208"/>
                <a:gd name="connsiteY6" fmla="*/ 2748315 h 6200104"/>
                <a:gd name="connsiteX7" fmla="*/ 4553133 w 5426208"/>
                <a:gd name="connsiteY7" fmla="*/ 3267832 h 6200104"/>
                <a:gd name="connsiteX8" fmla="*/ 3980892 w 5426208"/>
                <a:gd name="connsiteY8" fmla="*/ 4210985 h 6200104"/>
                <a:gd name="connsiteX9" fmla="*/ 4002122 w 5426208"/>
                <a:gd name="connsiteY9" fmla="*/ 3520887 h 6200104"/>
                <a:gd name="connsiteX10" fmla="*/ 4261463 w 5426208"/>
                <a:gd name="connsiteY10" fmla="*/ 1983673 h 6200104"/>
                <a:gd name="connsiteX11" fmla="*/ 4416873 w 5426208"/>
                <a:gd name="connsiteY11" fmla="*/ 1384133 h 6200104"/>
                <a:gd name="connsiteX12" fmla="*/ 4596120 w 5426208"/>
                <a:gd name="connsiteY12" fmla="*/ 925679 h 6200104"/>
                <a:gd name="connsiteX13" fmla="*/ 4049958 w 5426208"/>
                <a:gd name="connsiteY13" fmla="*/ 1199546 h 6200104"/>
                <a:gd name="connsiteX14" fmla="*/ 3488008 w 5426208"/>
                <a:gd name="connsiteY14" fmla="*/ 2315967 h 6200104"/>
                <a:gd name="connsiteX15" fmla="*/ 3287203 w 5426208"/>
                <a:gd name="connsiteY15" fmla="*/ 3409640 h 6200104"/>
                <a:gd name="connsiteX16" fmla="*/ 3292845 w 5426208"/>
                <a:gd name="connsiteY16" fmla="*/ 4093575 h 6200104"/>
                <a:gd name="connsiteX17" fmla="*/ 3192806 w 5426208"/>
                <a:gd name="connsiteY17" fmla="*/ 3843181 h 6200104"/>
                <a:gd name="connsiteX18" fmla="*/ 3006290 w 5426208"/>
                <a:gd name="connsiteY18" fmla="*/ 2973449 h 6200104"/>
                <a:gd name="connsiteX19" fmla="*/ 2437902 w 5426208"/>
                <a:gd name="connsiteY19" fmla="*/ 1629218 h 6200104"/>
                <a:gd name="connsiteX20" fmla="*/ 2116465 w 5426208"/>
                <a:gd name="connsiteY20" fmla="*/ 842913 h 6200104"/>
                <a:gd name="connsiteX21" fmla="*/ 1976061 w 5426208"/>
                <a:gd name="connsiteY21" fmla="*/ 238012 h 6200104"/>
                <a:gd name="connsiteX22" fmla="*/ 1853512 w 5426208"/>
                <a:gd name="connsiteY22" fmla="*/ 2342 h 6200104"/>
                <a:gd name="connsiteX23" fmla="*/ 1674403 w 5426208"/>
                <a:gd name="connsiteY23" fmla="*/ 360561 h 6200104"/>
                <a:gd name="connsiteX24" fmla="*/ 1504721 w 5426208"/>
                <a:gd name="connsiteY24" fmla="*/ 1416363 h 6200104"/>
                <a:gd name="connsiteX25" fmla="*/ 1919500 w 5426208"/>
                <a:gd name="connsiteY25" fmla="*/ 2745542 h 6200104"/>
                <a:gd name="connsiteX26" fmla="*/ 2511779 w 5426208"/>
                <a:gd name="connsiteY26" fmla="*/ 3913253 h 6200104"/>
                <a:gd name="connsiteX27" fmla="*/ 2507282 w 5426208"/>
                <a:gd name="connsiteY27" fmla="*/ 4079404 h 6200104"/>
                <a:gd name="connsiteX28" fmla="*/ 1259624 w 5426208"/>
                <a:gd name="connsiteY28" fmla="*/ 2566433 h 6200104"/>
                <a:gd name="connsiteX29" fmla="*/ 760003 w 5426208"/>
                <a:gd name="connsiteY29" fmla="*/ 2019678 h 6200104"/>
                <a:gd name="connsiteX30" fmla="*/ 213248 w 5426208"/>
                <a:gd name="connsiteY30" fmla="*/ 1510631 h 6200104"/>
                <a:gd name="connsiteX31" fmla="*/ 213248 w 5426208"/>
                <a:gd name="connsiteY31" fmla="*/ 1642606 h 6200104"/>
                <a:gd name="connsiteX32" fmla="*/ 694015 w 5426208"/>
                <a:gd name="connsiteY32" fmla="*/ 2981212 h 6200104"/>
                <a:gd name="connsiteX33" fmla="*/ 1253280 w 5426208"/>
                <a:gd name="connsiteY33" fmla="*/ 4011172 h 6200104"/>
                <a:gd name="connsiteX34" fmla="*/ 2015715 w 5426208"/>
                <a:gd name="connsiteY34" fmla="*/ 4652474 h 6200104"/>
                <a:gd name="connsiteX35" fmla="*/ 2631307 w 5426208"/>
                <a:gd name="connsiteY35" fmla="*/ 4974927 h 6200104"/>
                <a:gd name="connsiteX36" fmla="*/ 2175214 w 5426208"/>
                <a:gd name="connsiteY36" fmla="*/ 5005730 h 6200104"/>
                <a:gd name="connsiteX37" fmla="*/ 1502268 w 5426208"/>
                <a:gd name="connsiteY37" fmla="*/ 4791697 h 6200104"/>
                <a:gd name="connsiteX38" fmla="*/ 760003 w 5426208"/>
                <a:gd name="connsiteY38" fmla="*/ 4187843 h 6200104"/>
                <a:gd name="connsiteX39" fmla="*/ 260382 w 5426208"/>
                <a:gd name="connsiteY39" fmla="*/ 3292297 h 6200104"/>
                <a:gd name="connsiteX40" fmla="*/ 5859 w 5426208"/>
                <a:gd name="connsiteY40" fmla="*/ 2924651 h 6200104"/>
                <a:gd name="connsiteX41" fmla="*/ 109554 w 5426208"/>
                <a:gd name="connsiteY41" fmla="*/ 3518540 h 6200104"/>
                <a:gd name="connsiteX42" fmla="*/ 420638 w 5426208"/>
                <a:gd name="connsiteY42" fmla="*/ 4923134 h 6200104"/>
                <a:gd name="connsiteX43" fmla="*/ 967661 w 5426208"/>
                <a:gd name="connsiteY43" fmla="*/ 5506585 h 6200104"/>
                <a:gd name="connsiteX44" fmla="*/ 1523574 w 5426208"/>
                <a:gd name="connsiteY44" fmla="*/ 5762119 h 6200104"/>
                <a:gd name="connsiteX45" fmla="*/ 2471273 w 5426208"/>
                <a:gd name="connsiteY45" fmla="*/ 5842271 h 6200104"/>
                <a:gd name="connsiteX46" fmla="*/ 3384948 w 5426208"/>
                <a:gd name="connsiteY46" fmla="*/ 5645745 h 6200104"/>
                <a:gd name="connsiteX47" fmla="*/ 3500869 w 5426208"/>
                <a:gd name="connsiteY47" fmla="*/ 5718886 h 6200104"/>
                <a:gd name="connsiteX48" fmla="*/ 3506134 w 5426208"/>
                <a:gd name="connsiteY48" fmla="*/ 6200104 h 6200104"/>
                <a:gd name="connsiteX0" fmla="*/ 4469964 w 5426208"/>
                <a:gd name="connsiteY0" fmla="*/ 6083203 h 6214938"/>
                <a:gd name="connsiteX1" fmla="*/ 4282215 w 5426208"/>
                <a:gd name="connsiteY1" fmla="*/ 5535448 h 6214938"/>
                <a:gd name="connsiteX2" fmla="*/ 4330110 w 5426208"/>
                <a:gd name="connsiteY2" fmla="*/ 5267389 h 6214938"/>
                <a:gd name="connsiteX3" fmla="*/ 4631881 w 5426208"/>
                <a:gd name="connsiteY3" fmla="*/ 4862403 h 6214938"/>
                <a:gd name="connsiteX4" fmla="*/ 5058626 w 5426208"/>
                <a:gd name="connsiteY4" fmla="*/ 3816178 h 6214938"/>
                <a:gd name="connsiteX5" fmla="*/ 5416844 w 5426208"/>
                <a:gd name="connsiteY5" fmla="*/ 2750949 h 6214938"/>
                <a:gd name="connsiteX6" fmla="*/ 5253752 w 5426208"/>
                <a:gd name="connsiteY6" fmla="*/ 2763149 h 6214938"/>
                <a:gd name="connsiteX7" fmla="*/ 4553133 w 5426208"/>
                <a:gd name="connsiteY7" fmla="*/ 3282666 h 6214938"/>
                <a:gd name="connsiteX8" fmla="*/ 3980892 w 5426208"/>
                <a:gd name="connsiteY8" fmla="*/ 4225819 h 6214938"/>
                <a:gd name="connsiteX9" fmla="*/ 4002122 w 5426208"/>
                <a:gd name="connsiteY9" fmla="*/ 3535721 h 6214938"/>
                <a:gd name="connsiteX10" fmla="*/ 4261463 w 5426208"/>
                <a:gd name="connsiteY10" fmla="*/ 1998507 h 6214938"/>
                <a:gd name="connsiteX11" fmla="*/ 4416873 w 5426208"/>
                <a:gd name="connsiteY11" fmla="*/ 1398967 h 6214938"/>
                <a:gd name="connsiteX12" fmla="*/ 4596120 w 5426208"/>
                <a:gd name="connsiteY12" fmla="*/ 940513 h 6214938"/>
                <a:gd name="connsiteX13" fmla="*/ 4049958 w 5426208"/>
                <a:gd name="connsiteY13" fmla="*/ 1214380 h 6214938"/>
                <a:gd name="connsiteX14" fmla="*/ 3488008 w 5426208"/>
                <a:gd name="connsiteY14" fmla="*/ 2330801 h 6214938"/>
                <a:gd name="connsiteX15" fmla="*/ 3287203 w 5426208"/>
                <a:gd name="connsiteY15" fmla="*/ 3424474 h 6214938"/>
                <a:gd name="connsiteX16" fmla="*/ 3292845 w 5426208"/>
                <a:gd name="connsiteY16" fmla="*/ 4108409 h 6214938"/>
                <a:gd name="connsiteX17" fmla="*/ 3192806 w 5426208"/>
                <a:gd name="connsiteY17" fmla="*/ 3858015 h 6214938"/>
                <a:gd name="connsiteX18" fmla="*/ 3006290 w 5426208"/>
                <a:gd name="connsiteY18" fmla="*/ 2988283 h 6214938"/>
                <a:gd name="connsiteX19" fmla="*/ 2437902 w 5426208"/>
                <a:gd name="connsiteY19" fmla="*/ 1644052 h 6214938"/>
                <a:gd name="connsiteX20" fmla="*/ 2116465 w 5426208"/>
                <a:gd name="connsiteY20" fmla="*/ 857747 h 6214938"/>
                <a:gd name="connsiteX21" fmla="*/ 1976061 w 5426208"/>
                <a:gd name="connsiteY21" fmla="*/ 252846 h 6214938"/>
                <a:gd name="connsiteX22" fmla="*/ 1853512 w 5426208"/>
                <a:gd name="connsiteY22" fmla="*/ 17176 h 6214938"/>
                <a:gd name="connsiteX23" fmla="*/ 1612673 w 5426208"/>
                <a:gd name="connsiteY23" fmla="*/ 683202 h 6214938"/>
                <a:gd name="connsiteX24" fmla="*/ 1504721 w 5426208"/>
                <a:gd name="connsiteY24" fmla="*/ 1431197 h 6214938"/>
                <a:gd name="connsiteX25" fmla="*/ 1919500 w 5426208"/>
                <a:gd name="connsiteY25" fmla="*/ 2760376 h 6214938"/>
                <a:gd name="connsiteX26" fmla="*/ 2511779 w 5426208"/>
                <a:gd name="connsiteY26" fmla="*/ 3928087 h 6214938"/>
                <a:gd name="connsiteX27" fmla="*/ 2507282 w 5426208"/>
                <a:gd name="connsiteY27" fmla="*/ 4094238 h 6214938"/>
                <a:gd name="connsiteX28" fmla="*/ 1259624 w 5426208"/>
                <a:gd name="connsiteY28" fmla="*/ 2581267 h 6214938"/>
                <a:gd name="connsiteX29" fmla="*/ 760003 w 5426208"/>
                <a:gd name="connsiteY29" fmla="*/ 2034512 h 6214938"/>
                <a:gd name="connsiteX30" fmla="*/ 213248 w 5426208"/>
                <a:gd name="connsiteY30" fmla="*/ 1525465 h 6214938"/>
                <a:gd name="connsiteX31" fmla="*/ 213248 w 5426208"/>
                <a:gd name="connsiteY31" fmla="*/ 1657440 h 6214938"/>
                <a:gd name="connsiteX32" fmla="*/ 694015 w 5426208"/>
                <a:gd name="connsiteY32" fmla="*/ 2996046 h 6214938"/>
                <a:gd name="connsiteX33" fmla="*/ 1253280 w 5426208"/>
                <a:gd name="connsiteY33" fmla="*/ 4026006 h 6214938"/>
                <a:gd name="connsiteX34" fmla="*/ 2015715 w 5426208"/>
                <a:gd name="connsiteY34" fmla="*/ 4667308 h 6214938"/>
                <a:gd name="connsiteX35" fmla="*/ 2631307 w 5426208"/>
                <a:gd name="connsiteY35" fmla="*/ 4989761 h 6214938"/>
                <a:gd name="connsiteX36" fmla="*/ 2175214 w 5426208"/>
                <a:gd name="connsiteY36" fmla="*/ 5020564 h 6214938"/>
                <a:gd name="connsiteX37" fmla="*/ 1502268 w 5426208"/>
                <a:gd name="connsiteY37" fmla="*/ 4806531 h 6214938"/>
                <a:gd name="connsiteX38" fmla="*/ 760003 w 5426208"/>
                <a:gd name="connsiteY38" fmla="*/ 4202677 h 6214938"/>
                <a:gd name="connsiteX39" fmla="*/ 260382 w 5426208"/>
                <a:gd name="connsiteY39" fmla="*/ 3307131 h 6214938"/>
                <a:gd name="connsiteX40" fmla="*/ 5859 w 5426208"/>
                <a:gd name="connsiteY40" fmla="*/ 2939485 h 6214938"/>
                <a:gd name="connsiteX41" fmla="*/ 109554 w 5426208"/>
                <a:gd name="connsiteY41" fmla="*/ 3533374 h 6214938"/>
                <a:gd name="connsiteX42" fmla="*/ 420638 w 5426208"/>
                <a:gd name="connsiteY42" fmla="*/ 4937968 h 6214938"/>
                <a:gd name="connsiteX43" fmla="*/ 967661 w 5426208"/>
                <a:gd name="connsiteY43" fmla="*/ 5521419 h 6214938"/>
                <a:gd name="connsiteX44" fmla="*/ 1523574 w 5426208"/>
                <a:gd name="connsiteY44" fmla="*/ 5776953 h 6214938"/>
                <a:gd name="connsiteX45" fmla="*/ 2471273 w 5426208"/>
                <a:gd name="connsiteY45" fmla="*/ 5857105 h 6214938"/>
                <a:gd name="connsiteX46" fmla="*/ 3384948 w 5426208"/>
                <a:gd name="connsiteY46" fmla="*/ 5660579 h 6214938"/>
                <a:gd name="connsiteX47" fmla="*/ 3500869 w 5426208"/>
                <a:gd name="connsiteY47" fmla="*/ 5733720 h 6214938"/>
                <a:gd name="connsiteX48" fmla="*/ 3506134 w 5426208"/>
                <a:gd name="connsiteY48" fmla="*/ 6214938 h 6214938"/>
                <a:gd name="connsiteX0" fmla="*/ 4469964 w 5426208"/>
                <a:gd name="connsiteY0" fmla="*/ 6068032 h 6199767"/>
                <a:gd name="connsiteX1" fmla="*/ 4282215 w 5426208"/>
                <a:gd name="connsiteY1" fmla="*/ 5520277 h 6199767"/>
                <a:gd name="connsiteX2" fmla="*/ 4330110 w 5426208"/>
                <a:gd name="connsiteY2" fmla="*/ 5252218 h 6199767"/>
                <a:gd name="connsiteX3" fmla="*/ 4631881 w 5426208"/>
                <a:gd name="connsiteY3" fmla="*/ 4847232 h 6199767"/>
                <a:gd name="connsiteX4" fmla="*/ 5058626 w 5426208"/>
                <a:gd name="connsiteY4" fmla="*/ 3801007 h 6199767"/>
                <a:gd name="connsiteX5" fmla="*/ 5416844 w 5426208"/>
                <a:gd name="connsiteY5" fmla="*/ 2735778 h 6199767"/>
                <a:gd name="connsiteX6" fmla="*/ 5253752 w 5426208"/>
                <a:gd name="connsiteY6" fmla="*/ 2747978 h 6199767"/>
                <a:gd name="connsiteX7" fmla="*/ 4553133 w 5426208"/>
                <a:gd name="connsiteY7" fmla="*/ 3267495 h 6199767"/>
                <a:gd name="connsiteX8" fmla="*/ 3980892 w 5426208"/>
                <a:gd name="connsiteY8" fmla="*/ 4210648 h 6199767"/>
                <a:gd name="connsiteX9" fmla="*/ 4002122 w 5426208"/>
                <a:gd name="connsiteY9" fmla="*/ 3520550 h 6199767"/>
                <a:gd name="connsiteX10" fmla="*/ 4261463 w 5426208"/>
                <a:gd name="connsiteY10" fmla="*/ 1983336 h 6199767"/>
                <a:gd name="connsiteX11" fmla="*/ 4416873 w 5426208"/>
                <a:gd name="connsiteY11" fmla="*/ 1383796 h 6199767"/>
                <a:gd name="connsiteX12" fmla="*/ 4596120 w 5426208"/>
                <a:gd name="connsiteY12" fmla="*/ 925342 h 6199767"/>
                <a:gd name="connsiteX13" fmla="*/ 4049958 w 5426208"/>
                <a:gd name="connsiteY13" fmla="*/ 1199209 h 6199767"/>
                <a:gd name="connsiteX14" fmla="*/ 3488008 w 5426208"/>
                <a:gd name="connsiteY14" fmla="*/ 2315630 h 6199767"/>
                <a:gd name="connsiteX15" fmla="*/ 3287203 w 5426208"/>
                <a:gd name="connsiteY15" fmla="*/ 3409303 h 6199767"/>
                <a:gd name="connsiteX16" fmla="*/ 3292845 w 5426208"/>
                <a:gd name="connsiteY16" fmla="*/ 4093238 h 6199767"/>
                <a:gd name="connsiteX17" fmla="*/ 3192806 w 5426208"/>
                <a:gd name="connsiteY17" fmla="*/ 3842844 h 6199767"/>
                <a:gd name="connsiteX18" fmla="*/ 3006290 w 5426208"/>
                <a:gd name="connsiteY18" fmla="*/ 2973112 h 6199767"/>
                <a:gd name="connsiteX19" fmla="*/ 2437902 w 5426208"/>
                <a:gd name="connsiteY19" fmla="*/ 1628881 h 6199767"/>
                <a:gd name="connsiteX20" fmla="*/ 2116465 w 5426208"/>
                <a:gd name="connsiteY20" fmla="*/ 842576 h 6199767"/>
                <a:gd name="connsiteX21" fmla="*/ 1945144 w 5426208"/>
                <a:gd name="connsiteY21" fmla="*/ 474671 h 6199767"/>
                <a:gd name="connsiteX22" fmla="*/ 1853512 w 5426208"/>
                <a:gd name="connsiteY22" fmla="*/ 2005 h 6199767"/>
                <a:gd name="connsiteX23" fmla="*/ 1612673 w 5426208"/>
                <a:gd name="connsiteY23" fmla="*/ 668031 h 6199767"/>
                <a:gd name="connsiteX24" fmla="*/ 1504721 w 5426208"/>
                <a:gd name="connsiteY24" fmla="*/ 1416026 h 6199767"/>
                <a:gd name="connsiteX25" fmla="*/ 1919500 w 5426208"/>
                <a:gd name="connsiteY25" fmla="*/ 2745205 h 6199767"/>
                <a:gd name="connsiteX26" fmla="*/ 2511779 w 5426208"/>
                <a:gd name="connsiteY26" fmla="*/ 3912916 h 6199767"/>
                <a:gd name="connsiteX27" fmla="*/ 2507282 w 5426208"/>
                <a:gd name="connsiteY27" fmla="*/ 4079067 h 6199767"/>
                <a:gd name="connsiteX28" fmla="*/ 1259624 w 5426208"/>
                <a:gd name="connsiteY28" fmla="*/ 2566096 h 6199767"/>
                <a:gd name="connsiteX29" fmla="*/ 760003 w 5426208"/>
                <a:gd name="connsiteY29" fmla="*/ 2019341 h 6199767"/>
                <a:gd name="connsiteX30" fmla="*/ 213248 w 5426208"/>
                <a:gd name="connsiteY30" fmla="*/ 1510294 h 6199767"/>
                <a:gd name="connsiteX31" fmla="*/ 213248 w 5426208"/>
                <a:gd name="connsiteY31" fmla="*/ 1642269 h 6199767"/>
                <a:gd name="connsiteX32" fmla="*/ 694015 w 5426208"/>
                <a:gd name="connsiteY32" fmla="*/ 2980875 h 6199767"/>
                <a:gd name="connsiteX33" fmla="*/ 1253280 w 5426208"/>
                <a:gd name="connsiteY33" fmla="*/ 4010835 h 6199767"/>
                <a:gd name="connsiteX34" fmla="*/ 2015715 w 5426208"/>
                <a:gd name="connsiteY34" fmla="*/ 4652137 h 6199767"/>
                <a:gd name="connsiteX35" fmla="*/ 2631307 w 5426208"/>
                <a:gd name="connsiteY35" fmla="*/ 4974590 h 6199767"/>
                <a:gd name="connsiteX36" fmla="*/ 2175214 w 5426208"/>
                <a:gd name="connsiteY36" fmla="*/ 5005393 h 6199767"/>
                <a:gd name="connsiteX37" fmla="*/ 1502268 w 5426208"/>
                <a:gd name="connsiteY37" fmla="*/ 4791360 h 6199767"/>
                <a:gd name="connsiteX38" fmla="*/ 760003 w 5426208"/>
                <a:gd name="connsiteY38" fmla="*/ 4187506 h 6199767"/>
                <a:gd name="connsiteX39" fmla="*/ 260382 w 5426208"/>
                <a:gd name="connsiteY39" fmla="*/ 3291960 h 6199767"/>
                <a:gd name="connsiteX40" fmla="*/ 5859 w 5426208"/>
                <a:gd name="connsiteY40" fmla="*/ 2924314 h 6199767"/>
                <a:gd name="connsiteX41" fmla="*/ 109554 w 5426208"/>
                <a:gd name="connsiteY41" fmla="*/ 3518203 h 6199767"/>
                <a:gd name="connsiteX42" fmla="*/ 420638 w 5426208"/>
                <a:gd name="connsiteY42" fmla="*/ 4922797 h 6199767"/>
                <a:gd name="connsiteX43" fmla="*/ 967661 w 5426208"/>
                <a:gd name="connsiteY43" fmla="*/ 5506248 h 6199767"/>
                <a:gd name="connsiteX44" fmla="*/ 1523574 w 5426208"/>
                <a:gd name="connsiteY44" fmla="*/ 5761782 h 6199767"/>
                <a:gd name="connsiteX45" fmla="*/ 2471273 w 5426208"/>
                <a:gd name="connsiteY45" fmla="*/ 5841934 h 6199767"/>
                <a:gd name="connsiteX46" fmla="*/ 3384948 w 5426208"/>
                <a:gd name="connsiteY46" fmla="*/ 5645408 h 6199767"/>
                <a:gd name="connsiteX47" fmla="*/ 3500869 w 5426208"/>
                <a:gd name="connsiteY47" fmla="*/ 5718549 h 6199767"/>
                <a:gd name="connsiteX48" fmla="*/ 3506134 w 5426208"/>
                <a:gd name="connsiteY48" fmla="*/ 6199767 h 6199767"/>
                <a:gd name="connsiteX0" fmla="*/ 4469964 w 5426208"/>
                <a:gd name="connsiteY0" fmla="*/ 5783028 h 5914763"/>
                <a:gd name="connsiteX1" fmla="*/ 4282215 w 5426208"/>
                <a:gd name="connsiteY1" fmla="*/ 5235273 h 5914763"/>
                <a:gd name="connsiteX2" fmla="*/ 4330110 w 5426208"/>
                <a:gd name="connsiteY2" fmla="*/ 4967214 h 5914763"/>
                <a:gd name="connsiteX3" fmla="*/ 4631881 w 5426208"/>
                <a:gd name="connsiteY3" fmla="*/ 4562228 h 5914763"/>
                <a:gd name="connsiteX4" fmla="*/ 5058626 w 5426208"/>
                <a:gd name="connsiteY4" fmla="*/ 3516003 h 5914763"/>
                <a:gd name="connsiteX5" fmla="*/ 5416844 w 5426208"/>
                <a:gd name="connsiteY5" fmla="*/ 2450774 h 5914763"/>
                <a:gd name="connsiteX6" fmla="*/ 5253752 w 5426208"/>
                <a:gd name="connsiteY6" fmla="*/ 2462974 h 5914763"/>
                <a:gd name="connsiteX7" fmla="*/ 4553133 w 5426208"/>
                <a:gd name="connsiteY7" fmla="*/ 2982491 h 5914763"/>
                <a:gd name="connsiteX8" fmla="*/ 3980892 w 5426208"/>
                <a:gd name="connsiteY8" fmla="*/ 3925644 h 5914763"/>
                <a:gd name="connsiteX9" fmla="*/ 4002122 w 5426208"/>
                <a:gd name="connsiteY9" fmla="*/ 3235546 h 5914763"/>
                <a:gd name="connsiteX10" fmla="*/ 4261463 w 5426208"/>
                <a:gd name="connsiteY10" fmla="*/ 1698332 h 5914763"/>
                <a:gd name="connsiteX11" fmla="*/ 4416873 w 5426208"/>
                <a:gd name="connsiteY11" fmla="*/ 1098792 h 5914763"/>
                <a:gd name="connsiteX12" fmla="*/ 4596120 w 5426208"/>
                <a:gd name="connsiteY12" fmla="*/ 640338 h 5914763"/>
                <a:gd name="connsiteX13" fmla="*/ 4049958 w 5426208"/>
                <a:gd name="connsiteY13" fmla="*/ 914205 h 5914763"/>
                <a:gd name="connsiteX14" fmla="*/ 3488008 w 5426208"/>
                <a:gd name="connsiteY14" fmla="*/ 2030626 h 5914763"/>
                <a:gd name="connsiteX15" fmla="*/ 3287203 w 5426208"/>
                <a:gd name="connsiteY15" fmla="*/ 3124299 h 5914763"/>
                <a:gd name="connsiteX16" fmla="*/ 3292845 w 5426208"/>
                <a:gd name="connsiteY16" fmla="*/ 3808234 h 5914763"/>
                <a:gd name="connsiteX17" fmla="*/ 3192806 w 5426208"/>
                <a:gd name="connsiteY17" fmla="*/ 3557840 h 5914763"/>
                <a:gd name="connsiteX18" fmla="*/ 3006290 w 5426208"/>
                <a:gd name="connsiteY18" fmla="*/ 2688108 h 5914763"/>
                <a:gd name="connsiteX19" fmla="*/ 2437902 w 5426208"/>
                <a:gd name="connsiteY19" fmla="*/ 1343877 h 5914763"/>
                <a:gd name="connsiteX20" fmla="*/ 2116465 w 5426208"/>
                <a:gd name="connsiteY20" fmla="*/ 557572 h 5914763"/>
                <a:gd name="connsiteX21" fmla="*/ 1945144 w 5426208"/>
                <a:gd name="connsiteY21" fmla="*/ 189667 h 5914763"/>
                <a:gd name="connsiteX22" fmla="*/ 1791527 w 5426208"/>
                <a:gd name="connsiteY22" fmla="*/ 5193 h 5914763"/>
                <a:gd name="connsiteX23" fmla="*/ 1612673 w 5426208"/>
                <a:gd name="connsiteY23" fmla="*/ 383027 h 5914763"/>
                <a:gd name="connsiteX24" fmla="*/ 1504721 w 5426208"/>
                <a:gd name="connsiteY24" fmla="*/ 1131022 h 5914763"/>
                <a:gd name="connsiteX25" fmla="*/ 1919500 w 5426208"/>
                <a:gd name="connsiteY25" fmla="*/ 2460201 h 5914763"/>
                <a:gd name="connsiteX26" fmla="*/ 2511779 w 5426208"/>
                <a:gd name="connsiteY26" fmla="*/ 3627912 h 5914763"/>
                <a:gd name="connsiteX27" fmla="*/ 2507282 w 5426208"/>
                <a:gd name="connsiteY27" fmla="*/ 3794063 h 5914763"/>
                <a:gd name="connsiteX28" fmla="*/ 1259624 w 5426208"/>
                <a:gd name="connsiteY28" fmla="*/ 2281092 h 5914763"/>
                <a:gd name="connsiteX29" fmla="*/ 760003 w 5426208"/>
                <a:gd name="connsiteY29" fmla="*/ 1734337 h 5914763"/>
                <a:gd name="connsiteX30" fmla="*/ 213248 w 5426208"/>
                <a:gd name="connsiteY30" fmla="*/ 1225290 h 5914763"/>
                <a:gd name="connsiteX31" fmla="*/ 213248 w 5426208"/>
                <a:gd name="connsiteY31" fmla="*/ 1357265 h 5914763"/>
                <a:gd name="connsiteX32" fmla="*/ 694015 w 5426208"/>
                <a:gd name="connsiteY32" fmla="*/ 2695871 h 5914763"/>
                <a:gd name="connsiteX33" fmla="*/ 1253280 w 5426208"/>
                <a:gd name="connsiteY33" fmla="*/ 3725831 h 5914763"/>
                <a:gd name="connsiteX34" fmla="*/ 2015715 w 5426208"/>
                <a:gd name="connsiteY34" fmla="*/ 4367133 h 5914763"/>
                <a:gd name="connsiteX35" fmla="*/ 2631307 w 5426208"/>
                <a:gd name="connsiteY35" fmla="*/ 4689586 h 5914763"/>
                <a:gd name="connsiteX36" fmla="*/ 2175214 w 5426208"/>
                <a:gd name="connsiteY36" fmla="*/ 4720389 h 5914763"/>
                <a:gd name="connsiteX37" fmla="*/ 1502268 w 5426208"/>
                <a:gd name="connsiteY37" fmla="*/ 4506356 h 5914763"/>
                <a:gd name="connsiteX38" fmla="*/ 760003 w 5426208"/>
                <a:gd name="connsiteY38" fmla="*/ 3902502 h 5914763"/>
                <a:gd name="connsiteX39" fmla="*/ 260382 w 5426208"/>
                <a:gd name="connsiteY39" fmla="*/ 3006956 h 5914763"/>
                <a:gd name="connsiteX40" fmla="*/ 5859 w 5426208"/>
                <a:gd name="connsiteY40" fmla="*/ 2639310 h 5914763"/>
                <a:gd name="connsiteX41" fmla="*/ 109554 w 5426208"/>
                <a:gd name="connsiteY41" fmla="*/ 3233199 h 5914763"/>
                <a:gd name="connsiteX42" fmla="*/ 420638 w 5426208"/>
                <a:gd name="connsiteY42" fmla="*/ 4637793 h 5914763"/>
                <a:gd name="connsiteX43" fmla="*/ 967661 w 5426208"/>
                <a:gd name="connsiteY43" fmla="*/ 5221244 h 5914763"/>
                <a:gd name="connsiteX44" fmla="*/ 1523574 w 5426208"/>
                <a:gd name="connsiteY44" fmla="*/ 5476778 h 5914763"/>
                <a:gd name="connsiteX45" fmla="*/ 2471273 w 5426208"/>
                <a:gd name="connsiteY45" fmla="*/ 5556930 h 5914763"/>
                <a:gd name="connsiteX46" fmla="*/ 3384948 w 5426208"/>
                <a:gd name="connsiteY46" fmla="*/ 5360404 h 5914763"/>
                <a:gd name="connsiteX47" fmla="*/ 3500869 w 5426208"/>
                <a:gd name="connsiteY47" fmla="*/ 5433545 h 5914763"/>
                <a:gd name="connsiteX48" fmla="*/ 3506134 w 5426208"/>
                <a:gd name="connsiteY48" fmla="*/ 5914763 h 5914763"/>
                <a:gd name="connsiteX0" fmla="*/ 4469964 w 5426208"/>
                <a:gd name="connsiteY0" fmla="*/ 5781273 h 5913008"/>
                <a:gd name="connsiteX1" fmla="*/ 4282215 w 5426208"/>
                <a:gd name="connsiteY1" fmla="*/ 5233518 h 5913008"/>
                <a:gd name="connsiteX2" fmla="*/ 4330110 w 5426208"/>
                <a:gd name="connsiteY2" fmla="*/ 4965459 h 5913008"/>
                <a:gd name="connsiteX3" fmla="*/ 4631881 w 5426208"/>
                <a:gd name="connsiteY3" fmla="*/ 4560473 h 5913008"/>
                <a:gd name="connsiteX4" fmla="*/ 5058626 w 5426208"/>
                <a:gd name="connsiteY4" fmla="*/ 3514248 h 5913008"/>
                <a:gd name="connsiteX5" fmla="*/ 5416844 w 5426208"/>
                <a:gd name="connsiteY5" fmla="*/ 2449019 h 5913008"/>
                <a:gd name="connsiteX6" fmla="*/ 5253752 w 5426208"/>
                <a:gd name="connsiteY6" fmla="*/ 2461219 h 5913008"/>
                <a:gd name="connsiteX7" fmla="*/ 4553133 w 5426208"/>
                <a:gd name="connsiteY7" fmla="*/ 2980736 h 5913008"/>
                <a:gd name="connsiteX8" fmla="*/ 3980892 w 5426208"/>
                <a:gd name="connsiteY8" fmla="*/ 3923889 h 5913008"/>
                <a:gd name="connsiteX9" fmla="*/ 4002122 w 5426208"/>
                <a:gd name="connsiteY9" fmla="*/ 3233791 h 5913008"/>
                <a:gd name="connsiteX10" fmla="*/ 4261463 w 5426208"/>
                <a:gd name="connsiteY10" fmla="*/ 1696577 h 5913008"/>
                <a:gd name="connsiteX11" fmla="*/ 4416873 w 5426208"/>
                <a:gd name="connsiteY11" fmla="*/ 1097037 h 5913008"/>
                <a:gd name="connsiteX12" fmla="*/ 4596120 w 5426208"/>
                <a:gd name="connsiteY12" fmla="*/ 638583 h 5913008"/>
                <a:gd name="connsiteX13" fmla="*/ 4049958 w 5426208"/>
                <a:gd name="connsiteY13" fmla="*/ 912450 h 5913008"/>
                <a:gd name="connsiteX14" fmla="*/ 3488008 w 5426208"/>
                <a:gd name="connsiteY14" fmla="*/ 2028871 h 5913008"/>
                <a:gd name="connsiteX15" fmla="*/ 3287203 w 5426208"/>
                <a:gd name="connsiteY15" fmla="*/ 3122544 h 5913008"/>
                <a:gd name="connsiteX16" fmla="*/ 3292845 w 5426208"/>
                <a:gd name="connsiteY16" fmla="*/ 3806479 h 5913008"/>
                <a:gd name="connsiteX17" fmla="*/ 3192806 w 5426208"/>
                <a:gd name="connsiteY17" fmla="*/ 3556085 h 5913008"/>
                <a:gd name="connsiteX18" fmla="*/ 3006290 w 5426208"/>
                <a:gd name="connsiteY18" fmla="*/ 2686353 h 5913008"/>
                <a:gd name="connsiteX19" fmla="*/ 2437902 w 5426208"/>
                <a:gd name="connsiteY19" fmla="*/ 1342122 h 5913008"/>
                <a:gd name="connsiteX20" fmla="*/ 2116465 w 5426208"/>
                <a:gd name="connsiteY20" fmla="*/ 555817 h 5913008"/>
                <a:gd name="connsiteX21" fmla="*/ 1934158 w 5426208"/>
                <a:gd name="connsiteY21" fmla="*/ 214606 h 5913008"/>
                <a:gd name="connsiteX22" fmla="*/ 1791527 w 5426208"/>
                <a:gd name="connsiteY22" fmla="*/ 3438 h 5913008"/>
                <a:gd name="connsiteX23" fmla="*/ 1612673 w 5426208"/>
                <a:gd name="connsiteY23" fmla="*/ 381272 h 5913008"/>
                <a:gd name="connsiteX24" fmla="*/ 1504721 w 5426208"/>
                <a:gd name="connsiteY24" fmla="*/ 1129267 h 5913008"/>
                <a:gd name="connsiteX25" fmla="*/ 1919500 w 5426208"/>
                <a:gd name="connsiteY25" fmla="*/ 2458446 h 5913008"/>
                <a:gd name="connsiteX26" fmla="*/ 2511779 w 5426208"/>
                <a:gd name="connsiteY26" fmla="*/ 3626157 h 5913008"/>
                <a:gd name="connsiteX27" fmla="*/ 2507282 w 5426208"/>
                <a:gd name="connsiteY27" fmla="*/ 3792308 h 5913008"/>
                <a:gd name="connsiteX28" fmla="*/ 1259624 w 5426208"/>
                <a:gd name="connsiteY28" fmla="*/ 2279337 h 5913008"/>
                <a:gd name="connsiteX29" fmla="*/ 760003 w 5426208"/>
                <a:gd name="connsiteY29" fmla="*/ 1732582 h 5913008"/>
                <a:gd name="connsiteX30" fmla="*/ 213248 w 5426208"/>
                <a:gd name="connsiteY30" fmla="*/ 1223535 h 5913008"/>
                <a:gd name="connsiteX31" fmla="*/ 213248 w 5426208"/>
                <a:gd name="connsiteY31" fmla="*/ 1355510 h 5913008"/>
                <a:gd name="connsiteX32" fmla="*/ 694015 w 5426208"/>
                <a:gd name="connsiteY32" fmla="*/ 2694116 h 5913008"/>
                <a:gd name="connsiteX33" fmla="*/ 1253280 w 5426208"/>
                <a:gd name="connsiteY33" fmla="*/ 3724076 h 5913008"/>
                <a:gd name="connsiteX34" fmla="*/ 2015715 w 5426208"/>
                <a:gd name="connsiteY34" fmla="*/ 4365378 h 5913008"/>
                <a:gd name="connsiteX35" fmla="*/ 2631307 w 5426208"/>
                <a:gd name="connsiteY35" fmla="*/ 4687831 h 5913008"/>
                <a:gd name="connsiteX36" fmla="*/ 2175214 w 5426208"/>
                <a:gd name="connsiteY36" fmla="*/ 4718634 h 5913008"/>
                <a:gd name="connsiteX37" fmla="*/ 1502268 w 5426208"/>
                <a:gd name="connsiteY37" fmla="*/ 4504601 h 5913008"/>
                <a:gd name="connsiteX38" fmla="*/ 760003 w 5426208"/>
                <a:gd name="connsiteY38" fmla="*/ 3900747 h 5913008"/>
                <a:gd name="connsiteX39" fmla="*/ 260382 w 5426208"/>
                <a:gd name="connsiteY39" fmla="*/ 3005201 h 5913008"/>
                <a:gd name="connsiteX40" fmla="*/ 5859 w 5426208"/>
                <a:gd name="connsiteY40" fmla="*/ 2637555 h 5913008"/>
                <a:gd name="connsiteX41" fmla="*/ 109554 w 5426208"/>
                <a:gd name="connsiteY41" fmla="*/ 3231444 h 5913008"/>
                <a:gd name="connsiteX42" fmla="*/ 420638 w 5426208"/>
                <a:gd name="connsiteY42" fmla="*/ 4636038 h 5913008"/>
                <a:gd name="connsiteX43" fmla="*/ 967661 w 5426208"/>
                <a:gd name="connsiteY43" fmla="*/ 5219489 h 5913008"/>
                <a:gd name="connsiteX44" fmla="*/ 1523574 w 5426208"/>
                <a:gd name="connsiteY44" fmla="*/ 5475023 h 5913008"/>
                <a:gd name="connsiteX45" fmla="*/ 2471273 w 5426208"/>
                <a:gd name="connsiteY45" fmla="*/ 5555175 h 5913008"/>
                <a:gd name="connsiteX46" fmla="*/ 3384948 w 5426208"/>
                <a:gd name="connsiteY46" fmla="*/ 5358649 h 5913008"/>
                <a:gd name="connsiteX47" fmla="*/ 3500869 w 5426208"/>
                <a:gd name="connsiteY47" fmla="*/ 5431790 h 5913008"/>
                <a:gd name="connsiteX48" fmla="*/ 3506134 w 5426208"/>
                <a:gd name="connsiteY48" fmla="*/ 5913008 h 5913008"/>
                <a:gd name="connsiteX0" fmla="*/ 4469964 w 5426208"/>
                <a:gd name="connsiteY0" fmla="*/ 5823370 h 5955105"/>
                <a:gd name="connsiteX1" fmla="*/ 4282215 w 5426208"/>
                <a:gd name="connsiteY1" fmla="*/ 5275615 h 5955105"/>
                <a:gd name="connsiteX2" fmla="*/ 4330110 w 5426208"/>
                <a:gd name="connsiteY2" fmla="*/ 5007556 h 5955105"/>
                <a:gd name="connsiteX3" fmla="*/ 4631881 w 5426208"/>
                <a:gd name="connsiteY3" fmla="*/ 4602570 h 5955105"/>
                <a:gd name="connsiteX4" fmla="*/ 5058626 w 5426208"/>
                <a:gd name="connsiteY4" fmla="*/ 3556345 h 5955105"/>
                <a:gd name="connsiteX5" fmla="*/ 5416844 w 5426208"/>
                <a:gd name="connsiteY5" fmla="*/ 2491116 h 5955105"/>
                <a:gd name="connsiteX6" fmla="*/ 5253752 w 5426208"/>
                <a:gd name="connsiteY6" fmla="*/ 2503316 h 5955105"/>
                <a:gd name="connsiteX7" fmla="*/ 4553133 w 5426208"/>
                <a:gd name="connsiteY7" fmla="*/ 3022833 h 5955105"/>
                <a:gd name="connsiteX8" fmla="*/ 3980892 w 5426208"/>
                <a:gd name="connsiteY8" fmla="*/ 3965986 h 5955105"/>
                <a:gd name="connsiteX9" fmla="*/ 4002122 w 5426208"/>
                <a:gd name="connsiteY9" fmla="*/ 3275888 h 5955105"/>
                <a:gd name="connsiteX10" fmla="*/ 4261463 w 5426208"/>
                <a:gd name="connsiteY10" fmla="*/ 1738674 h 5955105"/>
                <a:gd name="connsiteX11" fmla="*/ 4416873 w 5426208"/>
                <a:gd name="connsiteY11" fmla="*/ 1139134 h 5955105"/>
                <a:gd name="connsiteX12" fmla="*/ 4596120 w 5426208"/>
                <a:gd name="connsiteY12" fmla="*/ 680680 h 5955105"/>
                <a:gd name="connsiteX13" fmla="*/ 4049958 w 5426208"/>
                <a:gd name="connsiteY13" fmla="*/ 954547 h 5955105"/>
                <a:gd name="connsiteX14" fmla="*/ 3488008 w 5426208"/>
                <a:gd name="connsiteY14" fmla="*/ 2070968 h 5955105"/>
                <a:gd name="connsiteX15" fmla="*/ 3287203 w 5426208"/>
                <a:gd name="connsiteY15" fmla="*/ 3164641 h 5955105"/>
                <a:gd name="connsiteX16" fmla="*/ 3292845 w 5426208"/>
                <a:gd name="connsiteY16" fmla="*/ 3848576 h 5955105"/>
                <a:gd name="connsiteX17" fmla="*/ 3192806 w 5426208"/>
                <a:gd name="connsiteY17" fmla="*/ 3598182 h 5955105"/>
                <a:gd name="connsiteX18" fmla="*/ 3006290 w 5426208"/>
                <a:gd name="connsiteY18" fmla="*/ 2728450 h 5955105"/>
                <a:gd name="connsiteX19" fmla="*/ 2437902 w 5426208"/>
                <a:gd name="connsiteY19" fmla="*/ 1384219 h 5955105"/>
                <a:gd name="connsiteX20" fmla="*/ 2116465 w 5426208"/>
                <a:gd name="connsiteY20" fmla="*/ 597914 h 5955105"/>
                <a:gd name="connsiteX21" fmla="*/ 1934158 w 5426208"/>
                <a:gd name="connsiteY21" fmla="*/ 256703 h 5955105"/>
                <a:gd name="connsiteX22" fmla="*/ 1791527 w 5426208"/>
                <a:gd name="connsiteY22" fmla="*/ 45535 h 5955105"/>
                <a:gd name="connsiteX23" fmla="*/ 1504721 w 5426208"/>
                <a:gd name="connsiteY23" fmla="*/ 1171364 h 5955105"/>
                <a:gd name="connsiteX24" fmla="*/ 1919500 w 5426208"/>
                <a:gd name="connsiteY24" fmla="*/ 2500543 h 5955105"/>
                <a:gd name="connsiteX25" fmla="*/ 2511779 w 5426208"/>
                <a:gd name="connsiteY25" fmla="*/ 3668254 h 5955105"/>
                <a:gd name="connsiteX26" fmla="*/ 2507282 w 5426208"/>
                <a:gd name="connsiteY26" fmla="*/ 3834405 h 5955105"/>
                <a:gd name="connsiteX27" fmla="*/ 1259624 w 5426208"/>
                <a:gd name="connsiteY27" fmla="*/ 2321434 h 5955105"/>
                <a:gd name="connsiteX28" fmla="*/ 760003 w 5426208"/>
                <a:gd name="connsiteY28" fmla="*/ 1774679 h 5955105"/>
                <a:gd name="connsiteX29" fmla="*/ 213248 w 5426208"/>
                <a:gd name="connsiteY29" fmla="*/ 1265632 h 5955105"/>
                <a:gd name="connsiteX30" fmla="*/ 213248 w 5426208"/>
                <a:gd name="connsiteY30" fmla="*/ 1397607 h 5955105"/>
                <a:gd name="connsiteX31" fmla="*/ 694015 w 5426208"/>
                <a:gd name="connsiteY31" fmla="*/ 2736213 h 5955105"/>
                <a:gd name="connsiteX32" fmla="*/ 1253280 w 5426208"/>
                <a:gd name="connsiteY32" fmla="*/ 3766173 h 5955105"/>
                <a:gd name="connsiteX33" fmla="*/ 2015715 w 5426208"/>
                <a:gd name="connsiteY33" fmla="*/ 4407475 h 5955105"/>
                <a:gd name="connsiteX34" fmla="*/ 2631307 w 5426208"/>
                <a:gd name="connsiteY34" fmla="*/ 4729928 h 5955105"/>
                <a:gd name="connsiteX35" fmla="*/ 2175214 w 5426208"/>
                <a:gd name="connsiteY35" fmla="*/ 4760731 h 5955105"/>
                <a:gd name="connsiteX36" fmla="*/ 1502268 w 5426208"/>
                <a:gd name="connsiteY36" fmla="*/ 4546698 h 5955105"/>
                <a:gd name="connsiteX37" fmla="*/ 760003 w 5426208"/>
                <a:gd name="connsiteY37" fmla="*/ 3942844 h 5955105"/>
                <a:gd name="connsiteX38" fmla="*/ 260382 w 5426208"/>
                <a:gd name="connsiteY38" fmla="*/ 3047298 h 5955105"/>
                <a:gd name="connsiteX39" fmla="*/ 5859 w 5426208"/>
                <a:gd name="connsiteY39" fmla="*/ 2679652 h 5955105"/>
                <a:gd name="connsiteX40" fmla="*/ 109554 w 5426208"/>
                <a:gd name="connsiteY40" fmla="*/ 3273541 h 5955105"/>
                <a:gd name="connsiteX41" fmla="*/ 420638 w 5426208"/>
                <a:gd name="connsiteY41" fmla="*/ 4678135 h 5955105"/>
                <a:gd name="connsiteX42" fmla="*/ 967661 w 5426208"/>
                <a:gd name="connsiteY42" fmla="*/ 5261586 h 5955105"/>
                <a:gd name="connsiteX43" fmla="*/ 1523574 w 5426208"/>
                <a:gd name="connsiteY43" fmla="*/ 5517120 h 5955105"/>
                <a:gd name="connsiteX44" fmla="*/ 2471273 w 5426208"/>
                <a:gd name="connsiteY44" fmla="*/ 5597272 h 5955105"/>
                <a:gd name="connsiteX45" fmla="*/ 3384948 w 5426208"/>
                <a:gd name="connsiteY45" fmla="*/ 5400746 h 5955105"/>
                <a:gd name="connsiteX46" fmla="*/ 3500869 w 5426208"/>
                <a:gd name="connsiteY46" fmla="*/ 5473887 h 5955105"/>
                <a:gd name="connsiteX47" fmla="*/ 3506134 w 5426208"/>
                <a:gd name="connsiteY47" fmla="*/ 5955105 h 5955105"/>
                <a:gd name="connsiteX0" fmla="*/ 4469964 w 5426208"/>
                <a:gd name="connsiteY0" fmla="*/ 5830286 h 5962021"/>
                <a:gd name="connsiteX1" fmla="*/ 4282215 w 5426208"/>
                <a:gd name="connsiteY1" fmla="*/ 5282531 h 5962021"/>
                <a:gd name="connsiteX2" fmla="*/ 4330110 w 5426208"/>
                <a:gd name="connsiteY2" fmla="*/ 5014472 h 5962021"/>
                <a:gd name="connsiteX3" fmla="*/ 4631881 w 5426208"/>
                <a:gd name="connsiteY3" fmla="*/ 4609486 h 5962021"/>
                <a:gd name="connsiteX4" fmla="*/ 5058626 w 5426208"/>
                <a:gd name="connsiteY4" fmla="*/ 3563261 h 5962021"/>
                <a:gd name="connsiteX5" fmla="*/ 5416844 w 5426208"/>
                <a:gd name="connsiteY5" fmla="*/ 2498032 h 5962021"/>
                <a:gd name="connsiteX6" fmla="*/ 5253752 w 5426208"/>
                <a:gd name="connsiteY6" fmla="*/ 2510232 h 5962021"/>
                <a:gd name="connsiteX7" fmla="*/ 4553133 w 5426208"/>
                <a:gd name="connsiteY7" fmla="*/ 3029749 h 5962021"/>
                <a:gd name="connsiteX8" fmla="*/ 3980892 w 5426208"/>
                <a:gd name="connsiteY8" fmla="*/ 3972902 h 5962021"/>
                <a:gd name="connsiteX9" fmla="*/ 4002122 w 5426208"/>
                <a:gd name="connsiteY9" fmla="*/ 3282804 h 5962021"/>
                <a:gd name="connsiteX10" fmla="*/ 4261463 w 5426208"/>
                <a:gd name="connsiteY10" fmla="*/ 1745590 h 5962021"/>
                <a:gd name="connsiteX11" fmla="*/ 4416873 w 5426208"/>
                <a:gd name="connsiteY11" fmla="*/ 1146050 h 5962021"/>
                <a:gd name="connsiteX12" fmla="*/ 4596120 w 5426208"/>
                <a:gd name="connsiteY12" fmla="*/ 687596 h 5962021"/>
                <a:gd name="connsiteX13" fmla="*/ 4049958 w 5426208"/>
                <a:gd name="connsiteY13" fmla="*/ 961463 h 5962021"/>
                <a:gd name="connsiteX14" fmla="*/ 3488008 w 5426208"/>
                <a:gd name="connsiteY14" fmla="*/ 2077884 h 5962021"/>
                <a:gd name="connsiteX15" fmla="*/ 3287203 w 5426208"/>
                <a:gd name="connsiteY15" fmla="*/ 3171557 h 5962021"/>
                <a:gd name="connsiteX16" fmla="*/ 3292845 w 5426208"/>
                <a:gd name="connsiteY16" fmla="*/ 3855492 h 5962021"/>
                <a:gd name="connsiteX17" fmla="*/ 3192806 w 5426208"/>
                <a:gd name="connsiteY17" fmla="*/ 3605098 h 5962021"/>
                <a:gd name="connsiteX18" fmla="*/ 3006290 w 5426208"/>
                <a:gd name="connsiteY18" fmla="*/ 2735366 h 5962021"/>
                <a:gd name="connsiteX19" fmla="*/ 2437902 w 5426208"/>
                <a:gd name="connsiteY19" fmla="*/ 1391135 h 5962021"/>
                <a:gd name="connsiteX20" fmla="*/ 2116465 w 5426208"/>
                <a:gd name="connsiteY20" fmla="*/ 604830 h 5962021"/>
                <a:gd name="connsiteX21" fmla="*/ 1934158 w 5426208"/>
                <a:gd name="connsiteY21" fmla="*/ 263619 h 5962021"/>
                <a:gd name="connsiteX22" fmla="*/ 1759700 w 5426208"/>
                <a:gd name="connsiteY22" fmla="*/ 44801 h 5962021"/>
                <a:gd name="connsiteX23" fmla="*/ 1504721 w 5426208"/>
                <a:gd name="connsiteY23" fmla="*/ 1178280 h 5962021"/>
                <a:gd name="connsiteX24" fmla="*/ 1919500 w 5426208"/>
                <a:gd name="connsiteY24" fmla="*/ 2507459 h 5962021"/>
                <a:gd name="connsiteX25" fmla="*/ 2511779 w 5426208"/>
                <a:gd name="connsiteY25" fmla="*/ 3675170 h 5962021"/>
                <a:gd name="connsiteX26" fmla="*/ 2507282 w 5426208"/>
                <a:gd name="connsiteY26" fmla="*/ 3841321 h 5962021"/>
                <a:gd name="connsiteX27" fmla="*/ 1259624 w 5426208"/>
                <a:gd name="connsiteY27" fmla="*/ 2328350 h 5962021"/>
                <a:gd name="connsiteX28" fmla="*/ 760003 w 5426208"/>
                <a:gd name="connsiteY28" fmla="*/ 1781595 h 5962021"/>
                <a:gd name="connsiteX29" fmla="*/ 213248 w 5426208"/>
                <a:gd name="connsiteY29" fmla="*/ 1272548 h 5962021"/>
                <a:gd name="connsiteX30" fmla="*/ 213248 w 5426208"/>
                <a:gd name="connsiteY30" fmla="*/ 1404523 h 5962021"/>
                <a:gd name="connsiteX31" fmla="*/ 694015 w 5426208"/>
                <a:gd name="connsiteY31" fmla="*/ 2743129 h 5962021"/>
                <a:gd name="connsiteX32" fmla="*/ 1253280 w 5426208"/>
                <a:gd name="connsiteY32" fmla="*/ 3773089 h 5962021"/>
                <a:gd name="connsiteX33" fmla="*/ 2015715 w 5426208"/>
                <a:gd name="connsiteY33" fmla="*/ 4414391 h 5962021"/>
                <a:gd name="connsiteX34" fmla="*/ 2631307 w 5426208"/>
                <a:gd name="connsiteY34" fmla="*/ 4736844 h 5962021"/>
                <a:gd name="connsiteX35" fmla="*/ 2175214 w 5426208"/>
                <a:gd name="connsiteY35" fmla="*/ 4767647 h 5962021"/>
                <a:gd name="connsiteX36" fmla="*/ 1502268 w 5426208"/>
                <a:gd name="connsiteY36" fmla="*/ 4553614 h 5962021"/>
                <a:gd name="connsiteX37" fmla="*/ 760003 w 5426208"/>
                <a:gd name="connsiteY37" fmla="*/ 3949760 h 5962021"/>
                <a:gd name="connsiteX38" fmla="*/ 260382 w 5426208"/>
                <a:gd name="connsiteY38" fmla="*/ 3054214 h 5962021"/>
                <a:gd name="connsiteX39" fmla="*/ 5859 w 5426208"/>
                <a:gd name="connsiteY39" fmla="*/ 2686568 h 5962021"/>
                <a:gd name="connsiteX40" fmla="*/ 109554 w 5426208"/>
                <a:gd name="connsiteY40" fmla="*/ 3280457 h 5962021"/>
                <a:gd name="connsiteX41" fmla="*/ 420638 w 5426208"/>
                <a:gd name="connsiteY41" fmla="*/ 4685051 h 5962021"/>
                <a:gd name="connsiteX42" fmla="*/ 967661 w 5426208"/>
                <a:gd name="connsiteY42" fmla="*/ 5268502 h 5962021"/>
                <a:gd name="connsiteX43" fmla="*/ 1523574 w 5426208"/>
                <a:gd name="connsiteY43" fmla="*/ 5524036 h 5962021"/>
                <a:gd name="connsiteX44" fmla="*/ 2471273 w 5426208"/>
                <a:gd name="connsiteY44" fmla="*/ 5604188 h 5962021"/>
                <a:gd name="connsiteX45" fmla="*/ 3384948 w 5426208"/>
                <a:gd name="connsiteY45" fmla="*/ 5407662 h 5962021"/>
                <a:gd name="connsiteX46" fmla="*/ 3500869 w 5426208"/>
                <a:gd name="connsiteY46" fmla="*/ 5480803 h 5962021"/>
                <a:gd name="connsiteX47" fmla="*/ 3506134 w 5426208"/>
                <a:gd name="connsiteY47" fmla="*/ 5962021 h 5962021"/>
                <a:gd name="connsiteX0" fmla="*/ 4469964 w 5426208"/>
                <a:gd name="connsiteY0" fmla="*/ 5848022 h 5979757"/>
                <a:gd name="connsiteX1" fmla="*/ 4282215 w 5426208"/>
                <a:gd name="connsiteY1" fmla="*/ 5300267 h 5979757"/>
                <a:gd name="connsiteX2" fmla="*/ 4330110 w 5426208"/>
                <a:gd name="connsiteY2" fmla="*/ 5032208 h 5979757"/>
                <a:gd name="connsiteX3" fmla="*/ 4631881 w 5426208"/>
                <a:gd name="connsiteY3" fmla="*/ 4627222 h 5979757"/>
                <a:gd name="connsiteX4" fmla="*/ 5058626 w 5426208"/>
                <a:gd name="connsiteY4" fmla="*/ 3580997 h 5979757"/>
                <a:gd name="connsiteX5" fmla="*/ 5416844 w 5426208"/>
                <a:gd name="connsiteY5" fmla="*/ 2515768 h 5979757"/>
                <a:gd name="connsiteX6" fmla="*/ 5253752 w 5426208"/>
                <a:gd name="connsiteY6" fmla="*/ 2527968 h 5979757"/>
                <a:gd name="connsiteX7" fmla="*/ 4553133 w 5426208"/>
                <a:gd name="connsiteY7" fmla="*/ 3047485 h 5979757"/>
                <a:gd name="connsiteX8" fmla="*/ 3980892 w 5426208"/>
                <a:gd name="connsiteY8" fmla="*/ 3990638 h 5979757"/>
                <a:gd name="connsiteX9" fmla="*/ 4002122 w 5426208"/>
                <a:gd name="connsiteY9" fmla="*/ 3300540 h 5979757"/>
                <a:gd name="connsiteX10" fmla="*/ 4261463 w 5426208"/>
                <a:gd name="connsiteY10" fmla="*/ 1763326 h 5979757"/>
                <a:gd name="connsiteX11" fmla="*/ 4416873 w 5426208"/>
                <a:gd name="connsiteY11" fmla="*/ 1163786 h 5979757"/>
                <a:gd name="connsiteX12" fmla="*/ 4596120 w 5426208"/>
                <a:gd name="connsiteY12" fmla="*/ 705332 h 5979757"/>
                <a:gd name="connsiteX13" fmla="*/ 4049958 w 5426208"/>
                <a:gd name="connsiteY13" fmla="*/ 979199 h 5979757"/>
                <a:gd name="connsiteX14" fmla="*/ 3488008 w 5426208"/>
                <a:gd name="connsiteY14" fmla="*/ 2095620 h 5979757"/>
                <a:gd name="connsiteX15" fmla="*/ 3287203 w 5426208"/>
                <a:gd name="connsiteY15" fmla="*/ 3189293 h 5979757"/>
                <a:gd name="connsiteX16" fmla="*/ 3292845 w 5426208"/>
                <a:gd name="connsiteY16" fmla="*/ 3873228 h 5979757"/>
                <a:gd name="connsiteX17" fmla="*/ 3192806 w 5426208"/>
                <a:gd name="connsiteY17" fmla="*/ 3622834 h 5979757"/>
                <a:gd name="connsiteX18" fmla="*/ 3006290 w 5426208"/>
                <a:gd name="connsiteY18" fmla="*/ 2753102 h 5979757"/>
                <a:gd name="connsiteX19" fmla="*/ 2437902 w 5426208"/>
                <a:gd name="connsiteY19" fmla="*/ 1408871 h 5979757"/>
                <a:gd name="connsiteX20" fmla="*/ 1934158 w 5426208"/>
                <a:gd name="connsiteY20" fmla="*/ 281355 h 5979757"/>
                <a:gd name="connsiteX21" fmla="*/ 1759700 w 5426208"/>
                <a:gd name="connsiteY21" fmla="*/ 62537 h 5979757"/>
                <a:gd name="connsiteX22" fmla="*/ 1504721 w 5426208"/>
                <a:gd name="connsiteY22" fmla="*/ 1196016 h 5979757"/>
                <a:gd name="connsiteX23" fmla="*/ 1919500 w 5426208"/>
                <a:gd name="connsiteY23" fmla="*/ 2525195 h 5979757"/>
                <a:gd name="connsiteX24" fmla="*/ 2511779 w 5426208"/>
                <a:gd name="connsiteY24" fmla="*/ 3692906 h 5979757"/>
                <a:gd name="connsiteX25" fmla="*/ 2507282 w 5426208"/>
                <a:gd name="connsiteY25" fmla="*/ 3859057 h 5979757"/>
                <a:gd name="connsiteX26" fmla="*/ 1259624 w 5426208"/>
                <a:gd name="connsiteY26" fmla="*/ 2346086 h 5979757"/>
                <a:gd name="connsiteX27" fmla="*/ 760003 w 5426208"/>
                <a:gd name="connsiteY27" fmla="*/ 1799331 h 5979757"/>
                <a:gd name="connsiteX28" fmla="*/ 213248 w 5426208"/>
                <a:gd name="connsiteY28" fmla="*/ 1290284 h 5979757"/>
                <a:gd name="connsiteX29" fmla="*/ 213248 w 5426208"/>
                <a:gd name="connsiteY29" fmla="*/ 1422259 h 5979757"/>
                <a:gd name="connsiteX30" fmla="*/ 694015 w 5426208"/>
                <a:gd name="connsiteY30" fmla="*/ 2760865 h 5979757"/>
                <a:gd name="connsiteX31" fmla="*/ 1253280 w 5426208"/>
                <a:gd name="connsiteY31" fmla="*/ 3790825 h 5979757"/>
                <a:gd name="connsiteX32" fmla="*/ 2015715 w 5426208"/>
                <a:gd name="connsiteY32" fmla="*/ 4432127 h 5979757"/>
                <a:gd name="connsiteX33" fmla="*/ 2631307 w 5426208"/>
                <a:gd name="connsiteY33" fmla="*/ 4754580 h 5979757"/>
                <a:gd name="connsiteX34" fmla="*/ 2175214 w 5426208"/>
                <a:gd name="connsiteY34" fmla="*/ 4785383 h 5979757"/>
                <a:gd name="connsiteX35" fmla="*/ 1502268 w 5426208"/>
                <a:gd name="connsiteY35" fmla="*/ 4571350 h 5979757"/>
                <a:gd name="connsiteX36" fmla="*/ 760003 w 5426208"/>
                <a:gd name="connsiteY36" fmla="*/ 3967496 h 5979757"/>
                <a:gd name="connsiteX37" fmla="*/ 260382 w 5426208"/>
                <a:gd name="connsiteY37" fmla="*/ 3071950 h 5979757"/>
                <a:gd name="connsiteX38" fmla="*/ 5859 w 5426208"/>
                <a:gd name="connsiteY38" fmla="*/ 2704304 h 5979757"/>
                <a:gd name="connsiteX39" fmla="*/ 109554 w 5426208"/>
                <a:gd name="connsiteY39" fmla="*/ 3298193 h 5979757"/>
                <a:gd name="connsiteX40" fmla="*/ 420638 w 5426208"/>
                <a:gd name="connsiteY40" fmla="*/ 4702787 h 5979757"/>
                <a:gd name="connsiteX41" fmla="*/ 967661 w 5426208"/>
                <a:gd name="connsiteY41" fmla="*/ 5286238 h 5979757"/>
                <a:gd name="connsiteX42" fmla="*/ 1523574 w 5426208"/>
                <a:gd name="connsiteY42" fmla="*/ 5541772 h 5979757"/>
                <a:gd name="connsiteX43" fmla="*/ 2471273 w 5426208"/>
                <a:gd name="connsiteY43" fmla="*/ 5621924 h 5979757"/>
                <a:gd name="connsiteX44" fmla="*/ 3384948 w 5426208"/>
                <a:gd name="connsiteY44" fmla="*/ 5425398 h 5979757"/>
                <a:gd name="connsiteX45" fmla="*/ 3500869 w 5426208"/>
                <a:gd name="connsiteY45" fmla="*/ 5498539 h 5979757"/>
                <a:gd name="connsiteX46" fmla="*/ 3506134 w 5426208"/>
                <a:gd name="connsiteY46" fmla="*/ 5979757 h 5979757"/>
                <a:gd name="connsiteX0" fmla="*/ 4469964 w 5426208"/>
                <a:gd name="connsiteY0" fmla="*/ 5848022 h 5979757"/>
                <a:gd name="connsiteX1" fmla="*/ 4282215 w 5426208"/>
                <a:gd name="connsiteY1" fmla="*/ 5300267 h 5979757"/>
                <a:gd name="connsiteX2" fmla="*/ 4330110 w 5426208"/>
                <a:gd name="connsiteY2" fmla="*/ 5032208 h 5979757"/>
                <a:gd name="connsiteX3" fmla="*/ 4631881 w 5426208"/>
                <a:gd name="connsiteY3" fmla="*/ 4627222 h 5979757"/>
                <a:gd name="connsiteX4" fmla="*/ 5058626 w 5426208"/>
                <a:gd name="connsiteY4" fmla="*/ 3580997 h 5979757"/>
                <a:gd name="connsiteX5" fmla="*/ 5416844 w 5426208"/>
                <a:gd name="connsiteY5" fmla="*/ 2515768 h 5979757"/>
                <a:gd name="connsiteX6" fmla="*/ 5253752 w 5426208"/>
                <a:gd name="connsiteY6" fmla="*/ 2527968 h 5979757"/>
                <a:gd name="connsiteX7" fmla="*/ 4553133 w 5426208"/>
                <a:gd name="connsiteY7" fmla="*/ 3047485 h 5979757"/>
                <a:gd name="connsiteX8" fmla="*/ 3980892 w 5426208"/>
                <a:gd name="connsiteY8" fmla="*/ 3990638 h 5979757"/>
                <a:gd name="connsiteX9" fmla="*/ 4002122 w 5426208"/>
                <a:gd name="connsiteY9" fmla="*/ 3300540 h 5979757"/>
                <a:gd name="connsiteX10" fmla="*/ 4261463 w 5426208"/>
                <a:gd name="connsiteY10" fmla="*/ 1763326 h 5979757"/>
                <a:gd name="connsiteX11" fmla="*/ 4416873 w 5426208"/>
                <a:gd name="connsiteY11" fmla="*/ 1163786 h 5979757"/>
                <a:gd name="connsiteX12" fmla="*/ 4596120 w 5426208"/>
                <a:gd name="connsiteY12" fmla="*/ 705332 h 5979757"/>
                <a:gd name="connsiteX13" fmla="*/ 4049958 w 5426208"/>
                <a:gd name="connsiteY13" fmla="*/ 979199 h 5979757"/>
                <a:gd name="connsiteX14" fmla="*/ 3488008 w 5426208"/>
                <a:gd name="connsiteY14" fmla="*/ 2095620 h 5979757"/>
                <a:gd name="connsiteX15" fmla="*/ 3287203 w 5426208"/>
                <a:gd name="connsiteY15" fmla="*/ 3189293 h 5979757"/>
                <a:gd name="connsiteX16" fmla="*/ 3292845 w 5426208"/>
                <a:gd name="connsiteY16" fmla="*/ 3873228 h 5979757"/>
                <a:gd name="connsiteX17" fmla="*/ 3192806 w 5426208"/>
                <a:gd name="connsiteY17" fmla="*/ 3622834 h 5979757"/>
                <a:gd name="connsiteX18" fmla="*/ 2964295 w 5426208"/>
                <a:gd name="connsiteY18" fmla="*/ 2747898 h 5979757"/>
                <a:gd name="connsiteX19" fmla="*/ 2437902 w 5426208"/>
                <a:gd name="connsiteY19" fmla="*/ 1408871 h 5979757"/>
                <a:gd name="connsiteX20" fmla="*/ 1934158 w 5426208"/>
                <a:gd name="connsiteY20" fmla="*/ 281355 h 5979757"/>
                <a:gd name="connsiteX21" fmla="*/ 1759700 w 5426208"/>
                <a:gd name="connsiteY21" fmla="*/ 62537 h 5979757"/>
                <a:gd name="connsiteX22" fmla="*/ 1504721 w 5426208"/>
                <a:gd name="connsiteY22" fmla="*/ 1196016 h 5979757"/>
                <a:gd name="connsiteX23" fmla="*/ 1919500 w 5426208"/>
                <a:gd name="connsiteY23" fmla="*/ 2525195 h 5979757"/>
                <a:gd name="connsiteX24" fmla="*/ 2511779 w 5426208"/>
                <a:gd name="connsiteY24" fmla="*/ 3692906 h 5979757"/>
                <a:gd name="connsiteX25" fmla="*/ 2507282 w 5426208"/>
                <a:gd name="connsiteY25" fmla="*/ 3859057 h 5979757"/>
                <a:gd name="connsiteX26" fmla="*/ 1259624 w 5426208"/>
                <a:gd name="connsiteY26" fmla="*/ 2346086 h 5979757"/>
                <a:gd name="connsiteX27" fmla="*/ 760003 w 5426208"/>
                <a:gd name="connsiteY27" fmla="*/ 1799331 h 5979757"/>
                <a:gd name="connsiteX28" fmla="*/ 213248 w 5426208"/>
                <a:gd name="connsiteY28" fmla="*/ 1290284 h 5979757"/>
                <a:gd name="connsiteX29" fmla="*/ 213248 w 5426208"/>
                <a:gd name="connsiteY29" fmla="*/ 1422259 h 5979757"/>
                <a:gd name="connsiteX30" fmla="*/ 694015 w 5426208"/>
                <a:gd name="connsiteY30" fmla="*/ 2760865 h 5979757"/>
                <a:gd name="connsiteX31" fmla="*/ 1253280 w 5426208"/>
                <a:gd name="connsiteY31" fmla="*/ 3790825 h 5979757"/>
                <a:gd name="connsiteX32" fmla="*/ 2015715 w 5426208"/>
                <a:gd name="connsiteY32" fmla="*/ 4432127 h 5979757"/>
                <a:gd name="connsiteX33" fmla="*/ 2631307 w 5426208"/>
                <a:gd name="connsiteY33" fmla="*/ 4754580 h 5979757"/>
                <a:gd name="connsiteX34" fmla="*/ 2175214 w 5426208"/>
                <a:gd name="connsiteY34" fmla="*/ 4785383 h 5979757"/>
                <a:gd name="connsiteX35" fmla="*/ 1502268 w 5426208"/>
                <a:gd name="connsiteY35" fmla="*/ 4571350 h 5979757"/>
                <a:gd name="connsiteX36" fmla="*/ 760003 w 5426208"/>
                <a:gd name="connsiteY36" fmla="*/ 3967496 h 5979757"/>
                <a:gd name="connsiteX37" fmla="*/ 260382 w 5426208"/>
                <a:gd name="connsiteY37" fmla="*/ 3071950 h 5979757"/>
                <a:gd name="connsiteX38" fmla="*/ 5859 w 5426208"/>
                <a:gd name="connsiteY38" fmla="*/ 2704304 h 5979757"/>
                <a:gd name="connsiteX39" fmla="*/ 109554 w 5426208"/>
                <a:gd name="connsiteY39" fmla="*/ 3298193 h 5979757"/>
                <a:gd name="connsiteX40" fmla="*/ 420638 w 5426208"/>
                <a:gd name="connsiteY40" fmla="*/ 4702787 h 5979757"/>
                <a:gd name="connsiteX41" fmla="*/ 967661 w 5426208"/>
                <a:gd name="connsiteY41" fmla="*/ 5286238 h 5979757"/>
                <a:gd name="connsiteX42" fmla="*/ 1523574 w 5426208"/>
                <a:gd name="connsiteY42" fmla="*/ 5541772 h 5979757"/>
                <a:gd name="connsiteX43" fmla="*/ 2471273 w 5426208"/>
                <a:gd name="connsiteY43" fmla="*/ 5621924 h 5979757"/>
                <a:gd name="connsiteX44" fmla="*/ 3384948 w 5426208"/>
                <a:gd name="connsiteY44" fmla="*/ 5425398 h 5979757"/>
                <a:gd name="connsiteX45" fmla="*/ 3500869 w 5426208"/>
                <a:gd name="connsiteY45" fmla="*/ 5498539 h 5979757"/>
                <a:gd name="connsiteX46" fmla="*/ 3506134 w 5426208"/>
                <a:gd name="connsiteY46" fmla="*/ 5979757 h 5979757"/>
                <a:gd name="connsiteX0" fmla="*/ 4469964 w 5426208"/>
                <a:gd name="connsiteY0" fmla="*/ 5848022 h 5979757"/>
                <a:gd name="connsiteX1" fmla="*/ 4282215 w 5426208"/>
                <a:gd name="connsiteY1" fmla="*/ 5300267 h 5979757"/>
                <a:gd name="connsiteX2" fmla="*/ 4330110 w 5426208"/>
                <a:gd name="connsiteY2" fmla="*/ 5032208 h 5979757"/>
                <a:gd name="connsiteX3" fmla="*/ 4631881 w 5426208"/>
                <a:gd name="connsiteY3" fmla="*/ 4627222 h 5979757"/>
                <a:gd name="connsiteX4" fmla="*/ 5058626 w 5426208"/>
                <a:gd name="connsiteY4" fmla="*/ 3580997 h 5979757"/>
                <a:gd name="connsiteX5" fmla="*/ 5416844 w 5426208"/>
                <a:gd name="connsiteY5" fmla="*/ 2515768 h 5979757"/>
                <a:gd name="connsiteX6" fmla="*/ 5253752 w 5426208"/>
                <a:gd name="connsiteY6" fmla="*/ 2527968 h 5979757"/>
                <a:gd name="connsiteX7" fmla="*/ 4553133 w 5426208"/>
                <a:gd name="connsiteY7" fmla="*/ 3047485 h 5979757"/>
                <a:gd name="connsiteX8" fmla="*/ 3980892 w 5426208"/>
                <a:gd name="connsiteY8" fmla="*/ 3990638 h 5979757"/>
                <a:gd name="connsiteX9" fmla="*/ 4002122 w 5426208"/>
                <a:gd name="connsiteY9" fmla="*/ 3300540 h 5979757"/>
                <a:gd name="connsiteX10" fmla="*/ 4261463 w 5426208"/>
                <a:gd name="connsiteY10" fmla="*/ 1763326 h 5979757"/>
                <a:gd name="connsiteX11" fmla="*/ 4416873 w 5426208"/>
                <a:gd name="connsiteY11" fmla="*/ 1163786 h 5979757"/>
                <a:gd name="connsiteX12" fmla="*/ 4596120 w 5426208"/>
                <a:gd name="connsiteY12" fmla="*/ 705332 h 5979757"/>
                <a:gd name="connsiteX13" fmla="*/ 4049958 w 5426208"/>
                <a:gd name="connsiteY13" fmla="*/ 979199 h 5979757"/>
                <a:gd name="connsiteX14" fmla="*/ 3488008 w 5426208"/>
                <a:gd name="connsiteY14" fmla="*/ 2095620 h 5979757"/>
                <a:gd name="connsiteX15" fmla="*/ 3287203 w 5426208"/>
                <a:gd name="connsiteY15" fmla="*/ 3189293 h 5979757"/>
                <a:gd name="connsiteX16" fmla="*/ 3292845 w 5426208"/>
                <a:gd name="connsiteY16" fmla="*/ 3873228 h 5979757"/>
                <a:gd name="connsiteX17" fmla="*/ 3192806 w 5426208"/>
                <a:gd name="connsiteY17" fmla="*/ 3622834 h 5979757"/>
                <a:gd name="connsiteX18" fmla="*/ 2932473 w 5426208"/>
                <a:gd name="connsiteY18" fmla="*/ 2740246 h 5979757"/>
                <a:gd name="connsiteX19" fmla="*/ 2437902 w 5426208"/>
                <a:gd name="connsiteY19" fmla="*/ 1408871 h 5979757"/>
                <a:gd name="connsiteX20" fmla="*/ 1934158 w 5426208"/>
                <a:gd name="connsiteY20" fmla="*/ 281355 h 5979757"/>
                <a:gd name="connsiteX21" fmla="*/ 1759700 w 5426208"/>
                <a:gd name="connsiteY21" fmla="*/ 62537 h 5979757"/>
                <a:gd name="connsiteX22" fmla="*/ 1504721 w 5426208"/>
                <a:gd name="connsiteY22" fmla="*/ 1196016 h 5979757"/>
                <a:gd name="connsiteX23" fmla="*/ 1919500 w 5426208"/>
                <a:gd name="connsiteY23" fmla="*/ 2525195 h 5979757"/>
                <a:gd name="connsiteX24" fmla="*/ 2511779 w 5426208"/>
                <a:gd name="connsiteY24" fmla="*/ 3692906 h 5979757"/>
                <a:gd name="connsiteX25" fmla="*/ 2507282 w 5426208"/>
                <a:gd name="connsiteY25" fmla="*/ 3859057 h 5979757"/>
                <a:gd name="connsiteX26" fmla="*/ 1259624 w 5426208"/>
                <a:gd name="connsiteY26" fmla="*/ 2346086 h 5979757"/>
                <a:gd name="connsiteX27" fmla="*/ 760003 w 5426208"/>
                <a:gd name="connsiteY27" fmla="*/ 1799331 h 5979757"/>
                <a:gd name="connsiteX28" fmla="*/ 213248 w 5426208"/>
                <a:gd name="connsiteY28" fmla="*/ 1290284 h 5979757"/>
                <a:gd name="connsiteX29" fmla="*/ 213248 w 5426208"/>
                <a:gd name="connsiteY29" fmla="*/ 1422259 h 5979757"/>
                <a:gd name="connsiteX30" fmla="*/ 694015 w 5426208"/>
                <a:gd name="connsiteY30" fmla="*/ 2760865 h 5979757"/>
                <a:gd name="connsiteX31" fmla="*/ 1253280 w 5426208"/>
                <a:gd name="connsiteY31" fmla="*/ 3790825 h 5979757"/>
                <a:gd name="connsiteX32" fmla="*/ 2015715 w 5426208"/>
                <a:gd name="connsiteY32" fmla="*/ 4432127 h 5979757"/>
                <a:gd name="connsiteX33" fmla="*/ 2631307 w 5426208"/>
                <a:gd name="connsiteY33" fmla="*/ 4754580 h 5979757"/>
                <a:gd name="connsiteX34" fmla="*/ 2175214 w 5426208"/>
                <a:gd name="connsiteY34" fmla="*/ 4785383 h 5979757"/>
                <a:gd name="connsiteX35" fmla="*/ 1502268 w 5426208"/>
                <a:gd name="connsiteY35" fmla="*/ 4571350 h 5979757"/>
                <a:gd name="connsiteX36" fmla="*/ 760003 w 5426208"/>
                <a:gd name="connsiteY36" fmla="*/ 3967496 h 5979757"/>
                <a:gd name="connsiteX37" fmla="*/ 260382 w 5426208"/>
                <a:gd name="connsiteY37" fmla="*/ 3071950 h 5979757"/>
                <a:gd name="connsiteX38" fmla="*/ 5859 w 5426208"/>
                <a:gd name="connsiteY38" fmla="*/ 2704304 h 5979757"/>
                <a:gd name="connsiteX39" fmla="*/ 109554 w 5426208"/>
                <a:gd name="connsiteY39" fmla="*/ 3298193 h 5979757"/>
                <a:gd name="connsiteX40" fmla="*/ 420638 w 5426208"/>
                <a:gd name="connsiteY40" fmla="*/ 4702787 h 5979757"/>
                <a:gd name="connsiteX41" fmla="*/ 967661 w 5426208"/>
                <a:gd name="connsiteY41" fmla="*/ 5286238 h 5979757"/>
                <a:gd name="connsiteX42" fmla="*/ 1523574 w 5426208"/>
                <a:gd name="connsiteY42" fmla="*/ 5541772 h 5979757"/>
                <a:gd name="connsiteX43" fmla="*/ 2471273 w 5426208"/>
                <a:gd name="connsiteY43" fmla="*/ 5621924 h 5979757"/>
                <a:gd name="connsiteX44" fmla="*/ 3384948 w 5426208"/>
                <a:gd name="connsiteY44" fmla="*/ 5425398 h 5979757"/>
                <a:gd name="connsiteX45" fmla="*/ 3500869 w 5426208"/>
                <a:gd name="connsiteY45" fmla="*/ 5498539 h 5979757"/>
                <a:gd name="connsiteX46" fmla="*/ 3506134 w 5426208"/>
                <a:gd name="connsiteY46" fmla="*/ 5979757 h 5979757"/>
                <a:gd name="connsiteX0" fmla="*/ 4469964 w 5426208"/>
                <a:gd name="connsiteY0" fmla="*/ 5848036 h 5979771"/>
                <a:gd name="connsiteX1" fmla="*/ 4282215 w 5426208"/>
                <a:gd name="connsiteY1" fmla="*/ 5300281 h 5979771"/>
                <a:gd name="connsiteX2" fmla="*/ 4330110 w 5426208"/>
                <a:gd name="connsiteY2" fmla="*/ 5032222 h 5979771"/>
                <a:gd name="connsiteX3" fmla="*/ 4631881 w 5426208"/>
                <a:gd name="connsiteY3" fmla="*/ 4627236 h 5979771"/>
                <a:gd name="connsiteX4" fmla="*/ 5058626 w 5426208"/>
                <a:gd name="connsiteY4" fmla="*/ 3581011 h 5979771"/>
                <a:gd name="connsiteX5" fmla="*/ 5416844 w 5426208"/>
                <a:gd name="connsiteY5" fmla="*/ 2515782 h 5979771"/>
                <a:gd name="connsiteX6" fmla="*/ 5253752 w 5426208"/>
                <a:gd name="connsiteY6" fmla="*/ 2527982 h 5979771"/>
                <a:gd name="connsiteX7" fmla="*/ 4553133 w 5426208"/>
                <a:gd name="connsiteY7" fmla="*/ 3047499 h 5979771"/>
                <a:gd name="connsiteX8" fmla="*/ 3980892 w 5426208"/>
                <a:gd name="connsiteY8" fmla="*/ 3990652 h 5979771"/>
                <a:gd name="connsiteX9" fmla="*/ 4002122 w 5426208"/>
                <a:gd name="connsiteY9" fmla="*/ 3300554 h 5979771"/>
                <a:gd name="connsiteX10" fmla="*/ 4261463 w 5426208"/>
                <a:gd name="connsiteY10" fmla="*/ 1763340 h 5979771"/>
                <a:gd name="connsiteX11" fmla="*/ 4416873 w 5426208"/>
                <a:gd name="connsiteY11" fmla="*/ 1163800 h 5979771"/>
                <a:gd name="connsiteX12" fmla="*/ 4596120 w 5426208"/>
                <a:gd name="connsiteY12" fmla="*/ 705346 h 5979771"/>
                <a:gd name="connsiteX13" fmla="*/ 4049958 w 5426208"/>
                <a:gd name="connsiteY13" fmla="*/ 979213 h 5979771"/>
                <a:gd name="connsiteX14" fmla="*/ 3488008 w 5426208"/>
                <a:gd name="connsiteY14" fmla="*/ 2095634 h 5979771"/>
                <a:gd name="connsiteX15" fmla="*/ 3287203 w 5426208"/>
                <a:gd name="connsiteY15" fmla="*/ 3189307 h 5979771"/>
                <a:gd name="connsiteX16" fmla="*/ 3292845 w 5426208"/>
                <a:gd name="connsiteY16" fmla="*/ 3873242 h 5979771"/>
                <a:gd name="connsiteX17" fmla="*/ 3192806 w 5426208"/>
                <a:gd name="connsiteY17" fmla="*/ 3622848 h 5979771"/>
                <a:gd name="connsiteX18" fmla="*/ 2932473 w 5426208"/>
                <a:gd name="connsiteY18" fmla="*/ 2740260 h 5979771"/>
                <a:gd name="connsiteX19" fmla="*/ 2399382 w 5426208"/>
                <a:gd name="connsiteY19" fmla="*/ 1409403 h 5979771"/>
                <a:gd name="connsiteX20" fmla="*/ 1934158 w 5426208"/>
                <a:gd name="connsiteY20" fmla="*/ 281369 h 5979771"/>
                <a:gd name="connsiteX21" fmla="*/ 1759700 w 5426208"/>
                <a:gd name="connsiteY21" fmla="*/ 62551 h 5979771"/>
                <a:gd name="connsiteX22" fmla="*/ 1504721 w 5426208"/>
                <a:gd name="connsiteY22" fmla="*/ 1196030 h 5979771"/>
                <a:gd name="connsiteX23" fmla="*/ 1919500 w 5426208"/>
                <a:gd name="connsiteY23" fmla="*/ 2525209 h 5979771"/>
                <a:gd name="connsiteX24" fmla="*/ 2511779 w 5426208"/>
                <a:gd name="connsiteY24" fmla="*/ 3692920 h 5979771"/>
                <a:gd name="connsiteX25" fmla="*/ 2507282 w 5426208"/>
                <a:gd name="connsiteY25" fmla="*/ 3859071 h 5979771"/>
                <a:gd name="connsiteX26" fmla="*/ 1259624 w 5426208"/>
                <a:gd name="connsiteY26" fmla="*/ 2346100 h 5979771"/>
                <a:gd name="connsiteX27" fmla="*/ 760003 w 5426208"/>
                <a:gd name="connsiteY27" fmla="*/ 1799345 h 5979771"/>
                <a:gd name="connsiteX28" fmla="*/ 213248 w 5426208"/>
                <a:gd name="connsiteY28" fmla="*/ 1290298 h 5979771"/>
                <a:gd name="connsiteX29" fmla="*/ 213248 w 5426208"/>
                <a:gd name="connsiteY29" fmla="*/ 1422273 h 5979771"/>
                <a:gd name="connsiteX30" fmla="*/ 694015 w 5426208"/>
                <a:gd name="connsiteY30" fmla="*/ 2760879 h 5979771"/>
                <a:gd name="connsiteX31" fmla="*/ 1253280 w 5426208"/>
                <a:gd name="connsiteY31" fmla="*/ 3790839 h 5979771"/>
                <a:gd name="connsiteX32" fmla="*/ 2015715 w 5426208"/>
                <a:gd name="connsiteY32" fmla="*/ 4432141 h 5979771"/>
                <a:gd name="connsiteX33" fmla="*/ 2631307 w 5426208"/>
                <a:gd name="connsiteY33" fmla="*/ 4754594 h 5979771"/>
                <a:gd name="connsiteX34" fmla="*/ 2175214 w 5426208"/>
                <a:gd name="connsiteY34" fmla="*/ 4785397 h 5979771"/>
                <a:gd name="connsiteX35" fmla="*/ 1502268 w 5426208"/>
                <a:gd name="connsiteY35" fmla="*/ 4571364 h 5979771"/>
                <a:gd name="connsiteX36" fmla="*/ 760003 w 5426208"/>
                <a:gd name="connsiteY36" fmla="*/ 3967510 h 5979771"/>
                <a:gd name="connsiteX37" fmla="*/ 260382 w 5426208"/>
                <a:gd name="connsiteY37" fmla="*/ 3071964 h 5979771"/>
                <a:gd name="connsiteX38" fmla="*/ 5859 w 5426208"/>
                <a:gd name="connsiteY38" fmla="*/ 2704318 h 5979771"/>
                <a:gd name="connsiteX39" fmla="*/ 109554 w 5426208"/>
                <a:gd name="connsiteY39" fmla="*/ 3298207 h 5979771"/>
                <a:gd name="connsiteX40" fmla="*/ 420638 w 5426208"/>
                <a:gd name="connsiteY40" fmla="*/ 4702801 h 5979771"/>
                <a:gd name="connsiteX41" fmla="*/ 967661 w 5426208"/>
                <a:gd name="connsiteY41" fmla="*/ 5286252 h 5979771"/>
                <a:gd name="connsiteX42" fmla="*/ 1523574 w 5426208"/>
                <a:gd name="connsiteY42" fmla="*/ 5541786 h 5979771"/>
                <a:gd name="connsiteX43" fmla="*/ 2471273 w 5426208"/>
                <a:gd name="connsiteY43" fmla="*/ 5621938 h 5979771"/>
                <a:gd name="connsiteX44" fmla="*/ 3384948 w 5426208"/>
                <a:gd name="connsiteY44" fmla="*/ 5425412 h 5979771"/>
                <a:gd name="connsiteX45" fmla="*/ 3500869 w 5426208"/>
                <a:gd name="connsiteY45" fmla="*/ 5498553 h 5979771"/>
                <a:gd name="connsiteX46" fmla="*/ 3506134 w 5426208"/>
                <a:gd name="connsiteY46" fmla="*/ 5979771 h 5979771"/>
                <a:gd name="connsiteX0" fmla="*/ 4469964 w 5426208"/>
                <a:gd name="connsiteY0" fmla="*/ 5831812 h 5963547"/>
                <a:gd name="connsiteX1" fmla="*/ 4282215 w 5426208"/>
                <a:gd name="connsiteY1" fmla="*/ 5284057 h 5963547"/>
                <a:gd name="connsiteX2" fmla="*/ 4330110 w 5426208"/>
                <a:gd name="connsiteY2" fmla="*/ 5015998 h 5963547"/>
                <a:gd name="connsiteX3" fmla="*/ 4631881 w 5426208"/>
                <a:gd name="connsiteY3" fmla="*/ 4611012 h 5963547"/>
                <a:gd name="connsiteX4" fmla="*/ 5058626 w 5426208"/>
                <a:gd name="connsiteY4" fmla="*/ 3564787 h 5963547"/>
                <a:gd name="connsiteX5" fmla="*/ 5416844 w 5426208"/>
                <a:gd name="connsiteY5" fmla="*/ 2499558 h 5963547"/>
                <a:gd name="connsiteX6" fmla="*/ 5253752 w 5426208"/>
                <a:gd name="connsiteY6" fmla="*/ 2511758 h 5963547"/>
                <a:gd name="connsiteX7" fmla="*/ 4553133 w 5426208"/>
                <a:gd name="connsiteY7" fmla="*/ 3031275 h 5963547"/>
                <a:gd name="connsiteX8" fmla="*/ 3980892 w 5426208"/>
                <a:gd name="connsiteY8" fmla="*/ 3974428 h 5963547"/>
                <a:gd name="connsiteX9" fmla="*/ 4002122 w 5426208"/>
                <a:gd name="connsiteY9" fmla="*/ 3284330 h 5963547"/>
                <a:gd name="connsiteX10" fmla="*/ 4261463 w 5426208"/>
                <a:gd name="connsiteY10" fmla="*/ 1747116 h 5963547"/>
                <a:gd name="connsiteX11" fmla="*/ 4416873 w 5426208"/>
                <a:gd name="connsiteY11" fmla="*/ 1147576 h 5963547"/>
                <a:gd name="connsiteX12" fmla="*/ 4596120 w 5426208"/>
                <a:gd name="connsiteY12" fmla="*/ 689122 h 5963547"/>
                <a:gd name="connsiteX13" fmla="*/ 4049958 w 5426208"/>
                <a:gd name="connsiteY13" fmla="*/ 962989 h 5963547"/>
                <a:gd name="connsiteX14" fmla="*/ 3488008 w 5426208"/>
                <a:gd name="connsiteY14" fmla="*/ 2079410 h 5963547"/>
                <a:gd name="connsiteX15" fmla="*/ 3287203 w 5426208"/>
                <a:gd name="connsiteY15" fmla="*/ 3173083 h 5963547"/>
                <a:gd name="connsiteX16" fmla="*/ 3292845 w 5426208"/>
                <a:gd name="connsiteY16" fmla="*/ 3857018 h 5963547"/>
                <a:gd name="connsiteX17" fmla="*/ 3192806 w 5426208"/>
                <a:gd name="connsiteY17" fmla="*/ 3606624 h 5963547"/>
                <a:gd name="connsiteX18" fmla="*/ 2932473 w 5426208"/>
                <a:gd name="connsiteY18" fmla="*/ 2724036 h 5963547"/>
                <a:gd name="connsiteX19" fmla="*/ 2399382 w 5426208"/>
                <a:gd name="connsiteY19" fmla="*/ 1393179 h 5963547"/>
                <a:gd name="connsiteX20" fmla="*/ 1918061 w 5426208"/>
                <a:gd name="connsiteY20" fmla="*/ 334605 h 5963547"/>
                <a:gd name="connsiteX21" fmla="*/ 1759700 w 5426208"/>
                <a:gd name="connsiteY21" fmla="*/ 46327 h 5963547"/>
                <a:gd name="connsiteX22" fmla="*/ 1504721 w 5426208"/>
                <a:gd name="connsiteY22" fmla="*/ 1179806 h 5963547"/>
                <a:gd name="connsiteX23" fmla="*/ 1919500 w 5426208"/>
                <a:gd name="connsiteY23" fmla="*/ 2508985 h 5963547"/>
                <a:gd name="connsiteX24" fmla="*/ 2511779 w 5426208"/>
                <a:gd name="connsiteY24" fmla="*/ 3676696 h 5963547"/>
                <a:gd name="connsiteX25" fmla="*/ 2507282 w 5426208"/>
                <a:gd name="connsiteY25" fmla="*/ 3842847 h 5963547"/>
                <a:gd name="connsiteX26" fmla="*/ 1259624 w 5426208"/>
                <a:gd name="connsiteY26" fmla="*/ 2329876 h 5963547"/>
                <a:gd name="connsiteX27" fmla="*/ 760003 w 5426208"/>
                <a:gd name="connsiteY27" fmla="*/ 1783121 h 5963547"/>
                <a:gd name="connsiteX28" fmla="*/ 213248 w 5426208"/>
                <a:gd name="connsiteY28" fmla="*/ 1274074 h 5963547"/>
                <a:gd name="connsiteX29" fmla="*/ 213248 w 5426208"/>
                <a:gd name="connsiteY29" fmla="*/ 1406049 h 5963547"/>
                <a:gd name="connsiteX30" fmla="*/ 694015 w 5426208"/>
                <a:gd name="connsiteY30" fmla="*/ 2744655 h 5963547"/>
                <a:gd name="connsiteX31" fmla="*/ 1253280 w 5426208"/>
                <a:gd name="connsiteY31" fmla="*/ 3774615 h 5963547"/>
                <a:gd name="connsiteX32" fmla="*/ 2015715 w 5426208"/>
                <a:gd name="connsiteY32" fmla="*/ 4415917 h 5963547"/>
                <a:gd name="connsiteX33" fmla="*/ 2631307 w 5426208"/>
                <a:gd name="connsiteY33" fmla="*/ 4738370 h 5963547"/>
                <a:gd name="connsiteX34" fmla="*/ 2175214 w 5426208"/>
                <a:gd name="connsiteY34" fmla="*/ 4769173 h 5963547"/>
                <a:gd name="connsiteX35" fmla="*/ 1502268 w 5426208"/>
                <a:gd name="connsiteY35" fmla="*/ 4555140 h 5963547"/>
                <a:gd name="connsiteX36" fmla="*/ 760003 w 5426208"/>
                <a:gd name="connsiteY36" fmla="*/ 3951286 h 5963547"/>
                <a:gd name="connsiteX37" fmla="*/ 260382 w 5426208"/>
                <a:gd name="connsiteY37" fmla="*/ 3055740 h 5963547"/>
                <a:gd name="connsiteX38" fmla="*/ 5859 w 5426208"/>
                <a:gd name="connsiteY38" fmla="*/ 2688094 h 5963547"/>
                <a:gd name="connsiteX39" fmla="*/ 109554 w 5426208"/>
                <a:gd name="connsiteY39" fmla="*/ 3281983 h 5963547"/>
                <a:gd name="connsiteX40" fmla="*/ 420638 w 5426208"/>
                <a:gd name="connsiteY40" fmla="*/ 4686577 h 5963547"/>
                <a:gd name="connsiteX41" fmla="*/ 967661 w 5426208"/>
                <a:gd name="connsiteY41" fmla="*/ 5270028 h 5963547"/>
                <a:gd name="connsiteX42" fmla="*/ 1523574 w 5426208"/>
                <a:gd name="connsiteY42" fmla="*/ 5525562 h 5963547"/>
                <a:gd name="connsiteX43" fmla="*/ 2471273 w 5426208"/>
                <a:gd name="connsiteY43" fmla="*/ 5605714 h 5963547"/>
                <a:gd name="connsiteX44" fmla="*/ 3384948 w 5426208"/>
                <a:gd name="connsiteY44" fmla="*/ 5409188 h 5963547"/>
                <a:gd name="connsiteX45" fmla="*/ 3500869 w 5426208"/>
                <a:gd name="connsiteY45" fmla="*/ 5482329 h 5963547"/>
                <a:gd name="connsiteX46" fmla="*/ 3506134 w 5426208"/>
                <a:gd name="connsiteY46" fmla="*/ 5963547 h 5963547"/>
                <a:gd name="connsiteX0" fmla="*/ 4469964 w 5426208"/>
                <a:gd name="connsiteY0" fmla="*/ 5831812 h 5963547"/>
                <a:gd name="connsiteX1" fmla="*/ 4282215 w 5426208"/>
                <a:gd name="connsiteY1" fmla="*/ 5284057 h 5963547"/>
                <a:gd name="connsiteX2" fmla="*/ 4330110 w 5426208"/>
                <a:gd name="connsiteY2" fmla="*/ 5015998 h 5963547"/>
                <a:gd name="connsiteX3" fmla="*/ 4631881 w 5426208"/>
                <a:gd name="connsiteY3" fmla="*/ 4611012 h 5963547"/>
                <a:gd name="connsiteX4" fmla="*/ 5058626 w 5426208"/>
                <a:gd name="connsiteY4" fmla="*/ 3564787 h 5963547"/>
                <a:gd name="connsiteX5" fmla="*/ 5416844 w 5426208"/>
                <a:gd name="connsiteY5" fmla="*/ 2499558 h 5963547"/>
                <a:gd name="connsiteX6" fmla="*/ 5253752 w 5426208"/>
                <a:gd name="connsiteY6" fmla="*/ 2511758 h 5963547"/>
                <a:gd name="connsiteX7" fmla="*/ 4553133 w 5426208"/>
                <a:gd name="connsiteY7" fmla="*/ 3031275 h 5963547"/>
                <a:gd name="connsiteX8" fmla="*/ 3980892 w 5426208"/>
                <a:gd name="connsiteY8" fmla="*/ 3974428 h 5963547"/>
                <a:gd name="connsiteX9" fmla="*/ 4002122 w 5426208"/>
                <a:gd name="connsiteY9" fmla="*/ 3284330 h 5963547"/>
                <a:gd name="connsiteX10" fmla="*/ 4261463 w 5426208"/>
                <a:gd name="connsiteY10" fmla="*/ 1747116 h 5963547"/>
                <a:gd name="connsiteX11" fmla="*/ 4416873 w 5426208"/>
                <a:gd name="connsiteY11" fmla="*/ 1147576 h 5963547"/>
                <a:gd name="connsiteX12" fmla="*/ 4484533 w 5426208"/>
                <a:gd name="connsiteY12" fmla="*/ 653647 h 5963547"/>
                <a:gd name="connsiteX13" fmla="*/ 4049958 w 5426208"/>
                <a:gd name="connsiteY13" fmla="*/ 962989 h 5963547"/>
                <a:gd name="connsiteX14" fmla="*/ 3488008 w 5426208"/>
                <a:gd name="connsiteY14" fmla="*/ 2079410 h 5963547"/>
                <a:gd name="connsiteX15" fmla="*/ 3287203 w 5426208"/>
                <a:gd name="connsiteY15" fmla="*/ 3173083 h 5963547"/>
                <a:gd name="connsiteX16" fmla="*/ 3292845 w 5426208"/>
                <a:gd name="connsiteY16" fmla="*/ 3857018 h 5963547"/>
                <a:gd name="connsiteX17" fmla="*/ 3192806 w 5426208"/>
                <a:gd name="connsiteY17" fmla="*/ 3606624 h 5963547"/>
                <a:gd name="connsiteX18" fmla="*/ 2932473 w 5426208"/>
                <a:gd name="connsiteY18" fmla="*/ 2724036 h 5963547"/>
                <a:gd name="connsiteX19" fmla="*/ 2399382 w 5426208"/>
                <a:gd name="connsiteY19" fmla="*/ 1393179 h 5963547"/>
                <a:gd name="connsiteX20" fmla="*/ 1918061 w 5426208"/>
                <a:gd name="connsiteY20" fmla="*/ 334605 h 5963547"/>
                <a:gd name="connsiteX21" fmla="*/ 1759700 w 5426208"/>
                <a:gd name="connsiteY21" fmla="*/ 46327 h 5963547"/>
                <a:gd name="connsiteX22" fmla="*/ 1504721 w 5426208"/>
                <a:gd name="connsiteY22" fmla="*/ 1179806 h 5963547"/>
                <a:gd name="connsiteX23" fmla="*/ 1919500 w 5426208"/>
                <a:gd name="connsiteY23" fmla="*/ 2508985 h 5963547"/>
                <a:gd name="connsiteX24" fmla="*/ 2511779 w 5426208"/>
                <a:gd name="connsiteY24" fmla="*/ 3676696 h 5963547"/>
                <a:gd name="connsiteX25" fmla="*/ 2507282 w 5426208"/>
                <a:gd name="connsiteY25" fmla="*/ 3842847 h 5963547"/>
                <a:gd name="connsiteX26" fmla="*/ 1259624 w 5426208"/>
                <a:gd name="connsiteY26" fmla="*/ 2329876 h 5963547"/>
                <a:gd name="connsiteX27" fmla="*/ 760003 w 5426208"/>
                <a:gd name="connsiteY27" fmla="*/ 1783121 h 5963547"/>
                <a:gd name="connsiteX28" fmla="*/ 213248 w 5426208"/>
                <a:gd name="connsiteY28" fmla="*/ 1274074 h 5963547"/>
                <a:gd name="connsiteX29" fmla="*/ 213248 w 5426208"/>
                <a:gd name="connsiteY29" fmla="*/ 1406049 h 5963547"/>
                <a:gd name="connsiteX30" fmla="*/ 694015 w 5426208"/>
                <a:gd name="connsiteY30" fmla="*/ 2744655 h 5963547"/>
                <a:gd name="connsiteX31" fmla="*/ 1253280 w 5426208"/>
                <a:gd name="connsiteY31" fmla="*/ 3774615 h 5963547"/>
                <a:gd name="connsiteX32" fmla="*/ 2015715 w 5426208"/>
                <a:gd name="connsiteY32" fmla="*/ 4415917 h 5963547"/>
                <a:gd name="connsiteX33" fmla="*/ 2631307 w 5426208"/>
                <a:gd name="connsiteY33" fmla="*/ 4738370 h 5963547"/>
                <a:gd name="connsiteX34" fmla="*/ 2175214 w 5426208"/>
                <a:gd name="connsiteY34" fmla="*/ 4769173 h 5963547"/>
                <a:gd name="connsiteX35" fmla="*/ 1502268 w 5426208"/>
                <a:gd name="connsiteY35" fmla="*/ 4555140 h 5963547"/>
                <a:gd name="connsiteX36" fmla="*/ 760003 w 5426208"/>
                <a:gd name="connsiteY36" fmla="*/ 3951286 h 5963547"/>
                <a:gd name="connsiteX37" fmla="*/ 260382 w 5426208"/>
                <a:gd name="connsiteY37" fmla="*/ 3055740 h 5963547"/>
                <a:gd name="connsiteX38" fmla="*/ 5859 w 5426208"/>
                <a:gd name="connsiteY38" fmla="*/ 2688094 h 5963547"/>
                <a:gd name="connsiteX39" fmla="*/ 109554 w 5426208"/>
                <a:gd name="connsiteY39" fmla="*/ 3281983 h 5963547"/>
                <a:gd name="connsiteX40" fmla="*/ 420638 w 5426208"/>
                <a:gd name="connsiteY40" fmla="*/ 4686577 h 5963547"/>
                <a:gd name="connsiteX41" fmla="*/ 967661 w 5426208"/>
                <a:gd name="connsiteY41" fmla="*/ 5270028 h 5963547"/>
                <a:gd name="connsiteX42" fmla="*/ 1523574 w 5426208"/>
                <a:gd name="connsiteY42" fmla="*/ 5525562 h 5963547"/>
                <a:gd name="connsiteX43" fmla="*/ 2471273 w 5426208"/>
                <a:gd name="connsiteY43" fmla="*/ 5605714 h 5963547"/>
                <a:gd name="connsiteX44" fmla="*/ 3384948 w 5426208"/>
                <a:gd name="connsiteY44" fmla="*/ 5409188 h 5963547"/>
                <a:gd name="connsiteX45" fmla="*/ 3500869 w 5426208"/>
                <a:gd name="connsiteY45" fmla="*/ 5482329 h 5963547"/>
                <a:gd name="connsiteX46" fmla="*/ 3506134 w 5426208"/>
                <a:gd name="connsiteY46" fmla="*/ 5963547 h 5963547"/>
                <a:gd name="connsiteX0" fmla="*/ 4469964 w 5426208"/>
                <a:gd name="connsiteY0" fmla="*/ 5831812 h 5963547"/>
                <a:gd name="connsiteX1" fmla="*/ 4282215 w 5426208"/>
                <a:gd name="connsiteY1" fmla="*/ 5284057 h 5963547"/>
                <a:gd name="connsiteX2" fmla="*/ 4330110 w 5426208"/>
                <a:gd name="connsiteY2" fmla="*/ 5015998 h 5963547"/>
                <a:gd name="connsiteX3" fmla="*/ 4631881 w 5426208"/>
                <a:gd name="connsiteY3" fmla="*/ 4611012 h 5963547"/>
                <a:gd name="connsiteX4" fmla="*/ 5058626 w 5426208"/>
                <a:gd name="connsiteY4" fmla="*/ 3564787 h 5963547"/>
                <a:gd name="connsiteX5" fmla="*/ 5416844 w 5426208"/>
                <a:gd name="connsiteY5" fmla="*/ 2499558 h 5963547"/>
                <a:gd name="connsiteX6" fmla="*/ 5253752 w 5426208"/>
                <a:gd name="connsiteY6" fmla="*/ 2511758 h 5963547"/>
                <a:gd name="connsiteX7" fmla="*/ 4553133 w 5426208"/>
                <a:gd name="connsiteY7" fmla="*/ 3031275 h 5963547"/>
                <a:gd name="connsiteX8" fmla="*/ 3980892 w 5426208"/>
                <a:gd name="connsiteY8" fmla="*/ 3974428 h 5963547"/>
                <a:gd name="connsiteX9" fmla="*/ 4002122 w 5426208"/>
                <a:gd name="connsiteY9" fmla="*/ 3284330 h 5963547"/>
                <a:gd name="connsiteX10" fmla="*/ 4261463 w 5426208"/>
                <a:gd name="connsiteY10" fmla="*/ 1747116 h 5963547"/>
                <a:gd name="connsiteX11" fmla="*/ 4416873 w 5426208"/>
                <a:gd name="connsiteY11" fmla="*/ 1147576 h 5963547"/>
                <a:gd name="connsiteX12" fmla="*/ 4484533 w 5426208"/>
                <a:gd name="connsiteY12" fmla="*/ 653647 h 5963547"/>
                <a:gd name="connsiteX13" fmla="*/ 4049958 w 5426208"/>
                <a:gd name="connsiteY13" fmla="*/ 962989 h 5963547"/>
                <a:gd name="connsiteX14" fmla="*/ 3488008 w 5426208"/>
                <a:gd name="connsiteY14" fmla="*/ 2079410 h 5963547"/>
                <a:gd name="connsiteX15" fmla="*/ 3287203 w 5426208"/>
                <a:gd name="connsiteY15" fmla="*/ 3173083 h 5963547"/>
                <a:gd name="connsiteX16" fmla="*/ 3292845 w 5426208"/>
                <a:gd name="connsiteY16" fmla="*/ 3857018 h 5963547"/>
                <a:gd name="connsiteX17" fmla="*/ 3192806 w 5426208"/>
                <a:gd name="connsiteY17" fmla="*/ 3606624 h 5963547"/>
                <a:gd name="connsiteX18" fmla="*/ 2932473 w 5426208"/>
                <a:gd name="connsiteY18" fmla="*/ 2724036 h 5963547"/>
                <a:gd name="connsiteX19" fmla="*/ 2399382 w 5426208"/>
                <a:gd name="connsiteY19" fmla="*/ 1393179 h 5963547"/>
                <a:gd name="connsiteX20" fmla="*/ 1918061 w 5426208"/>
                <a:gd name="connsiteY20" fmla="*/ 334605 h 5963547"/>
                <a:gd name="connsiteX21" fmla="*/ 1759700 w 5426208"/>
                <a:gd name="connsiteY21" fmla="*/ 46327 h 5963547"/>
                <a:gd name="connsiteX22" fmla="*/ 1504721 w 5426208"/>
                <a:gd name="connsiteY22" fmla="*/ 1179806 h 5963547"/>
                <a:gd name="connsiteX23" fmla="*/ 1919500 w 5426208"/>
                <a:gd name="connsiteY23" fmla="*/ 2508985 h 5963547"/>
                <a:gd name="connsiteX24" fmla="*/ 2511779 w 5426208"/>
                <a:gd name="connsiteY24" fmla="*/ 3676696 h 5963547"/>
                <a:gd name="connsiteX25" fmla="*/ 2507282 w 5426208"/>
                <a:gd name="connsiteY25" fmla="*/ 3842847 h 5963547"/>
                <a:gd name="connsiteX26" fmla="*/ 1259624 w 5426208"/>
                <a:gd name="connsiteY26" fmla="*/ 2329876 h 5963547"/>
                <a:gd name="connsiteX27" fmla="*/ 760003 w 5426208"/>
                <a:gd name="connsiteY27" fmla="*/ 1783121 h 5963547"/>
                <a:gd name="connsiteX28" fmla="*/ 213248 w 5426208"/>
                <a:gd name="connsiteY28" fmla="*/ 1274074 h 5963547"/>
                <a:gd name="connsiteX29" fmla="*/ 213248 w 5426208"/>
                <a:gd name="connsiteY29" fmla="*/ 1406049 h 5963547"/>
                <a:gd name="connsiteX30" fmla="*/ 694015 w 5426208"/>
                <a:gd name="connsiteY30" fmla="*/ 2744655 h 5963547"/>
                <a:gd name="connsiteX31" fmla="*/ 1253280 w 5426208"/>
                <a:gd name="connsiteY31" fmla="*/ 3774615 h 5963547"/>
                <a:gd name="connsiteX32" fmla="*/ 2015715 w 5426208"/>
                <a:gd name="connsiteY32" fmla="*/ 4415917 h 5963547"/>
                <a:gd name="connsiteX33" fmla="*/ 2631307 w 5426208"/>
                <a:gd name="connsiteY33" fmla="*/ 4738370 h 5963547"/>
                <a:gd name="connsiteX34" fmla="*/ 2175214 w 5426208"/>
                <a:gd name="connsiteY34" fmla="*/ 4769173 h 5963547"/>
                <a:gd name="connsiteX35" fmla="*/ 1502268 w 5426208"/>
                <a:gd name="connsiteY35" fmla="*/ 4555140 h 5963547"/>
                <a:gd name="connsiteX36" fmla="*/ 760003 w 5426208"/>
                <a:gd name="connsiteY36" fmla="*/ 3951286 h 5963547"/>
                <a:gd name="connsiteX37" fmla="*/ 260382 w 5426208"/>
                <a:gd name="connsiteY37" fmla="*/ 3055740 h 5963547"/>
                <a:gd name="connsiteX38" fmla="*/ 5859 w 5426208"/>
                <a:gd name="connsiteY38" fmla="*/ 2688094 h 5963547"/>
                <a:gd name="connsiteX39" fmla="*/ 109554 w 5426208"/>
                <a:gd name="connsiteY39" fmla="*/ 3281983 h 5963547"/>
                <a:gd name="connsiteX40" fmla="*/ 420638 w 5426208"/>
                <a:gd name="connsiteY40" fmla="*/ 4686577 h 5963547"/>
                <a:gd name="connsiteX41" fmla="*/ 967661 w 5426208"/>
                <a:gd name="connsiteY41" fmla="*/ 5270028 h 5963547"/>
                <a:gd name="connsiteX42" fmla="*/ 1523574 w 5426208"/>
                <a:gd name="connsiteY42" fmla="*/ 5525562 h 5963547"/>
                <a:gd name="connsiteX43" fmla="*/ 2471273 w 5426208"/>
                <a:gd name="connsiteY43" fmla="*/ 5605714 h 5963547"/>
                <a:gd name="connsiteX44" fmla="*/ 3384948 w 5426208"/>
                <a:gd name="connsiteY44" fmla="*/ 5409188 h 5963547"/>
                <a:gd name="connsiteX45" fmla="*/ 3500869 w 5426208"/>
                <a:gd name="connsiteY45" fmla="*/ 5482329 h 5963547"/>
                <a:gd name="connsiteX46" fmla="*/ 3506134 w 5426208"/>
                <a:gd name="connsiteY46" fmla="*/ 5963547 h 5963547"/>
                <a:gd name="connsiteX0" fmla="*/ 4469964 w 5426208"/>
                <a:gd name="connsiteY0" fmla="*/ 5831812 h 5963547"/>
                <a:gd name="connsiteX1" fmla="*/ 4282215 w 5426208"/>
                <a:gd name="connsiteY1" fmla="*/ 5284057 h 5963547"/>
                <a:gd name="connsiteX2" fmla="*/ 4330110 w 5426208"/>
                <a:gd name="connsiteY2" fmla="*/ 5015998 h 5963547"/>
                <a:gd name="connsiteX3" fmla="*/ 4631881 w 5426208"/>
                <a:gd name="connsiteY3" fmla="*/ 4611012 h 5963547"/>
                <a:gd name="connsiteX4" fmla="*/ 5058626 w 5426208"/>
                <a:gd name="connsiteY4" fmla="*/ 3564787 h 5963547"/>
                <a:gd name="connsiteX5" fmla="*/ 5416844 w 5426208"/>
                <a:gd name="connsiteY5" fmla="*/ 2499558 h 5963547"/>
                <a:gd name="connsiteX6" fmla="*/ 5253752 w 5426208"/>
                <a:gd name="connsiteY6" fmla="*/ 2511758 h 5963547"/>
                <a:gd name="connsiteX7" fmla="*/ 4553133 w 5426208"/>
                <a:gd name="connsiteY7" fmla="*/ 3031275 h 5963547"/>
                <a:gd name="connsiteX8" fmla="*/ 3980892 w 5426208"/>
                <a:gd name="connsiteY8" fmla="*/ 3974428 h 5963547"/>
                <a:gd name="connsiteX9" fmla="*/ 4002122 w 5426208"/>
                <a:gd name="connsiteY9" fmla="*/ 3284330 h 5963547"/>
                <a:gd name="connsiteX10" fmla="*/ 4261463 w 5426208"/>
                <a:gd name="connsiteY10" fmla="*/ 1747116 h 5963547"/>
                <a:gd name="connsiteX11" fmla="*/ 4416873 w 5426208"/>
                <a:gd name="connsiteY11" fmla="*/ 1147576 h 5963547"/>
                <a:gd name="connsiteX12" fmla="*/ 4484533 w 5426208"/>
                <a:gd name="connsiteY12" fmla="*/ 653647 h 5963547"/>
                <a:gd name="connsiteX13" fmla="*/ 4063391 w 5426208"/>
                <a:gd name="connsiteY13" fmla="*/ 1013087 h 5963547"/>
                <a:gd name="connsiteX14" fmla="*/ 3488008 w 5426208"/>
                <a:gd name="connsiteY14" fmla="*/ 2079410 h 5963547"/>
                <a:gd name="connsiteX15" fmla="*/ 3287203 w 5426208"/>
                <a:gd name="connsiteY15" fmla="*/ 3173083 h 5963547"/>
                <a:gd name="connsiteX16" fmla="*/ 3292845 w 5426208"/>
                <a:gd name="connsiteY16" fmla="*/ 3857018 h 5963547"/>
                <a:gd name="connsiteX17" fmla="*/ 3192806 w 5426208"/>
                <a:gd name="connsiteY17" fmla="*/ 3606624 h 5963547"/>
                <a:gd name="connsiteX18" fmla="*/ 2932473 w 5426208"/>
                <a:gd name="connsiteY18" fmla="*/ 2724036 h 5963547"/>
                <a:gd name="connsiteX19" fmla="*/ 2399382 w 5426208"/>
                <a:gd name="connsiteY19" fmla="*/ 1393179 h 5963547"/>
                <a:gd name="connsiteX20" fmla="*/ 1918061 w 5426208"/>
                <a:gd name="connsiteY20" fmla="*/ 334605 h 5963547"/>
                <a:gd name="connsiteX21" fmla="*/ 1759700 w 5426208"/>
                <a:gd name="connsiteY21" fmla="*/ 46327 h 5963547"/>
                <a:gd name="connsiteX22" fmla="*/ 1504721 w 5426208"/>
                <a:gd name="connsiteY22" fmla="*/ 1179806 h 5963547"/>
                <a:gd name="connsiteX23" fmla="*/ 1919500 w 5426208"/>
                <a:gd name="connsiteY23" fmla="*/ 2508985 h 5963547"/>
                <a:gd name="connsiteX24" fmla="*/ 2511779 w 5426208"/>
                <a:gd name="connsiteY24" fmla="*/ 3676696 h 5963547"/>
                <a:gd name="connsiteX25" fmla="*/ 2507282 w 5426208"/>
                <a:gd name="connsiteY25" fmla="*/ 3842847 h 5963547"/>
                <a:gd name="connsiteX26" fmla="*/ 1259624 w 5426208"/>
                <a:gd name="connsiteY26" fmla="*/ 2329876 h 5963547"/>
                <a:gd name="connsiteX27" fmla="*/ 760003 w 5426208"/>
                <a:gd name="connsiteY27" fmla="*/ 1783121 h 5963547"/>
                <a:gd name="connsiteX28" fmla="*/ 213248 w 5426208"/>
                <a:gd name="connsiteY28" fmla="*/ 1274074 h 5963547"/>
                <a:gd name="connsiteX29" fmla="*/ 213248 w 5426208"/>
                <a:gd name="connsiteY29" fmla="*/ 1406049 h 5963547"/>
                <a:gd name="connsiteX30" fmla="*/ 694015 w 5426208"/>
                <a:gd name="connsiteY30" fmla="*/ 2744655 h 5963547"/>
                <a:gd name="connsiteX31" fmla="*/ 1253280 w 5426208"/>
                <a:gd name="connsiteY31" fmla="*/ 3774615 h 5963547"/>
                <a:gd name="connsiteX32" fmla="*/ 2015715 w 5426208"/>
                <a:gd name="connsiteY32" fmla="*/ 4415917 h 5963547"/>
                <a:gd name="connsiteX33" fmla="*/ 2631307 w 5426208"/>
                <a:gd name="connsiteY33" fmla="*/ 4738370 h 5963547"/>
                <a:gd name="connsiteX34" fmla="*/ 2175214 w 5426208"/>
                <a:gd name="connsiteY34" fmla="*/ 4769173 h 5963547"/>
                <a:gd name="connsiteX35" fmla="*/ 1502268 w 5426208"/>
                <a:gd name="connsiteY35" fmla="*/ 4555140 h 5963547"/>
                <a:gd name="connsiteX36" fmla="*/ 760003 w 5426208"/>
                <a:gd name="connsiteY36" fmla="*/ 3951286 h 5963547"/>
                <a:gd name="connsiteX37" fmla="*/ 260382 w 5426208"/>
                <a:gd name="connsiteY37" fmla="*/ 3055740 h 5963547"/>
                <a:gd name="connsiteX38" fmla="*/ 5859 w 5426208"/>
                <a:gd name="connsiteY38" fmla="*/ 2688094 h 5963547"/>
                <a:gd name="connsiteX39" fmla="*/ 109554 w 5426208"/>
                <a:gd name="connsiteY39" fmla="*/ 3281983 h 5963547"/>
                <a:gd name="connsiteX40" fmla="*/ 420638 w 5426208"/>
                <a:gd name="connsiteY40" fmla="*/ 4686577 h 5963547"/>
                <a:gd name="connsiteX41" fmla="*/ 967661 w 5426208"/>
                <a:gd name="connsiteY41" fmla="*/ 5270028 h 5963547"/>
                <a:gd name="connsiteX42" fmla="*/ 1523574 w 5426208"/>
                <a:gd name="connsiteY42" fmla="*/ 5525562 h 5963547"/>
                <a:gd name="connsiteX43" fmla="*/ 2471273 w 5426208"/>
                <a:gd name="connsiteY43" fmla="*/ 5605714 h 5963547"/>
                <a:gd name="connsiteX44" fmla="*/ 3384948 w 5426208"/>
                <a:gd name="connsiteY44" fmla="*/ 5409188 h 5963547"/>
                <a:gd name="connsiteX45" fmla="*/ 3500869 w 5426208"/>
                <a:gd name="connsiteY45" fmla="*/ 5482329 h 5963547"/>
                <a:gd name="connsiteX46" fmla="*/ 3506134 w 5426208"/>
                <a:gd name="connsiteY46" fmla="*/ 5963547 h 5963547"/>
                <a:gd name="connsiteX0" fmla="*/ 4469964 w 5426208"/>
                <a:gd name="connsiteY0" fmla="*/ 5831812 h 5963547"/>
                <a:gd name="connsiteX1" fmla="*/ 4282215 w 5426208"/>
                <a:gd name="connsiteY1" fmla="*/ 5284057 h 5963547"/>
                <a:gd name="connsiteX2" fmla="*/ 4330110 w 5426208"/>
                <a:gd name="connsiteY2" fmla="*/ 5015998 h 5963547"/>
                <a:gd name="connsiteX3" fmla="*/ 4631881 w 5426208"/>
                <a:gd name="connsiteY3" fmla="*/ 4611012 h 5963547"/>
                <a:gd name="connsiteX4" fmla="*/ 5058626 w 5426208"/>
                <a:gd name="connsiteY4" fmla="*/ 3564787 h 5963547"/>
                <a:gd name="connsiteX5" fmla="*/ 5416844 w 5426208"/>
                <a:gd name="connsiteY5" fmla="*/ 2499558 h 5963547"/>
                <a:gd name="connsiteX6" fmla="*/ 5253752 w 5426208"/>
                <a:gd name="connsiteY6" fmla="*/ 2511758 h 5963547"/>
                <a:gd name="connsiteX7" fmla="*/ 4553133 w 5426208"/>
                <a:gd name="connsiteY7" fmla="*/ 3031275 h 5963547"/>
                <a:gd name="connsiteX8" fmla="*/ 3980892 w 5426208"/>
                <a:gd name="connsiteY8" fmla="*/ 3974428 h 5963547"/>
                <a:gd name="connsiteX9" fmla="*/ 4002122 w 5426208"/>
                <a:gd name="connsiteY9" fmla="*/ 3284330 h 5963547"/>
                <a:gd name="connsiteX10" fmla="*/ 4281760 w 5426208"/>
                <a:gd name="connsiteY10" fmla="*/ 1853260 h 5963547"/>
                <a:gd name="connsiteX11" fmla="*/ 4416873 w 5426208"/>
                <a:gd name="connsiteY11" fmla="*/ 1147576 h 5963547"/>
                <a:gd name="connsiteX12" fmla="*/ 4484533 w 5426208"/>
                <a:gd name="connsiteY12" fmla="*/ 653647 h 5963547"/>
                <a:gd name="connsiteX13" fmla="*/ 4063391 w 5426208"/>
                <a:gd name="connsiteY13" fmla="*/ 1013087 h 5963547"/>
                <a:gd name="connsiteX14" fmla="*/ 3488008 w 5426208"/>
                <a:gd name="connsiteY14" fmla="*/ 2079410 h 5963547"/>
                <a:gd name="connsiteX15" fmla="*/ 3287203 w 5426208"/>
                <a:gd name="connsiteY15" fmla="*/ 3173083 h 5963547"/>
                <a:gd name="connsiteX16" fmla="*/ 3292845 w 5426208"/>
                <a:gd name="connsiteY16" fmla="*/ 3857018 h 5963547"/>
                <a:gd name="connsiteX17" fmla="*/ 3192806 w 5426208"/>
                <a:gd name="connsiteY17" fmla="*/ 3606624 h 5963547"/>
                <a:gd name="connsiteX18" fmla="*/ 2932473 w 5426208"/>
                <a:gd name="connsiteY18" fmla="*/ 2724036 h 5963547"/>
                <a:gd name="connsiteX19" fmla="*/ 2399382 w 5426208"/>
                <a:gd name="connsiteY19" fmla="*/ 1393179 h 5963547"/>
                <a:gd name="connsiteX20" fmla="*/ 1918061 w 5426208"/>
                <a:gd name="connsiteY20" fmla="*/ 334605 h 5963547"/>
                <a:gd name="connsiteX21" fmla="*/ 1759700 w 5426208"/>
                <a:gd name="connsiteY21" fmla="*/ 46327 h 5963547"/>
                <a:gd name="connsiteX22" fmla="*/ 1504721 w 5426208"/>
                <a:gd name="connsiteY22" fmla="*/ 1179806 h 5963547"/>
                <a:gd name="connsiteX23" fmla="*/ 1919500 w 5426208"/>
                <a:gd name="connsiteY23" fmla="*/ 2508985 h 5963547"/>
                <a:gd name="connsiteX24" fmla="*/ 2511779 w 5426208"/>
                <a:gd name="connsiteY24" fmla="*/ 3676696 h 5963547"/>
                <a:gd name="connsiteX25" fmla="*/ 2507282 w 5426208"/>
                <a:gd name="connsiteY25" fmla="*/ 3842847 h 5963547"/>
                <a:gd name="connsiteX26" fmla="*/ 1259624 w 5426208"/>
                <a:gd name="connsiteY26" fmla="*/ 2329876 h 5963547"/>
                <a:gd name="connsiteX27" fmla="*/ 760003 w 5426208"/>
                <a:gd name="connsiteY27" fmla="*/ 1783121 h 5963547"/>
                <a:gd name="connsiteX28" fmla="*/ 213248 w 5426208"/>
                <a:gd name="connsiteY28" fmla="*/ 1274074 h 5963547"/>
                <a:gd name="connsiteX29" fmla="*/ 213248 w 5426208"/>
                <a:gd name="connsiteY29" fmla="*/ 1406049 h 5963547"/>
                <a:gd name="connsiteX30" fmla="*/ 694015 w 5426208"/>
                <a:gd name="connsiteY30" fmla="*/ 2744655 h 5963547"/>
                <a:gd name="connsiteX31" fmla="*/ 1253280 w 5426208"/>
                <a:gd name="connsiteY31" fmla="*/ 3774615 h 5963547"/>
                <a:gd name="connsiteX32" fmla="*/ 2015715 w 5426208"/>
                <a:gd name="connsiteY32" fmla="*/ 4415917 h 5963547"/>
                <a:gd name="connsiteX33" fmla="*/ 2631307 w 5426208"/>
                <a:gd name="connsiteY33" fmla="*/ 4738370 h 5963547"/>
                <a:gd name="connsiteX34" fmla="*/ 2175214 w 5426208"/>
                <a:gd name="connsiteY34" fmla="*/ 4769173 h 5963547"/>
                <a:gd name="connsiteX35" fmla="*/ 1502268 w 5426208"/>
                <a:gd name="connsiteY35" fmla="*/ 4555140 h 5963547"/>
                <a:gd name="connsiteX36" fmla="*/ 760003 w 5426208"/>
                <a:gd name="connsiteY36" fmla="*/ 3951286 h 5963547"/>
                <a:gd name="connsiteX37" fmla="*/ 260382 w 5426208"/>
                <a:gd name="connsiteY37" fmla="*/ 3055740 h 5963547"/>
                <a:gd name="connsiteX38" fmla="*/ 5859 w 5426208"/>
                <a:gd name="connsiteY38" fmla="*/ 2688094 h 5963547"/>
                <a:gd name="connsiteX39" fmla="*/ 109554 w 5426208"/>
                <a:gd name="connsiteY39" fmla="*/ 3281983 h 5963547"/>
                <a:gd name="connsiteX40" fmla="*/ 420638 w 5426208"/>
                <a:gd name="connsiteY40" fmla="*/ 4686577 h 5963547"/>
                <a:gd name="connsiteX41" fmla="*/ 967661 w 5426208"/>
                <a:gd name="connsiteY41" fmla="*/ 5270028 h 5963547"/>
                <a:gd name="connsiteX42" fmla="*/ 1523574 w 5426208"/>
                <a:gd name="connsiteY42" fmla="*/ 5525562 h 5963547"/>
                <a:gd name="connsiteX43" fmla="*/ 2471273 w 5426208"/>
                <a:gd name="connsiteY43" fmla="*/ 5605714 h 5963547"/>
                <a:gd name="connsiteX44" fmla="*/ 3384948 w 5426208"/>
                <a:gd name="connsiteY44" fmla="*/ 5409188 h 5963547"/>
                <a:gd name="connsiteX45" fmla="*/ 3500869 w 5426208"/>
                <a:gd name="connsiteY45" fmla="*/ 5482329 h 5963547"/>
                <a:gd name="connsiteX46" fmla="*/ 3506134 w 5426208"/>
                <a:gd name="connsiteY46" fmla="*/ 5963547 h 5963547"/>
                <a:gd name="connsiteX0" fmla="*/ 4469964 w 5426208"/>
                <a:gd name="connsiteY0" fmla="*/ 5831812 h 5963547"/>
                <a:gd name="connsiteX1" fmla="*/ 4282215 w 5426208"/>
                <a:gd name="connsiteY1" fmla="*/ 5284057 h 5963547"/>
                <a:gd name="connsiteX2" fmla="*/ 4330110 w 5426208"/>
                <a:gd name="connsiteY2" fmla="*/ 5015998 h 5963547"/>
                <a:gd name="connsiteX3" fmla="*/ 4631881 w 5426208"/>
                <a:gd name="connsiteY3" fmla="*/ 4611012 h 5963547"/>
                <a:gd name="connsiteX4" fmla="*/ 5058626 w 5426208"/>
                <a:gd name="connsiteY4" fmla="*/ 3564787 h 5963547"/>
                <a:gd name="connsiteX5" fmla="*/ 5416844 w 5426208"/>
                <a:gd name="connsiteY5" fmla="*/ 2499558 h 5963547"/>
                <a:gd name="connsiteX6" fmla="*/ 5253752 w 5426208"/>
                <a:gd name="connsiteY6" fmla="*/ 2511758 h 5963547"/>
                <a:gd name="connsiteX7" fmla="*/ 4553133 w 5426208"/>
                <a:gd name="connsiteY7" fmla="*/ 3031275 h 5963547"/>
                <a:gd name="connsiteX8" fmla="*/ 3980892 w 5426208"/>
                <a:gd name="connsiteY8" fmla="*/ 3974428 h 5963547"/>
                <a:gd name="connsiteX9" fmla="*/ 4040105 w 5426208"/>
                <a:gd name="connsiteY9" fmla="*/ 3319391 h 5963547"/>
                <a:gd name="connsiteX10" fmla="*/ 4281760 w 5426208"/>
                <a:gd name="connsiteY10" fmla="*/ 1853260 h 5963547"/>
                <a:gd name="connsiteX11" fmla="*/ 4416873 w 5426208"/>
                <a:gd name="connsiteY11" fmla="*/ 1147576 h 5963547"/>
                <a:gd name="connsiteX12" fmla="*/ 4484533 w 5426208"/>
                <a:gd name="connsiteY12" fmla="*/ 653647 h 5963547"/>
                <a:gd name="connsiteX13" fmla="*/ 4063391 w 5426208"/>
                <a:gd name="connsiteY13" fmla="*/ 1013087 h 5963547"/>
                <a:gd name="connsiteX14" fmla="*/ 3488008 w 5426208"/>
                <a:gd name="connsiteY14" fmla="*/ 2079410 h 5963547"/>
                <a:gd name="connsiteX15" fmla="*/ 3287203 w 5426208"/>
                <a:gd name="connsiteY15" fmla="*/ 3173083 h 5963547"/>
                <a:gd name="connsiteX16" fmla="*/ 3292845 w 5426208"/>
                <a:gd name="connsiteY16" fmla="*/ 3857018 h 5963547"/>
                <a:gd name="connsiteX17" fmla="*/ 3192806 w 5426208"/>
                <a:gd name="connsiteY17" fmla="*/ 3606624 h 5963547"/>
                <a:gd name="connsiteX18" fmla="*/ 2932473 w 5426208"/>
                <a:gd name="connsiteY18" fmla="*/ 2724036 h 5963547"/>
                <a:gd name="connsiteX19" fmla="*/ 2399382 w 5426208"/>
                <a:gd name="connsiteY19" fmla="*/ 1393179 h 5963547"/>
                <a:gd name="connsiteX20" fmla="*/ 1918061 w 5426208"/>
                <a:gd name="connsiteY20" fmla="*/ 334605 h 5963547"/>
                <a:gd name="connsiteX21" fmla="*/ 1759700 w 5426208"/>
                <a:gd name="connsiteY21" fmla="*/ 46327 h 5963547"/>
                <a:gd name="connsiteX22" fmla="*/ 1504721 w 5426208"/>
                <a:gd name="connsiteY22" fmla="*/ 1179806 h 5963547"/>
                <a:gd name="connsiteX23" fmla="*/ 1919500 w 5426208"/>
                <a:gd name="connsiteY23" fmla="*/ 2508985 h 5963547"/>
                <a:gd name="connsiteX24" fmla="*/ 2511779 w 5426208"/>
                <a:gd name="connsiteY24" fmla="*/ 3676696 h 5963547"/>
                <a:gd name="connsiteX25" fmla="*/ 2507282 w 5426208"/>
                <a:gd name="connsiteY25" fmla="*/ 3842847 h 5963547"/>
                <a:gd name="connsiteX26" fmla="*/ 1259624 w 5426208"/>
                <a:gd name="connsiteY26" fmla="*/ 2329876 h 5963547"/>
                <a:gd name="connsiteX27" fmla="*/ 760003 w 5426208"/>
                <a:gd name="connsiteY27" fmla="*/ 1783121 h 5963547"/>
                <a:gd name="connsiteX28" fmla="*/ 213248 w 5426208"/>
                <a:gd name="connsiteY28" fmla="*/ 1274074 h 5963547"/>
                <a:gd name="connsiteX29" fmla="*/ 213248 w 5426208"/>
                <a:gd name="connsiteY29" fmla="*/ 1406049 h 5963547"/>
                <a:gd name="connsiteX30" fmla="*/ 694015 w 5426208"/>
                <a:gd name="connsiteY30" fmla="*/ 2744655 h 5963547"/>
                <a:gd name="connsiteX31" fmla="*/ 1253280 w 5426208"/>
                <a:gd name="connsiteY31" fmla="*/ 3774615 h 5963547"/>
                <a:gd name="connsiteX32" fmla="*/ 2015715 w 5426208"/>
                <a:gd name="connsiteY32" fmla="*/ 4415917 h 5963547"/>
                <a:gd name="connsiteX33" fmla="*/ 2631307 w 5426208"/>
                <a:gd name="connsiteY33" fmla="*/ 4738370 h 5963547"/>
                <a:gd name="connsiteX34" fmla="*/ 2175214 w 5426208"/>
                <a:gd name="connsiteY34" fmla="*/ 4769173 h 5963547"/>
                <a:gd name="connsiteX35" fmla="*/ 1502268 w 5426208"/>
                <a:gd name="connsiteY35" fmla="*/ 4555140 h 5963547"/>
                <a:gd name="connsiteX36" fmla="*/ 760003 w 5426208"/>
                <a:gd name="connsiteY36" fmla="*/ 3951286 h 5963547"/>
                <a:gd name="connsiteX37" fmla="*/ 260382 w 5426208"/>
                <a:gd name="connsiteY37" fmla="*/ 3055740 h 5963547"/>
                <a:gd name="connsiteX38" fmla="*/ 5859 w 5426208"/>
                <a:gd name="connsiteY38" fmla="*/ 2688094 h 5963547"/>
                <a:gd name="connsiteX39" fmla="*/ 109554 w 5426208"/>
                <a:gd name="connsiteY39" fmla="*/ 3281983 h 5963547"/>
                <a:gd name="connsiteX40" fmla="*/ 420638 w 5426208"/>
                <a:gd name="connsiteY40" fmla="*/ 4686577 h 5963547"/>
                <a:gd name="connsiteX41" fmla="*/ 967661 w 5426208"/>
                <a:gd name="connsiteY41" fmla="*/ 5270028 h 5963547"/>
                <a:gd name="connsiteX42" fmla="*/ 1523574 w 5426208"/>
                <a:gd name="connsiteY42" fmla="*/ 5525562 h 5963547"/>
                <a:gd name="connsiteX43" fmla="*/ 2471273 w 5426208"/>
                <a:gd name="connsiteY43" fmla="*/ 5605714 h 5963547"/>
                <a:gd name="connsiteX44" fmla="*/ 3384948 w 5426208"/>
                <a:gd name="connsiteY44" fmla="*/ 5409188 h 5963547"/>
                <a:gd name="connsiteX45" fmla="*/ 3500869 w 5426208"/>
                <a:gd name="connsiteY45" fmla="*/ 5482329 h 5963547"/>
                <a:gd name="connsiteX46" fmla="*/ 3506134 w 5426208"/>
                <a:gd name="connsiteY46" fmla="*/ 5963547 h 5963547"/>
                <a:gd name="connsiteX0" fmla="*/ 4469964 w 5426043"/>
                <a:gd name="connsiteY0" fmla="*/ 5831812 h 5963547"/>
                <a:gd name="connsiteX1" fmla="*/ 4282215 w 5426043"/>
                <a:gd name="connsiteY1" fmla="*/ 5284057 h 5963547"/>
                <a:gd name="connsiteX2" fmla="*/ 4330110 w 5426043"/>
                <a:gd name="connsiteY2" fmla="*/ 5015998 h 5963547"/>
                <a:gd name="connsiteX3" fmla="*/ 4631881 w 5426043"/>
                <a:gd name="connsiteY3" fmla="*/ 4611012 h 5963547"/>
                <a:gd name="connsiteX4" fmla="*/ 5058626 w 5426043"/>
                <a:gd name="connsiteY4" fmla="*/ 3564787 h 5963547"/>
                <a:gd name="connsiteX5" fmla="*/ 5416844 w 5426043"/>
                <a:gd name="connsiteY5" fmla="*/ 2499558 h 5963547"/>
                <a:gd name="connsiteX6" fmla="*/ 5253752 w 5426043"/>
                <a:gd name="connsiteY6" fmla="*/ 2511758 h 5963547"/>
                <a:gd name="connsiteX7" fmla="*/ 4564500 w 5426043"/>
                <a:gd name="connsiteY7" fmla="*/ 3073666 h 5963547"/>
                <a:gd name="connsiteX8" fmla="*/ 3980892 w 5426043"/>
                <a:gd name="connsiteY8" fmla="*/ 3974428 h 5963547"/>
                <a:gd name="connsiteX9" fmla="*/ 4040105 w 5426043"/>
                <a:gd name="connsiteY9" fmla="*/ 3319391 h 5963547"/>
                <a:gd name="connsiteX10" fmla="*/ 4281760 w 5426043"/>
                <a:gd name="connsiteY10" fmla="*/ 1853260 h 5963547"/>
                <a:gd name="connsiteX11" fmla="*/ 4416873 w 5426043"/>
                <a:gd name="connsiteY11" fmla="*/ 1147576 h 5963547"/>
                <a:gd name="connsiteX12" fmla="*/ 4484533 w 5426043"/>
                <a:gd name="connsiteY12" fmla="*/ 653647 h 5963547"/>
                <a:gd name="connsiteX13" fmla="*/ 4063391 w 5426043"/>
                <a:gd name="connsiteY13" fmla="*/ 1013087 h 5963547"/>
                <a:gd name="connsiteX14" fmla="*/ 3488008 w 5426043"/>
                <a:gd name="connsiteY14" fmla="*/ 2079410 h 5963547"/>
                <a:gd name="connsiteX15" fmla="*/ 3287203 w 5426043"/>
                <a:gd name="connsiteY15" fmla="*/ 3173083 h 5963547"/>
                <a:gd name="connsiteX16" fmla="*/ 3292845 w 5426043"/>
                <a:gd name="connsiteY16" fmla="*/ 3857018 h 5963547"/>
                <a:gd name="connsiteX17" fmla="*/ 3192806 w 5426043"/>
                <a:gd name="connsiteY17" fmla="*/ 3606624 h 5963547"/>
                <a:gd name="connsiteX18" fmla="*/ 2932473 w 5426043"/>
                <a:gd name="connsiteY18" fmla="*/ 2724036 h 5963547"/>
                <a:gd name="connsiteX19" fmla="*/ 2399382 w 5426043"/>
                <a:gd name="connsiteY19" fmla="*/ 1393179 h 5963547"/>
                <a:gd name="connsiteX20" fmla="*/ 1918061 w 5426043"/>
                <a:gd name="connsiteY20" fmla="*/ 334605 h 5963547"/>
                <a:gd name="connsiteX21" fmla="*/ 1759700 w 5426043"/>
                <a:gd name="connsiteY21" fmla="*/ 46327 h 5963547"/>
                <a:gd name="connsiteX22" fmla="*/ 1504721 w 5426043"/>
                <a:gd name="connsiteY22" fmla="*/ 1179806 h 5963547"/>
                <a:gd name="connsiteX23" fmla="*/ 1919500 w 5426043"/>
                <a:gd name="connsiteY23" fmla="*/ 2508985 h 5963547"/>
                <a:gd name="connsiteX24" fmla="*/ 2511779 w 5426043"/>
                <a:gd name="connsiteY24" fmla="*/ 3676696 h 5963547"/>
                <a:gd name="connsiteX25" fmla="*/ 2507282 w 5426043"/>
                <a:gd name="connsiteY25" fmla="*/ 3842847 h 5963547"/>
                <a:gd name="connsiteX26" fmla="*/ 1259624 w 5426043"/>
                <a:gd name="connsiteY26" fmla="*/ 2329876 h 5963547"/>
                <a:gd name="connsiteX27" fmla="*/ 760003 w 5426043"/>
                <a:gd name="connsiteY27" fmla="*/ 1783121 h 5963547"/>
                <a:gd name="connsiteX28" fmla="*/ 213248 w 5426043"/>
                <a:gd name="connsiteY28" fmla="*/ 1274074 h 5963547"/>
                <a:gd name="connsiteX29" fmla="*/ 213248 w 5426043"/>
                <a:gd name="connsiteY29" fmla="*/ 1406049 h 5963547"/>
                <a:gd name="connsiteX30" fmla="*/ 694015 w 5426043"/>
                <a:gd name="connsiteY30" fmla="*/ 2744655 h 5963547"/>
                <a:gd name="connsiteX31" fmla="*/ 1253280 w 5426043"/>
                <a:gd name="connsiteY31" fmla="*/ 3774615 h 5963547"/>
                <a:gd name="connsiteX32" fmla="*/ 2015715 w 5426043"/>
                <a:gd name="connsiteY32" fmla="*/ 4415917 h 5963547"/>
                <a:gd name="connsiteX33" fmla="*/ 2631307 w 5426043"/>
                <a:gd name="connsiteY33" fmla="*/ 4738370 h 5963547"/>
                <a:gd name="connsiteX34" fmla="*/ 2175214 w 5426043"/>
                <a:gd name="connsiteY34" fmla="*/ 4769173 h 5963547"/>
                <a:gd name="connsiteX35" fmla="*/ 1502268 w 5426043"/>
                <a:gd name="connsiteY35" fmla="*/ 4555140 h 5963547"/>
                <a:gd name="connsiteX36" fmla="*/ 760003 w 5426043"/>
                <a:gd name="connsiteY36" fmla="*/ 3951286 h 5963547"/>
                <a:gd name="connsiteX37" fmla="*/ 260382 w 5426043"/>
                <a:gd name="connsiteY37" fmla="*/ 3055740 h 5963547"/>
                <a:gd name="connsiteX38" fmla="*/ 5859 w 5426043"/>
                <a:gd name="connsiteY38" fmla="*/ 2688094 h 5963547"/>
                <a:gd name="connsiteX39" fmla="*/ 109554 w 5426043"/>
                <a:gd name="connsiteY39" fmla="*/ 3281983 h 5963547"/>
                <a:gd name="connsiteX40" fmla="*/ 420638 w 5426043"/>
                <a:gd name="connsiteY40" fmla="*/ 4686577 h 5963547"/>
                <a:gd name="connsiteX41" fmla="*/ 967661 w 5426043"/>
                <a:gd name="connsiteY41" fmla="*/ 5270028 h 5963547"/>
                <a:gd name="connsiteX42" fmla="*/ 1523574 w 5426043"/>
                <a:gd name="connsiteY42" fmla="*/ 5525562 h 5963547"/>
                <a:gd name="connsiteX43" fmla="*/ 2471273 w 5426043"/>
                <a:gd name="connsiteY43" fmla="*/ 5605714 h 5963547"/>
                <a:gd name="connsiteX44" fmla="*/ 3384948 w 5426043"/>
                <a:gd name="connsiteY44" fmla="*/ 5409188 h 5963547"/>
                <a:gd name="connsiteX45" fmla="*/ 3500869 w 5426043"/>
                <a:gd name="connsiteY45" fmla="*/ 5482329 h 5963547"/>
                <a:gd name="connsiteX46" fmla="*/ 3506134 w 5426043"/>
                <a:gd name="connsiteY46" fmla="*/ 5963547 h 5963547"/>
                <a:gd name="connsiteX0" fmla="*/ 4469964 w 5426043"/>
                <a:gd name="connsiteY0" fmla="*/ 5831812 h 5963547"/>
                <a:gd name="connsiteX1" fmla="*/ 4282215 w 5426043"/>
                <a:gd name="connsiteY1" fmla="*/ 5284057 h 5963547"/>
                <a:gd name="connsiteX2" fmla="*/ 4330110 w 5426043"/>
                <a:gd name="connsiteY2" fmla="*/ 5015998 h 5963547"/>
                <a:gd name="connsiteX3" fmla="*/ 4631881 w 5426043"/>
                <a:gd name="connsiteY3" fmla="*/ 4611012 h 5963547"/>
                <a:gd name="connsiteX4" fmla="*/ 5058626 w 5426043"/>
                <a:gd name="connsiteY4" fmla="*/ 3564787 h 5963547"/>
                <a:gd name="connsiteX5" fmla="*/ 5416844 w 5426043"/>
                <a:gd name="connsiteY5" fmla="*/ 2499558 h 5963547"/>
                <a:gd name="connsiteX6" fmla="*/ 5253752 w 5426043"/>
                <a:gd name="connsiteY6" fmla="*/ 2511758 h 5963547"/>
                <a:gd name="connsiteX7" fmla="*/ 4564500 w 5426043"/>
                <a:gd name="connsiteY7" fmla="*/ 3073666 h 5963547"/>
                <a:gd name="connsiteX8" fmla="*/ 3980892 w 5426043"/>
                <a:gd name="connsiteY8" fmla="*/ 3974428 h 5963547"/>
                <a:gd name="connsiteX9" fmla="*/ 4040105 w 5426043"/>
                <a:gd name="connsiteY9" fmla="*/ 3319391 h 5963547"/>
                <a:gd name="connsiteX10" fmla="*/ 4281760 w 5426043"/>
                <a:gd name="connsiteY10" fmla="*/ 1853260 h 5963547"/>
                <a:gd name="connsiteX11" fmla="*/ 4416873 w 5426043"/>
                <a:gd name="connsiteY11" fmla="*/ 1147576 h 5963547"/>
                <a:gd name="connsiteX12" fmla="*/ 4484533 w 5426043"/>
                <a:gd name="connsiteY12" fmla="*/ 653647 h 5963547"/>
                <a:gd name="connsiteX13" fmla="*/ 4063391 w 5426043"/>
                <a:gd name="connsiteY13" fmla="*/ 1013087 h 5963547"/>
                <a:gd name="connsiteX14" fmla="*/ 3488008 w 5426043"/>
                <a:gd name="connsiteY14" fmla="*/ 2079410 h 5963547"/>
                <a:gd name="connsiteX15" fmla="*/ 3287203 w 5426043"/>
                <a:gd name="connsiteY15" fmla="*/ 3173083 h 5963547"/>
                <a:gd name="connsiteX16" fmla="*/ 3292845 w 5426043"/>
                <a:gd name="connsiteY16" fmla="*/ 3857018 h 5963547"/>
                <a:gd name="connsiteX17" fmla="*/ 3192806 w 5426043"/>
                <a:gd name="connsiteY17" fmla="*/ 3606624 h 5963547"/>
                <a:gd name="connsiteX18" fmla="*/ 2932473 w 5426043"/>
                <a:gd name="connsiteY18" fmla="*/ 2724036 h 5963547"/>
                <a:gd name="connsiteX19" fmla="*/ 2399382 w 5426043"/>
                <a:gd name="connsiteY19" fmla="*/ 1393179 h 5963547"/>
                <a:gd name="connsiteX20" fmla="*/ 1918061 w 5426043"/>
                <a:gd name="connsiteY20" fmla="*/ 334605 h 5963547"/>
                <a:gd name="connsiteX21" fmla="*/ 1759700 w 5426043"/>
                <a:gd name="connsiteY21" fmla="*/ 46327 h 5963547"/>
                <a:gd name="connsiteX22" fmla="*/ 1504721 w 5426043"/>
                <a:gd name="connsiteY22" fmla="*/ 1179806 h 5963547"/>
                <a:gd name="connsiteX23" fmla="*/ 1919500 w 5426043"/>
                <a:gd name="connsiteY23" fmla="*/ 2508985 h 5963547"/>
                <a:gd name="connsiteX24" fmla="*/ 2511779 w 5426043"/>
                <a:gd name="connsiteY24" fmla="*/ 3676696 h 5963547"/>
                <a:gd name="connsiteX25" fmla="*/ 2507282 w 5426043"/>
                <a:gd name="connsiteY25" fmla="*/ 3842847 h 5963547"/>
                <a:gd name="connsiteX26" fmla="*/ 1259624 w 5426043"/>
                <a:gd name="connsiteY26" fmla="*/ 2329876 h 5963547"/>
                <a:gd name="connsiteX27" fmla="*/ 760003 w 5426043"/>
                <a:gd name="connsiteY27" fmla="*/ 1783121 h 5963547"/>
                <a:gd name="connsiteX28" fmla="*/ 213248 w 5426043"/>
                <a:gd name="connsiteY28" fmla="*/ 1274074 h 5963547"/>
                <a:gd name="connsiteX29" fmla="*/ 213248 w 5426043"/>
                <a:gd name="connsiteY29" fmla="*/ 1406049 h 5963547"/>
                <a:gd name="connsiteX30" fmla="*/ 694015 w 5426043"/>
                <a:gd name="connsiteY30" fmla="*/ 2744655 h 5963547"/>
                <a:gd name="connsiteX31" fmla="*/ 1253280 w 5426043"/>
                <a:gd name="connsiteY31" fmla="*/ 3774615 h 5963547"/>
                <a:gd name="connsiteX32" fmla="*/ 2015715 w 5426043"/>
                <a:gd name="connsiteY32" fmla="*/ 4415917 h 5963547"/>
                <a:gd name="connsiteX33" fmla="*/ 2631307 w 5426043"/>
                <a:gd name="connsiteY33" fmla="*/ 4738370 h 5963547"/>
                <a:gd name="connsiteX34" fmla="*/ 2175214 w 5426043"/>
                <a:gd name="connsiteY34" fmla="*/ 4769173 h 5963547"/>
                <a:gd name="connsiteX35" fmla="*/ 1502268 w 5426043"/>
                <a:gd name="connsiteY35" fmla="*/ 4555140 h 5963547"/>
                <a:gd name="connsiteX36" fmla="*/ 760003 w 5426043"/>
                <a:gd name="connsiteY36" fmla="*/ 3951286 h 5963547"/>
                <a:gd name="connsiteX37" fmla="*/ 260382 w 5426043"/>
                <a:gd name="connsiteY37" fmla="*/ 3055740 h 5963547"/>
                <a:gd name="connsiteX38" fmla="*/ 5859 w 5426043"/>
                <a:gd name="connsiteY38" fmla="*/ 2688094 h 5963547"/>
                <a:gd name="connsiteX39" fmla="*/ 109554 w 5426043"/>
                <a:gd name="connsiteY39" fmla="*/ 3281983 h 5963547"/>
                <a:gd name="connsiteX40" fmla="*/ 420638 w 5426043"/>
                <a:gd name="connsiteY40" fmla="*/ 4686577 h 5963547"/>
                <a:gd name="connsiteX41" fmla="*/ 967661 w 5426043"/>
                <a:gd name="connsiteY41" fmla="*/ 5270028 h 5963547"/>
                <a:gd name="connsiteX42" fmla="*/ 1523574 w 5426043"/>
                <a:gd name="connsiteY42" fmla="*/ 5525562 h 5963547"/>
                <a:gd name="connsiteX43" fmla="*/ 2471273 w 5426043"/>
                <a:gd name="connsiteY43" fmla="*/ 5605714 h 5963547"/>
                <a:gd name="connsiteX44" fmla="*/ 3384948 w 5426043"/>
                <a:gd name="connsiteY44" fmla="*/ 5409188 h 5963547"/>
                <a:gd name="connsiteX45" fmla="*/ 3500869 w 5426043"/>
                <a:gd name="connsiteY45" fmla="*/ 5482329 h 5963547"/>
                <a:gd name="connsiteX46" fmla="*/ 3506134 w 5426043"/>
                <a:gd name="connsiteY46" fmla="*/ 5963547 h 5963547"/>
                <a:gd name="connsiteX0" fmla="*/ 4469964 w 5426043"/>
                <a:gd name="connsiteY0" fmla="*/ 5831812 h 5963547"/>
                <a:gd name="connsiteX1" fmla="*/ 4231131 w 5426043"/>
                <a:gd name="connsiteY1" fmla="*/ 5215361 h 5963547"/>
                <a:gd name="connsiteX2" fmla="*/ 4330110 w 5426043"/>
                <a:gd name="connsiteY2" fmla="*/ 5015998 h 5963547"/>
                <a:gd name="connsiteX3" fmla="*/ 4631881 w 5426043"/>
                <a:gd name="connsiteY3" fmla="*/ 4611012 h 5963547"/>
                <a:gd name="connsiteX4" fmla="*/ 5058626 w 5426043"/>
                <a:gd name="connsiteY4" fmla="*/ 3564787 h 5963547"/>
                <a:gd name="connsiteX5" fmla="*/ 5416844 w 5426043"/>
                <a:gd name="connsiteY5" fmla="*/ 2499558 h 5963547"/>
                <a:gd name="connsiteX6" fmla="*/ 5253752 w 5426043"/>
                <a:gd name="connsiteY6" fmla="*/ 2511758 h 5963547"/>
                <a:gd name="connsiteX7" fmla="*/ 4564500 w 5426043"/>
                <a:gd name="connsiteY7" fmla="*/ 3073666 h 5963547"/>
                <a:gd name="connsiteX8" fmla="*/ 3980892 w 5426043"/>
                <a:gd name="connsiteY8" fmla="*/ 3974428 h 5963547"/>
                <a:gd name="connsiteX9" fmla="*/ 4040105 w 5426043"/>
                <a:gd name="connsiteY9" fmla="*/ 3319391 h 5963547"/>
                <a:gd name="connsiteX10" fmla="*/ 4281760 w 5426043"/>
                <a:gd name="connsiteY10" fmla="*/ 1853260 h 5963547"/>
                <a:gd name="connsiteX11" fmla="*/ 4416873 w 5426043"/>
                <a:gd name="connsiteY11" fmla="*/ 1147576 h 5963547"/>
                <a:gd name="connsiteX12" fmla="*/ 4484533 w 5426043"/>
                <a:gd name="connsiteY12" fmla="*/ 653647 h 5963547"/>
                <a:gd name="connsiteX13" fmla="*/ 4063391 w 5426043"/>
                <a:gd name="connsiteY13" fmla="*/ 1013087 h 5963547"/>
                <a:gd name="connsiteX14" fmla="*/ 3488008 w 5426043"/>
                <a:gd name="connsiteY14" fmla="*/ 2079410 h 5963547"/>
                <a:gd name="connsiteX15" fmla="*/ 3287203 w 5426043"/>
                <a:gd name="connsiteY15" fmla="*/ 3173083 h 5963547"/>
                <a:gd name="connsiteX16" fmla="*/ 3292845 w 5426043"/>
                <a:gd name="connsiteY16" fmla="*/ 3857018 h 5963547"/>
                <a:gd name="connsiteX17" fmla="*/ 3192806 w 5426043"/>
                <a:gd name="connsiteY17" fmla="*/ 3606624 h 5963547"/>
                <a:gd name="connsiteX18" fmla="*/ 2932473 w 5426043"/>
                <a:gd name="connsiteY18" fmla="*/ 2724036 h 5963547"/>
                <a:gd name="connsiteX19" fmla="*/ 2399382 w 5426043"/>
                <a:gd name="connsiteY19" fmla="*/ 1393179 h 5963547"/>
                <a:gd name="connsiteX20" fmla="*/ 1918061 w 5426043"/>
                <a:gd name="connsiteY20" fmla="*/ 334605 h 5963547"/>
                <a:gd name="connsiteX21" fmla="*/ 1759700 w 5426043"/>
                <a:gd name="connsiteY21" fmla="*/ 46327 h 5963547"/>
                <a:gd name="connsiteX22" fmla="*/ 1504721 w 5426043"/>
                <a:gd name="connsiteY22" fmla="*/ 1179806 h 5963547"/>
                <a:gd name="connsiteX23" fmla="*/ 1919500 w 5426043"/>
                <a:gd name="connsiteY23" fmla="*/ 2508985 h 5963547"/>
                <a:gd name="connsiteX24" fmla="*/ 2511779 w 5426043"/>
                <a:gd name="connsiteY24" fmla="*/ 3676696 h 5963547"/>
                <a:gd name="connsiteX25" fmla="*/ 2507282 w 5426043"/>
                <a:gd name="connsiteY25" fmla="*/ 3842847 h 5963547"/>
                <a:gd name="connsiteX26" fmla="*/ 1259624 w 5426043"/>
                <a:gd name="connsiteY26" fmla="*/ 2329876 h 5963547"/>
                <a:gd name="connsiteX27" fmla="*/ 760003 w 5426043"/>
                <a:gd name="connsiteY27" fmla="*/ 1783121 h 5963547"/>
                <a:gd name="connsiteX28" fmla="*/ 213248 w 5426043"/>
                <a:gd name="connsiteY28" fmla="*/ 1274074 h 5963547"/>
                <a:gd name="connsiteX29" fmla="*/ 213248 w 5426043"/>
                <a:gd name="connsiteY29" fmla="*/ 1406049 h 5963547"/>
                <a:gd name="connsiteX30" fmla="*/ 694015 w 5426043"/>
                <a:gd name="connsiteY30" fmla="*/ 2744655 h 5963547"/>
                <a:gd name="connsiteX31" fmla="*/ 1253280 w 5426043"/>
                <a:gd name="connsiteY31" fmla="*/ 3774615 h 5963547"/>
                <a:gd name="connsiteX32" fmla="*/ 2015715 w 5426043"/>
                <a:gd name="connsiteY32" fmla="*/ 4415917 h 5963547"/>
                <a:gd name="connsiteX33" fmla="*/ 2631307 w 5426043"/>
                <a:gd name="connsiteY33" fmla="*/ 4738370 h 5963547"/>
                <a:gd name="connsiteX34" fmla="*/ 2175214 w 5426043"/>
                <a:gd name="connsiteY34" fmla="*/ 4769173 h 5963547"/>
                <a:gd name="connsiteX35" fmla="*/ 1502268 w 5426043"/>
                <a:gd name="connsiteY35" fmla="*/ 4555140 h 5963547"/>
                <a:gd name="connsiteX36" fmla="*/ 760003 w 5426043"/>
                <a:gd name="connsiteY36" fmla="*/ 3951286 h 5963547"/>
                <a:gd name="connsiteX37" fmla="*/ 260382 w 5426043"/>
                <a:gd name="connsiteY37" fmla="*/ 3055740 h 5963547"/>
                <a:gd name="connsiteX38" fmla="*/ 5859 w 5426043"/>
                <a:gd name="connsiteY38" fmla="*/ 2688094 h 5963547"/>
                <a:gd name="connsiteX39" fmla="*/ 109554 w 5426043"/>
                <a:gd name="connsiteY39" fmla="*/ 3281983 h 5963547"/>
                <a:gd name="connsiteX40" fmla="*/ 420638 w 5426043"/>
                <a:gd name="connsiteY40" fmla="*/ 4686577 h 5963547"/>
                <a:gd name="connsiteX41" fmla="*/ 967661 w 5426043"/>
                <a:gd name="connsiteY41" fmla="*/ 5270028 h 5963547"/>
                <a:gd name="connsiteX42" fmla="*/ 1523574 w 5426043"/>
                <a:gd name="connsiteY42" fmla="*/ 5525562 h 5963547"/>
                <a:gd name="connsiteX43" fmla="*/ 2471273 w 5426043"/>
                <a:gd name="connsiteY43" fmla="*/ 5605714 h 5963547"/>
                <a:gd name="connsiteX44" fmla="*/ 3384948 w 5426043"/>
                <a:gd name="connsiteY44" fmla="*/ 5409188 h 5963547"/>
                <a:gd name="connsiteX45" fmla="*/ 3500869 w 5426043"/>
                <a:gd name="connsiteY45" fmla="*/ 5482329 h 5963547"/>
                <a:gd name="connsiteX46" fmla="*/ 3506134 w 5426043"/>
                <a:gd name="connsiteY46" fmla="*/ 5963547 h 5963547"/>
                <a:gd name="connsiteX0" fmla="*/ 4469964 w 5426043"/>
                <a:gd name="connsiteY0" fmla="*/ 5831812 h 5963547"/>
                <a:gd name="connsiteX1" fmla="*/ 4231131 w 5426043"/>
                <a:gd name="connsiteY1" fmla="*/ 5215361 h 5963547"/>
                <a:gd name="connsiteX2" fmla="*/ 4333623 w 5426043"/>
                <a:gd name="connsiteY2" fmla="*/ 4952955 h 5963547"/>
                <a:gd name="connsiteX3" fmla="*/ 4631881 w 5426043"/>
                <a:gd name="connsiteY3" fmla="*/ 4611012 h 5963547"/>
                <a:gd name="connsiteX4" fmla="*/ 5058626 w 5426043"/>
                <a:gd name="connsiteY4" fmla="*/ 3564787 h 5963547"/>
                <a:gd name="connsiteX5" fmla="*/ 5416844 w 5426043"/>
                <a:gd name="connsiteY5" fmla="*/ 2499558 h 5963547"/>
                <a:gd name="connsiteX6" fmla="*/ 5253752 w 5426043"/>
                <a:gd name="connsiteY6" fmla="*/ 2511758 h 5963547"/>
                <a:gd name="connsiteX7" fmla="*/ 4564500 w 5426043"/>
                <a:gd name="connsiteY7" fmla="*/ 3073666 h 5963547"/>
                <a:gd name="connsiteX8" fmla="*/ 3980892 w 5426043"/>
                <a:gd name="connsiteY8" fmla="*/ 3974428 h 5963547"/>
                <a:gd name="connsiteX9" fmla="*/ 4040105 w 5426043"/>
                <a:gd name="connsiteY9" fmla="*/ 3319391 h 5963547"/>
                <a:gd name="connsiteX10" fmla="*/ 4281760 w 5426043"/>
                <a:gd name="connsiteY10" fmla="*/ 1853260 h 5963547"/>
                <a:gd name="connsiteX11" fmla="*/ 4416873 w 5426043"/>
                <a:gd name="connsiteY11" fmla="*/ 1147576 h 5963547"/>
                <a:gd name="connsiteX12" fmla="*/ 4484533 w 5426043"/>
                <a:gd name="connsiteY12" fmla="*/ 653647 h 5963547"/>
                <a:gd name="connsiteX13" fmla="*/ 4063391 w 5426043"/>
                <a:gd name="connsiteY13" fmla="*/ 1013087 h 5963547"/>
                <a:gd name="connsiteX14" fmla="*/ 3488008 w 5426043"/>
                <a:gd name="connsiteY14" fmla="*/ 2079410 h 5963547"/>
                <a:gd name="connsiteX15" fmla="*/ 3287203 w 5426043"/>
                <a:gd name="connsiteY15" fmla="*/ 3173083 h 5963547"/>
                <a:gd name="connsiteX16" fmla="*/ 3292845 w 5426043"/>
                <a:gd name="connsiteY16" fmla="*/ 3857018 h 5963547"/>
                <a:gd name="connsiteX17" fmla="*/ 3192806 w 5426043"/>
                <a:gd name="connsiteY17" fmla="*/ 3606624 h 5963547"/>
                <a:gd name="connsiteX18" fmla="*/ 2932473 w 5426043"/>
                <a:gd name="connsiteY18" fmla="*/ 2724036 h 5963547"/>
                <a:gd name="connsiteX19" fmla="*/ 2399382 w 5426043"/>
                <a:gd name="connsiteY19" fmla="*/ 1393179 h 5963547"/>
                <a:gd name="connsiteX20" fmla="*/ 1918061 w 5426043"/>
                <a:gd name="connsiteY20" fmla="*/ 334605 h 5963547"/>
                <a:gd name="connsiteX21" fmla="*/ 1759700 w 5426043"/>
                <a:gd name="connsiteY21" fmla="*/ 46327 h 5963547"/>
                <a:gd name="connsiteX22" fmla="*/ 1504721 w 5426043"/>
                <a:gd name="connsiteY22" fmla="*/ 1179806 h 5963547"/>
                <a:gd name="connsiteX23" fmla="*/ 1919500 w 5426043"/>
                <a:gd name="connsiteY23" fmla="*/ 2508985 h 5963547"/>
                <a:gd name="connsiteX24" fmla="*/ 2511779 w 5426043"/>
                <a:gd name="connsiteY24" fmla="*/ 3676696 h 5963547"/>
                <a:gd name="connsiteX25" fmla="*/ 2507282 w 5426043"/>
                <a:gd name="connsiteY25" fmla="*/ 3842847 h 5963547"/>
                <a:gd name="connsiteX26" fmla="*/ 1259624 w 5426043"/>
                <a:gd name="connsiteY26" fmla="*/ 2329876 h 5963547"/>
                <a:gd name="connsiteX27" fmla="*/ 760003 w 5426043"/>
                <a:gd name="connsiteY27" fmla="*/ 1783121 h 5963547"/>
                <a:gd name="connsiteX28" fmla="*/ 213248 w 5426043"/>
                <a:gd name="connsiteY28" fmla="*/ 1274074 h 5963547"/>
                <a:gd name="connsiteX29" fmla="*/ 213248 w 5426043"/>
                <a:gd name="connsiteY29" fmla="*/ 1406049 h 5963547"/>
                <a:gd name="connsiteX30" fmla="*/ 694015 w 5426043"/>
                <a:gd name="connsiteY30" fmla="*/ 2744655 h 5963547"/>
                <a:gd name="connsiteX31" fmla="*/ 1253280 w 5426043"/>
                <a:gd name="connsiteY31" fmla="*/ 3774615 h 5963547"/>
                <a:gd name="connsiteX32" fmla="*/ 2015715 w 5426043"/>
                <a:gd name="connsiteY32" fmla="*/ 4415917 h 5963547"/>
                <a:gd name="connsiteX33" fmla="*/ 2631307 w 5426043"/>
                <a:gd name="connsiteY33" fmla="*/ 4738370 h 5963547"/>
                <a:gd name="connsiteX34" fmla="*/ 2175214 w 5426043"/>
                <a:gd name="connsiteY34" fmla="*/ 4769173 h 5963547"/>
                <a:gd name="connsiteX35" fmla="*/ 1502268 w 5426043"/>
                <a:gd name="connsiteY35" fmla="*/ 4555140 h 5963547"/>
                <a:gd name="connsiteX36" fmla="*/ 760003 w 5426043"/>
                <a:gd name="connsiteY36" fmla="*/ 3951286 h 5963547"/>
                <a:gd name="connsiteX37" fmla="*/ 260382 w 5426043"/>
                <a:gd name="connsiteY37" fmla="*/ 3055740 h 5963547"/>
                <a:gd name="connsiteX38" fmla="*/ 5859 w 5426043"/>
                <a:gd name="connsiteY38" fmla="*/ 2688094 h 5963547"/>
                <a:gd name="connsiteX39" fmla="*/ 109554 w 5426043"/>
                <a:gd name="connsiteY39" fmla="*/ 3281983 h 5963547"/>
                <a:gd name="connsiteX40" fmla="*/ 420638 w 5426043"/>
                <a:gd name="connsiteY40" fmla="*/ 4686577 h 5963547"/>
                <a:gd name="connsiteX41" fmla="*/ 967661 w 5426043"/>
                <a:gd name="connsiteY41" fmla="*/ 5270028 h 5963547"/>
                <a:gd name="connsiteX42" fmla="*/ 1523574 w 5426043"/>
                <a:gd name="connsiteY42" fmla="*/ 5525562 h 5963547"/>
                <a:gd name="connsiteX43" fmla="*/ 2471273 w 5426043"/>
                <a:gd name="connsiteY43" fmla="*/ 5605714 h 5963547"/>
                <a:gd name="connsiteX44" fmla="*/ 3384948 w 5426043"/>
                <a:gd name="connsiteY44" fmla="*/ 5409188 h 5963547"/>
                <a:gd name="connsiteX45" fmla="*/ 3500869 w 5426043"/>
                <a:gd name="connsiteY45" fmla="*/ 5482329 h 5963547"/>
                <a:gd name="connsiteX46" fmla="*/ 3506134 w 5426043"/>
                <a:gd name="connsiteY46" fmla="*/ 5963547 h 5963547"/>
                <a:gd name="connsiteX0" fmla="*/ 4469964 w 5426043"/>
                <a:gd name="connsiteY0" fmla="*/ 5831812 h 5963547"/>
                <a:gd name="connsiteX1" fmla="*/ 4231131 w 5426043"/>
                <a:gd name="connsiteY1" fmla="*/ 5215361 h 5963547"/>
                <a:gd name="connsiteX2" fmla="*/ 4333623 w 5426043"/>
                <a:gd name="connsiteY2" fmla="*/ 4952955 h 5963547"/>
                <a:gd name="connsiteX3" fmla="*/ 4689326 w 5426043"/>
                <a:gd name="connsiteY3" fmla="*/ 4520699 h 5963547"/>
                <a:gd name="connsiteX4" fmla="*/ 5058626 w 5426043"/>
                <a:gd name="connsiteY4" fmla="*/ 3564787 h 5963547"/>
                <a:gd name="connsiteX5" fmla="*/ 5416844 w 5426043"/>
                <a:gd name="connsiteY5" fmla="*/ 2499558 h 5963547"/>
                <a:gd name="connsiteX6" fmla="*/ 5253752 w 5426043"/>
                <a:gd name="connsiteY6" fmla="*/ 2511758 h 5963547"/>
                <a:gd name="connsiteX7" fmla="*/ 4564500 w 5426043"/>
                <a:gd name="connsiteY7" fmla="*/ 3073666 h 5963547"/>
                <a:gd name="connsiteX8" fmla="*/ 3980892 w 5426043"/>
                <a:gd name="connsiteY8" fmla="*/ 3974428 h 5963547"/>
                <a:gd name="connsiteX9" fmla="*/ 4040105 w 5426043"/>
                <a:gd name="connsiteY9" fmla="*/ 3319391 h 5963547"/>
                <a:gd name="connsiteX10" fmla="*/ 4281760 w 5426043"/>
                <a:gd name="connsiteY10" fmla="*/ 1853260 h 5963547"/>
                <a:gd name="connsiteX11" fmla="*/ 4416873 w 5426043"/>
                <a:gd name="connsiteY11" fmla="*/ 1147576 h 5963547"/>
                <a:gd name="connsiteX12" fmla="*/ 4484533 w 5426043"/>
                <a:gd name="connsiteY12" fmla="*/ 653647 h 5963547"/>
                <a:gd name="connsiteX13" fmla="*/ 4063391 w 5426043"/>
                <a:gd name="connsiteY13" fmla="*/ 1013087 h 5963547"/>
                <a:gd name="connsiteX14" fmla="*/ 3488008 w 5426043"/>
                <a:gd name="connsiteY14" fmla="*/ 2079410 h 5963547"/>
                <a:gd name="connsiteX15" fmla="*/ 3287203 w 5426043"/>
                <a:gd name="connsiteY15" fmla="*/ 3173083 h 5963547"/>
                <a:gd name="connsiteX16" fmla="*/ 3292845 w 5426043"/>
                <a:gd name="connsiteY16" fmla="*/ 3857018 h 5963547"/>
                <a:gd name="connsiteX17" fmla="*/ 3192806 w 5426043"/>
                <a:gd name="connsiteY17" fmla="*/ 3606624 h 5963547"/>
                <a:gd name="connsiteX18" fmla="*/ 2932473 w 5426043"/>
                <a:gd name="connsiteY18" fmla="*/ 2724036 h 5963547"/>
                <a:gd name="connsiteX19" fmla="*/ 2399382 w 5426043"/>
                <a:gd name="connsiteY19" fmla="*/ 1393179 h 5963547"/>
                <a:gd name="connsiteX20" fmla="*/ 1918061 w 5426043"/>
                <a:gd name="connsiteY20" fmla="*/ 334605 h 5963547"/>
                <a:gd name="connsiteX21" fmla="*/ 1759700 w 5426043"/>
                <a:gd name="connsiteY21" fmla="*/ 46327 h 5963547"/>
                <a:gd name="connsiteX22" fmla="*/ 1504721 w 5426043"/>
                <a:gd name="connsiteY22" fmla="*/ 1179806 h 5963547"/>
                <a:gd name="connsiteX23" fmla="*/ 1919500 w 5426043"/>
                <a:gd name="connsiteY23" fmla="*/ 2508985 h 5963547"/>
                <a:gd name="connsiteX24" fmla="*/ 2511779 w 5426043"/>
                <a:gd name="connsiteY24" fmla="*/ 3676696 h 5963547"/>
                <a:gd name="connsiteX25" fmla="*/ 2507282 w 5426043"/>
                <a:gd name="connsiteY25" fmla="*/ 3842847 h 5963547"/>
                <a:gd name="connsiteX26" fmla="*/ 1259624 w 5426043"/>
                <a:gd name="connsiteY26" fmla="*/ 2329876 h 5963547"/>
                <a:gd name="connsiteX27" fmla="*/ 760003 w 5426043"/>
                <a:gd name="connsiteY27" fmla="*/ 1783121 h 5963547"/>
                <a:gd name="connsiteX28" fmla="*/ 213248 w 5426043"/>
                <a:gd name="connsiteY28" fmla="*/ 1274074 h 5963547"/>
                <a:gd name="connsiteX29" fmla="*/ 213248 w 5426043"/>
                <a:gd name="connsiteY29" fmla="*/ 1406049 h 5963547"/>
                <a:gd name="connsiteX30" fmla="*/ 694015 w 5426043"/>
                <a:gd name="connsiteY30" fmla="*/ 2744655 h 5963547"/>
                <a:gd name="connsiteX31" fmla="*/ 1253280 w 5426043"/>
                <a:gd name="connsiteY31" fmla="*/ 3774615 h 5963547"/>
                <a:gd name="connsiteX32" fmla="*/ 2015715 w 5426043"/>
                <a:gd name="connsiteY32" fmla="*/ 4415917 h 5963547"/>
                <a:gd name="connsiteX33" fmla="*/ 2631307 w 5426043"/>
                <a:gd name="connsiteY33" fmla="*/ 4738370 h 5963547"/>
                <a:gd name="connsiteX34" fmla="*/ 2175214 w 5426043"/>
                <a:gd name="connsiteY34" fmla="*/ 4769173 h 5963547"/>
                <a:gd name="connsiteX35" fmla="*/ 1502268 w 5426043"/>
                <a:gd name="connsiteY35" fmla="*/ 4555140 h 5963547"/>
                <a:gd name="connsiteX36" fmla="*/ 760003 w 5426043"/>
                <a:gd name="connsiteY36" fmla="*/ 3951286 h 5963547"/>
                <a:gd name="connsiteX37" fmla="*/ 260382 w 5426043"/>
                <a:gd name="connsiteY37" fmla="*/ 3055740 h 5963547"/>
                <a:gd name="connsiteX38" fmla="*/ 5859 w 5426043"/>
                <a:gd name="connsiteY38" fmla="*/ 2688094 h 5963547"/>
                <a:gd name="connsiteX39" fmla="*/ 109554 w 5426043"/>
                <a:gd name="connsiteY39" fmla="*/ 3281983 h 5963547"/>
                <a:gd name="connsiteX40" fmla="*/ 420638 w 5426043"/>
                <a:gd name="connsiteY40" fmla="*/ 4686577 h 5963547"/>
                <a:gd name="connsiteX41" fmla="*/ 967661 w 5426043"/>
                <a:gd name="connsiteY41" fmla="*/ 5270028 h 5963547"/>
                <a:gd name="connsiteX42" fmla="*/ 1523574 w 5426043"/>
                <a:gd name="connsiteY42" fmla="*/ 5525562 h 5963547"/>
                <a:gd name="connsiteX43" fmla="*/ 2471273 w 5426043"/>
                <a:gd name="connsiteY43" fmla="*/ 5605714 h 5963547"/>
                <a:gd name="connsiteX44" fmla="*/ 3384948 w 5426043"/>
                <a:gd name="connsiteY44" fmla="*/ 5409188 h 5963547"/>
                <a:gd name="connsiteX45" fmla="*/ 3500869 w 5426043"/>
                <a:gd name="connsiteY45" fmla="*/ 5482329 h 5963547"/>
                <a:gd name="connsiteX46" fmla="*/ 3506134 w 5426043"/>
                <a:gd name="connsiteY46" fmla="*/ 5963547 h 5963547"/>
                <a:gd name="connsiteX0" fmla="*/ 4469964 w 5426043"/>
                <a:gd name="connsiteY0" fmla="*/ 5831812 h 5963547"/>
                <a:gd name="connsiteX1" fmla="*/ 4231131 w 5426043"/>
                <a:gd name="connsiteY1" fmla="*/ 5215361 h 5963547"/>
                <a:gd name="connsiteX2" fmla="*/ 4286673 w 5426043"/>
                <a:gd name="connsiteY2" fmla="*/ 4899675 h 5963547"/>
                <a:gd name="connsiteX3" fmla="*/ 4689326 w 5426043"/>
                <a:gd name="connsiteY3" fmla="*/ 4520699 h 5963547"/>
                <a:gd name="connsiteX4" fmla="*/ 5058626 w 5426043"/>
                <a:gd name="connsiteY4" fmla="*/ 3564787 h 5963547"/>
                <a:gd name="connsiteX5" fmla="*/ 5416844 w 5426043"/>
                <a:gd name="connsiteY5" fmla="*/ 2499558 h 5963547"/>
                <a:gd name="connsiteX6" fmla="*/ 5253752 w 5426043"/>
                <a:gd name="connsiteY6" fmla="*/ 2511758 h 5963547"/>
                <a:gd name="connsiteX7" fmla="*/ 4564500 w 5426043"/>
                <a:gd name="connsiteY7" fmla="*/ 3073666 h 5963547"/>
                <a:gd name="connsiteX8" fmla="*/ 3980892 w 5426043"/>
                <a:gd name="connsiteY8" fmla="*/ 3974428 h 5963547"/>
                <a:gd name="connsiteX9" fmla="*/ 4040105 w 5426043"/>
                <a:gd name="connsiteY9" fmla="*/ 3319391 h 5963547"/>
                <a:gd name="connsiteX10" fmla="*/ 4281760 w 5426043"/>
                <a:gd name="connsiteY10" fmla="*/ 1853260 h 5963547"/>
                <a:gd name="connsiteX11" fmla="*/ 4416873 w 5426043"/>
                <a:gd name="connsiteY11" fmla="*/ 1147576 h 5963547"/>
                <a:gd name="connsiteX12" fmla="*/ 4484533 w 5426043"/>
                <a:gd name="connsiteY12" fmla="*/ 653647 h 5963547"/>
                <a:gd name="connsiteX13" fmla="*/ 4063391 w 5426043"/>
                <a:gd name="connsiteY13" fmla="*/ 1013087 h 5963547"/>
                <a:gd name="connsiteX14" fmla="*/ 3488008 w 5426043"/>
                <a:gd name="connsiteY14" fmla="*/ 2079410 h 5963547"/>
                <a:gd name="connsiteX15" fmla="*/ 3287203 w 5426043"/>
                <a:gd name="connsiteY15" fmla="*/ 3173083 h 5963547"/>
                <a:gd name="connsiteX16" fmla="*/ 3292845 w 5426043"/>
                <a:gd name="connsiteY16" fmla="*/ 3857018 h 5963547"/>
                <a:gd name="connsiteX17" fmla="*/ 3192806 w 5426043"/>
                <a:gd name="connsiteY17" fmla="*/ 3606624 h 5963547"/>
                <a:gd name="connsiteX18" fmla="*/ 2932473 w 5426043"/>
                <a:gd name="connsiteY18" fmla="*/ 2724036 h 5963547"/>
                <a:gd name="connsiteX19" fmla="*/ 2399382 w 5426043"/>
                <a:gd name="connsiteY19" fmla="*/ 1393179 h 5963547"/>
                <a:gd name="connsiteX20" fmla="*/ 1918061 w 5426043"/>
                <a:gd name="connsiteY20" fmla="*/ 334605 h 5963547"/>
                <a:gd name="connsiteX21" fmla="*/ 1759700 w 5426043"/>
                <a:gd name="connsiteY21" fmla="*/ 46327 h 5963547"/>
                <a:gd name="connsiteX22" fmla="*/ 1504721 w 5426043"/>
                <a:gd name="connsiteY22" fmla="*/ 1179806 h 5963547"/>
                <a:gd name="connsiteX23" fmla="*/ 1919500 w 5426043"/>
                <a:gd name="connsiteY23" fmla="*/ 2508985 h 5963547"/>
                <a:gd name="connsiteX24" fmla="*/ 2511779 w 5426043"/>
                <a:gd name="connsiteY24" fmla="*/ 3676696 h 5963547"/>
                <a:gd name="connsiteX25" fmla="*/ 2507282 w 5426043"/>
                <a:gd name="connsiteY25" fmla="*/ 3842847 h 5963547"/>
                <a:gd name="connsiteX26" fmla="*/ 1259624 w 5426043"/>
                <a:gd name="connsiteY26" fmla="*/ 2329876 h 5963547"/>
                <a:gd name="connsiteX27" fmla="*/ 760003 w 5426043"/>
                <a:gd name="connsiteY27" fmla="*/ 1783121 h 5963547"/>
                <a:gd name="connsiteX28" fmla="*/ 213248 w 5426043"/>
                <a:gd name="connsiteY28" fmla="*/ 1274074 h 5963547"/>
                <a:gd name="connsiteX29" fmla="*/ 213248 w 5426043"/>
                <a:gd name="connsiteY29" fmla="*/ 1406049 h 5963547"/>
                <a:gd name="connsiteX30" fmla="*/ 694015 w 5426043"/>
                <a:gd name="connsiteY30" fmla="*/ 2744655 h 5963547"/>
                <a:gd name="connsiteX31" fmla="*/ 1253280 w 5426043"/>
                <a:gd name="connsiteY31" fmla="*/ 3774615 h 5963547"/>
                <a:gd name="connsiteX32" fmla="*/ 2015715 w 5426043"/>
                <a:gd name="connsiteY32" fmla="*/ 4415917 h 5963547"/>
                <a:gd name="connsiteX33" fmla="*/ 2631307 w 5426043"/>
                <a:gd name="connsiteY33" fmla="*/ 4738370 h 5963547"/>
                <a:gd name="connsiteX34" fmla="*/ 2175214 w 5426043"/>
                <a:gd name="connsiteY34" fmla="*/ 4769173 h 5963547"/>
                <a:gd name="connsiteX35" fmla="*/ 1502268 w 5426043"/>
                <a:gd name="connsiteY35" fmla="*/ 4555140 h 5963547"/>
                <a:gd name="connsiteX36" fmla="*/ 760003 w 5426043"/>
                <a:gd name="connsiteY36" fmla="*/ 3951286 h 5963547"/>
                <a:gd name="connsiteX37" fmla="*/ 260382 w 5426043"/>
                <a:gd name="connsiteY37" fmla="*/ 3055740 h 5963547"/>
                <a:gd name="connsiteX38" fmla="*/ 5859 w 5426043"/>
                <a:gd name="connsiteY38" fmla="*/ 2688094 h 5963547"/>
                <a:gd name="connsiteX39" fmla="*/ 109554 w 5426043"/>
                <a:gd name="connsiteY39" fmla="*/ 3281983 h 5963547"/>
                <a:gd name="connsiteX40" fmla="*/ 420638 w 5426043"/>
                <a:gd name="connsiteY40" fmla="*/ 4686577 h 5963547"/>
                <a:gd name="connsiteX41" fmla="*/ 967661 w 5426043"/>
                <a:gd name="connsiteY41" fmla="*/ 5270028 h 5963547"/>
                <a:gd name="connsiteX42" fmla="*/ 1523574 w 5426043"/>
                <a:gd name="connsiteY42" fmla="*/ 5525562 h 5963547"/>
                <a:gd name="connsiteX43" fmla="*/ 2471273 w 5426043"/>
                <a:gd name="connsiteY43" fmla="*/ 5605714 h 5963547"/>
                <a:gd name="connsiteX44" fmla="*/ 3384948 w 5426043"/>
                <a:gd name="connsiteY44" fmla="*/ 5409188 h 5963547"/>
                <a:gd name="connsiteX45" fmla="*/ 3500869 w 5426043"/>
                <a:gd name="connsiteY45" fmla="*/ 5482329 h 5963547"/>
                <a:gd name="connsiteX46" fmla="*/ 3506134 w 5426043"/>
                <a:gd name="connsiteY46" fmla="*/ 5963547 h 5963547"/>
                <a:gd name="connsiteX0" fmla="*/ 4361304 w 5426043"/>
                <a:gd name="connsiteY0" fmla="*/ 5609304 h 5963547"/>
                <a:gd name="connsiteX1" fmla="*/ 4231131 w 5426043"/>
                <a:gd name="connsiteY1" fmla="*/ 5215361 h 5963547"/>
                <a:gd name="connsiteX2" fmla="*/ 4286673 w 5426043"/>
                <a:gd name="connsiteY2" fmla="*/ 4899675 h 5963547"/>
                <a:gd name="connsiteX3" fmla="*/ 4689326 w 5426043"/>
                <a:gd name="connsiteY3" fmla="*/ 4520699 h 5963547"/>
                <a:gd name="connsiteX4" fmla="*/ 5058626 w 5426043"/>
                <a:gd name="connsiteY4" fmla="*/ 3564787 h 5963547"/>
                <a:gd name="connsiteX5" fmla="*/ 5416844 w 5426043"/>
                <a:gd name="connsiteY5" fmla="*/ 2499558 h 5963547"/>
                <a:gd name="connsiteX6" fmla="*/ 5253752 w 5426043"/>
                <a:gd name="connsiteY6" fmla="*/ 2511758 h 5963547"/>
                <a:gd name="connsiteX7" fmla="*/ 4564500 w 5426043"/>
                <a:gd name="connsiteY7" fmla="*/ 3073666 h 5963547"/>
                <a:gd name="connsiteX8" fmla="*/ 3980892 w 5426043"/>
                <a:gd name="connsiteY8" fmla="*/ 3974428 h 5963547"/>
                <a:gd name="connsiteX9" fmla="*/ 4040105 w 5426043"/>
                <a:gd name="connsiteY9" fmla="*/ 3319391 h 5963547"/>
                <a:gd name="connsiteX10" fmla="*/ 4281760 w 5426043"/>
                <a:gd name="connsiteY10" fmla="*/ 1853260 h 5963547"/>
                <a:gd name="connsiteX11" fmla="*/ 4416873 w 5426043"/>
                <a:gd name="connsiteY11" fmla="*/ 1147576 h 5963547"/>
                <a:gd name="connsiteX12" fmla="*/ 4484533 w 5426043"/>
                <a:gd name="connsiteY12" fmla="*/ 653647 h 5963547"/>
                <a:gd name="connsiteX13" fmla="*/ 4063391 w 5426043"/>
                <a:gd name="connsiteY13" fmla="*/ 1013087 h 5963547"/>
                <a:gd name="connsiteX14" fmla="*/ 3488008 w 5426043"/>
                <a:gd name="connsiteY14" fmla="*/ 2079410 h 5963547"/>
                <a:gd name="connsiteX15" fmla="*/ 3287203 w 5426043"/>
                <a:gd name="connsiteY15" fmla="*/ 3173083 h 5963547"/>
                <a:gd name="connsiteX16" fmla="*/ 3292845 w 5426043"/>
                <a:gd name="connsiteY16" fmla="*/ 3857018 h 5963547"/>
                <a:gd name="connsiteX17" fmla="*/ 3192806 w 5426043"/>
                <a:gd name="connsiteY17" fmla="*/ 3606624 h 5963547"/>
                <a:gd name="connsiteX18" fmla="*/ 2932473 w 5426043"/>
                <a:gd name="connsiteY18" fmla="*/ 2724036 h 5963547"/>
                <a:gd name="connsiteX19" fmla="*/ 2399382 w 5426043"/>
                <a:gd name="connsiteY19" fmla="*/ 1393179 h 5963547"/>
                <a:gd name="connsiteX20" fmla="*/ 1918061 w 5426043"/>
                <a:gd name="connsiteY20" fmla="*/ 334605 h 5963547"/>
                <a:gd name="connsiteX21" fmla="*/ 1759700 w 5426043"/>
                <a:gd name="connsiteY21" fmla="*/ 46327 h 5963547"/>
                <a:gd name="connsiteX22" fmla="*/ 1504721 w 5426043"/>
                <a:gd name="connsiteY22" fmla="*/ 1179806 h 5963547"/>
                <a:gd name="connsiteX23" fmla="*/ 1919500 w 5426043"/>
                <a:gd name="connsiteY23" fmla="*/ 2508985 h 5963547"/>
                <a:gd name="connsiteX24" fmla="*/ 2511779 w 5426043"/>
                <a:gd name="connsiteY24" fmla="*/ 3676696 h 5963547"/>
                <a:gd name="connsiteX25" fmla="*/ 2507282 w 5426043"/>
                <a:gd name="connsiteY25" fmla="*/ 3842847 h 5963547"/>
                <a:gd name="connsiteX26" fmla="*/ 1259624 w 5426043"/>
                <a:gd name="connsiteY26" fmla="*/ 2329876 h 5963547"/>
                <a:gd name="connsiteX27" fmla="*/ 760003 w 5426043"/>
                <a:gd name="connsiteY27" fmla="*/ 1783121 h 5963547"/>
                <a:gd name="connsiteX28" fmla="*/ 213248 w 5426043"/>
                <a:gd name="connsiteY28" fmla="*/ 1274074 h 5963547"/>
                <a:gd name="connsiteX29" fmla="*/ 213248 w 5426043"/>
                <a:gd name="connsiteY29" fmla="*/ 1406049 h 5963547"/>
                <a:gd name="connsiteX30" fmla="*/ 694015 w 5426043"/>
                <a:gd name="connsiteY30" fmla="*/ 2744655 h 5963547"/>
                <a:gd name="connsiteX31" fmla="*/ 1253280 w 5426043"/>
                <a:gd name="connsiteY31" fmla="*/ 3774615 h 5963547"/>
                <a:gd name="connsiteX32" fmla="*/ 2015715 w 5426043"/>
                <a:gd name="connsiteY32" fmla="*/ 4415917 h 5963547"/>
                <a:gd name="connsiteX33" fmla="*/ 2631307 w 5426043"/>
                <a:gd name="connsiteY33" fmla="*/ 4738370 h 5963547"/>
                <a:gd name="connsiteX34" fmla="*/ 2175214 w 5426043"/>
                <a:gd name="connsiteY34" fmla="*/ 4769173 h 5963547"/>
                <a:gd name="connsiteX35" fmla="*/ 1502268 w 5426043"/>
                <a:gd name="connsiteY35" fmla="*/ 4555140 h 5963547"/>
                <a:gd name="connsiteX36" fmla="*/ 760003 w 5426043"/>
                <a:gd name="connsiteY36" fmla="*/ 3951286 h 5963547"/>
                <a:gd name="connsiteX37" fmla="*/ 260382 w 5426043"/>
                <a:gd name="connsiteY37" fmla="*/ 3055740 h 5963547"/>
                <a:gd name="connsiteX38" fmla="*/ 5859 w 5426043"/>
                <a:gd name="connsiteY38" fmla="*/ 2688094 h 5963547"/>
                <a:gd name="connsiteX39" fmla="*/ 109554 w 5426043"/>
                <a:gd name="connsiteY39" fmla="*/ 3281983 h 5963547"/>
                <a:gd name="connsiteX40" fmla="*/ 420638 w 5426043"/>
                <a:gd name="connsiteY40" fmla="*/ 4686577 h 5963547"/>
                <a:gd name="connsiteX41" fmla="*/ 967661 w 5426043"/>
                <a:gd name="connsiteY41" fmla="*/ 5270028 h 5963547"/>
                <a:gd name="connsiteX42" fmla="*/ 1523574 w 5426043"/>
                <a:gd name="connsiteY42" fmla="*/ 5525562 h 5963547"/>
                <a:gd name="connsiteX43" fmla="*/ 2471273 w 5426043"/>
                <a:gd name="connsiteY43" fmla="*/ 5605714 h 5963547"/>
                <a:gd name="connsiteX44" fmla="*/ 3384948 w 5426043"/>
                <a:gd name="connsiteY44" fmla="*/ 5409188 h 5963547"/>
                <a:gd name="connsiteX45" fmla="*/ 3500869 w 5426043"/>
                <a:gd name="connsiteY45" fmla="*/ 5482329 h 5963547"/>
                <a:gd name="connsiteX46" fmla="*/ 3506134 w 5426043"/>
                <a:gd name="connsiteY46" fmla="*/ 5963547 h 5963547"/>
                <a:gd name="connsiteX0" fmla="*/ 4361304 w 5426043"/>
                <a:gd name="connsiteY0" fmla="*/ 5609304 h 5806634"/>
                <a:gd name="connsiteX1" fmla="*/ 4231131 w 5426043"/>
                <a:gd name="connsiteY1" fmla="*/ 5215361 h 5806634"/>
                <a:gd name="connsiteX2" fmla="*/ 4286673 w 5426043"/>
                <a:gd name="connsiteY2" fmla="*/ 4899675 h 5806634"/>
                <a:gd name="connsiteX3" fmla="*/ 4689326 w 5426043"/>
                <a:gd name="connsiteY3" fmla="*/ 4520699 h 5806634"/>
                <a:gd name="connsiteX4" fmla="*/ 5058626 w 5426043"/>
                <a:gd name="connsiteY4" fmla="*/ 3564787 h 5806634"/>
                <a:gd name="connsiteX5" fmla="*/ 5416844 w 5426043"/>
                <a:gd name="connsiteY5" fmla="*/ 2499558 h 5806634"/>
                <a:gd name="connsiteX6" fmla="*/ 5253752 w 5426043"/>
                <a:gd name="connsiteY6" fmla="*/ 2511758 h 5806634"/>
                <a:gd name="connsiteX7" fmla="*/ 4564500 w 5426043"/>
                <a:gd name="connsiteY7" fmla="*/ 3073666 h 5806634"/>
                <a:gd name="connsiteX8" fmla="*/ 3980892 w 5426043"/>
                <a:gd name="connsiteY8" fmla="*/ 3974428 h 5806634"/>
                <a:gd name="connsiteX9" fmla="*/ 4040105 w 5426043"/>
                <a:gd name="connsiteY9" fmla="*/ 3319391 h 5806634"/>
                <a:gd name="connsiteX10" fmla="*/ 4281760 w 5426043"/>
                <a:gd name="connsiteY10" fmla="*/ 1853260 h 5806634"/>
                <a:gd name="connsiteX11" fmla="*/ 4416873 w 5426043"/>
                <a:gd name="connsiteY11" fmla="*/ 1147576 h 5806634"/>
                <a:gd name="connsiteX12" fmla="*/ 4484533 w 5426043"/>
                <a:gd name="connsiteY12" fmla="*/ 653647 h 5806634"/>
                <a:gd name="connsiteX13" fmla="*/ 4063391 w 5426043"/>
                <a:gd name="connsiteY13" fmla="*/ 1013087 h 5806634"/>
                <a:gd name="connsiteX14" fmla="*/ 3488008 w 5426043"/>
                <a:gd name="connsiteY14" fmla="*/ 2079410 h 5806634"/>
                <a:gd name="connsiteX15" fmla="*/ 3287203 w 5426043"/>
                <a:gd name="connsiteY15" fmla="*/ 3173083 h 5806634"/>
                <a:gd name="connsiteX16" fmla="*/ 3292845 w 5426043"/>
                <a:gd name="connsiteY16" fmla="*/ 3857018 h 5806634"/>
                <a:gd name="connsiteX17" fmla="*/ 3192806 w 5426043"/>
                <a:gd name="connsiteY17" fmla="*/ 3606624 h 5806634"/>
                <a:gd name="connsiteX18" fmla="*/ 2932473 w 5426043"/>
                <a:gd name="connsiteY18" fmla="*/ 2724036 h 5806634"/>
                <a:gd name="connsiteX19" fmla="*/ 2399382 w 5426043"/>
                <a:gd name="connsiteY19" fmla="*/ 1393179 h 5806634"/>
                <a:gd name="connsiteX20" fmla="*/ 1918061 w 5426043"/>
                <a:gd name="connsiteY20" fmla="*/ 334605 h 5806634"/>
                <a:gd name="connsiteX21" fmla="*/ 1759700 w 5426043"/>
                <a:gd name="connsiteY21" fmla="*/ 46327 h 5806634"/>
                <a:gd name="connsiteX22" fmla="*/ 1504721 w 5426043"/>
                <a:gd name="connsiteY22" fmla="*/ 1179806 h 5806634"/>
                <a:gd name="connsiteX23" fmla="*/ 1919500 w 5426043"/>
                <a:gd name="connsiteY23" fmla="*/ 2508985 h 5806634"/>
                <a:gd name="connsiteX24" fmla="*/ 2511779 w 5426043"/>
                <a:gd name="connsiteY24" fmla="*/ 3676696 h 5806634"/>
                <a:gd name="connsiteX25" fmla="*/ 2507282 w 5426043"/>
                <a:gd name="connsiteY25" fmla="*/ 3842847 h 5806634"/>
                <a:gd name="connsiteX26" fmla="*/ 1259624 w 5426043"/>
                <a:gd name="connsiteY26" fmla="*/ 2329876 h 5806634"/>
                <a:gd name="connsiteX27" fmla="*/ 760003 w 5426043"/>
                <a:gd name="connsiteY27" fmla="*/ 1783121 h 5806634"/>
                <a:gd name="connsiteX28" fmla="*/ 213248 w 5426043"/>
                <a:gd name="connsiteY28" fmla="*/ 1274074 h 5806634"/>
                <a:gd name="connsiteX29" fmla="*/ 213248 w 5426043"/>
                <a:gd name="connsiteY29" fmla="*/ 1406049 h 5806634"/>
                <a:gd name="connsiteX30" fmla="*/ 694015 w 5426043"/>
                <a:gd name="connsiteY30" fmla="*/ 2744655 h 5806634"/>
                <a:gd name="connsiteX31" fmla="*/ 1253280 w 5426043"/>
                <a:gd name="connsiteY31" fmla="*/ 3774615 h 5806634"/>
                <a:gd name="connsiteX32" fmla="*/ 2015715 w 5426043"/>
                <a:gd name="connsiteY32" fmla="*/ 4415917 h 5806634"/>
                <a:gd name="connsiteX33" fmla="*/ 2631307 w 5426043"/>
                <a:gd name="connsiteY33" fmla="*/ 4738370 h 5806634"/>
                <a:gd name="connsiteX34" fmla="*/ 2175214 w 5426043"/>
                <a:gd name="connsiteY34" fmla="*/ 4769173 h 5806634"/>
                <a:gd name="connsiteX35" fmla="*/ 1502268 w 5426043"/>
                <a:gd name="connsiteY35" fmla="*/ 4555140 h 5806634"/>
                <a:gd name="connsiteX36" fmla="*/ 760003 w 5426043"/>
                <a:gd name="connsiteY36" fmla="*/ 3951286 h 5806634"/>
                <a:gd name="connsiteX37" fmla="*/ 260382 w 5426043"/>
                <a:gd name="connsiteY37" fmla="*/ 3055740 h 5806634"/>
                <a:gd name="connsiteX38" fmla="*/ 5859 w 5426043"/>
                <a:gd name="connsiteY38" fmla="*/ 2688094 h 5806634"/>
                <a:gd name="connsiteX39" fmla="*/ 109554 w 5426043"/>
                <a:gd name="connsiteY39" fmla="*/ 3281983 h 5806634"/>
                <a:gd name="connsiteX40" fmla="*/ 420638 w 5426043"/>
                <a:gd name="connsiteY40" fmla="*/ 4686577 h 5806634"/>
                <a:gd name="connsiteX41" fmla="*/ 967661 w 5426043"/>
                <a:gd name="connsiteY41" fmla="*/ 5270028 h 5806634"/>
                <a:gd name="connsiteX42" fmla="*/ 1523574 w 5426043"/>
                <a:gd name="connsiteY42" fmla="*/ 5525562 h 5806634"/>
                <a:gd name="connsiteX43" fmla="*/ 2471273 w 5426043"/>
                <a:gd name="connsiteY43" fmla="*/ 5605714 h 5806634"/>
                <a:gd name="connsiteX44" fmla="*/ 3384948 w 5426043"/>
                <a:gd name="connsiteY44" fmla="*/ 5409188 h 5806634"/>
                <a:gd name="connsiteX45" fmla="*/ 3500869 w 5426043"/>
                <a:gd name="connsiteY45" fmla="*/ 5482329 h 5806634"/>
                <a:gd name="connsiteX46" fmla="*/ 3504890 w 5426043"/>
                <a:gd name="connsiteY46" fmla="*/ 5806634 h 5806634"/>
                <a:gd name="connsiteX0" fmla="*/ 4361304 w 5426043"/>
                <a:gd name="connsiteY0" fmla="*/ 5609304 h 5806634"/>
                <a:gd name="connsiteX1" fmla="*/ 4231131 w 5426043"/>
                <a:gd name="connsiteY1" fmla="*/ 5215361 h 5806634"/>
                <a:gd name="connsiteX2" fmla="*/ 4286673 w 5426043"/>
                <a:gd name="connsiteY2" fmla="*/ 4899675 h 5806634"/>
                <a:gd name="connsiteX3" fmla="*/ 4689326 w 5426043"/>
                <a:gd name="connsiteY3" fmla="*/ 4520699 h 5806634"/>
                <a:gd name="connsiteX4" fmla="*/ 5058626 w 5426043"/>
                <a:gd name="connsiteY4" fmla="*/ 3564787 h 5806634"/>
                <a:gd name="connsiteX5" fmla="*/ 5416844 w 5426043"/>
                <a:gd name="connsiteY5" fmla="*/ 2499558 h 5806634"/>
                <a:gd name="connsiteX6" fmla="*/ 5253752 w 5426043"/>
                <a:gd name="connsiteY6" fmla="*/ 2511758 h 5806634"/>
                <a:gd name="connsiteX7" fmla="*/ 4564500 w 5426043"/>
                <a:gd name="connsiteY7" fmla="*/ 3073666 h 5806634"/>
                <a:gd name="connsiteX8" fmla="*/ 3980892 w 5426043"/>
                <a:gd name="connsiteY8" fmla="*/ 3974428 h 5806634"/>
                <a:gd name="connsiteX9" fmla="*/ 4040105 w 5426043"/>
                <a:gd name="connsiteY9" fmla="*/ 3319391 h 5806634"/>
                <a:gd name="connsiteX10" fmla="*/ 4281760 w 5426043"/>
                <a:gd name="connsiteY10" fmla="*/ 1853260 h 5806634"/>
                <a:gd name="connsiteX11" fmla="*/ 4416873 w 5426043"/>
                <a:gd name="connsiteY11" fmla="*/ 1147576 h 5806634"/>
                <a:gd name="connsiteX12" fmla="*/ 4484533 w 5426043"/>
                <a:gd name="connsiteY12" fmla="*/ 653647 h 5806634"/>
                <a:gd name="connsiteX13" fmla="*/ 4063391 w 5426043"/>
                <a:gd name="connsiteY13" fmla="*/ 1013087 h 5806634"/>
                <a:gd name="connsiteX14" fmla="*/ 3488008 w 5426043"/>
                <a:gd name="connsiteY14" fmla="*/ 2079410 h 5806634"/>
                <a:gd name="connsiteX15" fmla="*/ 3287203 w 5426043"/>
                <a:gd name="connsiteY15" fmla="*/ 3173083 h 5806634"/>
                <a:gd name="connsiteX16" fmla="*/ 3292845 w 5426043"/>
                <a:gd name="connsiteY16" fmla="*/ 3857018 h 5806634"/>
                <a:gd name="connsiteX17" fmla="*/ 3192806 w 5426043"/>
                <a:gd name="connsiteY17" fmla="*/ 3606624 h 5806634"/>
                <a:gd name="connsiteX18" fmla="*/ 2932473 w 5426043"/>
                <a:gd name="connsiteY18" fmla="*/ 2724036 h 5806634"/>
                <a:gd name="connsiteX19" fmla="*/ 2399382 w 5426043"/>
                <a:gd name="connsiteY19" fmla="*/ 1393179 h 5806634"/>
                <a:gd name="connsiteX20" fmla="*/ 1918061 w 5426043"/>
                <a:gd name="connsiteY20" fmla="*/ 334605 h 5806634"/>
                <a:gd name="connsiteX21" fmla="*/ 1759700 w 5426043"/>
                <a:gd name="connsiteY21" fmla="*/ 46327 h 5806634"/>
                <a:gd name="connsiteX22" fmla="*/ 1504721 w 5426043"/>
                <a:gd name="connsiteY22" fmla="*/ 1179806 h 5806634"/>
                <a:gd name="connsiteX23" fmla="*/ 1919500 w 5426043"/>
                <a:gd name="connsiteY23" fmla="*/ 2508985 h 5806634"/>
                <a:gd name="connsiteX24" fmla="*/ 2511779 w 5426043"/>
                <a:gd name="connsiteY24" fmla="*/ 3676696 h 5806634"/>
                <a:gd name="connsiteX25" fmla="*/ 2507282 w 5426043"/>
                <a:gd name="connsiteY25" fmla="*/ 3842847 h 5806634"/>
                <a:gd name="connsiteX26" fmla="*/ 1259624 w 5426043"/>
                <a:gd name="connsiteY26" fmla="*/ 2329876 h 5806634"/>
                <a:gd name="connsiteX27" fmla="*/ 760003 w 5426043"/>
                <a:gd name="connsiteY27" fmla="*/ 1783121 h 5806634"/>
                <a:gd name="connsiteX28" fmla="*/ 213248 w 5426043"/>
                <a:gd name="connsiteY28" fmla="*/ 1274074 h 5806634"/>
                <a:gd name="connsiteX29" fmla="*/ 213248 w 5426043"/>
                <a:gd name="connsiteY29" fmla="*/ 1406049 h 5806634"/>
                <a:gd name="connsiteX30" fmla="*/ 694015 w 5426043"/>
                <a:gd name="connsiteY30" fmla="*/ 2744655 h 5806634"/>
                <a:gd name="connsiteX31" fmla="*/ 1253280 w 5426043"/>
                <a:gd name="connsiteY31" fmla="*/ 3774615 h 5806634"/>
                <a:gd name="connsiteX32" fmla="*/ 2015715 w 5426043"/>
                <a:gd name="connsiteY32" fmla="*/ 4415917 h 5806634"/>
                <a:gd name="connsiteX33" fmla="*/ 2631307 w 5426043"/>
                <a:gd name="connsiteY33" fmla="*/ 4738370 h 5806634"/>
                <a:gd name="connsiteX34" fmla="*/ 2175214 w 5426043"/>
                <a:gd name="connsiteY34" fmla="*/ 4769173 h 5806634"/>
                <a:gd name="connsiteX35" fmla="*/ 1502268 w 5426043"/>
                <a:gd name="connsiteY35" fmla="*/ 4555140 h 5806634"/>
                <a:gd name="connsiteX36" fmla="*/ 760003 w 5426043"/>
                <a:gd name="connsiteY36" fmla="*/ 3951286 h 5806634"/>
                <a:gd name="connsiteX37" fmla="*/ 260382 w 5426043"/>
                <a:gd name="connsiteY37" fmla="*/ 3055740 h 5806634"/>
                <a:gd name="connsiteX38" fmla="*/ 5859 w 5426043"/>
                <a:gd name="connsiteY38" fmla="*/ 2688094 h 5806634"/>
                <a:gd name="connsiteX39" fmla="*/ 109554 w 5426043"/>
                <a:gd name="connsiteY39" fmla="*/ 3281983 h 5806634"/>
                <a:gd name="connsiteX40" fmla="*/ 420638 w 5426043"/>
                <a:gd name="connsiteY40" fmla="*/ 4686577 h 5806634"/>
                <a:gd name="connsiteX41" fmla="*/ 967661 w 5426043"/>
                <a:gd name="connsiteY41" fmla="*/ 5270028 h 5806634"/>
                <a:gd name="connsiteX42" fmla="*/ 1523574 w 5426043"/>
                <a:gd name="connsiteY42" fmla="*/ 5525562 h 5806634"/>
                <a:gd name="connsiteX43" fmla="*/ 2471273 w 5426043"/>
                <a:gd name="connsiteY43" fmla="*/ 5605714 h 5806634"/>
                <a:gd name="connsiteX44" fmla="*/ 3230503 w 5426043"/>
                <a:gd name="connsiteY44" fmla="*/ 5381381 h 5806634"/>
                <a:gd name="connsiteX45" fmla="*/ 3500869 w 5426043"/>
                <a:gd name="connsiteY45" fmla="*/ 5482329 h 5806634"/>
                <a:gd name="connsiteX46" fmla="*/ 3504890 w 5426043"/>
                <a:gd name="connsiteY46" fmla="*/ 5806634 h 5806634"/>
                <a:gd name="connsiteX0" fmla="*/ 4361304 w 5426043"/>
                <a:gd name="connsiteY0" fmla="*/ 5609304 h 5806634"/>
                <a:gd name="connsiteX1" fmla="*/ 4231131 w 5426043"/>
                <a:gd name="connsiteY1" fmla="*/ 5215361 h 5806634"/>
                <a:gd name="connsiteX2" fmla="*/ 4286673 w 5426043"/>
                <a:gd name="connsiteY2" fmla="*/ 4899675 h 5806634"/>
                <a:gd name="connsiteX3" fmla="*/ 4689326 w 5426043"/>
                <a:gd name="connsiteY3" fmla="*/ 4520699 h 5806634"/>
                <a:gd name="connsiteX4" fmla="*/ 5058626 w 5426043"/>
                <a:gd name="connsiteY4" fmla="*/ 3564787 h 5806634"/>
                <a:gd name="connsiteX5" fmla="*/ 5416844 w 5426043"/>
                <a:gd name="connsiteY5" fmla="*/ 2499558 h 5806634"/>
                <a:gd name="connsiteX6" fmla="*/ 5253752 w 5426043"/>
                <a:gd name="connsiteY6" fmla="*/ 2511758 h 5806634"/>
                <a:gd name="connsiteX7" fmla="*/ 4564500 w 5426043"/>
                <a:gd name="connsiteY7" fmla="*/ 3073666 h 5806634"/>
                <a:gd name="connsiteX8" fmla="*/ 3980892 w 5426043"/>
                <a:gd name="connsiteY8" fmla="*/ 3974428 h 5806634"/>
                <a:gd name="connsiteX9" fmla="*/ 4040105 w 5426043"/>
                <a:gd name="connsiteY9" fmla="*/ 3319391 h 5806634"/>
                <a:gd name="connsiteX10" fmla="*/ 4281760 w 5426043"/>
                <a:gd name="connsiteY10" fmla="*/ 1853260 h 5806634"/>
                <a:gd name="connsiteX11" fmla="*/ 4416873 w 5426043"/>
                <a:gd name="connsiteY11" fmla="*/ 1147576 h 5806634"/>
                <a:gd name="connsiteX12" fmla="*/ 4484533 w 5426043"/>
                <a:gd name="connsiteY12" fmla="*/ 653647 h 5806634"/>
                <a:gd name="connsiteX13" fmla="*/ 4063391 w 5426043"/>
                <a:gd name="connsiteY13" fmla="*/ 1013087 h 5806634"/>
                <a:gd name="connsiteX14" fmla="*/ 3488008 w 5426043"/>
                <a:gd name="connsiteY14" fmla="*/ 2079410 h 5806634"/>
                <a:gd name="connsiteX15" fmla="*/ 3287203 w 5426043"/>
                <a:gd name="connsiteY15" fmla="*/ 3173083 h 5806634"/>
                <a:gd name="connsiteX16" fmla="*/ 3292845 w 5426043"/>
                <a:gd name="connsiteY16" fmla="*/ 3857018 h 5806634"/>
                <a:gd name="connsiteX17" fmla="*/ 3192806 w 5426043"/>
                <a:gd name="connsiteY17" fmla="*/ 3606624 h 5806634"/>
                <a:gd name="connsiteX18" fmla="*/ 2932473 w 5426043"/>
                <a:gd name="connsiteY18" fmla="*/ 2724036 h 5806634"/>
                <a:gd name="connsiteX19" fmla="*/ 2399382 w 5426043"/>
                <a:gd name="connsiteY19" fmla="*/ 1393179 h 5806634"/>
                <a:gd name="connsiteX20" fmla="*/ 1918061 w 5426043"/>
                <a:gd name="connsiteY20" fmla="*/ 334605 h 5806634"/>
                <a:gd name="connsiteX21" fmla="*/ 1759700 w 5426043"/>
                <a:gd name="connsiteY21" fmla="*/ 46327 h 5806634"/>
                <a:gd name="connsiteX22" fmla="*/ 1504721 w 5426043"/>
                <a:gd name="connsiteY22" fmla="*/ 1179806 h 5806634"/>
                <a:gd name="connsiteX23" fmla="*/ 1919500 w 5426043"/>
                <a:gd name="connsiteY23" fmla="*/ 2508985 h 5806634"/>
                <a:gd name="connsiteX24" fmla="*/ 2511779 w 5426043"/>
                <a:gd name="connsiteY24" fmla="*/ 3676696 h 5806634"/>
                <a:gd name="connsiteX25" fmla="*/ 2507282 w 5426043"/>
                <a:gd name="connsiteY25" fmla="*/ 3842847 h 5806634"/>
                <a:gd name="connsiteX26" fmla="*/ 1259624 w 5426043"/>
                <a:gd name="connsiteY26" fmla="*/ 2329876 h 5806634"/>
                <a:gd name="connsiteX27" fmla="*/ 760003 w 5426043"/>
                <a:gd name="connsiteY27" fmla="*/ 1783121 h 5806634"/>
                <a:gd name="connsiteX28" fmla="*/ 213248 w 5426043"/>
                <a:gd name="connsiteY28" fmla="*/ 1274074 h 5806634"/>
                <a:gd name="connsiteX29" fmla="*/ 213248 w 5426043"/>
                <a:gd name="connsiteY29" fmla="*/ 1406049 h 5806634"/>
                <a:gd name="connsiteX30" fmla="*/ 694015 w 5426043"/>
                <a:gd name="connsiteY30" fmla="*/ 2744655 h 5806634"/>
                <a:gd name="connsiteX31" fmla="*/ 1253280 w 5426043"/>
                <a:gd name="connsiteY31" fmla="*/ 3774615 h 5806634"/>
                <a:gd name="connsiteX32" fmla="*/ 2015715 w 5426043"/>
                <a:gd name="connsiteY32" fmla="*/ 4415917 h 5806634"/>
                <a:gd name="connsiteX33" fmla="*/ 2631307 w 5426043"/>
                <a:gd name="connsiteY33" fmla="*/ 4738370 h 5806634"/>
                <a:gd name="connsiteX34" fmla="*/ 2175214 w 5426043"/>
                <a:gd name="connsiteY34" fmla="*/ 4769173 h 5806634"/>
                <a:gd name="connsiteX35" fmla="*/ 1502268 w 5426043"/>
                <a:gd name="connsiteY35" fmla="*/ 4555140 h 5806634"/>
                <a:gd name="connsiteX36" fmla="*/ 760003 w 5426043"/>
                <a:gd name="connsiteY36" fmla="*/ 3951286 h 5806634"/>
                <a:gd name="connsiteX37" fmla="*/ 260382 w 5426043"/>
                <a:gd name="connsiteY37" fmla="*/ 3055740 h 5806634"/>
                <a:gd name="connsiteX38" fmla="*/ 5859 w 5426043"/>
                <a:gd name="connsiteY38" fmla="*/ 2688094 h 5806634"/>
                <a:gd name="connsiteX39" fmla="*/ 109554 w 5426043"/>
                <a:gd name="connsiteY39" fmla="*/ 3281983 h 5806634"/>
                <a:gd name="connsiteX40" fmla="*/ 420638 w 5426043"/>
                <a:gd name="connsiteY40" fmla="*/ 4686577 h 5806634"/>
                <a:gd name="connsiteX41" fmla="*/ 967661 w 5426043"/>
                <a:gd name="connsiteY41" fmla="*/ 5270028 h 5806634"/>
                <a:gd name="connsiteX42" fmla="*/ 1523574 w 5426043"/>
                <a:gd name="connsiteY42" fmla="*/ 5525562 h 5806634"/>
                <a:gd name="connsiteX43" fmla="*/ 2471273 w 5426043"/>
                <a:gd name="connsiteY43" fmla="*/ 5605714 h 5806634"/>
                <a:gd name="connsiteX44" fmla="*/ 3230503 w 5426043"/>
                <a:gd name="connsiteY44" fmla="*/ 5381381 h 5806634"/>
                <a:gd name="connsiteX45" fmla="*/ 3394077 w 5426043"/>
                <a:gd name="connsiteY45" fmla="*/ 5495193 h 5806634"/>
                <a:gd name="connsiteX46" fmla="*/ 3504890 w 5426043"/>
                <a:gd name="connsiteY46" fmla="*/ 5806634 h 5806634"/>
                <a:gd name="connsiteX0" fmla="*/ 4361304 w 5426043"/>
                <a:gd name="connsiteY0" fmla="*/ 5609304 h 5806634"/>
                <a:gd name="connsiteX1" fmla="*/ 4231131 w 5426043"/>
                <a:gd name="connsiteY1" fmla="*/ 5215361 h 5806634"/>
                <a:gd name="connsiteX2" fmla="*/ 4286673 w 5426043"/>
                <a:gd name="connsiteY2" fmla="*/ 4899675 h 5806634"/>
                <a:gd name="connsiteX3" fmla="*/ 4689326 w 5426043"/>
                <a:gd name="connsiteY3" fmla="*/ 4520699 h 5806634"/>
                <a:gd name="connsiteX4" fmla="*/ 5058626 w 5426043"/>
                <a:gd name="connsiteY4" fmla="*/ 3564787 h 5806634"/>
                <a:gd name="connsiteX5" fmla="*/ 5416844 w 5426043"/>
                <a:gd name="connsiteY5" fmla="*/ 2499558 h 5806634"/>
                <a:gd name="connsiteX6" fmla="*/ 5253752 w 5426043"/>
                <a:gd name="connsiteY6" fmla="*/ 2511758 h 5806634"/>
                <a:gd name="connsiteX7" fmla="*/ 4564500 w 5426043"/>
                <a:gd name="connsiteY7" fmla="*/ 3073666 h 5806634"/>
                <a:gd name="connsiteX8" fmla="*/ 3980892 w 5426043"/>
                <a:gd name="connsiteY8" fmla="*/ 3974428 h 5806634"/>
                <a:gd name="connsiteX9" fmla="*/ 4040105 w 5426043"/>
                <a:gd name="connsiteY9" fmla="*/ 3319391 h 5806634"/>
                <a:gd name="connsiteX10" fmla="*/ 4281760 w 5426043"/>
                <a:gd name="connsiteY10" fmla="*/ 1853260 h 5806634"/>
                <a:gd name="connsiteX11" fmla="*/ 4416873 w 5426043"/>
                <a:gd name="connsiteY11" fmla="*/ 1147576 h 5806634"/>
                <a:gd name="connsiteX12" fmla="*/ 4484533 w 5426043"/>
                <a:gd name="connsiteY12" fmla="*/ 653647 h 5806634"/>
                <a:gd name="connsiteX13" fmla="*/ 4063391 w 5426043"/>
                <a:gd name="connsiteY13" fmla="*/ 1013087 h 5806634"/>
                <a:gd name="connsiteX14" fmla="*/ 3488008 w 5426043"/>
                <a:gd name="connsiteY14" fmla="*/ 2079410 h 5806634"/>
                <a:gd name="connsiteX15" fmla="*/ 3287203 w 5426043"/>
                <a:gd name="connsiteY15" fmla="*/ 3173083 h 5806634"/>
                <a:gd name="connsiteX16" fmla="*/ 3292845 w 5426043"/>
                <a:gd name="connsiteY16" fmla="*/ 3857018 h 5806634"/>
                <a:gd name="connsiteX17" fmla="*/ 3192806 w 5426043"/>
                <a:gd name="connsiteY17" fmla="*/ 3606624 h 5806634"/>
                <a:gd name="connsiteX18" fmla="*/ 2932473 w 5426043"/>
                <a:gd name="connsiteY18" fmla="*/ 2724036 h 5806634"/>
                <a:gd name="connsiteX19" fmla="*/ 2399382 w 5426043"/>
                <a:gd name="connsiteY19" fmla="*/ 1393179 h 5806634"/>
                <a:gd name="connsiteX20" fmla="*/ 1918061 w 5426043"/>
                <a:gd name="connsiteY20" fmla="*/ 334605 h 5806634"/>
                <a:gd name="connsiteX21" fmla="*/ 1759700 w 5426043"/>
                <a:gd name="connsiteY21" fmla="*/ 46327 h 5806634"/>
                <a:gd name="connsiteX22" fmla="*/ 1504721 w 5426043"/>
                <a:gd name="connsiteY22" fmla="*/ 1179806 h 5806634"/>
                <a:gd name="connsiteX23" fmla="*/ 1919500 w 5426043"/>
                <a:gd name="connsiteY23" fmla="*/ 2508985 h 5806634"/>
                <a:gd name="connsiteX24" fmla="*/ 2511779 w 5426043"/>
                <a:gd name="connsiteY24" fmla="*/ 3676696 h 5806634"/>
                <a:gd name="connsiteX25" fmla="*/ 2507282 w 5426043"/>
                <a:gd name="connsiteY25" fmla="*/ 3842847 h 5806634"/>
                <a:gd name="connsiteX26" fmla="*/ 1259624 w 5426043"/>
                <a:gd name="connsiteY26" fmla="*/ 2329876 h 5806634"/>
                <a:gd name="connsiteX27" fmla="*/ 760003 w 5426043"/>
                <a:gd name="connsiteY27" fmla="*/ 1783121 h 5806634"/>
                <a:gd name="connsiteX28" fmla="*/ 213248 w 5426043"/>
                <a:gd name="connsiteY28" fmla="*/ 1274074 h 5806634"/>
                <a:gd name="connsiteX29" fmla="*/ 213248 w 5426043"/>
                <a:gd name="connsiteY29" fmla="*/ 1406049 h 5806634"/>
                <a:gd name="connsiteX30" fmla="*/ 694015 w 5426043"/>
                <a:gd name="connsiteY30" fmla="*/ 2744655 h 5806634"/>
                <a:gd name="connsiteX31" fmla="*/ 1253280 w 5426043"/>
                <a:gd name="connsiteY31" fmla="*/ 3774615 h 5806634"/>
                <a:gd name="connsiteX32" fmla="*/ 2015715 w 5426043"/>
                <a:gd name="connsiteY32" fmla="*/ 4415917 h 5806634"/>
                <a:gd name="connsiteX33" fmla="*/ 2631307 w 5426043"/>
                <a:gd name="connsiteY33" fmla="*/ 4738370 h 5806634"/>
                <a:gd name="connsiteX34" fmla="*/ 2175214 w 5426043"/>
                <a:gd name="connsiteY34" fmla="*/ 4769173 h 5806634"/>
                <a:gd name="connsiteX35" fmla="*/ 1502268 w 5426043"/>
                <a:gd name="connsiteY35" fmla="*/ 4555140 h 5806634"/>
                <a:gd name="connsiteX36" fmla="*/ 760003 w 5426043"/>
                <a:gd name="connsiteY36" fmla="*/ 3951286 h 5806634"/>
                <a:gd name="connsiteX37" fmla="*/ 260382 w 5426043"/>
                <a:gd name="connsiteY37" fmla="*/ 3055740 h 5806634"/>
                <a:gd name="connsiteX38" fmla="*/ 5859 w 5426043"/>
                <a:gd name="connsiteY38" fmla="*/ 2688094 h 5806634"/>
                <a:gd name="connsiteX39" fmla="*/ 109554 w 5426043"/>
                <a:gd name="connsiteY39" fmla="*/ 3281983 h 5806634"/>
                <a:gd name="connsiteX40" fmla="*/ 420638 w 5426043"/>
                <a:gd name="connsiteY40" fmla="*/ 4686577 h 5806634"/>
                <a:gd name="connsiteX41" fmla="*/ 967661 w 5426043"/>
                <a:gd name="connsiteY41" fmla="*/ 5270028 h 5806634"/>
                <a:gd name="connsiteX42" fmla="*/ 1523574 w 5426043"/>
                <a:gd name="connsiteY42" fmla="*/ 5525562 h 5806634"/>
                <a:gd name="connsiteX43" fmla="*/ 2471273 w 5426043"/>
                <a:gd name="connsiteY43" fmla="*/ 5605714 h 5806634"/>
                <a:gd name="connsiteX44" fmla="*/ 3230503 w 5426043"/>
                <a:gd name="connsiteY44" fmla="*/ 5381381 h 5806634"/>
                <a:gd name="connsiteX45" fmla="*/ 3457681 w 5426043"/>
                <a:gd name="connsiteY45" fmla="*/ 5473536 h 5806634"/>
                <a:gd name="connsiteX46" fmla="*/ 3504890 w 5426043"/>
                <a:gd name="connsiteY46" fmla="*/ 5806634 h 5806634"/>
                <a:gd name="connsiteX0" fmla="*/ 4361304 w 5426043"/>
                <a:gd name="connsiteY0" fmla="*/ 5609304 h 5806634"/>
                <a:gd name="connsiteX1" fmla="*/ 4231131 w 5426043"/>
                <a:gd name="connsiteY1" fmla="*/ 5215361 h 5806634"/>
                <a:gd name="connsiteX2" fmla="*/ 4286673 w 5426043"/>
                <a:gd name="connsiteY2" fmla="*/ 4899675 h 5806634"/>
                <a:gd name="connsiteX3" fmla="*/ 4689326 w 5426043"/>
                <a:gd name="connsiteY3" fmla="*/ 4520699 h 5806634"/>
                <a:gd name="connsiteX4" fmla="*/ 5058626 w 5426043"/>
                <a:gd name="connsiteY4" fmla="*/ 3564787 h 5806634"/>
                <a:gd name="connsiteX5" fmla="*/ 5416844 w 5426043"/>
                <a:gd name="connsiteY5" fmla="*/ 2499558 h 5806634"/>
                <a:gd name="connsiteX6" fmla="*/ 5253752 w 5426043"/>
                <a:gd name="connsiteY6" fmla="*/ 2511758 h 5806634"/>
                <a:gd name="connsiteX7" fmla="*/ 4564500 w 5426043"/>
                <a:gd name="connsiteY7" fmla="*/ 3073666 h 5806634"/>
                <a:gd name="connsiteX8" fmla="*/ 3980892 w 5426043"/>
                <a:gd name="connsiteY8" fmla="*/ 3974428 h 5806634"/>
                <a:gd name="connsiteX9" fmla="*/ 4040105 w 5426043"/>
                <a:gd name="connsiteY9" fmla="*/ 3319391 h 5806634"/>
                <a:gd name="connsiteX10" fmla="*/ 4281760 w 5426043"/>
                <a:gd name="connsiteY10" fmla="*/ 1853260 h 5806634"/>
                <a:gd name="connsiteX11" fmla="*/ 4416873 w 5426043"/>
                <a:gd name="connsiteY11" fmla="*/ 1147576 h 5806634"/>
                <a:gd name="connsiteX12" fmla="*/ 4484533 w 5426043"/>
                <a:gd name="connsiteY12" fmla="*/ 653647 h 5806634"/>
                <a:gd name="connsiteX13" fmla="*/ 4063391 w 5426043"/>
                <a:gd name="connsiteY13" fmla="*/ 1013087 h 5806634"/>
                <a:gd name="connsiteX14" fmla="*/ 3488008 w 5426043"/>
                <a:gd name="connsiteY14" fmla="*/ 2079410 h 5806634"/>
                <a:gd name="connsiteX15" fmla="*/ 3287203 w 5426043"/>
                <a:gd name="connsiteY15" fmla="*/ 3173083 h 5806634"/>
                <a:gd name="connsiteX16" fmla="*/ 3292845 w 5426043"/>
                <a:gd name="connsiteY16" fmla="*/ 3857018 h 5806634"/>
                <a:gd name="connsiteX17" fmla="*/ 3192806 w 5426043"/>
                <a:gd name="connsiteY17" fmla="*/ 3606624 h 5806634"/>
                <a:gd name="connsiteX18" fmla="*/ 2932473 w 5426043"/>
                <a:gd name="connsiteY18" fmla="*/ 2724036 h 5806634"/>
                <a:gd name="connsiteX19" fmla="*/ 2399382 w 5426043"/>
                <a:gd name="connsiteY19" fmla="*/ 1393179 h 5806634"/>
                <a:gd name="connsiteX20" fmla="*/ 1918061 w 5426043"/>
                <a:gd name="connsiteY20" fmla="*/ 334605 h 5806634"/>
                <a:gd name="connsiteX21" fmla="*/ 1759700 w 5426043"/>
                <a:gd name="connsiteY21" fmla="*/ 46327 h 5806634"/>
                <a:gd name="connsiteX22" fmla="*/ 1504721 w 5426043"/>
                <a:gd name="connsiteY22" fmla="*/ 1179806 h 5806634"/>
                <a:gd name="connsiteX23" fmla="*/ 1919500 w 5426043"/>
                <a:gd name="connsiteY23" fmla="*/ 2508985 h 5806634"/>
                <a:gd name="connsiteX24" fmla="*/ 2511779 w 5426043"/>
                <a:gd name="connsiteY24" fmla="*/ 3676696 h 5806634"/>
                <a:gd name="connsiteX25" fmla="*/ 2507282 w 5426043"/>
                <a:gd name="connsiteY25" fmla="*/ 3842847 h 5806634"/>
                <a:gd name="connsiteX26" fmla="*/ 1259624 w 5426043"/>
                <a:gd name="connsiteY26" fmla="*/ 2329876 h 5806634"/>
                <a:gd name="connsiteX27" fmla="*/ 760003 w 5426043"/>
                <a:gd name="connsiteY27" fmla="*/ 1783121 h 5806634"/>
                <a:gd name="connsiteX28" fmla="*/ 213248 w 5426043"/>
                <a:gd name="connsiteY28" fmla="*/ 1274074 h 5806634"/>
                <a:gd name="connsiteX29" fmla="*/ 213248 w 5426043"/>
                <a:gd name="connsiteY29" fmla="*/ 1406049 h 5806634"/>
                <a:gd name="connsiteX30" fmla="*/ 694015 w 5426043"/>
                <a:gd name="connsiteY30" fmla="*/ 2744655 h 5806634"/>
                <a:gd name="connsiteX31" fmla="*/ 1253280 w 5426043"/>
                <a:gd name="connsiteY31" fmla="*/ 3774615 h 5806634"/>
                <a:gd name="connsiteX32" fmla="*/ 2015715 w 5426043"/>
                <a:gd name="connsiteY32" fmla="*/ 4415917 h 5806634"/>
                <a:gd name="connsiteX33" fmla="*/ 2631307 w 5426043"/>
                <a:gd name="connsiteY33" fmla="*/ 4738370 h 5806634"/>
                <a:gd name="connsiteX34" fmla="*/ 2175214 w 5426043"/>
                <a:gd name="connsiteY34" fmla="*/ 4769173 h 5806634"/>
                <a:gd name="connsiteX35" fmla="*/ 1502268 w 5426043"/>
                <a:gd name="connsiteY35" fmla="*/ 4555140 h 5806634"/>
                <a:gd name="connsiteX36" fmla="*/ 760003 w 5426043"/>
                <a:gd name="connsiteY36" fmla="*/ 3951286 h 5806634"/>
                <a:gd name="connsiteX37" fmla="*/ 260382 w 5426043"/>
                <a:gd name="connsiteY37" fmla="*/ 3055740 h 5806634"/>
                <a:gd name="connsiteX38" fmla="*/ 5859 w 5426043"/>
                <a:gd name="connsiteY38" fmla="*/ 2688094 h 5806634"/>
                <a:gd name="connsiteX39" fmla="*/ 109554 w 5426043"/>
                <a:gd name="connsiteY39" fmla="*/ 3281983 h 5806634"/>
                <a:gd name="connsiteX40" fmla="*/ 420638 w 5426043"/>
                <a:gd name="connsiteY40" fmla="*/ 4686577 h 5806634"/>
                <a:gd name="connsiteX41" fmla="*/ 967661 w 5426043"/>
                <a:gd name="connsiteY41" fmla="*/ 5270028 h 5806634"/>
                <a:gd name="connsiteX42" fmla="*/ 1523574 w 5426043"/>
                <a:gd name="connsiteY42" fmla="*/ 5525562 h 5806634"/>
                <a:gd name="connsiteX43" fmla="*/ 2471273 w 5426043"/>
                <a:gd name="connsiteY43" fmla="*/ 5605714 h 5806634"/>
                <a:gd name="connsiteX44" fmla="*/ 3242901 w 5426043"/>
                <a:gd name="connsiteY44" fmla="*/ 5427626 h 5806634"/>
                <a:gd name="connsiteX45" fmla="*/ 3457681 w 5426043"/>
                <a:gd name="connsiteY45" fmla="*/ 5473536 h 5806634"/>
                <a:gd name="connsiteX46" fmla="*/ 3504890 w 5426043"/>
                <a:gd name="connsiteY46" fmla="*/ 5806634 h 5806634"/>
                <a:gd name="connsiteX0" fmla="*/ 4361304 w 5426043"/>
                <a:gd name="connsiteY0" fmla="*/ 5609304 h 5806634"/>
                <a:gd name="connsiteX1" fmla="*/ 4231131 w 5426043"/>
                <a:gd name="connsiteY1" fmla="*/ 5215361 h 5806634"/>
                <a:gd name="connsiteX2" fmla="*/ 4286673 w 5426043"/>
                <a:gd name="connsiteY2" fmla="*/ 4899675 h 5806634"/>
                <a:gd name="connsiteX3" fmla="*/ 4689326 w 5426043"/>
                <a:gd name="connsiteY3" fmla="*/ 4520699 h 5806634"/>
                <a:gd name="connsiteX4" fmla="*/ 5058626 w 5426043"/>
                <a:gd name="connsiteY4" fmla="*/ 3564787 h 5806634"/>
                <a:gd name="connsiteX5" fmla="*/ 5416844 w 5426043"/>
                <a:gd name="connsiteY5" fmla="*/ 2499558 h 5806634"/>
                <a:gd name="connsiteX6" fmla="*/ 5253752 w 5426043"/>
                <a:gd name="connsiteY6" fmla="*/ 2511758 h 5806634"/>
                <a:gd name="connsiteX7" fmla="*/ 4564500 w 5426043"/>
                <a:gd name="connsiteY7" fmla="*/ 3073666 h 5806634"/>
                <a:gd name="connsiteX8" fmla="*/ 3980892 w 5426043"/>
                <a:gd name="connsiteY8" fmla="*/ 3974428 h 5806634"/>
                <a:gd name="connsiteX9" fmla="*/ 4040105 w 5426043"/>
                <a:gd name="connsiteY9" fmla="*/ 3319391 h 5806634"/>
                <a:gd name="connsiteX10" fmla="*/ 4281760 w 5426043"/>
                <a:gd name="connsiteY10" fmla="*/ 1853260 h 5806634"/>
                <a:gd name="connsiteX11" fmla="*/ 4416873 w 5426043"/>
                <a:gd name="connsiteY11" fmla="*/ 1147576 h 5806634"/>
                <a:gd name="connsiteX12" fmla="*/ 4484533 w 5426043"/>
                <a:gd name="connsiteY12" fmla="*/ 653647 h 5806634"/>
                <a:gd name="connsiteX13" fmla="*/ 4063391 w 5426043"/>
                <a:gd name="connsiteY13" fmla="*/ 1013087 h 5806634"/>
                <a:gd name="connsiteX14" fmla="*/ 3488008 w 5426043"/>
                <a:gd name="connsiteY14" fmla="*/ 2079410 h 5806634"/>
                <a:gd name="connsiteX15" fmla="*/ 3287203 w 5426043"/>
                <a:gd name="connsiteY15" fmla="*/ 3173083 h 5806634"/>
                <a:gd name="connsiteX16" fmla="*/ 3292845 w 5426043"/>
                <a:gd name="connsiteY16" fmla="*/ 3857018 h 5806634"/>
                <a:gd name="connsiteX17" fmla="*/ 3192806 w 5426043"/>
                <a:gd name="connsiteY17" fmla="*/ 3606624 h 5806634"/>
                <a:gd name="connsiteX18" fmla="*/ 2932473 w 5426043"/>
                <a:gd name="connsiteY18" fmla="*/ 2724036 h 5806634"/>
                <a:gd name="connsiteX19" fmla="*/ 2399382 w 5426043"/>
                <a:gd name="connsiteY19" fmla="*/ 1393179 h 5806634"/>
                <a:gd name="connsiteX20" fmla="*/ 1918061 w 5426043"/>
                <a:gd name="connsiteY20" fmla="*/ 334605 h 5806634"/>
                <a:gd name="connsiteX21" fmla="*/ 1759700 w 5426043"/>
                <a:gd name="connsiteY21" fmla="*/ 46327 h 5806634"/>
                <a:gd name="connsiteX22" fmla="*/ 1504721 w 5426043"/>
                <a:gd name="connsiteY22" fmla="*/ 1179806 h 5806634"/>
                <a:gd name="connsiteX23" fmla="*/ 1919500 w 5426043"/>
                <a:gd name="connsiteY23" fmla="*/ 2508985 h 5806634"/>
                <a:gd name="connsiteX24" fmla="*/ 2511779 w 5426043"/>
                <a:gd name="connsiteY24" fmla="*/ 3676696 h 5806634"/>
                <a:gd name="connsiteX25" fmla="*/ 2507282 w 5426043"/>
                <a:gd name="connsiteY25" fmla="*/ 3842847 h 5806634"/>
                <a:gd name="connsiteX26" fmla="*/ 1259624 w 5426043"/>
                <a:gd name="connsiteY26" fmla="*/ 2329876 h 5806634"/>
                <a:gd name="connsiteX27" fmla="*/ 760003 w 5426043"/>
                <a:gd name="connsiteY27" fmla="*/ 1783121 h 5806634"/>
                <a:gd name="connsiteX28" fmla="*/ 213248 w 5426043"/>
                <a:gd name="connsiteY28" fmla="*/ 1274074 h 5806634"/>
                <a:gd name="connsiteX29" fmla="*/ 213248 w 5426043"/>
                <a:gd name="connsiteY29" fmla="*/ 1406049 h 5806634"/>
                <a:gd name="connsiteX30" fmla="*/ 694015 w 5426043"/>
                <a:gd name="connsiteY30" fmla="*/ 2744655 h 5806634"/>
                <a:gd name="connsiteX31" fmla="*/ 1253280 w 5426043"/>
                <a:gd name="connsiteY31" fmla="*/ 3774615 h 5806634"/>
                <a:gd name="connsiteX32" fmla="*/ 2015715 w 5426043"/>
                <a:gd name="connsiteY32" fmla="*/ 4415917 h 5806634"/>
                <a:gd name="connsiteX33" fmla="*/ 2631307 w 5426043"/>
                <a:gd name="connsiteY33" fmla="*/ 4738370 h 5806634"/>
                <a:gd name="connsiteX34" fmla="*/ 2175214 w 5426043"/>
                <a:gd name="connsiteY34" fmla="*/ 4769173 h 5806634"/>
                <a:gd name="connsiteX35" fmla="*/ 1502268 w 5426043"/>
                <a:gd name="connsiteY35" fmla="*/ 4555140 h 5806634"/>
                <a:gd name="connsiteX36" fmla="*/ 760003 w 5426043"/>
                <a:gd name="connsiteY36" fmla="*/ 3951286 h 5806634"/>
                <a:gd name="connsiteX37" fmla="*/ 260382 w 5426043"/>
                <a:gd name="connsiteY37" fmla="*/ 3055740 h 5806634"/>
                <a:gd name="connsiteX38" fmla="*/ 5859 w 5426043"/>
                <a:gd name="connsiteY38" fmla="*/ 2688094 h 5806634"/>
                <a:gd name="connsiteX39" fmla="*/ 109554 w 5426043"/>
                <a:gd name="connsiteY39" fmla="*/ 3281983 h 5806634"/>
                <a:gd name="connsiteX40" fmla="*/ 420638 w 5426043"/>
                <a:gd name="connsiteY40" fmla="*/ 4686577 h 5806634"/>
                <a:gd name="connsiteX41" fmla="*/ 967661 w 5426043"/>
                <a:gd name="connsiteY41" fmla="*/ 5270028 h 5806634"/>
                <a:gd name="connsiteX42" fmla="*/ 1523574 w 5426043"/>
                <a:gd name="connsiteY42" fmla="*/ 5525562 h 5806634"/>
                <a:gd name="connsiteX43" fmla="*/ 2471273 w 5426043"/>
                <a:gd name="connsiteY43" fmla="*/ 5605714 h 5806634"/>
                <a:gd name="connsiteX44" fmla="*/ 3242901 w 5426043"/>
                <a:gd name="connsiteY44" fmla="*/ 5427626 h 5806634"/>
                <a:gd name="connsiteX45" fmla="*/ 3409946 w 5426043"/>
                <a:gd name="connsiteY45" fmla="*/ 5523928 h 5806634"/>
                <a:gd name="connsiteX46" fmla="*/ 3504890 w 5426043"/>
                <a:gd name="connsiteY46" fmla="*/ 5806634 h 5806634"/>
                <a:gd name="connsiteX0" fmla="*/ 4361304 w 5426043"/>
                <a:gd name="connsiteY0" fmla="*/ 5609304 h 5806634"/>
                <a:gd name="connsiteX1" fmla="*/ 4231131 w 5426043"/>
                <a:gd name="connsiteY1" fmla="*/ 5215361 h 5806634"/>
                <a:gd name="connsiteX2" fmla="*/ 4286673 w 5426043"/>
                <a:gd name="connsiteY2" fmla="*/ 4899675 h 5806634"/>
                <a:gd name="connsiteX3" fmla="*/ 4689326 w 5426043"/>
                <a:gd name="connsiteY3" fmla="*/ 4520699 h 5806634"/>
                <a:gd name="connsiteX4" fmla="*/ 5058626 w 5426043"/>
                <a:gd name="connsiteY4" fmla="*/ 3564787 h 5806634"/>
                <a:gd name="connsiteX5" fmla="*/ 5416844 w 5426043"/>
                <a:gd name="connsiteY5" fmla="*/ 2499558 h 5806634"/>
                <a:gd name="connsiteX6" fmla="*/ 5253752 w 5426043"/>
                <a:gd name="connsiteY6" fmla="*/ 2511758 h 5806634"/>
                <a:gd name="connsiteX7" fmla="*/ 4564500 w 5426043"/>
                <a:gd name="connsiteY7" fmla="*/ 3073666 h 5806634"/>
                <a:gd name="connsiteX8" fmla="*/ 3980892 w 5426043"/>
                <a:gd name="connsiteY8" fmla="*/ 3974428 h 5806634"/>
                <a:gd name="connsiteX9" fmla="*/ 4040105 w 5426043"/>
                <a:gd name="connsiteY9" fmla="*/ 3319391 h 5806634"/>
                <a:gd name="connsiteX10" fmla="*/ 4281760 w 5426043"/>
                <a:gd name="connsiteY10" fmla="*/ 1853260 h 5806634"/>
                <a:gd name="connsiteX11" fmla="*/ 4416873 w 5426043"/>
                <a:gd name="connsiteY11" fmla="*/ 1147576 h 5806634"/>
                <a:gd name="connsiteX12" fmla="*/ 4484533 w 5426043"/>
                <a:gd name="connsiteY12" fmla="*/ 653647 h 5806634"/>
                <a:gd name="connsiteX13" fmla="*/ 4063391 w 5426043"/>
                <a:gd name="connsiteY13" fmla="*/ 1013087 h 5806634"/>
                <a:gd name="connsiteX14" fmla="*/ 3488008 w 5426043"/>
                <a:gd name="connsiteY14" fmla="*/ 2079410 h 5806634"/>
                <a:gd name="connsiteX15" fmla="*/ 3287203 w 5426043"/>
                <a:gd name="connsiteY15" fmla="*/ 3173083 h 5806634"/>
                <a:gd name="connsiteX16" fmla="*/ 3292845 w 5426043"/>
                <a:gd name="connsiteY16" fmla="*/ 3857018 h 5806634"/>
                <a:gd name="connsiteX17" fmla="*/ 3192806 w 5426043"/>
                <a:gd name="connsiteY17" fmla="*/ 3606624 h 5806634"/>
                <a:gd name="connsiteX18" fmla="*/ 2932473 w 5426043"/>
                <a:gd name="connsiteY18" fmla="*/ 2724036 h 5806634"/>
                <a:gd name="connsiteX19" fmla="*/ 2399382 w 5426043"/>
                <a:gd name="connsiteY19" fmla="*/ 1393179 h 5806634"/>
                <a:gd name="connsiteX20" fmla="*/ 1918061 w 5426043"/>
                <a:gd name="connsiteY20" fmla="*/ 334605 h 5806634"/>
                <a:gd name="connsiteX21" fmla="*/ 1759700 w 5426043"/>
                <a:gd name="connsiteY21" fmla="*/ 46327 h 5806634"/>
                <a:gd name="connsiteX22" fmla="*/ 1504721 w 5426043"/>
                <a:gd name="connsiteY22" fmla="*/ 1179806 h 5806634"/>
                <a:gd name="connsiteX23" fmla="*/ 1919500 w 5426043"/>
                <a:gd name="connsiteY23" fmla="*/ 2508985 h 5806634"/>
                <a:gd name="connsiteX24" fmla="*/ 2511779 w 5426043"/>
                <a:gd name="connsiteY24" fmla="*/ 3676696 h 5806634"/>
                <a:gd name="connsiteX25" fmla="*/ 2507282 w 5426043"/>
                <a:gd name="connsiteY25" fmla="*/ 3842847 h 5806634"/>
                <a:gd name="connsiteX26" fmla="*/ 1259624 w 5426043"/>
                <a:gd name="connsiteY26" fmla="*/ 2329876 h 5806634"/>
                <a:gd name="connsiteX27" fmla="*/ 760003 w 5426043"/>
                <a:gd name="connsiteY27" fmla="*/ 1783121 h 5806634"/>
                <a:gd name="connsiteX28" fmla="*/ 213248 w 5426043"/>
                <a:gd name="connsiteY28" fmla="*/ 1274074 h 5806634"/>
                <a:gd name="connsiteX29" fmla="*/ 213248 w 5426043"/>
                <a:gd name="connsiteY29" fmla="*/ 1406049 h 5806634"/>
                <a:gd name="connsiteX30" fmla="*/ 694015 w 5426043"/>
                <a:gd name="connsiteY30" fmla="*/ 2744655 h 5806634"/>
                <a:gd name="connsiteX31" fmla="*/ 1253280 w 5426043"/>
                <a:gd name="connsiteY31" fmla="*/ 3774615 h 5806634"/>
                <a:gd name="connsiteX32" fmla="*/ 2015715 w 5426043"/>
                <a:gd name="connsiteY32" fmla="*/ 4415917 h 5806634"/>
                <a:gd name="connsiteX33" fmla="*/ 2631307 w 5426043"/>
                <a:gd name="connsiteY33" fmla="*/ 4738370 h 5806634"/>
                <a:gd name="connsiteX34" fmla="*/ 2175214 w 5426043"/>
                <a:gd name="connsiteY34" fmla="*/ 4769173 h 5806634"/>
                <a:gd name="connsiteX35" fmla="*/ 1502268 w 5426043"/>
                <a:gd name="connsiteY35" fmla="*/ 4555140 h 5806634"/>
                <a:gd name="connsiteX36" fmla="*/ 760003 w 5426043"/>
                <a:gd name="connsiteY36" fmla="*/ 3951286 h 5806634"/>
                <a:gd name="connsiteX37" fmla="*/ 260382 w 5426043"/>
                <a:gd name="connsiteY37" fmla="*/ 3055740 h 5806634"/>
                <a:gd name="connsiteX38" fmla="*/ 5859 w 5426043"/>
                <a:gd name="connsiteY38" fmla="*/ 2688094 h 5806634"/>
                <a:gd name="connsiteX39" fmla="*/ 109554 w 5426043"/>
                <a:gd name="connsiteY39" fmla="*/ 3281983 h 5806634"/>
                <a:gd name="connsiteX40" fmla="*/ 420638 w 5426043"/>
                <a:gd name="connsiteY40" fmla="*/ 4686577 h 5806634"/>
                <a:gd name="connsiteX41" fmla="*/ 967661 w 5426043"/>
                <a:gd name="connsiteY41" fmla="*/ 5270028 h 5806634"/>
                <a:gd name="connsiteX42" fmla="*/ 1523574 w 5426043"/>
                <a:gd name="connsiteY42" fmla="*/ 5525562 h 5806634"/>
                <a:gd name="connsiteX43" fmla="*/ 2471273 w 5426043"/>
                <a:gd name="connsiteY43" fmla="*/ 5605714 h 5806634"/>
                <a:gd name="connsiteX44" fmla="*/ 3242901 w 5426043"/>
                <a:gd name="connsiteY44" fmla="*/ 5427626 h 5806634"/>
                <a:gd name="connsiteX45" fmla="*/ 3409946 w 5426043"/>
                <a:gd name="connsiteY45" fmla="*/ 5523928 h 5806634"/>
                <a:gd name="connsiteX46" fmla="*/ 3504890 w 5426043"/>
                <a:gd name="connsiteY46" fmla="*/ 5806634 h 5806634"/>
                <a:gd name="connsiteX0" fmla="*/ 4361304 w 5426043"/>
                <a:gd name="connsiteY0" fmla="*/ 5609304 h 5806634"/>
                <a:gd name="connsiteX1" fmla="*/ 4231131 w 5426043"/>
                <a:gd name="connsiteY1" fmla="*/ 5215361 h 5806634"/>
                <a:gd name="connsiteX2" fmla="*/ 4286673 w 5426043"/>
                <a:gd name="connsiteY2" fmla="*/ 4899675 h 5806634"/>
                <a:gd name="connsiteX3" fmla="*/ 4689326 w 5426043"/>
                <a:gd name="connsiteY3" fmla="*/ 4520699 h 5806634"/>
                <a:gd name="connsiteX4" fmla="*/ 5058626 w 5426043"/>
                <a:gd name="connsiteY4" fmla="*/ 3564787 h 5806634"/>
                <a:gd name="connsiteX5" fmla="*/ 5416844 w 5426043"/>
                <a:gd name="connsiteY5" fmla="*/ 2499558 h 5806634"/>
                <a:gd name="connsiteX6" fmla="*/ 5253752 w 5426043"/>
                <a:gd name="connsiteY6" fmla="*/ 2511758 h 5806634"/>
                <a:gd name="connsiteX7" fmla="*/ 4564500 w 5426043"/>
                <a:gd name="connsiteY7" fmla="*/ 3073666 h 5806634"/>
                <a:gd name="connsiteX8" fmla="*/ 3980892 w 5426043"/>
                <a:gd name="connsiteY8" fmla="*/ 3974428 h 5806634"/>
                <a:gd name="connsiteX9" fmla="*/ 4040105 w 5426043"/>
                <a:gd name="connsiteY9" fmla="*/ 3319391 h 5806634"/>
                <a:gd name="connsiteX10" fmla="*/ 4281760 w 5426043"/>
                <a:gd name="connsiteY10" fmla="*/ 1853260 h 5806634"/>
                <a:gd name="connsiteX11" fmla="*/ 4416873 w 5426043"/>
                <a:gd name="connsiteY11" fmla="*/ 1147576 h 5806634"/>
                <a:gd name="connsiteX12" fmla="*/ 4484533 w 5426043"/>
                <a:gd name="connsiteY12" fmla="*/ 653647 h 5806634"/>
                <a:gd name="connsiteX13" fmla="*/ 4063391 w 5426043"/>
                <a:gd name="connsiteY13" fmla="*/ 1013087 h 5806634"/>
                <a:gd name="connsiteX14" fmla="*/ 3488008 w 5426043"/>
                <a:gd name="connsiteY14" fmla="*/ 2079410 h 5806634"/>
                <a:gd name="connsiteX15" fmla="*/ 3287203 w 5426043"/>
                <a:gd name="connsiteY15" fmla="*/ 3173083 h 5806634"/>
                <a:gd name="connsiteX16" fmla="*/ 3292845 w 5426043"/>
                <a:gd name="connsiteY16" fmla="*/ 3857018 h 5806634"/>
                <a:gd name="connsiteX17" fmla="*/ 3192806 w 5426043"/>
                <a:gd name="connsiteY17" fmla="*/ 3606624 h 5806634"/>
                <a:gd name="connsiteX18" fmla="*/ 2932473 w 5426043"/>
                <a:gd name="connsiteY18" fmla="*/ 2724036 h 5806634"/>
                <a:gd name="connsiteX19" fmla="*/ 2399382 w 5426043"/>
                <a:gd name="connsiteY19" fmla="*/ 1393179 h 5806634"/>
                <a:gd name="connsiteX20" fmla="*/ 1918061 w 5426043"/>
                <a:gd name="connsiteY20" fmla="*/ 334605 h 5806634"/>
                <a:gd name="connsiteX21" fmla="*/ 1759700 w 5426043"/>
                <a:gd name="connsiteY21" fmla="*/ 46327 h 5806634"/>
                <a:gd name="connsiteX22" fmla="*/ 1504721 w 5426043"/>
                <a:gd name="connsiteY22" fmla="*/ 1179806 h 5806634"/>
                <a:gd name="connsiteX23" fmla="*/ 1919500 w 5426043"/>
                <a:gd name="connsiteY23" fmla="*/ 2508985 h 5806634"/>
                <a:gd name="connsiteX24" fmla="*/ 2511779 w 5426043"/>
                <a:gd name="connsiteY24" fmla="*/ 3676696 h 5806634"/>
                <a:gd name="connsiteX25" fmla="*/ 2507282 w 5426043"/>
                <a:gd name="connsiteY25" fmla="*/ 3842847 h 5806634"/>
                <a:gd name="connsiteX26" fmla="*/ 1259624 w 5426043"/>
                <a:gd name="connsiteY26" fmla="*/ 2329876 h 5806634"/>
                <a:gd name="connsiteX27" fmla="*/ 760003 w 5426043"/>
                <a:gd name="connsiteY27" fmla="*/ 1783121 h 5806634"/>
                <a:gd name="connsiteX28" fmla="*/ 213248 w 5426043"/>
                <a:gd name="connsiteY28" fmla="*/ 1274074 h 5806634"/>
                <a:gd name="connsiteX29" fmla="*/ 213248 w 5426043"/>
                <a:gd name="connsiteY29" fmla="*/ 1406049 h 5806634"/>
                <a:gd name="connsiteX30" fmla="*/ 694015 w 5426043"/>
                <a:gd name="connsiteY30" fmla="*/ 2744655 h 5806634"/>
                <a:gd name="connsiteX31" fmla="*/ 1253280 w 5426043"/>
                <a:gd name="connsiteY31" fmla="*/ 3774615 h 5806634"/>
                <a:gd name="connsiteX32" fmla="*/ 2015715 w 5426043"/>
                <a:gd name="connsiteY32" fmla="*/ 4415917 h 5806634"/>
                <a:gd name="connsiteX33" fmla="*/ 2631307 w 5426043"/>
                <a:gd name="connsiteY33" fmla="*/ 4738370 h 5806634"/>
                <a:gd name="connsiteX34" fmla="*/ 2175214 w 5426043"/>
                <a:gd name="connsiteY34" fmla="*/ 4769173 h 5806634"/>
                <a:gd name="connsiteX35" fmla="*/ 1502268 w 5426043"/>
                <a:gd name="connsiteY35" fmla="*/ 4555140 h 5806634"/>
                <a:gd name="connsiteX36" fmla="*/ 760003 w 5426043"/>
                <a:gd name="connsiteY36" fmla="*/ 3951286 h 5806634"/>
                <a:gd name="connsiteX37" fmla="*/ 260382 w 5426043"/>
                <a:gd name="connsiteY37" fmla="*/ 3055740 h 5806634"/>
                <a:gd name="connsiteX38" fmla="*/ 5859 w 5426043"/>
                <a:gd name="connsiteY38" fmla="*/ 2688094 h 5806634"/>
                <a:gd name="connsiteX39" fmla="*/ 109554 w 5426043"/>
                <a:gd name="connsiteY39" fmla="*/ 3281983 h 5806634"/>
                <a:gd name="connsiteX40" fmla="*/ 420638 w 5426043"/>
                <a:gd name="connsiteY40" fmla="*/ 4686577 h 5806634"/>
                <a:gd name="connsiteX41" fmla="*/ 967661 w 5426043"/>
                <a:gd name="connsiteY41" fmla="*/ 5270028 h 5806634"/>
                <a:gd name="connsiteX42" fmla="*/ 1523574 w 5426043"/>
                <a:gd name="connsiteY42" fmla="*/ 5525562 h 5806634"/>
                <a:gd name="connsiteX43" fmla="*/ 2471273 w 5426043"/>
                <a:gd name="connsiteY43" fmla="*/ 5605714 h 5806634"/>
                <a:gd name="connsiteX44" fmla="*/ 3242901 w 5426043"/>
                <a:gd name="connsiteY44" fmla="*/ 5427626 h 5806634"/>
                <a:gd name="connsiteX45" fmla="*/ 3409946 w 5426043"/>
                <a:gd name="connsiteY45" fmla="*/ 5523928 h 5806634"/>
                <a:gd name="connsiteX46" fmla="*/ 3504890 w 5426043"/>
                <a:gd name="connsiteY46" fmla="*/ 5806634 h 5806634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286673 w 5426043"/>
                <a:gd name="connsiteY2" fmla="*/ 4899675 h 5820250"/>
                <a:gd name="connsiteX3" fmla="*/ 4689326 w 5426043"/>
                <a:gd name="connsiteY3" fmla="*/ 452069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3980892 w 5426043"/>
                <a:gd name="connsiteY8" fmla="*/ 3974428 h 5820250"/>
                <a:gd name="connsiteX9" fmla="*/ 4040105 w 5426043"/>
                <a:gd name="connsiteY9" fmla="*/ 331939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292845 w 5426043"/>
                <a:gd name="connsiteY16" fmla="*/ 3857018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286673 w 5426043"/>
                <a:gd name="connsiteY2" fmla="*/ 4899675 h 5820250"/>
                <a:gd name="connsiteX3" fmla="*/ 4689326 w 5426043"/>
                <a:gd name="connsiteY3" fmla="*/ 452069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3980892 w 5426043"/>
                <a:gd name="connsiteY8" fmla="*/ 3974428 h 5820250"/>
                <a:gd name="connsiteX9" fmla="*/ 4040105 w 5426043"/>
                <a:gd name="connsiteY9" fmla="*/ 331939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292845 w 5426043"/>
                <a:gd name="connsiteY16" fmla="*/ 3857018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340194 w 5426043"/>
                <a:gd name="connsiteY2" fmla="*/ 4947008 h 5820250"/>
                <a:gd name="connsiteX3" fmla="*/ 4689326 w 5426043"/>
                <a:gd name="connsiteY3" fmla="*/ 452069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3980892 w 5426043"/>
                <a:gd name="connsiteY8" fmla="*/ 3974428 h 5820250"/>
                <a:gd name="connsiteX9" fmla="*/ 4040105 w 5426043"/>
                <a:gd name="connsiteY9" fmla="*/ 331939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292845 w 5426043"/>
                <a:gd name="connsiteY16" fmla="*/ 3857018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385780 w 5426043"/>
                <a:gd name="connsiteY2" fmla="*/ 4979973 h 5820250"/>
                <a:gd name="connsiteX3" fmla="*/ 4689326 w 5426043"/>
                <a:gd name="connsiteY3" fmla="*/ 452069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3980892 w 5426043"/>
                <a:gd name="connsiteY8" fmla="*/ 3974428 h 5820250"/>
                <a:gd name="connsiteX9" fmla="*/ 4040105 w 5426043"/>
                <a:gd name="connsiteY9" fmla="*/ 331939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292845 w 5426043"/>
                <a:gd name="connsiteY16" fmla="*/ 3857018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435951 w 5426043"/>
                <a:gd name="connsiteY2" fmla="*/ 4908219 h 5820250"/>
                <a:gd name="connsiteX3" fmla="*/ 4689326 w 5426043"/>
                <a:gd name="connsiteY3" fmla="*/ 452069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3980892 w 5426043"/>
                <a:gd name="connsiteY8" fmla="*/ 3974428 h 5820250"/>
                <a:gd name="connsiteX9" fmla="*/ 4040105 w 5426043"/>
                <a:gd name="connsiteY9" fmla="*/ 331939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292845 w 5426043"/>
                <a:gd name="connsiteY16" fmla="*/ 3857018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435951 w 5426043"/>
                <a:gd name="connsiteY2" fmla="*/ 4908219 h 5820250"/>
                <a:gd name="connsiteX3" fmla="*/ 4689326 w 5426043"/>
                <a:gd name="connsiteY3" fmla="*/ 452069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3980892 w 5426043"/>
                <a:gd name="connsiteY8" fmla="*/ 3974428 h 5820250"/>
                <a:gd name="connsiteX9" fmla="*/ 4040105 w 5426043"/>
                <a:gd name="connsiteY9" fmla="*/ 331939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292845 w 5426043"/>
                <a:gd name="connsiteY16" fmla="*/ 3857018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435951 w 5426043"/>
                <a:gd name="connsiteY2" fmla="*/ 4908219 h 5820250"/>
                <a:gd name="connsiteX3" fmla="*/ 4779546 w 5426043"/>
                <a:gd name="connsiteY3" fmla="*/ 449170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3980892 w 5426043"/>
                <a:gd name="connsiteY8" fmla="*/ 3974428 h 5820250"/>
                <a:gd name="connsiteX9" fmla="*/ 4040105 w 5426043"/>
                <a:gd name="connsiteY9" fmla="*/ 331939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292845 w 5426043"/>
                <a:gd name="connsiteY16" fmla="*/ 3857018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435951 w 5426043"/>
                <a:gd name="connsiteY2" fmla="*/ 4908219 h 5820250"/>
                <a:gd name="connsiteX3" fmla="*/ 4779546 w 5426043"/>
                <a:gd name="connsiteY3" fmla="*/ 449170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4040534 w 5426043"/>
                <a:gd name="connsiteY8" fmla="*/ 4135949 h 5820250"/>
                <a:gd name="connsiteX9" fmla="*/ 4040105 w 5426043"/>
                <a:gd name="connsiteY9" fmla="*/ 331939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292845 w 5426043"/>
                <a:gd name="connsiteY16" fmla="*/ 3857018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435951 w 5426043"/>
                <a:gd name="connsiteY2" fmla="*/ 4908219 h 5820250"/>
                <a:gd name="connsiteX3" fmla="*/ 4779546 w 5426043"/>
                <a:gd name="connsiteY3" fmla="*/ 449170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4046069 w 5426043"/>
                <a:gd name="connsiteY8" fmla="*/ 4126147 h 5820250"/>
                <a:gd name="connsiteX9" fmla="*/ 4040105 w 5426043"/>
                <a:gd name="connsiteY9" fmla="*/ 331939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292845 w 5426043"/>
                <a:gd name="connsiteY16" fmla="*/ 3857018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435951 w 5426043"/>
                <a:gd name="connsiteY2" fmla="*/ 4908219 h 5820250"/>
                <a:gd name="connsiteX3" fmla="*/ 4779546 w 5426043"/>
                <a:gd name="connsiteY3" fmla="*/ 449170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4046069 w 5426043"/>
                <a:gd name="connsiteY8" fmla="*/ 4126147 h 5820250"/>
                <a:gd name="connsiteX9" fmla="*/ 4099905 w 5426043"/>
                <a:gd name="connsiteY9" fmla="*/ 329878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292845 w 5426043"/>
                <a:gd name="connsiteY16" fmla="*/ 3857018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304 w 5426043"/>
                <a:gd name="connsiteY0" fmla="*/ 5609304 h 5820250"/>
                <a:gd name="connsiteX1" fmla="*/ 4231131 w 5426043"/>
                <a:gd name="connsiteY1" fmla="*/ 5215361 h 5820250"/>
                <a:gd name="connsiteX2" fmla="*/ 4435951 w 5426043"/>
                <a:gd name="connsiteY2" fmla="*/ 4908219 h 5820250"/>
                <a:gd name="connsiteX3" fmla="*/ 4779546 w 5426043"/>
                <a:gd name="connsiteY3" fmla="*/ 4491709 h 5820250"/>
                <a:gd name="connsiteX4" fmla="*/ 5058626 w 5426043"/>
                <a:gd name="connsiteY4" fmla="*/ 3564787 h 5820250"/>
                <a:gd name="connsiteX5" fmla="*/ 5416844 w 5426043"/>
                <a:gd name="connsiteY5" fmla="*/ 2499558 h 5820250"/>
                <a:gd name="connsiteX6" fmla="*/ 5253752 w 5426043"/>
                <a:gd name="connsiteY6" fmla="*/ 2511758 h 5820250"/>
                <a:gd name="connsiteX7" fmla="*/ 4564500 w 5426043"/>
                <a:gd name="connsiteY7" fmla="*/ 3073666 h 5820250"/>
                <a:gd name="connsiteX8" fmla="*/ 4046069 w 5426043"/>
                <a:gd name="connsiteY8" fmla="*/ 4126147 h 5820250"/>
                <a:gd name="connsiteX9" fmla="*/ 4099905 w 5426043"/>
                <a:gd name="connsiteY9" fmla="*/ 3298781 h 5820250"/>
                <a:gd name="connsiteX10" fmla="*/ 4281760 w 5426043"/>
                <a:gd name="connsiteY10" fmla="*/ 1853260 h 5820250"/>
                <a:gd name="connsiteX11" fmla="*/ 4416873 w 5426043"/>
                <a:gd name="connsiteY11" fmla="*/ 1147576 h 5820250"/>
                <a:gd name="connsiteX12" fmla="*/ 4484533 w 5426043"/>
                <a:gd name="connsiteY12" fmla="*/ 653647 h 5820250"/>
                <a:gd name="connsiteX13" fmla="*/ 4063391 w 5426043"/>
                <a:gd name="connsiteY13" fmla="*/ 1013087 h 5820250"/>
                <a:gd name="connsiteX14" fmla="*/ 3488008 w 5426043"/>
                <a:gd name="connsiteY14" fmla="*/ 2079410 h 5820250"/>
                <a:gd name="connsiteX15" fmla="*/ 3287203 w 5426043"/>
                <a:gd name="connsiteY15" fmla="*/ 3173083 h 5820250"/>
                <a:gd name="connsiteX16" fmla="*/ 3311855 w 5426043"/>
                <a:gd name="connsiteY16" fmla="*/ 3851780 h 5820250"/>
                <a:gd name="connsiteX17" fmla="*/ 3192806 w 5426043"/>
                <a:gd name="connsiteY17" fmla="*/ 3606624 h 5820250"/>
                <a:gd name="connsiteX18" fmla="*/ 2932473 w 5426043"/>
                <a:gd name="connsiteY18" fmla="*/ 2724036 h 5820250"/>
                <a:gd name="connsiteX19" fmla="*/ 2399382 w 5426043"/>
                <a:gd name="connsiteY19" fmla="*/ 1393179 h 5820250"/>
                <a:gd name="connsiteX20" fmla="*/ 1918061 w 5426043"/>
                <a:gd name="connsiteY20" fmla="*/ 334605 h 5820250"/>
                <a:gd name="connsiteX21" fmla="*/ 1759700 w 5426043"/>
                <a:gd name="connsiteY21" fmla="*/ 46327 h 5820250"/>
                <a:gd name="connsiteX22" fmla="*/ 1504721 w 5426043"/>
                <a:gd name="connsiteY22" fmla="*/ 1179806 h 5820250"/>
                <a:gd name="connsiteX23" fmla="*/ 1919500 w 5426043"/>
                <a:gd name="connsiteY23" fmla="*/ 2508985 h 5820250"/>
                <a:gd name="connsiteX24" fmla="*/ 2511779 w 5426043"/>
                <a:gd name="connsiteY24" fmla="*/ 3676696 h 5820250"/>
                <a:gd name="connsiteX25" fmla="*/ 2507282 w 5426043"/>
                <a:gd name="connsiteY25" fmla="*/ 3842847 h 5820250"/>
                <a:gd name="connsiteX26" fmla="*/ 1259624 w 5426043"/>
                <a:gd name="connsiteY26" fmla="*/ 2329876 h 5820250"/>
                <a:gd name="connsiteX27" fmla="*/ 760003 w 5426043"/>
                <a:gd name="connsiteY27" fmla="*/ 1783121 h 5820250"/>
                <a:gd name="connsiteX28" fmla="*/ 213248 w 5426043"/>
                <a:gd name="connsiteY28" fmla="*/ 1274074 h 5820250"/>
                <a:gd name="connsiteX29" fmla="*/ 213248 w 5426043"/>
                <a:gd name="connsiteY29" fmla="*/ 1406049 h 5820250"/>
                <a:gd name="connsiteX30" fmla="*/ 694015 w 5426043"/>
                <a:gd name="connsiteY30" fmla="*/ 2744655 h 5820250"/>
                <a:gd name="connsiteX31" fmla="*/ 1253280 w 5426043"/>
                <a:gd name="connsiteY31" fmla="*/ 3774615 h 5820250"/>
                <a:gd name="connsiteX32" fmla="*/ 2015715 w 5426043"/>
                <a:gd name="connsiteY32" fmla="*/ 4415917 h 5820250"/>
                <a:gd name="connsiteX33" fmla="*/ 2631307 w 5426043"/>
                <a:gd name="connsiteY33" fmla="*/ 4738370 h 5820250"/>
                <a:gd name="connsiteX34" fmla="*/ 2175214 w 5426043"/>
                <a:gd name="connsiteY34" fmla="*/ 4769173 h 5820250"/>
                <a:gd name="connsiteX35" fmla="*/ 1502268 w 5426043"/>
                <a:gd name="connsiteY35" fmla="*/ 4555140 h 5820250"/>
                <a:gd name="connsiteX36" fmla="*/ 760003 w 5426043"/>
                <a:gd name="connsiteY36" fmla="*/ 3951286 h 5820250"/>
                <a:gd name="connsiteX37" fmla="*/ 260382 w 5426043"/>
                <a:gd name="connsiteY37" fmla="*/ 3055740 h 5820250"/>
                <a:gd name="connsiteX38" fmla="*/ 5859 w 5426043"/>
                <a:gd name="connsiteY38" fmla="*/ 2688094 h 5820250"/>
                <a:gd name="connsiteX39" fmla="*/ 109554 w 5426043"/>
                <a:gd name="connsiteY39" fmla="*/ 3281983 h 5820250"/>
                <a:gd name="connsiteX40" fmla="*/ 420638 w 5426043"/>
                <a:gd name="connsiteY40" fmla="*/ 4686577 h 5820250"/>
                <a:gd name="connsiteX41" fmla="*/ 967661 w 5426043"/>
                <a:gd name="connsiteY41" fmla="*/ 5270028 h 5820250"/>
                <a:gd name="connsiteX42" fmla="*/ 1523574 w 5426043"/>
                <a:gd name="connsiteY42" fmla="*/ 5525562 h 5820250"/>
                <a:gd name="connsiteX43" fmla="*/ 2471273 w 5426043"/>
                <a:gd name="connsiteY43" fmla="*/ 5605714 h 5820250"/>
                <a:gd name="connsiteX44" fmla="*/ 3242901 w 5426043"/>
                <a:gd name="connsiteY44" fmla="*/ 5427626 h 5820250"/>
                <a:gd name="connsiteX45" fmla="*/ 3409946 w 5426043"/>
                <a:gd name="connsiteY45" fmla="*/ 5523928 h 5820250"/>
                <a:gd name="connsiteX46" fmla="*/ 3455462 w 5426043"/>
                <a:gd name="connsiteY46" fmla="*/ 5820249 h 5820250"/>
                <a:gd name="connsiteX0" fmla="*/ 4361486 w 5426225"/>
                <a:gd name="connsiteY0" fmla="*/ 5609304 h 5820250"/>
                <a:gd name="connsiteX1" fmla="*/ 4231313 w 5426225"/>
                <a:gd name="connsiteY1" fmla="*/ 5215361 h 5820250"/>
                <a:gd name="connsiteX2" fmla="*/ 4436133 w 5426225"/>
                <a:gd name="connsiteY2" fmla="*/ 4908219 h 5820250"/>
                <a:gd name="connsiteX3" fmla="*/ 4779728 w 5426225"/>
                <a:gd name="connsiteY3" fmla="*/ 4491709 h 5820250"/>
                <a:gd name="connsiteX4" fmla="*/ 5058808 w 5426225"/>
                <a:gd name="connsiteY4" fmla="*/ 3564787 h 5820250"/>
                <a:gd name="connsiteX5" fmla="*/ 5417026 w 5426225"/>
                <a:gd name="connsiteY5" fmla="*/ 2499558 h 5820250"/>
                <a:gd name="connsiteX6" fmla="*/ 5253934 w 5426225"/>
                <a:gd name="connsiteY6" fmla="*/ 2511758 h 5820250"/>
                <a:gd name="connsiteX7" fmla="*/ 4564682 w 5426225"/>
                <a:gd name="connsiteY7" fmla="*/ 3073666 h 5820250"/>
                <a:gd name="connsiteX8" fmla="*/ 4046251 w 5426225"/>
                <a:gd name="connsiteY8" fmla="*/ 4126147 h 5820250"/>
                <a:gd name="connsiteX9" fmla="*/ 4100087 w 5426225"/>
                <a:gd name="connsiteY9" fmla="*/ 3298781 h 5820250"/>
                <a:gd name="connsiteX10" fmla="*/ 4281942 w 5426225"/>
                <a:gd name="connsiteY10" fmla="*/ 1853260 h 5820250"/>
                <a:gd name="connsiteX11" fmla="*/ 4417055 w 5426225"/>
                <a:gd name="connsiteY11" fmla="*/ 1147576 h 5820250"/>
                <a:gd name="connsiteX12" fmla="*/ 4484715 w 5426225"/>
                <a:gd name="connsiteY12" fmla="*/ 653647 h 5820250"/>
                <a:gd name="connsiteX13" fmla="*/ 4063573 w 5426225"/>
                <a:gd name="connsiteY13" fmla="*/ 1013087 h 5820250"/>
                <a:gd name="connsiteX14" fmla="*/ 3488190 w 5426225"/>
                <a:gd name="connsiteY14" fmla="*/ 2079410 h 5820250"/>
                <a:gd name="connsiteX15" fmla="*/ 3287385 w 5426225"/>
                <a:gd name="connsiteY15" fmla="*/ 3173083 h 5820250"/>
                <a:gd name="connsiteX16" fmla="*/ 3312037 w 5426225"/>
                <a:gd name="connsiteY16" fmla="*/ 3851780 h 5820250"/>
                <a:gd name="connsiteX17" fmla="*/ 3192988 w 5426225"/>
                <a:gd name="connsiteY17" fmla="*/ 3606624 h 5820250"/>
                <a:gd name="connsiteX18" fmla="*/ 2932655 w 5426225"/>
                <a:gd name="connsiteY18" fmla="*/ 2724036 h 5820250"/>
                <a:gd name="connsiteX19" fmla="*/ 2399564 w 5426225"/>
                <a:gd name="connsiteY19" fmla="*/ 1393179 h 5820250"/>
                <a:gd name="connsiteX20" fmla="*/ 1918243 w 5426225"/>
                <a:gd name="connsiteY20" fmla="*/ 334605 h 5820250"/>
                <a:gd name="connsiteX21" fmla="*/ 1759882 w 5426225"/>
                <a:gd name="connsiteY21" fmla="*/ 46327 h 5820250"/>
                <a:gd name="connsiteX22" fmla="*/ 1504903 w 5426225"/>
                <a:gd name="connsiteY22" fmla="*/ 1179806 h 5820250"/>
                <a:gd name="connsiteX23" fmla="*/ 1919682 w 5426225"/>
                <a:gd name="connsiteY23" fmla="*/ 2508985 h 5820250"/>
                <a:gd name="connsiteX24" fmla="*/ 2511961 w 5426225"/>
                <a:gd name="connsiteY24" fmla="*/ 3676696 h 5820250"/>
                <a:gd name="connsiteX25" fmla="*/ 2507464 w 5426225"/>
                <a:gd name="connsiteY25" fmla="*/ 3842847 h 5820250"/>
                <a:gd name="connsiteX26" fmla="*/ 1259806 w 5426225"/>
                <a:gd name="connsiteY26" fmla="*/ 2329876 h 5820250"/>
                <a:gd name="connsiteX27" fmla="*/ 760185 w 5426225"/>
                <a:gd name="connsiteY27" fmla="*/ 1783121 h 5820250"/>
                <a:gd name="connsiteX28" fmla="*/ 213430 w 5426225"/>
                <a:gd name="connsiteY28" fmla="*/ 1274074 h 5820250"/>
                <a:gd name="connsiteX29" fmla="*/ 213430 w 5426225"/>
                <a:gd name="connsiteY29" fmla="*/ 1406049 h 5820250"/>
                <a:gd name="connsiteX30" fmla="*/ 694197 w 5426225"/>
                <a:gd name="connsiteY30" fmla="*/ 2744655 h 5820250"/>
                <a:gd name="connsiteX31" fmla="*/ 1253462 w 5426225"/>
                <a:gd name="connsiteY31" fmla="*/ 3774615 h 5820250"/>
                <a:gd name="connsiteX32" fmla="*/ 2015897 w 5426225"/>
                <a:gd name="connsiteY32" fmla="*/ 4415917 h 5820250"/>
                <a:gd name="connsiteX33" fmla="*/ 2631489 w 5426225"/>
                <a:gd name="connsiteY33" fmla="*/ 4738370 h 5820250"/>
                <a:gd name="connsiteX34" fmla="*/ 2175396 w 5426225"/>
                <a:gd name="connsiteY34" fmla="*/ 4769173 h 5820250"/>
                <a:gd name="connsiteX35" fmla="*/ 1502450 w 5426225"/>
                <a:gd name="connsiteY35" fmla="*/ 4555140 h 5820250"/>
                <a:gd name="connsiteX36" fmla="*/ 760185 w 5426225"/>
                <a:gd name="connsiteY36" fmla="*/ 3951286 h 5820250"/>
                <a:gd name="connsiteX37" fmla="*/ 260564 w 5426225"/>
                <a:gd name="connsiteY37" fmla="*/ 3055740 h 5820250"/>
                <a:gd name="connsiteX38" fmla="*/ 6041 w 5426225"/>
                <a:gd name="connsiteY38" fmla="*/ 2688094 h 5820250"/>
                <a:gd name="connsiteX39" fmla="*/ 109736 w 5426225"/>
                <a:gd name="connsiteY39" fmla="*/ 3281983 h 5820250"/>
                <a:gd name="connsiteX40" fmla="*/ 437514 w 5426225"/>
                <a:gd name="connsiteY40" fmla="*/ 4566106 h 5820250"/>
                <a:gd name="connsiteX41" fmla="*/ 967843 w 5426225"/>
                <a:gd name="connsiteY41" fmla="*/ 5270028 h 5820250"/>
                <a:gd name="connsiteX42" fmla="*/ 1523756 w 5426225"/>
                <a:gd name="connsiteY42" fmla="*/ 5525562 h 5820250"/>
                <a:gd name="connsiteX43" fmla="*/ 2471455 w 5426225"/>
                <a:gd name="connsiteY43" fmla="*/ 5605714 h 5820250"/>
                <a:gd name="connsiteX44" fmla="*/ 3243083 w 5426225"/>
                <a:gd name="connsiteY44" fmla="*/ 5427626 h 5820250"/>
                <a:gd name="connsiteX45" fmla="*/ 3410128 w 5426225"/>
                <a:gd name="connsiteY45" fmla="*/ 5523928 h 5820250"/>
                <a:gd name="connsiteX46" fmla="*/ 3455644 w 5426225"/>
                <a:gd name="connsiteY46" fmla="*/ 5820249 h 5820250"/>
                <a:gd name="connsiteX0" fmla="*/ 4361486 w 5426225"/>
                <a:gd name="connsiteY0" fmla="*/ 5609304 h 5820250"/>
                <a:gd name="connsiteX1" fmla="*/ 4231313 w 5426225"/>
                <a:gd name="connsiteY1" fmla="*/ 5215361 h 5820250"/>
                <a:gd name="connsiteX2" fmla="*/ 4436133 w 5426225"/>
                <a:gd name="connsiteY2" fmla="*/ 4908219 h 5820250"/>
                <a:gd name="connsiteX3" fmla="*/ 4779728 w 5426225"/>
                <a:gd name="connsiteY3" fmla="*/ 4491709 h 5820250"/>
                <a:gd name="connsiteX4" fmla="*/ 5058808 w 5426225"/>
                <a:gd name="connsiteY4" fmla="*/ 3564787 h 5820250"/>
                <a:gd name="connsiteX5" fmla="*/ 5417026 w 5426225"/>
                <a:gd name="connsiteY5" fmla="*/ 2499558 h 5820250"/>
                <a:gd name="connsiteX6" fmla="*/ 5253934 w 5426225"/>
                <a:gd name="connsiteY6" fmla="*/ 2511758 h 5820250"/>
                <a:gd name="connsiteX7" fmla="*/ 4564682 w 5426225"/>
                <a:gd name="connsiteY7" fmla="*/ 3073666 h 5820250"/>
                <a:gd name="connsiteX8" fmla="*/ 4046251 w 5426225"/>
                <a:gd name="connsiteY8" fmla="*/ 4126147 h 5820250"/>
                <a:gd name="connsiteX9" fmla="*/ 4100087 w 5426225"/>
                <a:gd name="connsiteY9" fmla="*/ 3298781 h 5820250"/>
                <a:gd name="connsiteX10" fmla="*/ 4281942 w 5426225"/>
                <a:gd name="connsiteY10" fmla="*/ 1853260 h 5820250"/>
                <a:gd name="connsiteX11" fmla="*/ 4417055 w 5426225"/>
                <a:gd name="connsiteY11" fmla="*/ 1147576 h 5820250"/>
                <a:gd name="connsiteX12" fmla="*/ 4484715 w 5426225"/>
                <a:gd name="connsiteY12" fmla="*/ 653647 h 5820250"/>
                <a:gd name="connsiteX13" fmla="*/ 4063573 w 5426225"/>
                <a:gd name="connsiteY13" fmla="*/ 1013087 h 5820250"/>
                <a:gd name="connsiteX14" fmla="*/ 3488190 w 5426225"/>
                <a:gd name="connsiteY14" fmla="*/ 2079410 h 5820250"/>
                <a:gd name="connsiteX15" fmla="*/ 3287385 w 5426225"/>
                <a:gd name="connsiteY15" fmla="*/ 3173083 h 5820250"/>
                <a:gd name="connsiteX16" fmla="*/ 3312037 w 5426225"/>
                <a:gd name="connsiteY16" fmla="*/ 3851780 h 5820250"/>
                <a:gd name="connsiteX17" fmla="*/ 3192988 w 5426225"/>
                <a:gd name="connsiteY17" fmla="*/ 3606624 h 5820250"/>
                <a:gd name="connsiteX18" fmla="*/ 2932655 w 5426225"/>
                <a:gd name="connsiteY18" fmla="*/ 2724036 h 5820250"/>
                <a:gd name="connsiteX19" fmla="*/ 2399564 w 5426225"/>
                <a:gd name="connsiteY19" fmla="*/ 1393179 h 5820250"/>
                <a:gd name="connsiteX20" fmla="*/ 1918243 w 5426225"/>
                <a:gd name="connsiteY20" fmla="*/ 334605 h 5820250"/>
                <a:gd name="connsiteX21" fmla="*/ 1759882 w 5426225"/>
                <a:gd name="connsiteY21" fmla="*/ 46327 h 5820250"/>
                <a:gd name="connsiteX22" fmla="*/ 1504903 w 5426225"/>
                <a:gd name="connsiteY22" fmla="*/ 1179806 h 5820250"/>
                <a:gd name="connsiteX23" fmla="*/ 1919682 w 5426225"/>
                <a:gd name="connsiteY23" fmla="*/ 2508985 h 5820250"/>
                <a:gd name="connsiteX24" fmla="*/ 2511961 w 5426225"/>
                <a:gd name="connsiteY24" fmla="*/ 3676696 h 5820250"/>
                <a:gd name="connsiteX25" fmla="*/ 2507464 w 5426225"/>
                <a:gd name="connsiteY25" fmla="*/ 3842847 h 5820250"/>
                <a:gd name="connsiteX26" fmla="*/ 1259806 w 5426225"/>
                <a:gd name="connsiteY26" fmla="*/ 2329876 h 5820250"/>
                <a:gd name="connsiteX27" fmla="*/ 760185 w 5426225"/>
                <a:gd name="connsiteY27" fmla="*/ 1783121 h 5820250"/>
                <a:gd name="connsiteX28" fmla="*/ 213430 w 5426225"/>
                <a:gd name="connsiteY28" fmla="*/ 1274074 h 5820250"/>
                <a:gd name="connsiteX29" fmla="*/ 213430 w 5426225"/>
                <a:gd name="connsiteY29" fmla="*/ 1406049 h 5820250"/>
                <a:gd name="connsiteX30" fmla="*/ 694197 w 5426225"/>
                <a:gd name="connsiteY30" fmla="*/ 2744655 h 5820250"/>
                <a:gd name="connsiteX31" fmla="*/ 1253462 w 5426225"/>
                <a:gd name="connsiteY31" fmla="*/ 3774615 h 5820250"/>
                <a:gd name="connsiteX32" fmla="*/ 2015897 w 5426225"/>
                <a:gd name="connsiteY32" fmla="*/ 4415917 h 5820250"/>
                <a:gd name="connsiteX33" fmla="*/ 2631489 w 5426225"/>
                <a:gd name="connsiteY33" fmla="*/ 4738370 h 5820250"/>
                <a:gd name="connsiteX34" fmla="*/ 2175396 w 5426225"/>
                <a:gd name="connsiteY34" fmla="*/ 4769173 h 5820250"/>
                <a:gd name="connsiteX35" fmla="*/ 1502450 w 5426225"/>
                <a:gd name="connsiteY35" fmla="*/ 4555140 h 5820250"/>
                <a:gd name="connsiteX36" fmla="*/ 760185 w 5426225"/>
                <a:gd name="connsiteY36" fmla="*/ 3951286 h 5820250"/>
                <a:gd name="connsiteX37" fmla="*/ 260564 w 5426225"/>
                <a:gd name="connsiteY37" fmla="*/ 3055740 h 5820250"/>
                <a:gd name="connsiteX38" fmla="*/ 6041 w 5426225"/>
                <a:gd name="connsiteY38" fmla="*/ 2688094 h 5820250"/>
                <a:gd name="connsiteX39" fmla="*/ 109736 w 5426225"/>
                <a:gd name="connsiteY39" fmla="*/ 3281983 h 5820250"/>
                <a:gd name="connsiteX40" fmla="*/ 437514 w 5426225"/>
                <a:gd name="connsiteY40" fmla="*/ 4566106 h 5820250"/>
                <a:gd name="connsiteX41" fmla="*/ 1523756 w 5426225"/>
                <a:gd name="connsiteY41" fmla="*/ 5525562 h 5820250"/>
                <a:gd name="connsiteX42" fmla="*/ 2471455 w 5426225"/>
                <a:gd name="connsiteY42" fmla="*/ 5605714 h 5820250"/>
                <a:gd name="connsiteX43" fmla="*/ 3243083 w 5426225"/>
                <a:gd name="connsiteY43" fmla="*/ 5427626 h 5820250"/>
                <a:gd name="connsiteX44" fmla="*/ 3410128 w 5426225"/>
                <a:gd name="connsiteY44" fmla="*/ 5523928 h 5820250"/>
                <a:gd name="connsiteX45" fmla="*/ 3455644 w 5426225"/>
                <a:gd name="connsiteY45" fmla="*/ 5820249 h 5820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5426225" h="5820250">
                  <a:moveTo>
                    <a:pt x="4361486" y="5609304"/>
                  </a:moveTo>
                  <a:cubicBezTo>
                    <a:pt x="4290845" y="5425964"/>
                    <a:pt x="4218872" y="5332208"/>
                    <a:pt x="4231313" y="5215361"/>
                  </a:cubicBezTo>
                  <a:cubicBezTo>
                    <a:pt x="4243754" y="5098514"/>
                    <a:pt x="4344731" y="5028828"/>
                    <a:pt x="4436133" y="4908219"/>
                  </a:cubicBezTo>
                  <a:cubicBezTo>
                    <a:pt x="4527536" y="4787610"/>
                    <a:pt x="4675949" y="4715614"/>
                    <a:pt x="4779728" y="4491709"/>
                  </a:cubicBezTo>
                  <a:cubicBezTo>
                    <a:pt x="4883507" y="4267804"/>
                    <a:pt x="4952592" y="3896812"/>
                    <a:pt x="5058808" y="3564787"/>
                  </a:cubicBezTo>
                  <a:cubicBezTo>
                    <a:pt x="5165024" y="3232762"/>
                    <a:pt x="5384505" y="2675063"/>
                    <a:pt x="5417026" y="2499558"/>
                  </a:cubicBezTo>
                  <a:cubicBezTo>
                    <a:pt x="5449547" y="2324053"/>
                    <a:pt x="5395991" y="2416073"/>
                    <a:pt x="5253934" y="2511758"/>
                  </a:cubicBezTo>
                  <a:cubicBezTo>
                    <a:pt x="5111877" y="2607443"/>
                    <a:pt x="4765963" y="2804601"/>
                    <a:pt x="4564682" y="3073666"/>
                  </a:cubicBezTo>
                  <a:cubicBezTo>
                    <a:pt x="4363402" y="3342731"/>
                    <a:pt x="4123683" y="4088628"/>
                    <a:pt x="4046251" y="4126147"/>
                  </a:cubicBezTo>
                  <a:cubicBezTo>
                    <a:pt x="3968819" y="4163666"/>
                    <a:pt x="4060805" y="3677596"/>
                    <a:pt x="4100087" y="3298781"/>
                  </a:cubicBezTo>
                  <a:cubicBezTo>
                    <a:pt x="4139369" y="2919967"/>
                    <a:pt x="4229114" y="2211794"/>
                    <a:pt x="4281942" y="1853260"/>
                  </a:cubicBezTo>
                  <a:cubicBezTo>
                    <a:pt x="4334770" y="1494726"/>
                    <a:pt x="4383260" y="1347511"/>
                    <a:pt x="4417055" y="1147576"/>
                  </a:cubicBezTo>
                  <a:cubicBezTo>
                    <a:pt x="4450850" y="947641"/>
                    <a:pt x="4543629" y="676062"/>
                    <a:pt x="4484715" y="653647"/>
                  </a:cubicBezTo>
                  <a:cubicBezTo>
                    <a:pt x="4425801" y="631232"/>
                    <a:pt x="4229660" y="775460"/>
                    <a:pt x="4063573" y="1013087"/>
                  </a:cubicBezTo>
                  <a:cubicBezTo>
                    <a:pt x="3897486" y="1250714"/>
                    <a:pt x="3617555" y="1719411"/>
                    <a:pt x="3488190" y="2079410"/>
                  </a:cubicBezTo>
                  <a:cubicBezTo>
                    <a:pt x="3358825" y="2439409"/>
                    <a:pt x="3316744" y="2877688"/>
                    <a:pt x="3287385" y="3173083"/>
                  </a:cubicBezTo>
                  <a:cubicBezTo>
                    <a:pt x="3258026" y="3468478"/>
                    <a:pt x="3327770" y="3779523"/>
                    <a:pt x="3312037" y="3851780"/>
                  </a:cubicBezTo>
                  <a:cubicBezTo>
                    <a:pt x="3296304" y="3924037"/>
                    <a:pt x="3256218" y="3794581"/>
                    <a:pt x="3192988" y="3606624"/>
                  </a:cubicBezTo>
                  <a:cubicBezTo>
                    <a:pt x="3129758" y="3418667"/>
                    <a:pt x="3064892" y="3092943"/>
                    <a:pt x="2932655" y="2724036"/>
                  </a:cubicBezTo>
                  <a:cubicBezTo>
                    <a:pt x="2800418" y="2355129"/>
                    <a:pt x="2568633" y="1791418"/>
                    <a:pt x="2399564" y="1393179"/>
                  </a:cubicBezTo>
                  <a:cubicBezTo>
                    <a:pt x="2230495" y="994941"/>
                    <a:pt x="2024857" y="559080"/>
                    <a:pt x="1918243" y="334605"/>
                  </a:cubicBezTo>
                  <a:cubicBezTo>
                    <a:pt x="1811629" y="110130"/>
                    <a:pt x="1828772" y="-94540"/>
                    <a:pt x="1759882" y="46327"/>
                  </a:cubicBezTo>
                  <a:cubicBezTo>
                    <a:pt x="1690992" y="187194"/>
                    <a:pt x="1478270" y="769363"/>
                    <a:pt x="1504903" y="1179806"/>
                  </a:cubicBezTo>
                  <a:cubicBezTo>
                    <a:pt x="1531536" y="1590249"/>
                    <a:pt x="1751839" y="2092837"/>
                    <a:pt x="1919682" y="2508985"/>
                  </a:cubicBezTo>
                  <a:cubicBezTo>
                    <a:pt x="2087525" y="2925133"/>
                    <a:pt x="2413997" y="3454386"/>
                    <a:pt x="2511961" y="3676696"/>
                  </a:cubicBezTo>
                  <a:cubicBezTo>
                    <a:pt x="2609925" y="3899006"/>
                    <a:pt x="2640198" y="3976933"/>
                    <a:pt x="2507464" y="3842847"/>
                  </a:cubicBezTo>
                  <a:cubicBezTo>
                    <a:pt x="2374730" y="3708761"/>
                    <a:pt x="1551019" y="2673164"/>
                    <a:pt x="1259806" y="2329876"/>
                  </a:cubicBezTo>
                  <a:cubicBezTo>
                    <a:pt x="968593" y="1986588"/>
                    <a:pt x="934581" y="1959088"/>
                    <a:pt x="760185" y="1783121"/>
                  </a:cubicBezTo>
                  <a:cubicBezTo>
                    <a:pt x="585789" y="1607154"/>
                    <a:pt x="304556" y="1336919"/>
                    <a:pt x="213430" y="1274074"/>
                  </a:cubicBezTo>
                  <a:cubicBezTo>
                    <a:pt x="122304" y="1211229"/>
                    <a:pt x="133302" y="1160952"/>
                    <a:pt x="213430" y="1406049"/>
                  </a:cubicBezTo>
                  <a:cubicBezTo>
                    <a:pt x="293558" y="1651146"/>
                    <a:pt x="520858" y="2349894"/>
                    <a:pt x="694197" y="2744655"/>
                  </a:cubicBezTo>
                  <a:cubicBezTo>
                    <a:pt x="867536" y="3139416"/>
                    <a:pt x="1033179" y="3496071"/>
                    <a:pt x="1253462" y="3774615"/>
                  </a:cubicBezTo>
                  <a:cubicBezTo>
                    <a:pt x="1473745" y="4053159"/>
                    <a:pt x="1786226" y="4255291"/>
                    <a:pt x="2015897" y="4415917"/>
                  </a:cubicBezTo>
                  <a:cubicBezTo>
                    <a:pt x="2245568" y="4576543"/>
                    <a:pt x="2599073" y="4704664"/>
                    <a:pt x="2631489" y="4738370"/>
                  </a:cubicBezTo>
                  <a:cubicBezTo>
                    <a:pt x="2663905" y="4772076"/>
                    <a:pt x="2363569" y="4799711"/>
                    <a:pt x="2175396" y="4769173"/>
                  </a:cubicBezTo>
                  <a:cubicBezTo>
                    <a:pt x="1987223" y="4738635"/>
                    <a:pt x="1738318" y="4691454"/>
                    <a:pt x="1502450" y="4555140"/>
                  </a:cubicBezTo>
                  <a:cubicBezTo>
                    <a:pt x="1266582" y="4418826"/>
                    <a:pt x="967166" y="4201186"/>
                    <a:pt x="760185" y="3951286"/>
                  </a:cubicBezTo>
                  <a:cubicBezTo>
                    <a:pt x="553204" y="3701386"/>
                    <a:pt x="386255" y="3266272"/>
                    <a:pt x="260564" y="3055740"/>
                  </a:cubicBezTo>
                  <a:cubicBezTo>
                    <a:pt x="134873" y="2845208"/>
                    <a:pt x="31179" y="2650387"/>
                    <a:pt x="6041" y="2688094"/>
                  </a:cubicBezTo>
                  <a:cubicBezTo>
                    <a:pt x="-19097" y="2725801"/>
                    <a:pt x="37824" y="2968981"/>
                    <a:pt x="109736" y="3281983"/>
                  </a:cubicBezTo>
                  <a:cubicBezTo>
                    <a:pt x="181648" y="3594985"/>
                    <a:pt x="201844" y="4192176"/>
                    <a:pt x="437514" y="4566106"/>
                  </a:cubicBezTo>
                  <a:cubicBezTo>
                    <a:pt x="673184" y="4940036"/>
                    <a:pt x="1184766" y="5352294"/>
                    <a:pt x="1523756" y="5525562"/>
                  </a:cubicBezTo>
                  <a:cubicBezTo>
                    <a:pt x="1862746" y="5698830"/>
                    <a:pt x="2184900" y="5622037"/>
                    <a:pt x="2471455" y="5605714"/>
                  </a:cubicBezTo>
                  <a:cubicBezTo>
                    <a:pt x="2758010" y="5589391"/>
                    <a:pt x="3144000" y="5442008"/>
                    <a:pt x="3243083" y="5427626"/>
                  </a:cubicBezTo>
                  <a:cubicBezTo>
                    <a:pt x="3342166" y="5413244"/>
                    <a:pt x="3406420" y="5413989"/>
                    <a:pt x="3410128" y="5523928"/>
                  </a:cubicBezTo>
                  <a:cubicBezTo>
                    <a:pt x="3413836" y="5633867"/>
                    <a:pt x="3448772" y="5675021"/>
                    <a:pt x="3455644" y="5820249"/>
                  </a:cubicBezTo>
                </a:path>
              </a:pathLst>
            </a:custGeom>
            <a:solidFill>
              <a:schemeClr val="accent3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1524E-A9EB-3B11-FE21-FFB258CCD3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92724" y="2562584"/>
            <a:ext cx="5194252" cy="350752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>
                <a:solidFill>
                  <a:schemeClr val="tx2"/>
                </a:solidFill>
              </a:rPr>
              <a:t>Brand, J L (1992). "The New World Order of Regional Trading Blocs." American University International Law Review 8, no. 1: 155-181.</a:t>
            </a:r>
          </a:p>
          <a:p>
            <a:pPr algn="ctr"/>
            <a:r>
              <a:rPr lang="en-US" sz="1100">
                <a:solidFill>
                  <a:schemeClr val="tx2"/>
                </a:solidFill>
              </a:rPr>
              <a:t>Constantia A. &amp; Nicolette S. (2006). The Role of Regional Trading Blocs in the Development and Management of Tourism: an Analysis of the European Union and the Association of Southeast Asian Nations, International Journal of Tourism Research Int. J. Tourism Res. 8, 317–332 (2006 Wiley Inter-Science (www.interscience.wiley.com) DOI: 10.1002/jtr.579</a:t>
            </a:r>
          </a:p>
          <a:p>
            <a:pPr algn="ctr"/>
            <a:r>
              <a:rPr lang="en-US" sz="1100">
                <a:solidFill>
                  <a:schemeClr val="tx2"/>
                </a:solidFill>
              </a:rPr>
              <a:t>Foxley A. (2010) Regional Trade Blocs the Way to the Future? Carnegie Endowment for International Peace.</a:t>
            </a:r>
          </a:p>
          <a:p>
            <a:pPr algn="ctr"/>
            <a:r>
              <a:rPr lang="en-US" sz="1100">
                <a:solidFill>
                  <a:schemeClr val="tx2"/>
                </a:solidFill>
              </a:rPr>
              <a:t>Heywood A. (2003). Politics. Palgrave: Basingstoke, England.</a:t>
            </a:r>
          </a:p>
          <a:p>
            <a:pPr algn="ctr"/>
            <a:r>
              <a:rPr lang="en-US" sz="1100">
                <a:solidFill>
                  <a:schemeClr val="tx2"/>
                </a:solidFill>
              </a:rPr>
              <a:t>Maity S. K (n.d) Regional blocs in international trade: SAARC, OPEC, EU</a:t>
            </a:r>
          </a:p>
          <a:p>
            <a:pPr algn="ctr"/>
            <a:r>
              <a:rPr lang="en-US" sz="1100">
                <a:solidFill>
                  <a:schemeClr val="tx2"/>
                </a:solidFill>
              </a:rPr>
              <a:t>Shiel C. (1995) Regional Trade Blocs: Trade Creating or Diverting? International Monetary Fund pg 30-32</a:t>
            </a:r>
          </a:p>
          <a:p>
            <a:pPr algn="ctr"/>
            <a:r>
              <a:rPr lang="en-US" sz="1100">
                <a:solidFill>
                  <a:schemeClr val="tx2"/>
                </a:solidFill>
              </a:rPr>
              <a:t>The World Bank (2000). Trade blocs, Oxford University Press USA pg 106</a:t>
            </a:r>
          </a:p>
          <a:p>
            <a:pPr algn="ctr"/>
            <a:r>
              <a:rPr lang="en-US" sz="1100">
                <a:solidFill>
                  <a:schemeClr val="tx2"/>
                </a:solidFill>
              </a:rPr>
              <a:t>Wanjugu T.B (2019), The effect of East African Community trade block on economic growth in Kenya, unpublished university of Nairobi master thesis </a:t>
            </a:r>
          </a:p>
          <a:p>
            <a:pPr algn="ctr"/>
            <a:endParaRPr lang="en-US" sz="1100">
              <a:solidFill>
                <a:schemeClr val="tx2"/>
              </a:solidFill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E0CB3A3-E163-801B-144D-764BCB283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454324">
            <a:off x="10240986" y="3586596"/>
            <a:ext cx="1244355" cy="1877126"/>
            <a:chOff x="11571873" y="5176897"/>
            <a:chExt cx="1284318" cy="1937410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624D2B6F-A992-550B-AEFC-017B9411F7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516067" flipH="1">
              <a:off x="11571873" y="5176897"/>
              <a:ext cx="1284318" cy="1937410"/>
            </a:xfrm>
            <a:custGeom>
              <a:avLst/>
              <a:gdLst>
                <a:gd name="connsiteX0" fmla="*/ 1435000 w 1914334"/>
                <a:gd name="connsiteY0" fmla="*/ 708733 h 2986466"/>
                <a:gd name="connsiteX1" fmla="*/ 1372407 w 1914334"/>
                <a:gd name="connsiteY1" fmla="*/ 920145 h 2986466"/>
                <a:gd name="connsiteX2" fmla="*/ 1151204 w 1914334"/>
                <a:gd name="connsiteY2" fmla="*/ 1213461 h 2986466"/>
                <a:gd name="connsiteX3" fmla="*/ 870323 w 1914334"/>
                <a:gd name="connsiteY3" fmla="*/ 1450908 h 2986466"/>
                <a:gd name="connsiteX4" fmla="*/ 413435 w 1914334"/>
                <a:gd name="connsiteY4" fmla="*/ 1646154 h 2986466"/>
                <a:gd name="connsiteX5" fmla="*/ 544953 w 1914334"/>
                <a:gd name="connsiteY5" fmla="*/ 1655582 h 2986466"/>
                <a:gd name="connsiteX6" fmla="*/ 1236024 w 1914334"/>
                <a:gd name="connsiteY6" fmla="*/ 1655582 h 2986466"/>
                <a:gd name="connsiteX7" fmla="*/ 1636116 w 1914334"/>
                <a:gd name="connsiteY7" fmla="*/ 1750148 h 2986466"/>
                <a:gd name="connsiteX8" fmla="*/ 1893405 w 1914334"/>
                <a:gd name="connsiteY8" fmla="*/ 1866540 h 2986466"/>
                <a:gd name="connsiteX9" fmla="*/ 1867279 w 1914334"/>
                <a:gd name="connsiteY9" fmla="*/ 1944294 h 2986466"/>
                <a:gd name="connsiteX10" fmla="*/ 1614292 w 1914334"/>
                <a:gd name="connsiteY10" fmla="*/ 2106595 h 2986466"/>
                <a:gd name="connsiteX11" fmla="*/ 1214200 w 1914334"/>
                <a:gd name="connsiteY11" fmla="*/ 2208436 h 2986466"/>
                <a:gd name="connsiteX12" fmla="*/ 896885 w 1914334"/>
                <a:gd name="connsiteY12" fmla="*/ 2195582 h 2986466"/>
                <a:gd name="connsiteX13" fmla="*/ 539793 w 1914334"/>
                <a:gd name="connsiteY13" fmla="*/ 2089496 h 2986466"/>
                <a:gd name="connsiteX14" fmla="*/ 282999 w 1914334"/>
                <a:gd name="connsiteY14" fmla="*/ 1949873 h 2986466"/>
                <a:gd name="connsiteX15" fmla="*/ 253272 w 1914334"/>
                <a:gd name="connsiteY15" fmla="*/ 2002564 h 2986466"/>
                <a:gd name="connsiteX16" fmla="*/ 302234 w 1914334"/>
                <a:gd name="connsiteY16" fmla="*/ 2395658 h 2986466"/>
                <a:gd name="connsiteX17" fmla="*/ 387549 w 1914334"/>
                <a:gd name="connsiteY17" fmla="*/ 2772667 h 2986466"/>
                <a:gd name="connsiteX18" fmla="*/ 426333 w 1914334"/>
                <a:gd name="connsiteY18" fmla="*/ 2892034 h 2986466"/>
                <a:gd name="connsiteX19" fmla="*/ 207913 w 1914334"/>
                <a:gd name="connsiteY19" fmla="*/ 2986466 h 2986466"/>
                <a:gd name="connsiteX20" fmla="*/ 38108 w 1914334"/>
                <a:gd name="connsiteY20" fmla="*/ 2353249 h 2986466"/>
                <a:gd name="connsiteX21" fmla="*/ 2226 w 1914334"/>
                <a:gd name="connsiteY21" fmla="*/ 1730757 h 2986466"/>
                <a:gd name="connsiteX22" fmla="*/ 66957 w 1914334"/>
                <a:gd name="connsiteY22" fmla="*/ 905117 h 2986466"/>
                <a:gd name="connsiteX23" fmla="*/ 239428 w 1914334"/>
                <a:gd name="connsiteY23" fmla="*/ 433480 h 2986466"/>
                <a:gd name="connsiteX24" fmla="*/ 404935 w 1914334"/>
                <a:gd name="connsiteY24" fmla="*/ 172847 h 2986466"/>
                <a:gd name="connsiteX25" fmla="*/ 573786 w 1914334"/>
                <a:gd name="connsiteY25" fmla="*/ 332 h 2986466"/>
                <a:gd name="connsiteX26" fmla="*/ 576067 w 1914334"/>
                <a:gd name="connsiteY26" fmla="*/ 0 h 2986466"/>
                <a:gd name="connsiteX27" fmla="*/ 693008 w 1914334"/>
                <a:gd name="connsiteY27" fmla="*/ 332388 h 2986466"/>
                <a:gd name="connsiteX28" fmla="*/ 699666 w 1914334"/>
                <a:gd name="connsiteY28" fmla="*/ 437421 h 2986466"/>
                <a:gd name="connsiteX29" fmla="*/ 685894 w 1914334"/>
                <a:gd name="connsiteY29" fmla="*/ 678417 h 2986466"/>
                <a:gd name="connsiteX30" fmla="*/ 508792 w 1914334"/>
                <a:gd name="connsiteY30" fmla="*/ 1006120 h 2986466"/>
                <a:gd name="connsiteX31" fmla="*/ 511266 w 1914334"/>
                <a:gd name="connsiteY31" fmla="*/ 1050185 h 2986466"/>
                <a:gd name="connsiteX32" fmla="*/ 930004 w 1914334"/>
                <a:gd name="connsiteY32" fmla="*/ 813729 h 2986466"/>
                <a:gd name="connsiteX33" fmla="*/ 1422398 w 1914334"/>
                <a:gd name="connsiteY33" fmla="*/ 701643 h 2986466"/>
                <a:gd name="connsiteX34" fmla="*/ 1435000 w 1914334"/>
                <a:gd name="connsiteY34" fmla="*/ 708733 h 2986466"/>
                <a:gd name="connsiteX0" fmla="*/ 1435000 w 1914334"/>
                <a:gd name="connsiteY0" fmla="*/ 708733 h 2986466"/>
                <a:gd name="connsiteX1" fmla="*/ 1372407 w 1914334"/>
                <a:gd name="connsiteY1" fmla="*/ 920145 h 2986466"/>
                <a:gd name="connsiteX2" fmla="*/ 1151204 w 1914334"/>
                <a:gd name="connsiteY2" fmla="*/ 1213461 h 2986466"/>
                <a:gd name="connsiteX3" fmla="*/ 870323 w 1914334"/>
                <a:gd name="connsiteY3" fmla="*/ 1450908 h 2986466"/>
                <a:gd name="connsiteX4" fmla="*/ 413435 w 1914334"/>
                <a:gd name="connsiteY4" fmla="*/ 1646154 h 2986466"/>
                <a:gd name="connsiteX5" fmla="*/ 544953 w 1914334"/>
                <a:gd name="connsiteY5" fmla="*/ 1655582 h 2986466"/>
                <a:gd name="connsiteX6" fmla="*/ 1236024 w 1914334"/>
                <a:gd name="connsiteY6" fmla="*/ 1655582 h 2986466"/>
                <a:gd name="connsiteX7" fmla="*/ 1636116 w 1914334"/>
                <a:gd name="connsiteY7" fmla="*/ 1750148 h 2986466"/>
                <a:gd name="connsiteX8" fmla="*/ 1893405 w 1914334"/>
                <a:gd name="connsiteY8" fmla="*/ 1866540 h 2986466"/>
                <a:gd name="connsiteX9" fmla="*/ 1867279 w 1914334"/>
                <a:gd name="connsiteY9" fmla="*/ 1944294 h 2986466"/>
                <a:gd name="connsiteX10" fmla="*/ 1614292 w 1914334"/>
                <a:gd name="connsiteY10" fmla="*/ 2106595 h 2986466"/>
                <a:gd name="connsiteX11" fmla="*/ 1214200 w 1914334"/>
                <a:gd name="connsiteY11" fmla="*/ 2208436 h 2986466"/>
                <a:gd name="connsiteX12" fmla="*/ 896885 w 1914334"/>
                <a:gd name="connsiteY12" fmla="*/ 2195582 h 2986466"/>
                <a:gd name="connsiteX13" fmla="*/ 539793 w 1914334"/>
                <a:gd name="connsiteY13" fmla="*/ 2089496 h 2986466"/>
                <a:gd name="connsiteX14" fmla="*/ 282999 w 1914334"/>
                <a:gd name="connsiteY14" fmla="*/ 1949873 h 2986466"/>
                <a:gd name="connsiteX15" fmla="*/ 253272 w 1914334"/>
                <a:gd name="connsiteY15" fmla="*/ 2002564 h 2986466"/>
                <a:gd name="connsiteX16" fmla="*/ 302234 w 1914334"/>
                <a:gd name="connsiteY16" fmla="*/ 2395658 h 2986466"/>
                <a:gd name="connsiteX17" fmla="*/ 387549 w 1914334"/>
                <a:gd name="connsiteY17" fmla="*/ 2772667 h 2986466"/>
                <a:gd name="connsiteX18" fmla="*/ 426333 w 1914334"/>
                <a:gd name="connsiteY18" fmla="*/ 2892034 h 2986466"/>
                <a:gd name="connsiteX19" fmla="*/ 207913 w 1914334"/>
                <a:gd name="connsiteY19" fmla="*/ 2986466 h 2986466"/>
                <a:gd name="connsiteX20" fmla="*/ 38108 w 1914334"/>
                <a:gd name="connsiteY20" fmla="*/ 2353249 h 2986466"/>
                <a:gd name="connsiteX21" fmla="*/ 2226 w 1914334"/>
                <a:gd name="connsiteY21" fmla="*/ 1730757 h 2986466"/>
                <a:gd name="connsiteX22" fmla="*/ 66957 w 1914334"/>
                <a:gd name="connsiteY22" fmla="*/ 905117 h 2986466"/>
                <a:gd name="connsiteX23" fmla="*/ 239428 w 1914334"/>
                <a:gd name="connsiteY23" fmla="*/ 433480 h 2986466"/>
                <a:gd name="connsiteX24" fmla="*/ 404935 w 1914334"/>
                <a:gd name="connsiteY24" fmla="*/ 172847 h 2986466"/>
                <a:gd name="connsiteX25" fmla="*/ 573786 w 1914334"/>
                <a:gd name="connsiteY25" fmla="*/ 332 h 2986466"/>
                <a:gd name="connsiteX26" fmla="*/ 576067 w 1914334"/>
                <a:gd name="connsiteY26" fmla="*/ 0 h 2986466"/>
                <a:gd name="connsiteX27" fmla="*/ 693008 w 1914334"/>
                <a:gd name="connsiteY27" fmla="*/ 332388 h 2986466"/>
                <a:gd name="connsiteX28" fmla="*/ 685894 w 1914334"/>
                <a:gd name="connsiteY28" fmla="*/ 678417 h 2986466"/>
                <a:gd name="connsiteX29" fmla="*/ 508792 w 1914334"/>
                <a:gd name="connsiteY29" fmla="*/ 1006120 h 2986466"/>
                <a:gd name="connsiteX30" fmla="*/ 511266 w 1914334"/>
                <a:gd name="connsiteY30" fmla="*/ 1050185 h 2986466"/>
                <a:gd name="connsiteX31" fmla="*/ 930004 w 1914334"/>
                <a:gd name="connsiteY31" fmla="*/ 813729 h 2986466"/>
                <a:gd name="connsiteX32" fmla="*/ 1422398 w 1914334"/>
                <a:gd name="connsiteY32" fmla="*/ 701643 h 2986466"/>
                <a:gd name="connsiteX33" fmla="*/ 1435000 w 1914334"/>
                <a:gd name="connsiteY33" fmla="*/ 708733 h 2986466"/>
                <a:gd name="connsiteX0" fmla="*/ 1435000 w 1914334"/>
                <a:gd name="connsiteY0" fmla="*/ 708733 h 2986466"/>
                <a:gd name="connsiteX1" fmla="*/ 1372407 w 1914334"/>
                <a:gd name="connsiteY1" fmla="*/ 920145 h 2986466"/>
                <a:gd name="connsiteX2" fmla="*/ 1151204 w 1914334"/>
                <a:gd name="connsiteY2" fmla="*/ 1213461 h 2986466"/>
                <a:gd name="connsiteX3" fmla="*/ 870323 w 1914334"/>
                <a:gd name="connsiteY3" fmla="*/ 1450908 h 2986466"/>
                <a:gd name="connsiteX4" fmla="*/ 413435 w 1914334"/>
                <a:gd name="connsiteY4" fmla="*/ 1646154 h 2986466"/>
                <a:gd name="connsiteX5" fmla="*/ 544953 w 1914334"/>
                <a:gd name="connsiteY5" fmla="*/ 1655582 h 2986466"/>
                <a:gd name="connsiteX6" fmla="*/ 1236024 w 1914334"/>
                <a:gd name="connsiteY6" fmla="*/ 1655582 h 2986466"/>
                <a:gd name="connsiteX7" fmla="*/ 1636116 w 1914334"/>
                <a:gd name="connsiteY7" fmla="*/ 1750148 h 2986466"/>
                <a:gd name="connsiteX8" fmla="*/ 1893405 w 1914334"/>
                <a:gd name="connsiteY8" fmla="*/ 1866540 h 2986466"/>
                <a:gd name="connsiteX9" fmla="*/ 1867279 w 1914334"/>
                <a:gd name="connsiteY9" fmla="*/ 1944294 h 2986466"/>
                <a:gd name="connsiteX10" fmla="*/ 1614292 w 1914334"/>
                <a:gd name="connsiteY10" fmla="*/ 2106595 h 2986466"/>
                <a:gd name="connsiteX11" fmla="*/ 1214200 w 1914334"/>
                <a:gd name="connsiteY11" fmla="*/ 2208436 h 2986466"/>
                <a:gd name="connsiteX12" fmla="*/ 896885 w 1914334"/>
                <a:gd name="connsiteY12" fmla="*/ 2195582 h 2986466"/>
                <a:gd name="connsiteX13" fmla="*/ 539793 w 1914334"/>
                <a:gd name="connsiteY13" fmla="*/ 2089496 h 2986466"/>
                <a:gd name="connsiteX14" fmla="*/ 282999 w 1914334"/>
                <a:gd name="connsiteY14" fmla="*/ 1949873 h 2986466"/>
                <a:gd name="connsiteX15" fmla="*/ 253272 w 1914334"/>
                <a:gd name="connsiteY15" fmla="*/ 2002564 h 2986466"/>
                <a:gd name="connsiteX16" fmla="*/ 302234 w 1914334"/>
                <a:gd name="connsiteY16" fmla="*/ 2395658 h 2986466"/>
                <a:gd name="connsiteX17" fmla="*/ 387549 w 1914334"/>
                <a:gd name="connsiteY17" fmla="*/ 2772667 h 2986466"/>
                <a:gd name="connsiteX18" fmla="*/ 426333 w 1914334"/>
                <a:gd name="connsiteY18" fmla="*/ 2892034 h 2986466"/>
                <a:gd name="connsiteX19" fmla="*/ 207913 w 1914334"/>
                <a:gd name="connsiteY19" fmla="*/ 2986466 h 2986466"/>
                <a:gd name="connsiteX20" fmla="*/ 38108 w 1914334"/>
                <a:gd name="connsiteY20" fmla="*/ 2353249 h 2986466"/>
                <a:gd name="connsiteX21" fmla="*/ 2226 w 1914334"/>
                <a:gd name="connsiteY21" fmla="*/ 1730757 h 2986466"/>
                <a:gd name="connsiteX22" fmla="*/ 66957 w 1914334"/>
                <a:gd name="connsiteY22" fmla="*/ 905117 h 2986466"/>
                <a:gd name="connsiteX23" fmla="*/ 239428 w 1914334"/>
                <a:gd name="connsiteY23" fmla="*/ 433480 h 2986466"/>
                <a:gd name="connsiteX24" fmla="*/ 404935 w 1914334"/>
                <a:gd name="connsiteY24" fmla="*/ 172847 h 2986466"/>
                <a:gd name="connsiteX25" fmla="*/ 573786 w 1914334"/>
                <a:gd name="connsiteY25" fmla="*/ 332 h 2986466"/>
                <a:gd name="connsiteX26" fmla="*/ 576067 w 1914334"/>
                <a:gd name="connsiteY26" fmla="*/ 0 h 2986466"/>
                <a:gd name="connsiteX27" fmla="*/ 693008 w 1914334"/>
                <a:gd name="connsiteY27" fmla="*/ 332388 h 2986466"/>
                <a:gd name="connsiteX28" fmla="*/ 685894 w 1914334"/>
                <a:gd name="connsiteY28" fmla="*/ 678417 h 2986466"/>
                <a:gd name="connsiteX29" fmla="*/ 508792 w 1914334"/>
                <a:gd name="connsiteY29" fmla="*/ 1006120 h 2986466"/>
                <a:gd name="connsiteX30" fmla="*/ 511266 w 1914334"/>
                <a:gd name="connsiteY30" fmla="*/ 1050185 h 2986466"/>
                <a:gd name="connsiteX31" fmla="*/ 930004 w 1914334"/>
                <a:gd name="connsiteY31" fmla="*/ 813729 h 2986466"/>
                <a:gd name="connsiteX32" fmla="*/ 1422398 w 1914334"/>
                <a:gd name="connsiteY32" fmla="*/ 701643 h 2986466"/>
                <a:gd name="connsiteX33" fmla="*/ 1435000 w 1914334"/>
                <a:gd name="connsiteY33" fmla="*/ 708733 h 2986466"/>
                <a:gd name="connsiteX0" fmla="*/ 1435000 w 1914334"/>
                <a:gd name="connsiteY0" fmla="*/ 708733 h 2986466"/>
                <a:gd name="connsiteX1" fmla="*/ 1372407 w 1914334"/>
                <a:gd name="connsiteY1" fmla="*/ 920145 h 2986466"/>
                <a:gd name="connsiteX2" fmla="*/ 1151204 w 1914334"/>
                <a:gd name="connsiteY2" fmla="*/ 1213461 h 2986466"/>
                <a:gd name="connsiteX3" fmla="*/ 870323 w 1914334"/>
                <a:gd name="connsiteY3" fmla="*/ 1450908 h 2986466"/>
                <a:gd name="connsiteX4" fmla="*/ 413435 w 1914334"/>
                <a:gd name="connsiteY4" fmla="*/ 1646154 h 2986466"/>
                <a:gd name="connsiteX5" fmla="*/ 544953 w 1914334"/>
                <a:gd name="connsiteY5" fmla="*/ 1655582 h 2986466"/>
                <a:gd name="connsiteX6" fmla="*/ 1236024 w 1914334"/>
                <a:gd name="connsiteY6" fmla="*/ 1655582 h 2986466"/>
                <a:gd name="connsiteX7" fmla="*/ 1636116 w 1914334"/>
                <a:gd name="connsiteY7" fmla="*/ 1750148 h 2986466"/>
                <a:gd name="connsiteX8" fmla="*/ 1893405 w 1914334"/>
                <a:gd name="connsiteY8" fmla="*/ 1866540 h 2986466"/>
                <a:gd name="connsiteX9" fmla="*/ 1867279 w 1914334"/>
                <a:gd name="connsiteY9" fmla="*/ 1944294 h 2986466"/>
                <a:gd name="connsiteX10" fmla="*/ 1614292 w 1914334"/>
                <a:gd name="connsiteY10" fmla="*/ 2106595 h 2986466"/>
                <a:gd name="connsiteX11" fmla="*/ 1214200 w 1914334"/>
                <a:gd name="connsiteY11" fmla="*/ 2208436 h 2986466"/>
                <a:gd name="connsiteX12" fmla="*/ 896885 w 1914334"/>
                <a:gd name="connsiteY12" fmla="*/ 2195582 h 2986466"/>
                <a:gd name="connsiteX13" fmla="*/ 539793 w 1914334"/>
                <a:gd name="connsiteY13" fmla="*/ 2089496 h 2986466"/>
                <a:gd name="connsiteX14" fmla="*/ 282999 w 1914334"/>
                <a:gd name="connsiteY14" fmla="*/ 1949873 h 2986466"/>
                <a:gd name="connsiteX15" fmla="*/ 253272 w 1914334"/>
                <a:gd name="connsiteY15" fmla="*/ 2002564 h 2986466"/>
                <a:gd name="connsiteX16" fmla="*/ 302234 w 1914334"/>
                <a:gd name="connsiteY16" fmla="*/ 2395658 h 2986466"/>
                <a:gd name="connsiteX17" fmla="*/ 387549 w 1914334"/>
                <a:gd name="connsiteY17" fmla="*/ 2772667 h 2986466"/>
                <a:gd name="connsiteX18" fmla="*/ 426333 w 1914334"/>
                <a:gd name="connsiteY18" fmla="*/ 2892034 h 2986466"/>
                <a:gd name="connsiteX19" fmla="*/ 207913 w 1914334"/>
                <a:gd name="connsiteY19" fmla="*/ 2986466 h 2986466"/>
                <a:gd name="connsiteX20" fmla="*/ 38108 w 1914334"/>
                <a:gd name="connsiteY20" fmla="*/ 2353249 h 2986466"/>
                <a:gd name="connsiteX21" fmla="*/ 2226 w 1914334"/>
                <a:gd name="connsiteY21" fmla="*/ 1730757 h 2986466"/>
                <a:gd name="connsiteX22" fmla="*/ 66957 w 1914334"/>
                <a:gd name="connsiteY22" fmla="*/ 905117 h 2986466"/>
                <a:gd name="connsiteX23" fmla="*/ 239428 w 1914334"/>
                <a:gd name="connsiteY23" fmla="*/ 433480 h 2986466"/>
                <a:gd name="connsiteX24" fmla="*/ 404935 w 1914334"/>
                <a:gd name="connsiteY24" fmla="*/ 172847 h 2986466"/>
                <a:gd name="connsiteX25" fmla="*/ 573786 w 1914334"/>
                <a:gd name="connsiteY25" fmla="*/ 332 h 2986466"/>
                <a:gd name="connsiteX26" fmla="*/ 576067 w 1914334"/>
                <a:gd name="connsiteY26" fmla="*/ 0 h 2986466"/>
                <a:gd name="connsiteX27" fmla="*/ 693008 w 1914334"/>
                <a:gd name="connsiteY27" fmla="*/ 332388 h 2986466"/>
                <a:gd name="connsiteX28" fmla="*/ 685894 w 1914334"/>
                <a:gd name="connsiteY28" fmla="*/ 678417 h 2986466"/>
                <a:gd name="connsiteX29" fmla="*/ 508792 w 1914334"/>
                <a:gd name="connsiteY29" fmla="*/ 1006120 h 2986466"/>
                <a:gd name="connsiteX30" fmla="*/ 511266 w 1914334"/>
                <a:gd name="connsiteY30" fmla="*/ 1050185 h 2986466"/>
                <a:gd name="connsiteX31" fmla="*/ 930004 w 1914334"/>
                <a:gd name="connsiteY31" fmla="*/ 813729 h 2986466"/>
                <a:gd name="connsiteX32" fmla="*/ 1422398 w 1914334"/>
                <a:gd name="connsiteY32" fmla="*/ 701643 h 2986466"/>
                <a:gd name="connsiteX33" fmla="*/ 1435000 w 1914334"/>
                <a:gd name="connsiteY33" fmla="*/ 708733 h 2986466"/>
                <a:gd name="connsiteX0" fmla="*/ 1435000 w 1914334"/>
                <a:gd name="connsiteY0" fmla="*/ 708401 h 2986134"/>
                <a:gd name="connsiteX1" fmla="*/ 1372407 w 1914334"/>
                <a:gd name="connsiteY1" fmla="*/ 919813 h 2986134"/>
                <a:gd name="connsiteX2" fmla="*/ 1151204 w 1914334"/>
                <a:gd name="connsiteY2" fmla="*/ 1213129 h 2986134"/>
                <a:gd name="connsiteX3" fmla="*/ 870323 w 1914334"/>
                <a:gd name="connsiteY3" fmla="*/ 1450576 h 2986134"/>
                <a:gd name="connsiteX4" fmla="*/ 413435 w 1914334"/>
                <a:gd name="connsiteY4" fmla="*/ 1645822 h 2986134"/>
                <a:gd name="connsiteX5" fmla="*/ 544953 w 1914334"/>
                <a:gd name="connsiteY5" fmla="*/ 1655250 h 2986134"/>
                <a:gd name="connsiteX6" fmla="*/ 1236024 w 1914334"/>
                <a:gd name="connsiteY6" fmla="*/ 1655250 h 2986134"/>
                <a:gd name="connsiteX7" fmla="*/ 1636116 w 1914334"/>
                <a:gd name="connsiteY7" fmla="*/ 1749816 h 2986134"/>
                <a:gd name="connsiteX8" fmla="*/ 1893405 w 1914334"/>
                <a:gd name="connsiteY8" fmla="*/ 1866208 h 2986134"/>
                <a:gd name="connsiteX9" fmla="*/ 1867279 w 1914334"/>
                <a:gd name="connsiteY9" fmla="*/ 1943962 h 2986134"/>
                <a:gd name="connsiteX10" fmla="*/ 1614292 w 1914334"/>
                <a:gd name="connsiteY10" fmla="*/ 2106263 h 2986134"/>
                <a:gd name="connsiteX11" fmla="*/ 1214200 w 1914334"/>
                <a:gd name="connsiteY11" fmla="*/ 2208104 h 2986134"/>
                <a:gd name="connsiteX12" fmla="*/ 896885 w 1914334"/>
                <a:gd name="connsiteY12" fmla="*/ 2195250 h 2986134"/>
                <a:gd name="connsiteX13" fmla="*/ 539793 w 1914334"/>
                <a:gd name="connsiteY13" fmla="*/ 2089164 h 2986134"/>
                <a:gd name="connsiteX14" fmla="*/ 282999 w 1914334"/>
                <a:gd name="connsiteY14" fmla="*/ 1949541 h 2986134"/>
                <a:gd name="connsiteX15" fmla="*/ 253272 w 1914334"/>
                <a:gd name="connsiteY15" fmla="*/ 2002232 h 2986134"/>
                <a:gd name="connsiteX16" fmla="*/ 302234 w 1914334"/>
                <a:gd name="connsiteY16" fmla="*/ 2395326 h 2986134"/>
                <a:gd name="connsiteX17" fmla="*/ 387549 w 1914334"/>
                <a:gd name="connsiteY17" fmla="*/ 2772335 h 2986134"/>
                <a:gd name="connsiteX18" fmla="*/ 426333 w 1914334"/>
                <a:gd name="connsiteY18" fmla="*/ 2891702 h 2986134"/>
                <a:gd name="connsiteX19" fmla="*/ 207913 w 1914334"/>
                <a:gd name="connsiteY19" fmla="*/ 2986134 h 2986134"/>
                <a:gd name="connsiteX20" fmla="*/ 38108 w 1914334"/>
                <a:gd name="connsiteY20" fmla="*/ 2352917 h 2986134"/>
                <a:gd name="connsiteX21" fmla="*/ 2226 w 1914334"/>
                <a:gd name="connsiteY21" fmla="*/ 1730425 h 2986134"/>
                <a:gd name="connsiteX22" fmla="*/ 66957 w 1914334"/>
                <a:gd name="connsiteY22" fmla="*/ 904785 h 2986134"/>
                <a:gd name="connsiteX23" fmla="*/ 239428 w 1914334"/>
                <a:gd name="connsiteY23" fmla="*/ 433148 h 2986134"/>
                <a:gd name="connsiteX24" fmla="*/ 404935 w 1914334"/>
                <a:gd name="connsiteY24" fmla="*/ 172515 h 2986134"/>
                <a:gd name="connsiteX25" fmla="*/ 573786 w 1914334"/>
                <a:gd name="connsiteY25" fmla="*/ 0 h 2986134"/>
                <a:gd name="connsiteX26" fmla="*/ 693008 w 1914334"/>
                <a:gd name="connsiteY26" fmla="*/ 332056 h 2986134"/>
                <a:gd name="connsiteX27" fmla="*/ 685894 w 1914334"/>
                <a:gd name="connsiteY27" fmla="*/ 678085 h 2986134"/>
                <a:gd name="connsiteX28" fmla="*/ 508792 w 1914334"/>
                <a:gd name="connsiteY28" fmla="*/ 1005788 h 2986134"/>
                <a:gd name="connsiteX29" fmla="*/ 511266 w 1914334"/>
                <a:gd name="connsiteY29" fmla="*/ 1049853 h 2986134"/>
                <a:gd name="connsiteX30" fmla="*/ 930004 w 1914334"/>
                <a:gd name="connsiteY30" fmla="*/ 813397 h 2986134"/>
                <a:gd name="connsiteX31" fmla="*/ 1422398 w 1914334"/>
                <a:gd name="connsiteY31" fmla="*/ 701311 h 2986134"/>
                <a:gd name="connsiteX32" fmla="*/ 1435000 w 1914334"/>
                <a:gd name="connsiteY32" fmla="*/ 708401 h 2986134"/>
                <a:gd name="connsiteX0" fmla="*/ 1435000 w 1914334"/>
                <a:gd name="connsiteY0" fmla="*/ 708401 h 2986134"/>
                <a:gd name="connsiteX1" fmla="*/ 1372407 w 1914334"/>
                <a:gd name="connsiteY1" fmla="*/ 919813 h 2986134"/>
                <a:gd name="connsiteX2" fmla="*/ 1151204 w 1914334"/>
                <a:gd name="connsiteY2" fmla="*/ 1213129 h 2986134"/>
                <a:gd name="connsiteX3" fmla="*/ 870323 w 1914334"/>
                <a:gd name="connsiteY3" fmla="*/ 1450576 h 2986134"/>
                <a:gd name="connsiteX4" fmla="*/ 413435 w 1914334"/>
                <a:gd name="connsiteY4" fmla="*/ 1645822 h 2986134"/>
                <a:gd name="connsiteX5" fmla="*/ 544953 w 1914334"/>
                <a:gd name="connsiteY5" fmla="*/ 1655250 h 2986134"/>
                <a:gd name="connsiteX6" fmla="*/ 1236024 w 1914334"/>
                <a:gd name="connsiteY6" fmla="*/ 1655250 h 2986134"/>
                <a:gd name="connsiteX7" fmla="*/ 1636116 w 1914334"/>
                <a:gd name="connsiteY7" fmla="*/ 1749816 h 2986134"/>
                <a:gd name="connsiteX8" fmla="*/ 1893405 w 1914334"/>
                <a:gd name="connsiteY8" fmla="*/ 1866208 h 2986134"/>
                <a:gd name="connsiteX9" fmla="*/ 1867279 w 1914334"/>
                <a:gd name="connsiteY9" fmla="*/ 1943962 h 2986134"/>
                <a:gd name="connsiteX10" fmla="*/ 1614292 w 1914334"/>
                <a:gd name="connsiteY10" fmla="*/ 2106263 h 2986134"/>
                <a:gd name="connsiteX11" fmla="*/ 1214200 w 1914334"/>
                <a:gd name="connsiteY11" fmla="*/ 2208104 h 2986134"/>
                <a:gd name="connsiteX12" fmla="*/ 896885 w 1914334"/>
                <a:gd name="connsiteY12" fmla="*/ 2195250 h 2986134"/>
                <a:gd name="connsiteX13" fmla="*/ 539793 w 1914334"/>
                <a:gd name="connsiteY13" fmla="*/ 2089164 h 2986134"/>
                <a:gd name="connsiteX14" fmla="*/ 282999 w 1914334"/>
                <a:gd name="connsiteY14" fmla="*/ 1949541 h 2986134"/>
                <a:gd name="connsiteX15" fmla="*/ 253272 w 1914334"/>
                <a:gd name="connsiteY15" fmla="*/ 2002232 h 2986134"/>
                <a:gd name="connsiteX16" fmla="*/ 302234 w 1914334"/>
                <a:gd name="connsiteY16" fmla="*/ 2395326 h 2986134"/>
                <a:gd name="connsiteX17" fmla="*/ 387549 w 1914334"/>
                <a:gd name="connsiteY17" fmla="*/ 2772335 h 2986134"/>
                <a:gd name="connsiteX18" fmla="*/ 426333 w 1914334"/>
                <a:gd name="connsiteY18" fmla="*/ 2891702 h 2986134"/>
                <a:gd name="connsiteX19" fmla="*/ 207913 w 1914334"/>
                <a:gd name="connsiteY19" fmla="*/ 2986134 h 2986134"/>
                <a:gd name="connsiteX20" fmla="*/ 38108 w 1914334"/>
                <a:gd name="connsiteY20" fmla="*/ 2352917 h 2986134"/>
                <a:gd name="connsiteX21" fmla="*/ 2226 w 1914334"/>
                <a:gd name="connsiteY21" fmla="*/ 1730425 h 2986134"/>
                <a:gd name="connsiteX22" fmla="*/ 66957 w 1914334"/>
                <a:gd name="connsiteY22" fmla="*/ 904785 h 2986134"/>
                <a:gd name="connsiteX23" fmla="*/ 239428 w 1914334"/>
                <a:gd name="connsiteY23" fmla="*/ 433148 h 2986134"/>
                <a:gd name="connsiteX24" fmla="*/ 404935 w 1914334"/>
                <a:gd name="connsiteY24" fmla="*/ 172515 h 2986134"/>
                <a:gd name="connsiteX25" fmla="*/ 573786 w 1914334"/>
                <a:gd name="connsiteY25" fmla="*/ 0 h 2986134"/>
                <a:gd name="connsiteX26" fmla="*/ 693008 w 1914334"/>
                <a:gd name="connsiteY26" fmla="*/ 332056 h 2986134"/>
                <a:gd name="connsiteX27" fmla="*/ 685894 w 1914334"/>
                <a:gd name="connsiteY27" fmla="*/ 678085 h 2986134"/>
                <a:gd name="connsiteX28" fmla="*/ 508792 w 1914334"/>
                <a:gd name="connsiteY28" fmla="*/ 1005788 h 2986134"/>
                <a:gd name="connsiteX29" fmla="*/ 511266 w 1914334"/>
                <a:gd name="connsiteY29" fmla="*/ 1049853 h 2986134"/>
                <a:gd name="connsiteX30" fmla="*/ 930004 w 1914334"/>
                <a:gd name="connsiteY30" fmla="*/ 813397 h 2986134"/>
                <a:gd name="connsiteX31" fmla="*/ 1422398 w 1914334"/>
                <a:gd name="connsiteY31" fmla="*/ 701311 h 2986134"/>
                <a:gd name="connsiteX32" fmla="*/ 1435000 w 1914334"/>
                <a:gd name="connsiteY32" fmla="*/ 708401 h 2986134"/>
                <a:gd name="connsiteX0" fmla="*/ 1435000 w 1914334"/>
                <a:gd name="connsiteY0" fmla="*/ 708401 h 2986134"/>
                <a:gd name="connsiteX1" fmla="*/ 1372407 w 1914334"/>
                <a:gd name="connsiteY1" fmla="*/ 919813 h 2986134"/>
                <a:gd name="connsiteX2" fmla="*/ 1151204 w 1914334"/>
                <a:gd name="connsiteY2" fmla="*/ 1213129 h 2986134"/>
                <a:gd name="connsiteX3" fmla="*/ 870323 w 1914334"/>
                <a:gd name="connsiteY3" fmla="*/ 1450576 h 2986134"/>
                <a:gd name="connsiteX4" fmla="*/ 413435 w 1914334"/>
                <a:gd name="connsiteY4" fmla="*/ 1645822 h 2986134"/>
                <a:gd name="connsiteX5" fmla="*/ 544953 w 1914334"/>
                <a:gd name="connsiteY5" fmla="*/ 1655250 h 2986134"/>
                <a:gd name="connsiteX6" fmla="*/ 1236024 w 1914334"/>
                <a:gd name="connsiteY6" fmla="*/ 1655250 h 2986134"/>
                <a:gd name="connsiteX7" fmla="*/ 1636116 w 1914334"/>
                <a:gd name="connsiteY7" fmla="*/ 1749816 h 2986134"/>
                <a:gd name="connsiteX8" fmla="*/ 1893405 w 1914334"/>
                <a:gd name="connsiteY8" fmla="*/ 1866208 h 2986134"/>
                <a:gd name="connsiteX9" fmla="*/ 1867279 w 1914334"/>
                <a:gd name="connsiteY9" fmla="*/ 1943962 h 2986134"/>
                <a:gd name="connsiteX10" fmla="*/ 1614292 w 1914334"/>
                <a:gd name="connsiteY10" fmla="*/ 2106263 h 2986134"/>
                <a:gd name="connsiteX11" fmla="*/ 1214200 w 1914334"/>
                <a:gd name="connsiteY11" fmla="*/ 2208104 h 2986134"/>
                <a:gd name="connsiteX12" fmla="*/ 896885 w 1914334"/>
                <a:gd name="connsiteY12" fmla="*/ 2195250 h 2986134"/>
                <a:gd name="connsiteX13" fmla="*/ 539793 w 1914334"/>
                <a:gd name="connsiteY13" fmla="*/ 2089164 h 2986134"/>
                <a:gd name="connsiteX14" fmla="*/ 282999 w 1914334"/>
                <a:gd name="connsiteY14" fmla="*/ 1949541 h 2986134"/>
                <a:gd name="connsiteX15" fmla="*/ 253272 w 1914334"/>
                <a:gd name="connsiteY15" fmla="*/ 2002232 h 2986134"/>
                <a:gd name="connsiteX16" fmla="*/ 302234 w 1914334"/>
                <a:gd name="connsiteY16" fmla="*/ 2395326 h 2986134"/>
                <a:gd name="connsiteX17" fmla="*/ 387549 w 1914334"/>
                <a:gd name="connsiteY17" fmla="*/ 2772335 h 2986134"/>
                <a:gd name="connsiteX18" fmla="*/ 426333 w 1914334"/>
                <a:gd name="connsiteY18" fmla="*/ 2891702 h 2986134"/>
                <a:gd name="connsiteX19" fmla="*/ 207913 w 1914334"/>
                <a:gd name="connsiteY19" fmla="*/ 2986134 h 2986134"/>
                <a:gd name="connsiteX20" fmla="*/ 38108 w 1914334"/>
                <a:gd name="connsiteY20" fmla="*/ 2352917 h 2986134"/>
                <a:gd name="connsiteX21" fmla="*/ 2226 w 1914334"/>
                <a:gd name="connsiteY21" fmla="*/ 1730425 h 2986134"/>
                <a:gd name="connsiteX22" fmla="*/ 66957 w 1914334"/>
                <a:gd name="connsiteY22" fmla="*/ 904785 h 2986134"/>
                <a:gd name="connsiteX23" fmla="*/ 239428 w 1914334"/>
                <a:gd name="connsiteY23" fmla="*/ 433148 h 2986134"/>
                <a:gd name="connsiteX24" fmla="*/ 404935 w 1914334"/>
                <a:gd name="connsiteY24" fmla="*/ 172515 h 2986134"/>
                <a:gd name="connsiteX25" fmla="*/ 573786 w 1914334"/>
                <a:gd name="connsiteY25" fmla="*/ 0 h 2986134"/>
                <a:gd name="connsiteX26" fmla="*/ 693008 w 1914334"/>
                <a:gd name="connsiteY26" fmla="*/ 332056 h 2986134"/>
                <a:gd name="connsiteX27" fmla="*/ 685894 w 1914334"/>
                <a:gd name="connsiteY27" fmla="*/ 678085 h 2986134"/>
                <a:gd name="connsiteX28" fmla="*/ 508792 w 1914334"/>
                <a:gd name="connsiteY28" fmla="*/ 1005788 h 2986134"/>
                <a:gd name="connsiteX29" fmla="*/ 511266 w 1914334"/>
                <a:gd name="connsiteY29" fmla="*/ 1049853 h 2986134"/>
                <a:gd name="connsiteX30" fmla="*/ 930004 w 1914334"/>
                <a:gd name="connsiteY30" fmla="*/ 813397 h 2986134"/>
                <a:gd name="connsiteX31" fmla="*/ 1422398 w 1914334"/>
                <a:gd name="connsiteY31" fmla="*/ 701311 h 2986134"/>
                <a:gd name="connsiteX32" fmla="*/ 1435000 w 1914334"/>
                <a:gd name="connsiteY32" fmla="*/ 708401 h 2986134"/>
                <a:gd name="connsiteX0" fmla="*/ 1435000 w 1914334"/>
                <a:gd name="connsiteY0" fmla="*/ 708401 h 2986134"/>
                <a:gd name="connsiteX1" fmla="*/ 1372407 w 1914334"/>
                <a:gd name="connsiteY1" fmla="*/ 919813 h 2986134"/>
                <a:gd name="connsiteX2" fmla="*/ 1151204 w 1914334"/>
                <a:gd name="connsiteY2" fmla="*/ 1213129 h 2986134"/>
                <a:gd name="connsiteX3" fmla="*/ 870323 w 1914334"/>
                <a:gd name="connsiteY3" fmla="*/ 1450576 h 2986134"/>
                <a:gd name="connsiteX4" fmla="*/ 413435 w 1914334"/>
                <a:gd name="connsiteY4" fmla="*/ 1645822 h 2986134"/>
                <a:gd name="connsiteX5" fmla="*/ 544953 w 1914334"/>
                <a:gd name="connsiteY5" fmla="*/ 1655250 h 2986134"/>
                <a:gd name="connsiteX6" fmla="*/ 1236024 w 1914334"/>
                <a:gd name="connsiteY6" fmla="*/ 1655250 h 2986134"/>
                <a:gd name="connsiteX7" fmla="*/ 1636116 w 1914334"/>
                <a:gd name="connsiteY7" fmla="*/ 1749816 h 2986134"/>
                <a:gd name="connsiteX8" fmla="*/ 1893405 w 1914334"/>
                <a:gd name="connsiteY8" fmla="*/ 1866208 h 2986134"/>
                <a:gd name="connsiteX9" fmla="*/ 1867279 w 1914334"/>
                <a:gd name="connsiteY9" fmla="*/ 1943962 h 2986134"/>
                <a:gd name="connsiteX10" fmla="*/ 1614292 w 1914334"/>
                <a:gd name="connsiteY10" fmla="*/ 2106263 h 2986134"/>
                <a:gd name="connsiteX11" fmla="*/ 1214200 w 1914334"/>
                <a:gd name="connsiteY11" fmla="*/ 2208104 h 2986134"/>
                <a:gd name="connsiteX12" fmla="*/ 896885 w 1914334"/>
                <a:gd name="connsiteY12" fmla="*/ 2195250 h 2986134"/>
                <a:gd name="connsiteX13" fmla="*/ 539793 w 1914334"/>
                <a:gd name="connsiteY13" fmla="*/ 2089164 h 2986134"/>
                <a:gd name="connsiteX14" fmla="*/ 282999 w 1914334"/>
                <a:gd name="connsiteY14" fmla="*/ 1949541 h 2986134"/>
                <a:gd name="connsiteX15" fmla="*/ 253272 w 1914334"/>
                <a:gd name="connsiteY15" fmla="*/ 2002232 h 2986134"/>
                <a:gd name="connsiteX16" fmla="*/ 302234 w 1914334"/>
                <a:gd name="connsiteY16" fmla="*/ 2395326 h 2986134"/>
                <a:gd name="connsiteX17" fmla="*/ 387549 w 1914334"/>
                <a:gd name="connsiteY17" fmla="*/ 2772335 h 2986134"/>
                <a:gd name="connsiteX18" fmla="*/ 426333 w 1914334"/>
                <a:gd name="connsiteY18" fmla="*/ 2891702 h 2986134"/>
                <a:gd name="connsiteX19" fmla="*/ 207913 w 1914334"/>
                <a:gd name="connsiteY19" fmla="*/ 2986134 h 2986134"/>
                <a:gd name="connsiteX20" fmla="*/ 38108 w 1914334"/>
                <a:gd name="connsiteY20" fmla="*/ 2352917 h 2986134"/>
                <a:gd name="connsiteX21" fmla="*/ 2226 w 1914334"/>
                <a:gd name="connsiteY21" fmla="*/ 1730425 h 2986134"/>
                <a:gd name="connsiteX22" fmla="*/ 66957 w 1914334"/>
                <a:gd name="connsiteY22" fmla="*/ 904785 h 2986134"/>
                <a:gd name="connsiteX23" fmla="*/ 239428 w 1914334"/>
                <a:gd name="connsiteY23" fmla="*/ 433148 h 2986134"/>
                <a:gd name="connsiteX24" fmla="*/ 404935 w 1914334"/>
                <a:gd name="connsiteY24" fmla="*/ 172515 h 2986134"/>
                <a:gd name="connsiteX25" fmla="*/ 573786 w 1914334"/>
                <a:gd name="connsiteY25" fmla="*/ 0 h 2986134"/>
                <a:gd name="connsiteX26" fmla="*/ 693008 w 1914334"/>
                <a:gd name="connsiteY26" fmla="*/ 332056 h 2986134"/>
                <a:gd name="connsiteX27" fmla="*/ 685894 w 1914334"/>
                <a:gd name="connsiteY27" fmla="*/ 678085 h 2986134"/>
                <a:gd name="connsiteX28" fmla="*/ 508792 w 1914334"/>
                <a:gd name="connsiteY28" fmla="*/ 1005788 h 2986134"/>
                <a:gd name="connsiteX29" fmla="*/ 511266 w 1914334"/>
                <a:gd name="connsiteY29" fmla="*/ 1049853 h 2986134"/>
                <a:gd name="connsiteX30" fmla="*/ 930004 w 1914334"/>
                <a:gd name="connsiteY30" fmla="*/ 813397 h 2986134"/>
                <a:gd name="connsiteX31" fmla="*/ 1422398 w 1914334"/>
                <a:gd name="connsiteY31" fmla="*/ 701311 h 2986134"/>
                <a:gd name="connsiteX32" fmla="*/ 1435000 w 1914334"/>
                <a:gd name="connsiteY32" fmla="*/ 708401 h 2986134"/>
                <a:gd name="connsiteX0" fmla="*/ 1435000 w 1914334"/>
                <a:gd name="connsiteY0" fmla="*/ 708401 h 2986134"/>
                <a:gd name="connsiteX1" fmla="*/ 1372407 w 1914334"/>
                <a:gd name="connsiteY1" fmla="*/ 919813 h 2986134"/>
                <a:gd name="connsiteX2" fmla="*/ 1151204 w 1914334"/>
                <a:gd name="connsiteY2" fmla="*/ 1213129 h 2986134"/>
                <a:gd name="connsiteX3" fmla="*/ 870323 w 1914334"/>
                <a:gd name="connsiteY3" fmla="*/ 1450576 h 2986134"/>
                <a:gd name="connsiteX4" fmla="*/ 413435 w 1914334"/>
                <a:gd name="connsiteY4" fmla="*/ 1645822 h 2986134"/>
                <a:gd name="connsiteX5" fmla="*/ 698410 w 1914334"/>
                <a:gd name="connsiteY5" fmla="*/ 1653421 h 2986134"/>
                <a:gd name="connsiteX6" fmla="*/ 1236024 w 1914334"/>
                <a:gd name="connsiteY6" fmla="*/ 1655250 h 2986134"/>
                <a:gd name="connsiteX7" fmla="*/ 1636116 w 1914334"/>
                <a:gd name="connsiteY7" fmla="*/ 1749816 h 2986134"/>
                <a:gd name="connsiteX8" fmla="*/ 1893405 w 1914334"/>
                <a:gd name="connsiteY8" fmla="*/ 1866208 h 2986134"/>
                <a:gd name="connsiteX9" fmla="*/ 1867279 w 1914334"/>
                <a:gd name="connsiteY9" fmla="*/ 1943962 h 2986134"/>
                <a:gd name="connsiteX10" fmla="*/ 1614292 w 1914334"/>
                <a:gd name="connsiteY10" fmla="*/ 2106263 h 2986134"/>
                <a:gd name="connsiteX11" fmla="*/ 1214200 w 1914334"/>
                <a:gd name="connsiteY11" fmla="*/ 2208104 h 2986134"/>
                <a:gd name="connsiteX12" fmla="*/ 896885 w 1914334"/>
                <a:gd name="connsiteY12" fmla="*/ 2195250 h 2986134"/>
                <a:gd name="connsiteX13" fmla="*/ 539793 w 1914334"/>
                <a:gd name="connsiteY13" fmla="*/ 2089164 h 2986134"/>
                <a:gd name="connsiteX14" fmla="*/ 282999 w 1914334"/>
                <a:gd name="connsiteY14" fmla="*/ 1949541 h 2986134"/>
                <a:gd name="connsiteX15" fmla="*/ 253272 w 1914334"/>
                <a:gd name="connsiteY15" fmla="*/ 2002232 h 2986134"/>
                <a:gd name="connsiteX16" fmla="*/ 302234 w 1914334"/>
                <a:gd name="connsiteY16" fmla="*/ 2395326 h 2986134"/>
                <a:gd name="connsiteX17" fmla="*/ 387549 w 1914334"/>
                <a:gd name="connsiteY17" fmla="*/ 2772335 h 2986134"/>
                <a:gd name="connsiteX18" fmla="*/ 426333 w 1914334"/>
                <a:gd name="connsiteY18" fmla="*/ 2891702 h 2986134"/>
                <a:gd name="connsiteX19" fmla="*/ 207913 w 1914334"/>
                <a:gd name="connsiteY19" fmla="*/ 2986134 h 2986134"/>
                <a:gd name="connsiteX20" fmla="*/ 38108 w 1914334"/>
                <a:gd name="connsiteY20" fmla="*/ 2352917 h 2986134"/>
                <a:gd name="connsiteX21" fmla="*/ 2226 w 1914334"/>
                <a:gd name="connsiteY21" fmla="*/ 1730425 h 2986134"/>
                <a:gd name="connsiteX22" fmla="*/ 66957 w 1914334"/>
                <a:gd name="connsiteY22" fmla="*/ 904785 h 2986134"/>
                <a:gd name="connsiteX23" fmla="*/ 239428 w 1914334"/>
                <a:gd name="connsiteY23" fmla="*/ 433148 h 2986134"/>
                <a:gd name="connsiteX24" fmla="*/ 404935 w 1914334"/>
                <a:gd name="connsiteY24" fmla="*/ 172515 h 2986134"/>
                <a:gd name="connsiteX25" fmla="*/ 573786 w 1914334"/>
                <a:gd name="connsiteY25" fmla="*/ 0 h 2986134"/>
                <a:gd name="connsiteX26" fmla="*/ 693008 w 1914334"/>
                <a:gd name="connsiteY26" fmla="*/ 332056 h 2986134"/>
                <a:gd name="connsiteX27" fmla="*/ 685894 w 1914334"/>
                <a:gd name="connsiteY27" fmla="*/ 678085 h 2986134"/>
                <a:gd name="connsiteX28" fmla="*/ 508792 w 1914334"/>
                <a:gd name="connsiteY28" fmla="*/ 1005788 h 2986134"/>
                <a:gd name="connsiteX29" fmla="*/ 511266 w 1914334"/>
                <a:gd name="connsiteY29" fmla="*/ 1049853 h 2986134"/>
                <a:gd name="connsiteX30" fmla="*/ 930004 w 1914334"/>
                <a:gd name="connsiteY30" fmla="*/ 813397 h 2986134"/>
                <a:gd name="connsiteX31" fmla="*/ 1422398 w 1914334"/>
                <a:gd name="connsiteY31" fmla="*/ 701311 h 2986134"/>
                <a:gd name="connsiteX32" fmla="*/ 1435000 w 1914334"/>
                <a:gd name="connsiteY32" fmla="*/ 708401 h 2986134"/>
                <a:gd name="connsiteX0" fmla="*/ 1435000 w 1914334"/>
                <a:gd name="connsiteY0" fmla="*/ 708401 h 2986134"/>
                <a:gd name="connsiteX1" fmla="*/ 1372407 w 1914334"/>
                <a:gd name="connsiteY1" fmla="*/ 919813 h 2986134"/>
                <a:gd name="connsiteX2" fmla="*/ 1151204 w 1914334"/>
                <a:gd name="connsiteY2" fmla="*/ 1213129 h 2986134"/>
                <a:gd name="connsiteX3" fmla="*/ 870323 w 1914334"/>
                <a:gd name="connsiteY3" fmla="*/ 1450576 h 2986134"/>
                <a:gd name="connsiteX4" fmla="*/ 528062 w 1914334"/>
                <a:gd name="connsiteY4" fmla="*/ 1632245 h 2986134"/>
                <a:gd name="connsiteX5" fmla="*/ 698410 w 1914334"/>
                <a:gd name="connsiteY5" fmla="*/ 1653421 h 2986134"/>
                <a:gd name="connsiteX6" fmla="*/ 1236024 w 1914334"/>
                <a:gd name="connsiteY6" fmla="*/ 1655250 h 2986134"/>
                <a:gd name="connsiteX7" fmla="*/ 1636116 w 1914334"/>
                <a:gd name="connsiteY7" fmla="*/ 1749816 h 2986134"/>
                <a:gd name="connsiteX8" fmla="*/ 1893405 w 1914334"/>
                <a:gd name="connsiteY8" fmla="*/ 1866208 h 2986134"/>
                <a:gd name="connsiteX9" fmla="*/ 1867279 w 1914334"/>
                <a:gd name="connsiteY9" fmla="*/ 1943962 h 2986134"/>
                <a:gd name="connsiteX10" fmla="*/ 1614292 w 1914334"/>
                <a:gd name="connsiteY10" fmla="*/ 2106263 h 2986134"/>
                <a:gd name="connsiteX11" fmla="*/ 1214200 w 1914334"/>
                <a:gd name="connsiteY11" fmla="*/ 2208104 h 2986134"/>
                <a:gd name="connsiteX12" fmla="*/ 896885 w 1914334"/>
                <a:gd name="connsiteY12" fmla="*/ 2195250 h 2986134"/>
                <a:gd name="connsiteX13" fmla="*/ 539793 w 1914334"/>
                <a:gd name="connsiteY13" fmla="*/ 2089164 h 2986134"/>
                <a:gd name="connsiteX14" fmla="*/ 282999 w 1914334"/>
                <a:gd name="connsiteY14" fmla="*/ 1949541 h 2986134"/>
                <a:gd name="connsiteX15" fmla="*/ 253272 w 1914334"/>
                <a:gd name="connsiteY15" fmla="*/ 2002232 h 2986134"/>
                <a:gd name="connsiteX16" fmla="*/ 302234 w 1914334"/>
                <a:gd name="connsiteY16" fmla="*/ 2395326 h 2986134"/>
                <a:gd name="connsiteX17" fmla="*/ 387549 w 1914334"/>
                <a:gd name="connsiteY17" fmla="*/ 2772335 h 2986134"/>
                <a:gd name="connsiteX18" fmla="*/ 426333 w 1914334"/>
                <a:gd name="connsiteY18" fmla="*/ 2891702 h 2986134"/>
                <a:gd name="connsiteX19" fmla="*/ 207913 w 1914334"/>
                <a:gd name="connsiteY19" fmla="*/ 2986134 h 2986134"/>
                <a:gd name="connsiteX20" fmla="*/ 38108 w 1914334"/>
                <a:gd name="connsiteY20" fmla="*/ 2352917 h 2986134"/>
                <a:gd name="connsiteX21" fmla="*/ 2226 w 1914334"/>
                <a:gd name="connsiteY21" fmla="*/ 1730425 h 2986134"/>
                <a:gd name="connsiteX22" fmla="*/ 66957 w 1914334"/>
                <a:gd name="connsiteY22" fmla="*/ 904785 h 2986134"/>
                <a:gd name="connsiteX23" fmla="*/ 239428 w 1914334"/>
                <a:gd name="connsiteY23" fmla="*/ 433148 h 2986134"/>
                <a:gd name="connsiteX24" fmla="*/ 404935 w 1914334"/>
                <a:gd name="connsiteY24" fmla="*/ 172515 h 2986134"/>
                <a:gd name="connsiteX25" fmla="*/ 573786 w 1914334"/>
                <a:gd name="connsiteY25" fmla="*/ 0 h 2986134"/>
                <a:gd name="connsiteX26" fmla="*/ 693008 w 1914334"/>
                <a:gd name="connsiteY26" fmla="*/ 332056 h 2986134"/>
                <a:gd name="connsiteX27" fmla="*/ 685894 w 1914334"/>
                <a:gd name="connsiteY27" fmla="*/ 678085 h 2986134"/>
                <a:gd name="connsiteX28" fmla="*/ 508792 w 1914334"/>
                <a:gd name="connsiteY28" fmla="*/ 1005788 h 2986134"/>
                <a:gd name="connsiteX29" fmla="*/ 511266 w 1914334"/>
                <a:gd name="connsiteY29" fmla="*/ 1049853 h 2986134"/>
                <a:gd name="connsiteX30" fmla="*/ 930004 w 1914334"/>
                <a:gd name="connsiteY30" fmla="*/ 813397 h 2986134"/>
                <a:gd name="connsiteX31" fmla="*/ 1422398 w 1914334"/>
                <a:gd name="connsiteY31" fmla="*/ 701311 h 2986134"/>
                <a:gd name="connsiteX32" fmla="*/ 1435000 w 1914334"/>
                <a:gd name="connsiteY32" fmla="*/ 708401 h 2986134"/>
                <a:gd name="connsiteX0" fmla="*/ 1435000 w 1914334"/>
                <a:gd name="connsiteY0" fmla="*/ 708401 h 2986134"/>
                <a:gd name="connsiteX1" fmla="*/ 1372407 w 1914334"/>
                <a:gd name="connsiteY1" fmla="*/ 919813 h 2986134"/>
                <a:gd name="connsiteX2" fmla="*/ 1151204 w 1914334"/>
                <a:gd name="connsiteY2" fmla="*/ 1213129 h 2986134"/>
                <a:gd name="connsiteX3" fmla="*/ 870323 w 1914334"/>
                <a:gd name="connsiteY3" fmla="*/ 1450576 h 2986134"/>
                <a:gd name="connsiteX4" fmla="*/ 528062 w 1914334"/>
                <a:gd name="connsiteY4" fmla="*/ 1632245 h 2986134"/>
                <a:gd name="connsiteX5" fmla="*/ 698410 w 1914334"/>
                <a:gd name="connsiteY5" fmla="*/ 1653421 h 2986134"/>
                <a:gd name="connsiteX6" fmla="*/ 1236024 w 1914334"/>
                <a:gd name="connsiteY6" fmla="*/ 1655250 h 2986134"/>
                <a:gd name="connsiteX7" fmla="*/ 1636116 w 1914334"/>
                <a:gd name="connsiteY7" fmla="*/ 1749816 h 2986134"/>
                <a:gd name="connsiteX8" fmla="*/ 1893405 w 1914334"/>
                <a:gd name="connsiteY8" fmla="*/ 1866208 h 2986134"/>
                <a:gd name="connsiteX9" fmla="*/ 1867279 w 1914334"/>
                <a:gd name="connsiteY9" fmla="*/ 1943962 h 2986134"/>
                <a:gd name="connsiteX10" fmla="*/ 1614292 w 1914334"/>
                <a:gd name="connsiteY10" fmla="*/ 2106263 h 2986134"/>
                <a:gd name="connsiteX11" fmla="*/ 1214200 w 1914334"/>
                <a:gd name="connsiteY11" fmla="*/ 2208104 h 2986134"/>
                <a:gd name="connsiteX12" fmla="*/ 896885 w 1914334"/>
                <a:gd name="connsiteY12" fmla="*/ 2195250 h 2986134"/>
                <a:gd name="connsiteX13" fmla="*/ 539793 w 1914334"/>
                <a:gd name="connsiteY13" fmla="*/ 2089164 h 2986134"/>
                <a:gd name="connsiteX14" fmla="*/ 282999 w 1914334"/>
                <a:gd name="connsiteY14" fmla="*/ 1949541 h 2986134"/>
                <a:gd name="connsiteX15" fmla="*/ 253272 w 1914334"/>
                <a:gd name="connsiteY15" fmla="*/ 2002232 h 2986134"/>
                <a:gd name="connsiteX16" fmla="*/ 302234 w 1914334"/>
                <a:gd name="connsiteY16" fmla="*/ 2395326 h 2986134"/>
                <a:gd name="connsiteX17" fmla="*/ 387549 w 1914334"/>
                <a:gd name="connsiteY17" fmla="*/ 2772335 h 2986134"/>
                <a:gd name="connsiteX18" fmla="*/ 426333 w 1914334"/>
                <a:gd name="connsiteY18" fmla="*/ 2891702 h 2986134"/>
                <a:gd name="connsiteX19" fmla="*/ 207913 w 1914334"/>
                <a:gd name="connsiteY19" fmla="*/ 2986134 h 2986134"/>
                <a:gd name="connsiteX20" fmla="*/ 38108 w 1914334"/>
                <a:gd name="connsiteY20" fmla="*/ 2352917 h 2986134"/>
                <a:gd name="connsiteX21" fmla="*/ 2226 w 1914334"/>
                <a:gd name="connsiteY21" fmla="*/ 1730425 h 2986134"/>
                <a:gd name="connsiteX22" fmla="*/ 66957 w 1914334"/>
                <a:gd name="connsiteY22" fmla="*/ 904785 h 2986134"/>
                <a:gd name="connsiteX23" fmla="*/ 239428 w 1914334"/>
                <a:gd name="connsiteY23" fmla="*/ 433148 h 2986134"/>
                <a:gd name="connsiteX24" fmla="*/ 404935 w 1914334"/>
                <a:gd name="connsiteY24" fmla="*/ 172515 h 2986134"/>
                <a:gd name="connsiteX25" fmla="*/ 573786 w 1914334"/>
                <a:gd name="connsiteY25" fmla="*/ 0 h 2986134"/>
                <a:gd name="connsiteX26" fmla="*/ 693008 w 1914334"/>
                <a:gd name="connsiteY26" fmla="*/ 332056 h 2986134"/>
                <a:gd name="connsiteX27" fmla="*/ 685894 w 1914334"/>
                <a:gd name="connsiteY27" fmla="*/ 678085 h 2986134"/>
                <a:gd name="connsiteX28" fmla="*/ 508792 w 1914334"/>
                <a:gd name="connsiteY28" fmla="*/ 1005788 h 2986134"/>
                <a:gd name="connsiteX29" fmla="*/ 511266 w 1914334"/>
                <a:gd name="connsiteY29" fmla="*/ 1049853 h 2986134"/>
                <a:gd name="connsiteX30" fmla="*/ 930004 w 1914334"/>
                <a:gd name="connsiteY30" fmla="*/ 813397 h 2986134"/>
                <a:gd name="connsiteX31" fmla="*/ 1422398 w 1914334"/>
                <a:gd name="connsiteY31" fmla="*/ 701311 h 2986134"/>
                <a:gd name="connsiteX32" fmla="*/ 1435000 w 1914334"/>
                <a:gd name="connsiteY32" fmla="*/ 708401 h 2986134"/>
                <a:gd name="connsiteX0" fmla="*/ 1473669 w 1953003"/>
                <a:gd name="connsiteY0" fmla="*/ 708401 h 2986134"/>
                <a:gd name="connsiteX1" fmla="*/ 1411076 w 1953003"/>
                <a:gd name="connsiteY1" fmla="*/ 919813 h 2986134"/>
                <a:gd name="connsiteX2" fmla="*/ 1189873 w 1953003"/>
                <a:gd name="connsiteY2" fmla="*/ 1213129 h 2986134"/>
                <a:gd name="connsiteX3" fmla="*/ 908992 w 1953003"/>
                <a:gd name="connsiteY3" fmla="*/ 1450576 h 2986134"/>
                <a:gd name="connsiteX4" fmla="*/ 566731 w 1953003"/>
                <a:gd name="connsiteY4" fmla="*/ 1632245 h 2986134"/>
                <a:gd name="connsiteX5" fmla="*/ 737079 w 1953003"/>
                <a:gd name="connsiteY5" fmla="*/ 1653421 h 2986134"/>
                <a:gd name="connsiteX6" fmla="*/ 1274693 w 1953003"/>
                <a:gd name="connsiteY6" fmla="*/ 1655250 h 2986134"/>
                <a:gd name="connsiteX7" fmla="*/ 1674785 w 1953003"/>
                <a:gd name="connsiteY7" fmla="*/ 1749816 h 2986134"/>
                <a:gd name="connsiteX8" fmla="*/ 1932074 w 1953003"/>
                <a:gd name="connsiteY8" fmla="*/ 1866208 h 2986134"/>
                <a:gd name="connsiteX9" fmla="*/ 1905948 w 1953003"/>
                <a:gd name="connsiteY9" fmla="*/ 1943962 h 2986134"/>
                <a:gd name="connsiteX10" fmla="*/ 1652961 w 1953003"/>
                <a:gd name="connsiteY10" fmla="*/ 2106263 h 2986134"/>
                <a:gd name="connsiteX11" fmla="*/ 1252869 w 1953003"/>
                <a:gd name="connsiteY11" fmla="*/ 2208104 h 2986134"/>
                <a:gd name="connsiteX12" fmla="*/ 935554 w 1953003"/>
                <a:gd name="connsiteY12" fmla="*/ 2195250 h 2986134"/>
                <a:gd name="connsiteX13" fmla="*/ 578462 w 1953003"/>
                <a:gd name="connsiteY13" fmla="*/ 2089164 h 2986134"/>
                <a:gd name="connsiteX14" fmla="*/ 321668 w 1953003"/>
                <a:gd name="connsiteY14" fmla="*/ 1949541 h 2986134"/>
                <a:gd name="connsiteX15" fmla="*/ 291941 w 1953003"/>
                <a:gd name="connsiteY15" fmla="*/ 2002232 h 2986134"/>
                <a:gd name="connsiteX16" fmla="*/ 340903 w 1953003"/>
                <a:gd name="connsiteY16" fmla="*/ 2395326 h 2986134"/>
                <a:gd name="connsiteX17" fmla="*/ 426218 w 1953003"/>
                <a:gd name="connsiteY17" fmla="*/ 2772335 h 2986134"/>
                <a:gd name="connsiteX18" fmla="*/ 465002 w 1953003"/>
                <a:gd name="connsiteY18" fmla="*/ 2891702 h 2986134"/>
                <a:gd name="connsiteX19" fmla="*/ 246582 w 1953003"/>
                <a:gd name="connsiteY19" fmla="*/ 2986134 h 2986134"/>
                <a:gd name="connsiteX20" fmla="*/ 76777 w 1953003"/>
                <a:gd name="connsiteY20" fmla="*/ 2352917 h 2986134"/>
                <a:gd name="connsiteX21" fmla="*/ 131 w 1953003"/>
                <a:gd name="connsiteY21" fmla="*/ 1730652 h 2986134"/>
                <a:gd name="connsiteX22" fmla="*/ 105626 w 1953003"/>
                <a:gd name="connsiteY22" fmla="*/ 904785 h 2986134"/>
                <a:gd name="connsiteX23" fmla="*/ 278097 w 1953003"/>
                <a:gd name="connsiteY23" fmla="*/ 433148 h 2986134"/>
                <a:gd name="connsiteX24" fmla="*/ 443604 w 1953003"/>
                <a:gd name="connsiteY24" fmla="*/ 172515 h 2986134"/>
                <a:gd name="connsiteX25" fmla="*/ 612455 w 1953003"/>
                <a:gd name="connsiteY25" fmla="*/ 0 h 2986134"/>
                <a:gd name="connsiteX26" fmla="*/ 731677 w 1953003"/>
                <a:gd name="connsiteY26" fmla="*/ 332056 h 2986134"/>
                <a:gd name="connsiteX27" fmla="*/ 724563 w 1953003"/>
                <a:gd name="connsiteY27" fmla="*/ 678085 h 2986134"/>
                <a:gd name="connsiteX28" fmla="*/ 547461 w 1953003"/>
                <a:gd name="connsiteY28" fmla="*/ 1005788 h 2986134"/>
                <a:gd name="connsiteX29" fmla="*/ 549935 w 1953003"/>
                <a:gd name="connsiteY29" fmla="*/ 1049853 h 2986134"/>
                <a:gd name="connsiteX30" fmla="*/ 968673 w 1953003"/>
                <a:gd name="connsiteY30" fmla="*/ 813397 h 2986134"/>
                <a:gd name="connsiteX31" fmla="*/ 1461067 w 1953003"/>
                <a:gd name="connsiteY31" fmla="*/ 701311 h 2986134"/>
                <a:gd name="connsiteX32" fmla="*/ 1473669 w 1953003"/>
                <a:gd name="connsiteY32" fmla="*/ 708401 h 2986134"/>
                <a:gd name="connsiteX0" fmla="*/ 1473951 w 1953285"/>
                <a:gd name="connsiteY0" fmla="*/ 708401 h 2986134"/>
                <a:gd name="connsiteX1" fmla="*/ 1411358 w 1953285"/>
                <a:gd name="connsiteY1" fmla="*/ 919813 h 2986134"/>
                <a:gd name="connsiteX2" fmla="*/ 1190155 w 1953285"/>
                <a:gd name="connsiteY2" fmla="*/ 1213129 h 2986134"/>
                <a:gd name="connsiteX3" fmla="*/ 909274 w 1953285"/>
                <a:gd name="connsiteY3" fmla="*/ 1450576 h 2986134"/>
                <a:gd name="connsiteX4" fmla="*/ 567013 w 1953285"/>
                <a:gd name="connsiteY4" fmla="*/ 1632245 h 2986134"/>
                <a:gd name="connsiteX5" fmla="*/ 737361 w 1953285"/>
                <a:gd name="connsiteY5" fmla="*/ 1653421 h 2986134"/>
                <a:gd name="connsiteX6" fmla="*/ 1274975 w 1953285"/>
                <a:gd name="connsiteY6" fmla="*/ 1655250 h 2986134"/>
                <a:gd name="connsiteX7" fmla="*/ 1675067 w 1953285"/>
                <a:gd name="connsiteY7" fmla="*/ 1749816 h 2986134"/>
                <a:gd name="connsiteX8" fmla="*/ 1932356 w 1953285"/>
                <a:gd name="connsiteY8" fmla="*/ 1866208 h 2986134"/>
                <a:gd name="connsiteX9" fmla="*/ 1906230 w 1953285"/>
                <a:gd name="connsiteY9" fmla="*/ 1943962 h 2986134"/>
                <a:gd name="connsiteX10" fmla="*/ 1653243 w 1953285"/>
                <a:gd name="connsiteY10" fmla="*/ 2106263 h 2986134"/>
                <a:gd name="connsiteX11" fmla="*/ 1253151 w 1953285"/>
                <a:gd name="connsiteY11" fmla="*/ 2208104 h 2986134"/>
                <a:gd name="connsiteX12" fmla="*/ 935836 w 1953285"/>
                <a:gd name="connsiteY12" fmla="*/ 2195250 h 2986134"/>
                <a:gd name="connsiteX13" fmla="*/ 578744 w 1953285"/>
                <a:gd name="connsiteY13" fmla="*/ 2089164 h 2986134"/>
                <a:gd name="connsiteX14" fmla="*/ 321950 w 1953285"/>
                <a:gd name="connsiteY14" fmla="*/ 1949541 h 2986134"/>
                <a:gd name="connsiteX15" fmla="*/ 292223 w 1953285"/>
                <a:gd name="connsiteY15" fmla="*/ 2002232 h 2986134"/>
                <a:gd name="connsiteX16" fmla="*/ 341185 w 1953285"/>
                <a:gd name="connsiteY16" fmla="*/ 2395326 h 2986134"/>
                <a:gd name="connsiteX17" fmla="*/ 426500 w 1953285"/>
                <a:gd name="connsiteY17" fmla="*/ 2772335 h 2986134"/>
                <a:gd name="connsiteX18" fmla="*/ 465284 w 1953285"/>
                <a:gd name="connsiteY18" fmla="*/ 2891702 h 2986134"/>
                <a:gd name="connsiteX19" fmla="*/ 246864 w 1953285"/>
                <a:gd name="connsiteY19" fmla="*/ 2986134 h 2986134"/>
                <a:gd name="connsiteX20" fmla="*/ 48349 w 1953285"/>
                <a:gd name="connsiteY20" fmla="*/ 2358824 h 2986134"/>
                <a:gd name="connsiteX21" fmla="*/ 413 w 1953285"/>
                <a:gd name="connsiteY21" fmla="*/ 1730652 h 2986134"/>
                <a:gd name="connsiteX22" fmla="*/ 105908 w 1953285"/>
                <a:gd name="connsiteY22" fmla="*/ 904785 h 2986134"/>
                <a:gd name="connsiteX23" fmla="*/ 278379 w 1953285"/>
                <a:gd name="connsiteY23" fmla="*/ 433148 h 2986134"/>
                <a:gd name="connsiteX24" fmla="*/ 443886 w 1953285"/>
                <a:gd name="connsiteY24" fmla="*/ 172515 h 2986134"/>
                <a:gd name="connsiteX25" fmla="*/ 612737 w 1953285"/>
                <a:gd name="connsiteY25" fmla="*/ 0 h 2986134"/>
                <a:gd name="connsiteX26" fmla="*/ 731959 w 1953285"/>
                <a:gd name="connsiteY26" fmla="*/ 332056 h 2986134"/>
                <a:gd name="connsiteX27" fmla="*/ 724845 w 1953285"/>
                <a:gd name="connsiteY27" fmla="*/ 678085 h 2986134"/>
                <a:gd name="connsiteX28" fmla="*/ 547743 w 1953285"/>
                <a:gd name="connsiteY28" fmla="*/ 1005788 h 2986134"/>
                <a:gd name="connsiteX29" fmla="*/ 550217 w 1953285"/>
                <a:gd name="connsiteY29" fmla="*/ 1049853 h 2986134"/>
                <a:gd name="connsiteX30" fmla="*/ 968955 w 1953285"/>
                <a:gd name="connsiteY30" fmla="*/ 813397 h 2986134"/>
                <a:gd name="connsiteX31" fmla="*/ 1461349 w 1953285"/>
                <a:gd name="connsiteY31" fmla="*/ 701311 h 2986134"/>
                <a:gd name="connsiteX32" fmla="*/ 1473951 w 1953285"/>
                <a:gd name="connsiteY32" fmla="*/ 708401 h 2986134"/>
                <a:gd name="connsiteX0" fmla="*/ 1473856 w 1953190"/>
                <a:gd name="connsiteY0" fmla="*/ 708401 h 2991508"/>
                <a:gd name="connsiteX1" fmla="*/ 1411263 w 1953190"/>
                <a:gd name="connsiteY1" fmla="*/ 919813 h 2991508"/>
                <a:gd name="connsiteX2" fmla="*/ 1190060 w 1953190"/>
                <a:gd name="connsiteY2" fmla="*/ 1213129 h 2991508"/>
                <a:gd name="connsiteX3" fmla="*/ 909179 w 1953190"/>
                <a:gd name="connsiteY3" fmla="*/ 1450576 h 2991508"/>
                <a:gd name="connsiteX4" fmla="*/ 566918 w 1953190"/>
                <a:gd name="connsiteY4" fmla="*/ 1632245 h 2991508"/>
                <a:gd name="connsiteX5" fmla="*/ 737266 w 1953190"/>
                <a:gd name="connsiteY5" fmla="*/ 1653421 h 2991508"/>
                <a:gd name="connsiteX6" fmla="*/ 1274880 w 1953190"/>
                <a:gd name="connsiteY6" fmla="*/ 1655250 h 2991508"/>
                <a:gd name="connsiteX7" fmla="*/ 1674972 w 1953190"/>
                <a:gd name="connsiteY7" fmla="*/ 1749816 h 2991508"/>
                <a:gd name="connsiteX8" fmla="*/ 1932261 w 1953190"/>
                <a:gd name="connsiteY8" fmla="*/ 1866208 h 2991508"/>
                <a:gd name="connsiteX9" fmla="*/ 1906135 w 1953190"/>
                <a:gd name="connsiteY9" fmla="*/ 1943962 h 2991508"/>
                <a:gd name="connsiteX10" fmla="*/ 1653148 w 1953190"/>
                <a:gd name="connsiteY10" fmla="*/ 2106263 h 2991508"/>
                <a:gd name="connsiteX11" fmla="*/ 1253056 w 1953190"/>
                <a:gd name="connsiteY11" fmla="*/ 2208104 h 2991508"/>
                <a:gd name="connsiteX12" fmla="*/ 935741 w 1953190"/>
                <a:gd name="connsiteY12" fmla="*/ 2195250 h 2991508"/>
                <a:gd name="connsiteX13" fmla="*/ 578649 w 1953190"/>
                <a:gd name="connsiteY13" fmla="*/ 2089164 h 2991508"/>
                <a:gd name="connsiteX14" fmla="*/ 321855 w 1953190"/>
                <a:gd name="connsiteY14" fmla="*/ 1949541 h 2991508"/>
                <a:gd name="connsiteX15" fmla="*/ 292128 w 1953190"/>
                <a:gd name="connsiteY15" fmla="*/ 2002232 h 2991508"/>
                <a:gd name="connsiteX16" fmla="*/ 341090 w 1953190"/>
                <a:gd name="connsiteY16" fmla="*/ 2395326 h 2991508"/>
                <a:gd name="connsiteX17" fmla="*/ 426405 w 1953190"/>
                <a:gd name="connsiteY17" fmla="*/ 2772335 h 2991508"/>
                <a:gd name="connsiteX18" fmla="*/ 465189 w 1953190"/>
                <a:gd name="connsiteY18" fmla="*/ 2891702 h 2991508"/>
                <a:gd name="connsiteX19" fmla="*/ 220668 w 1953190"/>
                <a:gd name="connsiteY19" fmla="*/ 2991507 h 2991508"/>
                <a:gd name="connsiteX20" fmla="*/ 48254 w 1953190"/>
                <a:gd name="connsiteY20" fmla="*/ 2358824 h 2991508"/>
                <a:gd name="connsiteX21" fmla="*/ 318 w 1953190"/>
                <a:gd name="connsiteY21" fmla="*/ 1730652 h 2991508"/>
                <a:gd name="connsiteX22" fmla="*/ 105813 w 1953190"/>
                <a:gd name="connsiteY22" fmla="*/ 904785 h 2991508"/>
                <a:gd name="connsiteX23" fmla="*/ 278284 w 1953190"/>
                <a:gd name="connsiteY23" fmla="*/ 433148 h 2991508"/>
                <a:gd name="connsiteX24" fmla="*/ 443791 w 1953190"/>
                <a:gd name="connsiteY24" fmla="*/ 172515 h 2991508"/>
                <a:gd name="connsiteX25" fmla="*/ 612642 w 1953190"/>
                <a:gd name="connsiteY25" fmla="*/ 0 h 2991508"/>
                <a:gd name="connsiteX26" fmla="*/ 731864 w 1953190"/>
                <a:gd name="connsiteY26" fmla="*/ 332056 h 2991508"/>
                <a:gd name="connsiteX27" fmla="*/ 724750 w 1953190"/>
                <a:gd name="connsiteY27" fmla="*/ 678085 h 2991508"/>
                <a:gd name="connsiteX28" fmla="*/ 547648 w 1953190"/>
                <a:gd name="connsiteY28" fmla="*/ 1005788 h 2991508"/>
                <a:gd name="connsiteX29" fmla="*/ 550122 w 1953190"/>
                <a:gd name="connsiteY29" fmla="*/ 1049853 h 2991508"/>
                <a:gd name="connsiteX30" fmla="*/ 968860 w 1953190"/>
                <a:gd name="connsiteY30" fmla="*/ 813397 h 2991508"/>
                <a:gd name="connsiteX31" fmla="*/ 1461254 w 1953190"/>
                <a:gd name="connsiteY31" fmla="*/ 701311 h 2991508"/>
                <a:gd name="connsiteX32" fmla="*/ 1473856 w 1953190"/>
                <a:gd name="connsiteY32" fmla="*/ 708401 h 2991508"/>
                <a:gd name="connsiteX0" fmla="*/ 1503680 w 1983014"/>
                <a:gd name="connsiteY0" fmla="*/ 708401 h 2991507"/>
                <a:gd name="connsiteX1" fmla="*/ 1441087 w 1983014"/>
                <a:gd name="connsiteY1" fmla="*/ 919813 h 2991507"/>
                <a:gd name="connsiteX2" fmla="*/ 1219884 w 1983014"/>
                <a:gd name="connsiteY2" fmla="*/ 1213129 h 2991507"/>
                <a:gd name="connsiteX3" fmla="*/ 939003 w 1983014"/>
                <a:gd name="connsiteY3" fmla="*/ 1450576 h 2991507"/>
                <a:gd name="connsiteX4" fmla="*/ 596742 w 1983014"/>
                <a:gd name="connsiteY4" fmla="*/ 1632245 h 2991507"/>
                <a:gd name="connsiteX5" fmla="*/ 767090 w 1983014"/>
                <a:gd name="connsiteY5" fmla="*/ 1653421 h 2991507"/>
                <a:gd name="connsiteX6" fmla="*/ 1304704 w 1983014"/>
                <a:gd name="connsiteY6" fmla="*/ 1655250 h 2991507"/>
                <a:gd name="connsiteX7" fmla="*/ 1704796 w 1983014"/>
                <a:gd name="connsiteY7" fmla="*/ 1749816 h 2991507"/>
                <a:gd name="connsiteX8" fmla="*/ 1962085 w 1983014"/>
                <a:gd name="connsiteY8" fmla="*/ 1866208 h 2991507"/>
                <a:gd name="connsiteX9" fmla="*/ 1935959 w 1983014"/>
                <a:gd name="connsiteY9" fmla="*/ 1943962 h 2991507"/>
                <a:gd name="connsiteX10" fmla="*/ 1682972 w 1983014"/>
                <a:gd name="connsiteY10" fmla="*/ 2106263 h 2991507"/>
                <a:gd name="connsiteX11" fmla="*/ 1282880 w 1983014"/>
                <a:gd name="connsiteY11" fmla="*/ 2208104 h 2991507"/>
                <a:gd name="connsiteX12" fmla="*/ 965565 w 1983014"/>
                <a:gd name="connsiteY12" fmla="*/ 2195250 h 2991507"/>
                <a:gd name="connsiteX13" fmla="*/ 608473 w 1983014"/>
                <a:gd name="connsiteY13" fmla="*/ 2089164 h 2991507"/>
                <a:gd name="connsiteX14" fmla="*/ 351679 w 1983014"/>
                <a:gd name="connsiteY14" fmla="*/ 1949541 h 2991507"/>
                <a:gd name="connsiteX15" fmla="*/ 321952 w 1983014"/>
                <a:gd name="connsiteY15" fmla="*/ 2002232 h 2991507"/>
                <a:gd name="connsiteX16" fmla="*/ 370914 w 1983014"/>
                <a:gd name="connsiteY16" fmla="*/ 2395326 h 2991507"/>
                <a:gd name="connsiteX17" fmla="*/ 456229 w 1983014"/>
                <a:gd name="connsiteY17" fmla="*/ 2772335 h 2991507"/>
                <a:gd name="connsiteX18" fmla="*/ 495013 w 1983014"/>
                <a:gd name="connsiteY18" fmla="*/ 2891702 h 2991507"/>
                <a:gd name="connsiteX19" fmla="*/ 250492 w 1983014"/>
                <a:gd name="connsiteY19" fmla="*/ 2991507 h 2991507"/>
                <a:gd name="connsiteX20" fmla="*/ 78078 w 1983014"/>
                <a:gd name="connsiteY20" fmla="*/ 2358824 h 2991507"/>
                <a:gd name="connsiteX21" fmla="*/ 129 w 1983014"/>
                <a:gd name="connsiteY21" fmla="*/ 1690577 h 2991507"/>
                <a:gd name="connsiteX22" fmla="*/ 135637 w 1983014"/>
                <a:gd name="connsiteY22" fmla="*/ 904785 h 2991507"/>
                <a:gd name="connsiteX23" fmla="*/ 308108 w 1983014"/>
                <a:gd name="connsiteY23" fmla="*/ 433148 h 2991507"/>
                <a:gd name="connsiteX24" fmla="*/ 473615 w 1983014"/>
                <a:gd name="connsiteY24" fmla="*/ 172515 h 2991507"/>
                <a:gd name="connsiteX25" fmla="*/ 642466 w 1983014"/>
                <a:gd name="connsiteY25" fmla="*/ 0 h 2991507"/>
                <a:gd name="connsiteX26" fmla="*/ 761688 w 1983014"/>
                <a:gd name="connsiteY26" fmla="*/ 332056 h 2991507"/>
                <a:gd name="connsiteX27" fmla="*/ 754574 w 1983014"/>
                <a:gd name="connsiteY27" fmla="*/ 678085 h 2991507"/>
                <a:gd name="connsiteX28" fmla="*/ 577472 w 1983014"/>
                <a:gd name="connsiteY28" fmla="*/ 1005788 h 2991507"/>
                <a:gd name="connsiteX29" fmla="*/ 579946 w 1983014"/>
                <a:gd name="connsiteY29" fmla="*/ 1049853 h 2991507"/>
                <a:gd name="connsiteX30" fmla="*/ 998684 w 1983014"/>
                <a:gd name="connsiteY30" fmla="*/ 813397 h 2991507"/>
                <a:gd name="connsiteX31" fmla="*/ 1491078 w 1983014"/>
                <a:gd name="connsiteY31" fmla="*/ 701311 h 2991507"/>
                <a:gd name="connsiteX32" fmla="*/ 1503680 w 1983014"/>
                <a:gd name="connsiteY32" fmla="*/ 708401 h 2991507"/>
                <a:gd name="connsiteX0" fmla="*/ 1503680 w 1983014"/>
                <a:gd name="connsiteY0" fmla="*/ 708401 h 2991507"/>
                <a:gd name="connsiteX1" fmla="*/ 1441087 w 1983014"/>
                <a:gd name="connsiteY1" fmla="*/ 919813 h 2991507"/>
                <a:gd name="connsiteX2" fmla="*/ 1219884 w 1983014"/>
                <a:gd name="connsiteY2" fmla="*/ 1213129 h 2991507"/>
                <a:gd name="connsiteX3" fmla="*/ 939003 w 1983014"/>
                <a:gd name="connsiteY3" fmla="*/ 1450576 h 2991507"/>
                <a:gd name="connsiteX4" fmla="*/ 596742 w 1983014"/>
                <a:gd name="connsiteY4" fmla="*/ 1632245 h 2991507"/>
                <a:gd name="connsiteX5" fmla="*/ 767090 w 1983014"/>
                <a:gd name="connsiteY5" fmla="*/ 1653421 h 2991507"/>
                <a:gd name="connsiteX6" fmla="*/ 1304704 w 1983014"/>
                <a:gd name="connsiteY6" fmla="*/ 1655250 h 2991507"/>
                <a:gd name="connsiteX7" fmla="*/ 1704796 w 1983014"/>
                <a:gd name="connsiteY7" fmla="*/ 1749816 h 2991507"/>
                <a:gd name="connsiteX8" fmla="*/ 1962085 w 1983014"/>
                <a:gd name="connsiteY8" fmla="*/ 1866208 h 2991507"/>
                <a:gd name="connsiteX9" fmla="*/ 1935959 w 1983014"/>
                <a:gd name="connsiteY9" fmla="*/ 1943962 h 2991507"/>
                <a:gd name="connsiteX10" fmla="*/ 1682972 w 1983014"/>
                <a:gd name="connsiteY10" fmla="*/ 2106263 h 2991507"/>
                <a:gd name="connsiteX11" fmla="*/ 1282880 w 1983014"/>
                <a:gd name="connsiteY11" fmla="*/ 2208104 h 2991507"/>
                <a:gd name="connsiteX12" fmla="*/ 965565 w 1983014"/>
                <a:gd name="connsiteY12" fmla="*/ 2195250 h 2991507"/>
                <a:gd name="connsiteX13" fmla="*/ 608473 w 1983014"/>
                <a:gd name="connsiteY13" fmla="*/ 2089164 h 2991507"/>
                <a:gd name="connsiteX14" fmla="*/ 351679 w 1983014"/>
                <a:gd name="connsiteY14" fmla="*/ 1949541 h 2991507"/>
                <a:gd name="connsiteX15" fmla="*/ 321952 w 1983014"/>
                <a:gd name="connsiteY15" fmla="*/ 2002232 h 2991507"/>
                <a:gd name="connsiteX16" fmla="*/ 370914 w 1983014"/>
                <a:gd name="connsiteY16" fmla="*/ 2395326 h 2991507"/>
                <a:gd name="connsiteX17" fmla="*/ 456229 w 1983014"/>
                <a:gd name="connsiteY17" fmla="*/ 2772335 h 2991507"/>
                <a:gd name="connsiteX18" fmla="*/ 495013 w 1983014"/>
                <a:gd name="connsiteY18" fmla="*/ 2891702 h 2991507"/>
                <a:gd name="connsiteX19" fmla="*/ 250492 w 1983014"/>
                <a:gd name="connsiteY19" fmla="*/ 2991507 h 2991507"/>
                <a:gd name="connsiteX20" fmla="*/ 78078 w 1983014"/>
                <a:gd name="connsiteY20" fmla="*/ 2358824 h 2991507"/>
                <a:gd name="connsiteX21" fmla="*/ 129 w 1983014"/>
                <a:gd name="connsiteY21" fmla="*/ 1690577 h 2991507"/>
                <a:gd name="connsiteX22" fmla="*/ 119976 w 1983014"/>
                <a:gd name="connsiteY22" fmla="*/ 908009 h 2991507"/>
                <a:gd name="connsiteX23" fmla="*/ 308108 w 1983014"/>
                <a:gd name="connsiteY23" fmla="*/ 433148 h 2991507"/>
                <a:gd name="connsiteX24" fmla="*/ 473615 w 1983014"/>
                <a:gd name="connsiteY24" fmla="*/ 172515 h 2991507"/>
                <a:gd name="connsiteX25" fmla="*/ 642466 w 1983014"/>
                <a:gd name="connsiteY25" fmla="*/ 0 h 2991507"/>
                <a:gd name="connsiteX26" fmla="*/ 761688 w 1983014"/>
                <a:gd name="connsiteY26" fmla="*/ 332056 h 2991507"/>
                <a:gd name="connsiteX27" fmla="*/ 754574 w 1983014"/>
                <a:gd name="connsiteY27" fmla="*/ 678085 h 2991507"/>
                <a:gd name="connsiteX28" fmla="*/ 577472 w 1983014"/>
                <a:gd name="connsiteY28" fmla="*/ 1005788 h 2991507"/>
                <a:gd name="connsiteX29" fmla="*/ 579946 w 1983014"/>
                <a:gd name="connsiteY29" fmla="*/ 1049853 h 2991507"/>
                <a:gd name="connsiteX30" fmla="*/ 998684 w 1983014"/>
                <a:gd name="connsiteY30" fmla="*/ 813397 h 2991507"/>
                <a:gd name="connsiteX31" fmla="*/ 1491078 w 1983014"/>
                <a:gd name="connsiteY31" fmla="*/ 701311 h 2991507"/>
                <a:gd name="connsiteX32" fmla="*/ 1503680 w 1983014"/>
                <a:gd name="connsiteY32" fmla="*/ 708401 h 2991507"/>
                <a:gd name="connsiteX0" fmla="*/ 1503680 w 1983014"/>
                <a:gd name="connsiteY0" fmla="*/ 708401 h 2991507"/>
                <a:gd name="connsiteX1" fmla="*/ 1441087 w 1983014"/>
                <a:gd name="connsiteY1" fmla="*/ 919813 h 2991507"/>
                <a:gd name="connsiteX2" fmla="*/ 1219884 w 1983014"/>
                <a:gd name="connsiteY2" fmla="*/ 1213129 h 2991507"/>
                <a:gd name="connsiteX3" fmla="*/ 939003 w 1983014"/>
                <a:gd name="connsiteY3" fmla="*/ 1450576 h 2991507"/>
                <a:gd name="connsiteX4" fmla="*/ 596742 w 1983014"/>
                <a:gd name="connsiteY4" fmla="*/ 1632245 h 2991507"/>
                <a:gd name="connsiteX5" fmla="*/ 767090 w 1983014"/>
                <a:gd name="connsiteY5" fmla="*/ 1653421 h 2991507"/>
                <a:gd name="connsiteX6" fmla="*/ 1304704 w 1983014"/>
                <a:gd name="connsiteY6" fmla="*/ 1655250 h 2991507"/>
                <a:gd name="connsiteX7" fmla="*/ 1704796 w 1983014"/>
                <a:gd name="connsiteY7" fmla="*/ 1749816 h 2991507"/>
                <a:gd name="connsiteX8" fmla="*/ 1962085 w 1983014"/>
                <a:gd name="connsiteY8" fmla="*/ 1866208 h 2991507"/>
                <a:gd name="connsiteX9" fmla="*/ 1935959 w 1983014"/>
                <a:gd name="connsiteY9" fmla="*/ 1943962 h 2991507"/>
                <a:gd name="connsiteX10" fmla="*/ 1682972 w 1983014"/>
                <a:gd name="connsiteY10" fmla="*/ 2106263 h 2991507"/>
                <a:gd name="connsiteX11" fmla="*/ 1282880 w 1983014"/>
                <a:gd name="connsiteY11" fmla="*/ 2208104 h 2991507"/>
                <a:gd name="connsiteX12" fmla="*/ 965565 w 1983014"/>
                <a:gd name="connsiteY12" fmla="*/ 2195250 h 2991507"/>
                <a:gd name="connsiteX13" fmla="*/ 608473 w 1983014"/>
                <a:gd name="connsiteY13" fmla="*/ 2089164 h 2991507"/>
                <a:gd name="connsiteX14" fmla="*/ 351679 w 1983014"/>
                <a:gd name="connsiteY14" fmla="*/ 1949541 h 2991507"/>
                <a:gd name="connsiteX15" fmla="*/ 321952 w 1983014"/>
                <a:gd name="connsiteY15" fmla="*/ 2002232 h 2991507"/>
                <a:gd name="connsiteX16" fmla="*/ 370914 w 1983014"/>
                <a:gd name="connsiteY16" fmla="*/ 2395326 h 2991507"/>
                <a:gd name="connsiteX17" fmla="*/ 456229 w 1983014"/>
                <a:gd name="connsiteY17" fmla="*/ 2772335 h 2991507"/>
                <a:gd name="connsiteX18" fmla="*/ 552973 w 1983014"/>
                <a:gd name="connsiteY18" fmla="*/ 2882494 h 2991507"/>
                <a:gd name="connsiteX19" fmla="*/ 250492 w 1983014"/>
                <a:gd name="connsiteY19" fmla="*/ 2991507 h 2991507"/>
                <a:gd name="connsiteX20" fmla="*/ 78078 w 1983014"/>
                <a:gd name="connsiteY20" fmla="*/ 2358824 h 2991507"/>
                <a:gd name="connsiteX21" fmla="*/ 129 w 1983014"/>
                <a:gd name="connsiteY21" fmla="*/ 1690577 h 2991507"/>
                <a:gd name="connsiteX22" fmla="*/ 119976 w 1983014"/>
                <a:gd name="connsiteY22" fmla="*/ 908009 h 2991507"/>
                <a:gd name="connsiteX23" fmla="*/ 308108 w 1983014"/>
                <a:gd name="connsiteY23" fmla="*/ 433148 h 2991507"/>
                <a:gd name="connsiteX24" fmla="*/ 473615 w 1983014"/>
                <a:gd name="connsiteY24" fmla="*/ 172515 h 2991507"/>
                <a:gd name="connsiteX25" fmla="*/ 642466 w 1983014"/>
                <a:gd name="connsiteY25" fmla="*/ 0 h 2991507"/>
                <a:gd name="connsiteX26" fmla="*/ 761688 w 1983014"/>
                <a:gd name="connsiteY26" fmla="*/ 332056 h 2991507"/>
                <a:gd name="connsiteX27" fmla="*/ 754574 w 1983014"/>
                <a:gd name="connsiteY27" fmla="*/ 678085 h 2991507"/>
                <a:gd name="connsiteX28" fmla="*/ 577472 w 1983014"/>
                <a:gd name="connsiteY28" fmla="*/ 1005788 h 2991507"/>
                <a:gd name="connsiteX29" fmla="*/ 579946 w 1983014"/>
                <a:gd name="connsiteY29" fmla="*/ 1049853 h 2991507"/>
                <a:gd name="connsiteX30" fmla="*/ 998684 w 1983014"/>
                <a:gd name="connsiteY30" fmla="*/ 813397 h 2991507"/>
                <a:gd name="connsiteX31" fmla="*/ 1491078 w 1983014"/>
                <a:gd name="connsiteY31" fmla="*/ 701311 h 2991507"/>
                <a:gd name="connsiteX32" fmla="*/ 1503680 w 1983014"/>
                <a:gd name="connsiteY32" fmla="*/ 708401 h 2991507"/>
                <a:gd name="connsiteX0" fmla="*/ 1503680 w 1983014"/>
                <a:gd name="connsiteY0" fmla="*/ 708401 h 2991507"/>
                <a:gd name="connsiteX1" fmla="*/ 1441087 w 1983014"/>
                <a:gd name="connsiteY1" fmla="*/ 919813 h 2991507"/>
                <a:gd name="connsiteX2" fmla="*/ 1219884 w 1983014"/>
                <a:gd name="connsiteY2" fmla="*/ 1213129 h 2991507"/>
                <a:gd name="connsiteX3" fmla="*/ 939003 w 1983014"/>
                <a:gd name="connsiteY3" fmla="*/ 1450576 h 2991507"/>
                <a:gd name="connsiteX4" fmla="*/ 596742 w 1983014"/>
                <a:gd name="connsiteY4" fmla="*/ 1632245 h 2991507"/>
                <a:gd name="connsiteX5" fmla="*/ 767090 w 1983014"/>
                <a:gd name="connsiteY5" fmla="*/ 1653421 h 2991507"/>
                <a:gd name="connsiteX6" fmla="*/ 1304704 w 1983014"/>
                <a:gd name="connsiteY6" fmla="*/ 1655250 h 2991507"/>
                <a:gd name="connsiteX7" fmla="*/ 1704796 w 1983014"/>
                <a:gd name="connsiteY7" fmla="*/ 1749816 h 2991507"/>
                <a:gd name="connsiteX8" fmla="*/ 1962085 w 1983014"/>
                <a:gd name="connsiteY8" fmla="*/ 1866208 h 2991507"/>
                <a:gd name="connsiteX9" fmla="*/ 1935959 w 1983014"/>
                <a:gd name="connsiteY9" fmla="*/ 1943962 h 2991507"/>
                <a:gd name="connsiteX10" fmla="*/ 1682972 w 1983014"/>
                <a:gd name="connsiteY10" fmla="*/ 2106263 h 2991507"/>
                <a:gd name="connsiteX11" fmla="*/ 1282880 w 1983014"/>
                <a:gd name="connsiteY11" fmla="*/ 2208104 h 2991507"/>
                <a:gd name="connsiteX12" fmla="*/ 965565 w 1983014"/>
                <a:gd name="connsiteY12" fmla="*/ 2195250 h 2991507"/>
                <a:gd name="connsiteX13" fmla="*/ 608473 w 1983014"/>
                <a:gd name="connsiteY13" fmla="*/ 2089164 h 2991507"/>
                <a:gd name="connsiteX14" fmla="*/ 351679 w 1983014"/>
                <a:gd name="connsiteY14" fmla="*/ 1949541 h 2991507"/>
                <a:gd name="connsiteX15" fmla="*/ 321952 w 1983014"/>
                <a:gd name="connsiteY15" fmla="*/ 2002232 h 2991507"/>
                <a:gd name="connsiteX16" fmla="*/ 370914 w 1983014"/>
                <a:gd name="connsiteY16" fmla="*/ 2395326 h 2991507"/>
                <a:gd name="connsiteX17" fmla="*/ 488935 w 1983014"/>
                <a:gd name="connsiteY17" fmla="*/ 2732957 h 2991507"/>
                <a:gd name="connsiteX18" fmla="*/ 552973 w 1983014"/>
                <a:gd name="connsiteY18" fmla="*/ 2882494 h 2991507"/>
                <a:gd name="connsiteX19" fmla="*/ 250492 w 1983014"/>
                <a:gd name="connsiteY19" fmla="*/ 2991507 h 2991507"/>
                <a:gd name="connsiteX20" fmla="*/ 78078 w 1983014"/>
                <a:gd name="connsiteY20" fmla="*/ 2358824 h 2991507"/>
                <a:gd name="connsiteX21" fmla="*/ 129 w 1983014"/>
                <a:gd name="connsiteY21" fmla="*/ 1690577 h 2991507"/>
                <a:gd name="connsiteX22" fmla="*/ 119976 w 1983014"/>
                <a:gd name="connsiteY22" fmla="*/ 908009 h 2991507"/>
                <a:gd name="connsiteX23" fmla="*/ 308108 w 1983014"/>
                <a:gd name="connsiteY23" fmla="*/ 433148 h 2991507"/>
                <a:gd name="connsiteX24" fmla="*/ 473615 w 1983014"/>
                <a:gd name="connsiteY24" fmla="*/ 172515 h 2991507"/>
                <a:gd name="connsiteX25" fmla="*/ 642466 w 1983014"/>
                <a:gd name="connsiteY25" fmla="*/ 0 h 2991507"/>
                <a:gd name="connsiteX26" fmla="*/ 761688 w 1983014"/>
                <a:gd name="connsiteY26" fmla="*/ 332056 h 2991507"/>
                <a:gd name="connsiteX27" fmla="*/ 754574 w 1983014"/>
                <a:gd name="connsiteY27" fmla="*/ 678085 h 2991507"/>
                <a:gd name="connsiteX28" fmla="*/ 577472 w 1983014"/>
                <a:gd name="connsiteY28" fmla="*/ 1005788 h 2991507"/>
                <a:gd name="connsiteX29" fmla="*/ 579946 w 1983014"/>
                <a:gd name="connsiteY29" fmla="*/ 1049853 h 2991507"/>
                <a:gd name="connsiteX30" fmla="*/ 998684 w 1983014"/>
                <a:gd name="connsiteY30" fmla="*/ 813397 h 2991507"/>
                <a:gd name="connsiteX31" fmla="*/ 1491078 w 1983014"/>
                <a:gd name="connsiteY31" fmla="*/ 701311 h 2991507"/>
                <a:gd name="connsiteX32" fmla="*/ 1503680 w 1983014"/>
                <a:gd name="connsiteY32" fmla="*/ 708401 h 2991507"/>
                <a:gd name="connsiteX0" fmla="*/ 1503680 w 1983014"/>
                <a:gd name="connsiteY0" fmla="*/ 708401 h 2991507"/>
                <a:gd name="connsiteX1" fmla="*/ 1441087 w 1983014"/>
                <a:gd name="connsiteY1" fmla="*/ 919813 h 2991507"/>
                <a:gd name="connsiteX2" fmla="*/ 1219884 w 1983014"/>
                <a:gd name="connsiteY2" fmla="*/ 1213129 h 2991507"/>
                <a:gd name="connsiteX3" fmla="*/ 939003 w 1983014"/>
                <a:gd name="connsiteY3" fmla="*/ 1450576 h 2991507"/>
                <a:gd name="connsiteX4" fmla="*/ 596742 w 1983014"/>
                <a:gd name="connsiteY4" fmla="*/ 1632245 h 2991507"/>
                <a:gd name="connsiteX5" fmla="*/ 767090 w 1983014"/>
                <a:gd name="connsiteY5" fmla="*/ 1653421 h 2991507"/>
                <a:gd name="connsiteX6" fmla="*/ 1304704 w 1983014"/>
                <a:gd name="connsiteY6" fmla="*/ 1655250 h 2991507"/>
                <a:gd name="connsiteX7" fmla="*/ 1704796 w 1983014"/>
                <a:gd name="connsiteY7" fmla="*/ 1749816 h 2991507"/>
                <a:gd name="connsiteX8" fmla="*/ 1962085 w 1983014"/>
                <a:gd name="connsiteY8" fmla="*/ 1866208 h 2991507"/>
                <a:gd name="connsiteX9" fmla="*/ 1935959 w 1983014"/>
                <a:gd name="connsiteY9" fmla="*/ 1943962 h 2991507"/>
                <a:gd name="connsiteX10" fmla="*/ 1682972 w 1983014"/>
                <a:gd name="connsiteY10" fmla="*/ 2106263 h 2991507"/>
                <a:gd name="connsiteX11" fmla="*/ 1282880 w 1983014"/>
                <a:gd name="connsiteY11" fmla="*/ 2208104 h 2991507"/>
                <a:gd name="connsiteX12" fmla="*/ 965565 w 1983014"/>
                <a:gd name="connsiteY12" fmla="*/ 2195250 h 2991507"/>
                <a:gd name="connsiteX13" fmla="*/ 608473 w 1983014"/>
                <a:gd name="connsiteY13" fmla="*/ 2089164 h 2991507"/>
                <a:gd name="connsiteX14" fmla="*/ 351679 w 1983014"/>
                <a:gd name="connsiteY14" fmla="*/ 1949541 h 2991507"/>
                <a:gd name="connsiteX15" fmla="*/ 321952 w 1983014"/>
                <a:gd name="connsiteY15" fmla="*/ 2002232 h 2991507"/>
                <a:gd name="connsiteX16" fmla="*/ 396789 w 1983014"/>
                <a:gd name="connsiteY16" fmla="*/ 2349194 h 2991507"/>
                <a:gd name="connsiteX17" fmla="*/ 488935 w 1983014"/>
                <a:gd name="connsiteY17" fmla="*/ 2732957 h 2991507"/>
                <a:gd name="connsiteX18" fmla="*/ 552973 w 1983014"/>
                <a:gd name="connsiteY18" fmla="*/ 2882494 h 2991507"/>
                <a:gd name="connsiteX19" fmla="*/ 250492 w 1983014"/>
                <a:gd name="connsiteY19" fmla="*/ 2991507 h 2991507"/>
                <a:gd name="connsiteX20" fmla="*/ 78078 w 1983014"/>
                <a:gd name="connsiteY20" fmla="*/ 2358824 h 2991507"/>
                <a:gd name="connsiteX21" fmla="*/ 129 w 1983014"/>
                <a:gd name="connsiteY21" fmla="*/ 1690577 h 2991507"/>
                <a:gd name="connsiteX22" fmla="*/ 119976 w 1983014"/>
                <a:gd name="connsiteY22" fmla="*/ 908009 h 2991507"/>
                <a:gd name="connsiteX23" fmla="*/ 308108 w 1983014"/>
                <a:gd name="connsiteY23" fmla="*/ 433148 h 2991507"/>
                <a:gd name="connsiteX24" fmla="*/ 473615 w 1983014"/>
                <a:gd name="connsiteY24" fmla="*/ 172515 h 2991507"/>
                <a:gd name="connsiteX25" fmla="*/ 642466 w 1983014"/>
                <a:gd name="connsiteY25" fmla="*/ 0 h 2991507"/>
                <a:gd name="connsiteX26" fmla="*/ 761688 w 1983014"/>
                <a:gd name="connsiteY26" fmla="*/ 332056 h 2991507"/>
                <a:gd name="connsiteX27" fmla="*/ 754574 w 1983014"/>
                <a:gd name="connsiteY27" fmla="*/ 678085 h 2991507"/>
                <a:gd name="connsiteX28" fmla="*/ 577472 w 1983014"/>
                <a:gd name="connsiteY28" fmla="*/ 1005788 h 2991507"/>
                <a:gd name="connsiteX29" fmla="*/ 579946 w 1983014"/>
                <a:gd name="connsiteY29" fmla="*/ 1049853 h 2991507"/>
                <a:gd name="connsiteX30" fmla="*/ 998684 w 1983014"/>
                <a:gd name="connsiteY30" fmla="*/ 813397 h 2991507"/>
                <a:gd name="connsiteX31" fmla="*/ 1491078 w 1983014"/>
                <a:gd name="connsiteY31" fmla="*/ 701311 h 2991507"/>
                <a:gd name="connsiteX32" fmla="*/ 1503680 w 1983014"/>
                <a:gd name="connsiteY32" fmla="*/ 708401 h 2991507"/>
                <a:gd name="connsiteX0" fmla="*/ 1503680 w 1983014"/>
                <a:gd name="connsiteY0" fmla="*/ 708401 h 2991507"/>
                <a:gd name="connsiteX1" fmla="*/ 1441087 w 1983014"/>
                <a:gd name="connsiteY1" fmla="*/ 919813 h 2991507"/>
                <a:gd name="connsiteX2" fmla="*/ 1219884 w 1983014"/>
                <a:gd name="connsiteY2" fmla="*/ 1213129 h 2991507"/>
                <a:gd name="connsiteX3" fmla="*/ 939003 w 1983014"/>
                <a:gd name="connsiteY3" fmla="*/ 1450576 h 2991507"/>
                <a:gd name="connsiteX4" fmla="*/ 596742 w 1983014"/>
                <a:gd name="connsiteY4" fmla="*/ 1632245 h 2991507"/>
                <a:gd name="connsiteX5" fmla="*/ 767090 w 1983014"/>
                <a:gd name="connsiteY5" fmla="*/ 1653421 h 2991507"/>
                <a:gd name="connsiteX6" fmla="*/ 1304704 w 1983014"/>
                <a:gd name="connsiteY6" fmla="*/ 1655250 h 2991507"/>
                <a:gd name="connsiteX7" fmla="*/ 1704796 w 1983014"/>
                <a:gd name="connsiteY7" fmla="*/ 1749816 h 2991507"/>
                <a:gd name="connsiteX8" fmla="*/ 1962085 w 1983014"/>
                <a:gd name="connsiteY8" fmla="*/ 1866208 h 2991507"/>
                <a:gd name="connsiteX9" fmla="*/ 1935959 w 1983014"/>
                <a:gd name="connsiteY9" fmla="*/ 1943962 h 2991507"/>
                <a:gd name="connsiteX10" fmla="*/ 1682972 w 1983014"/>
                <a:gd name="connsiteY10" fmla="*/ 2106263 h 2991507"/>
                <a:gd name="connsiteX11" fmla="*/ 1282880 w 1983014"/>
                <a:gd name="connsiteY11" fmla="*/ 2208104 h 2991507"/>
                <a:gd name="connsiteX12" fmla="*/ 965565 w 1983014"/>
                <a:gd name="connsiteY12" fmla="*/ 2195250 h 2991507"/>
                <a:gd name="connsiteX13" fmla="*/ 608473 w 1983014"/>
                <a:gd name="connsiteY13" fmla="*/ 2089164 h 2991507"/>
                <a:gd name="connsiteX14" fmla="*/ 351679 w 1983014"/>
                <a:gd name="connsiteY14" fmla="*/ 1949541 h 2991507"/>
                <a:gd name="connsiteX15" fmla="*/ 342833 w 1983014"/>
                <a:gd name="connsiteY15" fmla="*/ 1997936 h 2991507"/>
                <a:gd name="connsiteX16" fmla="*/ 396789 w 1983014"/>
                <a:gd name="connsiteY16" fmla="*/ 2349194 h 2991507"/>
                <a:gd name="connsiteX17" fmla="*/ 488935 w 1983014"/>
                <a:gd name="connsiteY17" fmla="*/ 2732957 h 2991507"/>
                <a:gd name="connsiteX18" fmla="*/ 552973 w 1983014"/>
                <a:gd name="connsiteY18" fmla="*/ 2882494 h 2991507"/>
                <a:gd name="connsiteX19" fmla="*/ 250492 w 1983014"/>
                <a:gd name="connsiteY19" fmla="*/ 2991507 h 2991507"/>
                <a:gd name="connsiteX20" fmla="*/ 78078 w 1983014"/>
                <a:gd name="connsiteY20" fmla="*/ 2358824 h 2991507"/>
                <a:gd name="connsiteX21" fmla="*/ 129 w 1983014"/>
                <a:gd name="connsiteY21" fmla="*/ 1690577 h 2991507"/>
                <a:gd name="connsiteX22" fmla="*/ 119976 w 1983014"/>
                <a:gd name="connsiteY22" fmla="*/ 908009 h 2991507"/>
                <a:gd name="connsiteX23" fmla="*/ 308108 w 1983014"/>
                <a:gd name="connsiteY23" fmla="*/ 433148 h 2991507"/>
                <a:gd name="connsiteX24" fmla="*/ 473615 w 1983014"/>
                <a:gd name="connsiteY24" fmla="*/ 172515 h 2991507"/>
                <a:gd name="connsiteX25" fmla="*/ 642466 w 1983014"/>
                <a:gd name="connsiteY25" fmla="*/ 0 h 2991507"/>
                <a:gd name="connsiteX26" fmla="*/ 761688 w 1983014"/>
                <a:gd name="connsiteY26" fmla="*/ 332056 h 2991507"/>
                <a:gd name="connsiteX27" fmla="*/ 754574 w 1983014"/>
                <a:gd name="connsiteY27" fmla="*/ 678085 h 2991507"/>
                <a:gd name="connsiteX28" fmla="*/ 577472 w 1983014"/>
                <a:gd name="connsiteY28" fmla="*/ 1005788 h 2991507"/>
                <a:gd name="connsiteX29" fmla="*/ 579946 w 1983014"/>
                <a:gd name="connsiteY29" fmla="*/ 1049853 h 2991507"/>
                <a:gd name="connsiteX30" fmla="*/ 998684 w 1983014"/>
                <a:gd name="connsiteY30" fmla="*/ 813397 h 2991507"/>
                <a:gd name="connsiteX31" fmla="*/ 1491078 w 1983014"/>
                <a:gd name="connsiteY31" fmla="*/ 701311 h 2991507"/>
                <a:gd name="connsiteX32" fmla="*/ 1503680 w 1983014"/>
                <a:gd name="connsiteY32" fmla="*/ 708401 h 2991507"/>
                <a:gd name="connsiteX0" fmla="*/ 1503680 w 1983014"/>
                <a:gd name="connsiteY0" fmla="*/ 708401 h 2991507"/>
                <a:gd name="connsiteX1" fmla="*/ 1441087 w 1983014"/>
                <a:gd name="connsiteY1" fmla="*/ 919813 h 2991507"/>
                <a:gd name="connsiteX2" fmla="*/ 1219884 w 1983014"/>
                <a:gd name="connsiteY2" fmla="*/ 1213129 h 2991507"/>
                <a:gd name="connsiteX3" fmla="*/ 939003 w 1983014"/>
                <a:gd name="connsiteY3" fmla="*/ 1450576 h 2991507"/>
                <a:gd name="connsiteX4" fmla="*/ 596742 w 1983014"/>
                <a:gd name="connsiteY4" fmla="*/ 1632245 h 2991507"/>
                <a:gd name="connsiteX5" fmla="*/ 767090 w 1983014"/>
                <a:gd name="connsiteY5" fmla="*/ 1653421 h 2991507"/>
                <a:gd name="connsiteX6" fmla="*/ 1304704 w 1983014"/>
                <a:gd name="connsiteY6" fmla="*/ 1655250 h 2991507"/>
                <a:gd name="connsiteX7" fmla="*/ 1704796 w 1983014"/>
                <a:gd name="connsiteY7" fmla="*/ 1749816 h 2991507"/>
                <a:gd name="connsiteX8" fmla="*/ 1962085 w 1983014"/>
                <a:gd name="connsiteY8" fmla="*/ 1866208 h 2991507"/>
                <a:gd name="connsiteX9" fmla="*/ 1935959 w 1983014"/>
                <a:gd name="connsiteY9" fmla="*/ 1943962 h 2991507"/>
                <a:gd name="connsiteX10" fmla="*/ 1682972 w 1983014"/>
                <a:gd name="connsiteY10" fmla="*/ 2106263 h 2991507"/>
                <a:gd name="connsiteX11" fmla="*/ 1282880 w 1983014"/>
                <a:gd name="connsiteY11" fmla="*/ 2208104 h 2991507"/>
                <a:gd name="connsiteX12" fmla="*/ 965565 w 1983014"/>
                <a:gd name="connsiteY12" fmla="*/ 2195250 h 2991507"/>
                <a:gd name="connsiteX13" fmla="*/ 608473 w 1983014"/>
                <a:gd name="connsiteY13" fmla="*/ 2089164 h 2991507"/>
                <a:gd name="connsiteX14" fmla="*/ 351679 w 1983014"/>
                <a:gd name="connsiteY14" fmla="*/ 1949541 h 2991507"/>
                <a:gd name="connsiteX15" fmla="*/ 342833 w 1983014"/>
                <a:gd name="connsiteY15" fmla="*/ 1997936 h 2991507"/>
                <a:gd name="connsiteX16" fmla="*/ 396789 w 1983014"/>
                <a:gd name="connsiteY16" fmla="*/ 2349194 h 2991507"/>
                <a:gd name="connsiteX17" fmla="*/ 488935 w 1983014"/>
                <a:gd name="connsiteY17" fmla="*/ 2732957 h 2991507"/>
                <a:gd name="connsiteX18" fmla="*/ 552973 w 1983014"/>
                <a:gd name="connsiteY18" fmla="*/ 2882494 h 2991507"/>
                <a:gd name="connsiteX19" fmla="*/ 250492 w 1983014"/>
                <a:gd name="connsiteY19" fmla="*/ 2991507 h 2991507"/>
                <a:gd name="connsiteX20" fmla="*/ 78078 w 1983014"/>
                <a:gd name="connsiteY20" fmla="*/ 2358824 h 2991507"/>
                <a:gd name="connsiteX21" fmla="*/ 129 w 1983014"/>
                <a:gd name="connsiteY21" fmla="*/ 1690577 h 2991507"/>
                <a:gd name="connsiteX22" fmla="*/ 119976 w 1983014"/>
                <a:gd name="connsiteY22" fmla="*/ 908009 h 2991507"/>
                <a:gd name="connsiteX23" fmla="*/ 308108 w 1983014"/>
                <a:gd name="connsiteY23" fmla="*/ 433148 h 2991507"/>
                <a:gd name="connsiteX24" fmla="*/ 473615 w 1983014"/>
                <a:gd name="connsiteY24" fmla="*/ 172515 h 2991507"/>
                <a:gd name="connsiteX25" fmla="*/ 642466 w 1983014"/>
                <a:gd name="connsiteY25" fmla="*/ 0 h 2991507"/>
                <a:gd name="connsiteX26" fmla="*/ 761688 w 1983014"/>
                <a:gd name="connsiteY26" fmla="*/ 332056 h 2991507"/>
                <a:gd name="connsiteX27" fmla="*/ 754574 w 1983014"/>
                <a:gd name="connsiteY27" fmla="*/ 678085 h 2991507"/>
                <a:gd name="connsiteX28" fmla="*/ 577472 w 1983014"/>
                <a:gd name="connsiteY28" fmla="*/ 1005788 h 2991507"/>
                <a:gd name="connsiteX29" fmla="*/ 579946 w 1983014"/>
                <a:gd name="connsiteY29" fmla="*/ 1049853 h 2991507"/>
                <a:gd name="connsiteX30" fmla="*/ 998684 w 1983014"/>
                <a:gd name="connsiteY30" fmla="*/ 813397 h 2991507"/>
                <a:gd name="connsiteX31" fmla="*/ 1491078 w 1983014"/>
                <a:gd name="connsiteY31" fmla="*/ 701311 h 2991507"/>
                <a:gd name="connsiteX32" fmla="*/ 1503680 w 1983014"/>
                <a:gd name="connsiteY32" fmla="*/ 708401 h 2991507"/>
                <a:gd name="connsiteX0" fmla="*/ 1503750 w 1983084"/>
                <a:gd name="connsiteY0" fmla="*/ 708401 h 2991507"/>
                <a:gd name="connsiteX1" fmla="*/ 1441157 w 1983084"/>
                <a:gd name="connsiteY1" fmla="*/ 919813 h 2991507"/>
                <a:gd name="connsiteX2" fmla="*/ 1219954 w 1983084"/>
                <a:gd name="connsiteY2" fmla="*/ 1213129 h 2991507"/>
                <a:gd name="connsiteX3" fmla="*/ 939073 w 1983084"/>
                <a:gd name="connsiteY3" fmla="*/ 1450576 h 2991507"/>
                <a:gd name="connsiteX4" fmla="*/ 596812 w 1983084"/>
                <a:gd name="connsiteY4" fmla="*/ 1632245 h 2991507"/>
                <a:gd name="connsiteX5" fmla="*/ 767160 w 1983084"/>
                <a:gd name="connsiteY5" fmla="*/ 1653421 h 2991507"/>
                <a:gd name="connsiteX6" fmla="*/ 1304774 w 1983084"/>
                <a:gd name="connsiteY6" fmla="*/ 1655250 h 2991507"/>
                <a:gd name="connsiteX7" fmla="*/ 1704866 w 1983084"/>
                <a:gd name="connsiteY7" fmla="*/ 1749816 h 2991507"/>
                <a:gd name="connsiteX8" fmla="*/ 1962155 w 1983084"/>
                <a:gd name="connsiteY8" fmla="*/ 1866208 h 2991507"/>
                <a:gd name="connsiteX9" fmla="*/ 1936029 w 1983084"/>
                <a:gd name="connsiteY9" fmla="*/ 1943962 h 2991507"/>
                <a:gd name="connsiteX10" fmla="*/ 1683042 w 1983084"/>
                <a:gd name="connsiteY10" fmla="*/ 2106263 h 2991507"/>
                <a:gd name="connsiteX11" fmla="*/ 1282950 w 1983084"/>
                <a:gd name="connsiteY11" fmla="*/ 2208104 h 2991507"/>
                <a:gd name="connsiteX12" fmla="*/ 965635 w 1983084"/>
                <a:gd name="connsiteY12" fmla="*/ 2195250 h 2991507"/>
                <a:gd name="connsiteX13" fmla="*/ 608543 w 1983084"/>
                <a:gd name="connsiteY13" fmla="*/ 2089164 h 2991507"/>
                <a:gd name="connsiteX14" fmla="*/ 351749 w 1983084"/>
                <a:gd name="connsiteY14" fmla="*/ 1949541 h 2991507"/>
                <a:gd name="connsiteX15" fmla="*/ 342903 w 1983084"/>
                <a:gd name="connsiteY15" fmla="*/ 1997936 h 2991507"/>
                <a:gd name="connsiteX16" fmla="*/ 396859 w 1983084"/>
                <a:gd name="connsiteY16" fmla="*/ 2349194 h 2991507"/>
                <a:gd name="connsiteX17" fmla="*/ 489005 w 1983084"/>
                <a:gd name="connsiteY17" fmla="*/ 2732957 h 2991507"/>
                <a:gd name="connsiteX18" fmla="*/ 553043 w 1983084"/>
                <a:gd name="connsiteY18" fmla="*/ 2882494 h 2991507"/>
                <a:gd name="connsiteX19" fmla="*/ 250562 w 1983084"/>
                <a:gd name="connsiteY19" fmla="*/ 2991507 h 2991507"/>
                <a:gd name="connsiteX20" fmla="*/ 63305 w 1983084"/>
                <a:gd name="connsiteY20" fmla="*/ 2363639 h 2991507"/>
                <a:gd name="connsiteX21" fmla="*/ 199 w 1983084"/>
                <a:gd name="connsiteY21" fmla="*/ 1690577 h 2991507"/>
                <a:gd name="connsiteX22" fmla="*/ 120046 w 1983084"/>
                <a:gd name="connsiteY22" fmla="*/ 908009 h 2991507"/>
                <a:gd name="connsiteX23" fmla="*/ 308178 w 1983084"/>
                <a:gd name="connsiteY23" fmla="*/ 433148 h 2991507"/>
                <a:gd name="connsiteX24" fmla="*/ 473685 w 1983084"/>
                <a:gd name="connsiteY24" fmla="*/ 172515 h 2991507"/>
                <a:gd name="connsiteX25" fmla="*/ 642536 w 1983084"/>
                <a:gd name="connsiteY25" fmla="*/ 0 h 2991507"/>
                <a:gd name="connsiteX26" fmla="*/ 761758 w 1983084"/>
                <a:gd name="connsiteY26" fmla="*/ 332056 h 2991507"/>
                <a:gd name="connsiteX27" fmla="*/ 754644 w 1983084"/>
                <a:gd name="connsiteY27" fmla="*/ 678085 h 2991507"/>
                <a:gd name="connsiteX28" fmla="*/ 577542 w 1983084"/>
                <a:gd name="connsiteY28" fmla="*/ 1005788 h 2991507"/>
                <a:gd name="connsiteX29" fmla="*/ 580016 w 1983084"/>
                <a:gd name="connsiteY29" fmla="*/ 1049853 h 2991507"/>
                <a:gd name="connsiteX30" fmla="*/ 998754 w 1983084"/>
                <a:gd name="connsiteY30" fmla="*/ 813397 h 2991507"/>
                <a:gd name="connsiteX31" fmla="*/ 1491148 w 1983084"/>
                <a:gd name="connsiteY31" fmla="*/ 701311 h 2991507"/>
                <a:gd name="connsiteX32" fmla="*/ 1503750 w 1983084"/>
                <a:gd name="connsiteY32" fmla="*/ 708401 h 2991507"/>
                <a:gd name="connsiteX0" fmla="*/ 1503751 w 1983085"/>
                <a:gd name="connsiteY0" fmla="*/ 708401 h 2991507"/>
                <a:gd name="connsiteX1" fmla="*/ 1441158 w 1983085"/>
                <a:gd name="connsiteY1" fmla="*/ 919813 h 2991507"/>
                <a:gd name="connsiteX2" fmla="*/ 1219955 w 1983085"/>
                <a:gd name="connsiteY2" fmla="*/ 1213129 h 2991507"/>
                <a:gd name="connsiteX3" fmla="*/ 939074 w 1983085"/>
                <a:gd name="connsiteY3" fmla="*/ 1450576 h 2991507"/>
                <a:gd name="connsiteX4" fmla="*/ 596813 w 1983085"/>
                <a:gd name="connsiteY4" fmla="*/ 1632245 h 2991507"/>
                <a:gd name="connsiteX5" fmla="*/ 767161 w 1983085"/>
                <a:gd name="connsiteY5" fmla="*/ 1653421 h 2991507"/>
                <a:gd name="connsiteX6" fmla="*/ 1304775 w 1983085"/>
                <a:gd name="connsiteY6" fmla="*/ 1655250 h 2991507"/>
                <a:gd name="connsiteX7" fmla="*/ 1704867 w 1983085"/>
                <a:gd name="connsiteY7" fmla="*/ 1749816 h 2991507"/>
                <a:gd name="connsiteX8" fmla="*/ 1962156 w 1983085"/>
                <a:gd name="connsiteY8" fmla="*/ 1866208 h 2991507"/>
                <a:gd name="connsiteX9" fmla="*/ 1936030 w 1983085"/>
                <a:gd name="connsiteY9" fmla="*/ 1943962 h 2991507"/>
                <a:gd name="connsiteX10" fmla="*/ 1683043 w 1983085"/>
                <a:gd name="connsiteY10" fmla="*/ 2106263 h 2991507"/>
                <a:gd name="connsiteX11" fmla="*/ 1282951 w 1983085"/>
                <a:gd name="connsiteY11" fmla="*/ 2208104 h 2991507"/>
                <a:gd name="connsiteX12" fmla="*/ 965636 w 1983085"/>
                <a:gd name="connsiteY12" fmla="*/ 2195250 h 2991507"/>
                <a:gd name="connsiteX13" fmla="*/ 608544 w 1983085"/>
                <a:gd name="connsiteY13" fmla="*/ 2089164 h 2991507"/>
                <a:gd name="connsiteX14" fmla="*/ 351750 w 1983085"/>
                <a:gd name="connsiteY14" fmla="*/ 1949541 h 2991507"/>
                <a:gd name="connsiteX15" fmla="*/ 342904 w 1983085"/>
                <a:gd name="connsiteY15" fmla="*/ 1997936 h 2991507"/>
                <a:gd name="connsiteX16" fmla="*/ 396860 w 1983085"/>
                <a:gd name="connsiteY16" fmla="*/ 2349194 h 2991507"/>
                <a:gd name="connsiteX17" fmla="*/ 509109 w 1983085"/>
                <a:gd name="connsiteY17" fmla="*/ 2762247 h 2991507"/>
                <a:gd name="connsiteX18" fmla="*/ 553044 w 1983085"/>
                <a:gd name="connsiteY18" fmla="*/ 2882494 h 2991507"/>
                <a:gd name="connsiteX19" fmla="*/ 250563 w 1983085"/>
                <a:gd name="connsiteY19" fmla="*/ 2991507 h 2991507"/>
                <a:gd name="connsiteX20" fmla="*/ 63306 w 1983085"/>
                <a:gd name="connsiteY20" fmla="*/ 2363639 h 2991507"/>
                <a:gd name="connsiteX21" fmla="*/ 200 w 1983085"/>
                <a:gd name="connsiteY21" fmla="*/ 1690577 h 2991507"/>
                <a:gd name="connsiteX22" fmla="*/ 120047 w 1983085"/>
                <a:gd name="connsiteY22" fmla="*/ 908009 h 2991507"/>
                <a:gd name="connsiteX23" fmla="*/ 308179 w 1983085"/>
                <a:gd name="connsiteY23" fmla="*/ 433148 h 2991507"/>
                <a:gd name="connsiteX24" fmla="*/ 473686 w 1983085"/>
                <a:gd name="connsiteY24" fmla="*/ 172515 h 2991507"/>
                <a:gd name="connsiteX25" fmla="*/ 642537 w 1983085"/>
                <a:gd name="connsiteY25" fmla="*/ 0 h 2991507"/>
                <a:gd name="connsiteX26" fmla="*/ 761759 w 1983085"/>
                <a:gd name="connsiteY26" fmla="*/ 332056 h 2991507"/>
                <a:gd name="connsiteX27" fmla="*/ 754645 w 1983085"/>
                <a:gd name="connsiteY27" fmla="*/ 678085 h 2991507"/>
                <a:gd name="connsiteX28" fmla="*/ 577543 w 1983085"/>
                <a:gd name="connsiteY28" fmla="*/ 1005788 h 2991507"/>
                <a:gd name="connsiteX29" fmla="*/ 580017 w 1983085"/>
                <a:gd name="connsiteY29" fmla="*/ 1049853 h 2991507"/>
                <a:gd name="connsiteX30" fmla="*/ 998755 w 1983085"/>
                <a:gd name="connsiteY30" fmla="*/ 813397 h 2991507"/>
                <a:gd name="connsiteX31" fmla="*/ 1491149 w 1983085"/>
                <a:gd name="connsiteY31" fmla="*/ 701311 h 2991507"/>
                <a:gd name="connsiteX32" fmla="*/ 1503751 w 1983085"/>
                <a:gd name="connsiteY32" fmla="*/ 708401 h 2991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983085" h="2991507">
                  <a:moveTo>
                    <a:pt x="1503751" y="708401"/>
                  </a:moveTo>
                  <a:cubicBezTo>
                    <a:pt x="1523712" y="737061"/>
                    <a:pt x="1480707" y="845173"/>
                    <a:pt x="1441158" y="919813"/>
                  </a:cubicBezTo>
                  <a:cubicBezTo>
                    <a:pt x="1395959" y="1005116"/>
                    <a:pt x="1303636" y="1124669"/>
                    <a:pt x="1219955" y="1213129"/>
                  </a:cubicBezTo>
                  <a:cubicBezTo>
                    <a:pt x="1136275" y="1301590"/>
                    <a:pt x="1042931" y="1380723"/>
                    <a:pt x="939074" y="1450576"/>
                  </a:cubicBezTo>
                  <a:cubicBezTo>
                    <a:pt x="835217" y="1520429"/>
                    <a:pt x="606345" y="1620692"/>
                    <a:pt x="596813" y="1632245"/>
                  </a:cubicBezTo>
                  <a:cubicBezTo>
                    <a:pt x="587281" y="1643798"/>
                    <a:pt x="649167" y="1649587"/>
                    <a:pt x="767161" y="1653421"/>
                  </a:cubicBezTo>
                  <a:cubicBezTo>
                    <a:pt x="885155" y="1657255"/>
                    <a:pt x="1148491" y="1639184"/>
                    <a:pt x="1304775" y="1655250"/>
                  </a:cubicBezTo>
                  <a:cubicBezTo>
                    <a:pt x="1461059" y="1671316"/>
                    <a:pt x="1595303" y="1714658"/>
                    <a:pt x="1704867" y="1749816"/>
                  </a:cubicBezTo>
                  <a:cubicBezTo>
                    <a:pt x="1814430" y="1784976"/>
                    <a:pt x="1923629" y="1833850"/>
                    <a:pt x="1962156" y="1866208"/>
                  </a:cubicBezTo>
                  <a:cubicBezTo>
                    <a:pt x="2000683" y="1898565"/>
                    <a:pt x="1982548" y="1903952"/>
                    <a:pt x="1936030" y="1943962"/>
                  </a:cubicBezTo>
                  <a:cubicBezTo>
                    <a:pt x="1889511" y="1983971"/>
                    <a:pt x="1791890" y="2062239"/>
                    <a:pt x="1683043" y="2106263"/>
                  </a:cubicBezTo>
                  <a:cubicBezTo>
                    <a:pt x="1574197" y="2150286"/>
                    <a:pt x="1402519" y="2193274"/>
                    <a:pt x="1282951" y="2208104"/>
                  </a:cubicBezTo>
                  <a:cubicBezTo>
                    <a:pt x="1163382" y="2222935"/>
                    <a:pt x="1078036" y="2215074"/>
                    <a:pt x="965636" y="2195250"/>
                  </a:cubicBezTo>
                  <a:cubicBezTo>
                    <a:pt x="853235" y="2175427"/>
                    <a:pt x="710858" y="2130115"/>
                    <a:pt x="608544" y="2089164"/>
                  </a:cubicBezTo>
                  <a:cubicBezTo>
                    <a:pt x="506230" y="2048213"/>
                    <a:pt x="368968" y="1961518"/>
                    <a:pt x="351750" y="1949541"/>
                  </a:cubicBezTo>
                  <a:cubicBezTo>
                    <a:pt x="334532" y="1937564"/>
                    <a:pt x="335386" y="1931327"/>
                    <a:pt x="342904" y="1997936"/>
                  </a:cubicBezTo>
                  <a:cubicBezTo>
                    <a:pt x="350422" y="2064545"/>
                    <a:pt x="369159" y="2221809"/>
                    <a:pt x="396860" y="2349194"/>
                  </a:cubicBezTo>
                  <a:cubicBezTo>
                    <a:pt x="424561" y="2476579"/>
                    <a:pt x="467735" y="2639985"/>
                    <a:pt x="509109" y="2762247"/>
                  </a:cubicBezTo>
                  <a:lnTo>
                    <a:pt x="553044" y="2882494"/>
                  </a:lnTo>
                  <a:cubicBezTo>
                    <a:pt x="473777" y="2939687"/>
                    <a:pt x="326860" y="2968014"/>
                    <a:pt x="250563" y="2991507"/>
                  </a:cubicBezTo>
                  <a:cubicBezTo>
                    <a:pt x="170949" y="2783480"/>
                    <a:pt x="105033" y="2580461"/>
                    <a:pt x="63306" y="2363639"/>
                  </a:cubicBezTo>
                  <a:cubicBezTo>
                    <a:pt x="21579" y="2146817"/>
                    <a:pt x="-2461" y="1929490"/>
                    <a:pt x="200" y="1690577"/>
                  </a:cubicBezTo>
                  <a:cubicBezTo>
                    <a:pt x="2859" y="1451663"/>
                    <a:pt x="68717" y="1117581"/>
                    <a:pt x="120047" y="908009"/>
                  </a:cubicBezTo>
                  <a:cubicBezTo>
                    <a:pt x="171377" y="698438"/>
                    <a:pt x="249239" y="555730"/>
                    <a:pt x="308179" y="433148"/>
                  </a:cubicBezTo>
                  <a:cubicBezTo>
                    <a:pt x="367119" y="310566"/>
                    <a:pt x="414822" y="245163"/>
                    <a:pt x="473686" y="172515"/>
                  </a:cubicBezTo>
                  <a:cubicBezTo>
                    <a:pt x="525192" y="108949"/>
                    <a:pt x="595112" y="17610"/>
                    <a:pt x="642537" y="0"/>
                  </a:cubicBezTo>
                  <a:cubicBezTo>
                    <a:pt x="709556" y="115352"/>
                    <a:pt x="737990" y="210065"/>
                    <a:pt x="761759" y="332056"/>
                  </a:cubicBezTo>
                  <a:cubicBezTo>
                    <a:pt x="780973" y="477891"/>
                    <a:pt x="781276" y="547748"/>
                    <a:pt x="754645" y="678085"/>
                  </a:cubicBezTo>
                  <a:cubicBezTo>
                    <a:pt x="727497" y="810951"/>
                    <a:pt x="606647" y="943826"/>
                    <a:pt x="577543" y="1005788"/>
                  </a:cubicBezTo>
                  <a:cubicBezTo>
                    <a:pt x="548438" y="1067749"/>
                    <a:pt x="509816" y="1081918"/>
                    <a:pt x="580017" y="1049853"/>
                  </a:cubicBezTo>
                  <a:cubicBezTo>
                    <a:pt x="650219" y="1017789"/>
                    <a:pt x="846899" y="871489"/>
                    <a:pt x="998755" y="813397"/>
                  </a:cubicBezTo>
                  <a:cubicBezTo>
                    <a:pt x="1150609" y="755308"/>
                    <a:pt x="1446228" y="697135"/>
                    <a:pt x="1491149" y="701311"/>
                  </a:cubicBezTo>
                  <a:cubicBezTo>
                    <a:pt x="1496764" y="701833"/>
                    <a:pt x="1500901" y="704307"/>
                    <a:pt x="1503751" y="708401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A80B6EB3-BE7D-FA75-19E3-789BB9AA19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516067" flipH="1">
              <a:off x="11571873" y="5176897"/>
              <a:ext cx="1284318" cy="1937410"/>
            </a:xfrm>
            <a:custGeom>
              <a:avLst/>
              <a:gdLst>
                <a:gd name="connsiteX0" fmla="*/ 1435000 w 1914334"/>
                <a:gd name="connsiteY0" fmla="*/ 708733 h 2986466"/>
                <a:gd name="connsiteX1" fmla="*/ 1372407 w 1914334"/>
                <a:gd name="connsiteY1" fmla="*/ 920145 h 2986466"/>
                <a:gd name="connsiteX2" fmla="*/ 1151204 w 1914334"/>
                <a:gd name="connsiteY2" fmla="*/ 1213461 h 2986466"/>
                <a:gd name="connsiteX3" fmla="*/ 870323 w 1914334"/>
                <a:gd name="connsiteY3" fmla="*/ 1450908 h 2986466"/>
                <a:gd name="connsiteX4" fmla="*/ 413435 w 1914334"/>
                <a:gd name="connsiteY4" fmla="*/ 1646154 h 2986466"/>
                <a:gd name="connsiteX5" fmla="*/ 544953 w 1914334"/>
                <a:gd name="connsiteY5" fmla="*/ 1655582 h 2986466"/>
                <a:gd name="connsiteX6" fmla="*/ 1236024 w 1914334"/>
                <a:gd name="connsiteY6" fmla="*/ 1655582 h 2986466"/>
                <a:gd name="connsiteX7" fmla="*/ 1636116 w 1914334"/>
                <a:gd name="connsiteY7" fmla="*/ 1750148 h 2986466"/>
                <a:gd name="connsiteX8" fmla="*/ 1893405 w 1914334"/>
                <a:gd name="connsiteY8" fmla="*/ 1866540 h 2986466"/>
                <a:gd name="connsiteX9" fmla="*/ 1867279 w 1914334"/>
                <a:gd name="connsiteY9" fmla="*/ 1944294 h 2986466"/>
                <a:gd name="connsiteX10" fmla="*/ 1614292 w 1914334"/>
                <a:gd name="connsiteY10" fmla="*/ 2106595 h 2986466"/>
                <a:gd name="connsiteX11" fmla="*/ 1214200 w 1914334"/>
                <a:gd name="connsiteY11" fmla="*/ 2208436 h 2986466"/>
                <a:gd name="connsiteX12" fmla="*/ 896885 w 1914334"/>
                <a:gd name="connsiteY12" fmla="*/ 2195582 h 2986466"/>
                <a:gd name="connsiteX13" fmla="*/ 539793 w 1914334"/>
                <a:gd name="connsiteY13" fmla="*/ 2089496 h 2986466"/>
                <a:gd name="connsiteX14" fmla="*/ 282999 w 1914334"/>
                <a:gd name="connsiteY14" fmla="*/ 1949873 h 2986466"/>
                <a:gd name="connsiteX15" fmla="*/ 253272 w 1914334"/>
                <a:gd name="connsiteY15" fmla="*/ 2002564 h 2986466"/>
                <a:gd name="connsiteX16" fmla="*/ 302234 w 1914334"/>
                <a:gd name="connsiteY16" fmla="*/ 2395658 h 2986466"/>
                <a:gd name="connsiteX17" fmla="*/ 387549 w 1914334"/>
                <a:gd name="connsiteY17" fmla="*/ 2772667 h 2986466"/>
                <a:gd name="connsiteX18" fmla="*/ 426333 w 1914334"/>
                <a:gd name="connsiteY18" fmla="*/ 2892034 h 2986466"/>
                <a:gd name="connsiteX19" fmla="*/ 207913 w 1914334"/>
                <a:gd name="connsiteY19" fmla="*/ 2986466 h 2986466"/>
                <a:gd name="connsiteX20" fmla="*/ 38108 w 1914334"/>
                <a:gd name="connsiteY20" fmla="*/ 2353249 h 2986466"/>
                <a:gd name="connsiteX21" fmla="*/ 2226 w 1914334"/>
                <a:gd name="connsiteY21" fmla="*/ 1730757 h 2986466"/>
                <a:gd name="connsiteX22" fmla="*/ 66957 w 1914334"/>
                <a:gd name="connsiteY22" fmla="*/ 905117 h 2986466"/>
                <a:gd name="connsiteX23" fmla="*/ 239428 w 1914334"/>
                <a:gd name="connsiteY23" fmla="*/ 433480 h 2986466"/>
                <a:gd name="connsiteX24" fmla="*/ 404935 w 1914334"/>
                <a:gd name="connsiteY24" fmla="*/ 172847 h 2986466"/>
                <a:gd name="connsiteX25" fmla="*/ 573786 w 1914334"/>
                <a:gd name="connsiteY25" fmla="*/ 332 h 2986466"/>
                <a:gd name="connsiteX26" fmla="*/ 576067 w 1914334"/>
                <a:gd name="connsiteY26" fmla="*/ 0 h 2986466"/>
                <a:gd name="connsiteX27" fmla="*/ 693008 w 1914334"/>
                <a:gd name="connsiteY27" fmla="*/ 332388 h 2986466"/>
                <a:gd name="connsiteX28" fmla="*/ 699666 w 1914334"/>
                <a:gd name="connsiteY28" fmla="*/ 437421 h 2986466"/>
                <a:gd name="connsiteX29" fmla="*/ 685894 w 1914334"/>
                <a:gd name="connsiteY29" fmla="*/ 678417 h 2986466"/>
                <a:gd name="connsiteX30" fmla="*/ 508792 w 1914334"/>
                <a:gd name="connsiteY30" fmla="*/ 1006120 h 2986466"/>
                <a:gd name="connsiteX31" fmla="*/ 511266 w 1914334"/>
                <a:gd name="connsiteY31" fmla="*/ 1050185 h 2986466"/>
                <a:gd name="connsiteX32" fmla="*/ 930004 w 1914334"/>
                <a:gd name="connsiteY32" fmla="*/ 813729 h 2986466"/>
                <a:gd name="connsiteX33" fmla="*/ 1422398 w 1914334"/>
                <a:gd name="connsiteY33" fmla="*/ 701643 h 2986466"/>
                <a:gd name="connsiteX34" fmla="*/ 1435000 w 1914334"/>
                <a:gd name="connsiteY34" fmla="*/ 708733 h 2986466"/>
                <a:gd name="connsiteX0" fmla="*/ 1435000 w 1914334"/>
                <a:gd name="connsiteY0" fmla="*/ 708733 h 2986466"/>
                <a:gd name="connsiteX1" fmla="*/ 1372407 w 1914334"/>
                <a:gd name="connsiteY1" fmla="*/ 920145 h 2986466"/>
                <a:gd name="connsiteX2" fmla="*/ 1151204 w 1914334"/>
                <a:gd name="connsiteY2" fmla="*/ 1213461 h 2986466"/>
                <a:gd name="connsiteX3" fmla="*/ 870323 w 1914334"/>
                <a:gd name="connsiteY3" fmla="*/ 1450908 h 2986466"/>
                <a:gd name="connsiteX4" fmla="*/ 413435 w 1914334"/>
                <a:gd name="connsiteY4" fmla="*/ 1646154 h 2986466"/>
                <a:gd name="connsiteX5" fmla="*/ 544953 w 1914334"/>
                <a:gd name="connsiteY5" fmla="*/ 1655582 h 2986466"/>
                <a:gd name="connsiteX6" fmla="*/ 1236024 w 1914334"/>
                <a:gd name="connsiteY6" fmla="*/ 1655582 h 2986466"/>
                <a:gd name="connsiteX7" fmla="*/ 1636116 w 1914334"/>
                <a:gd name="connsiteY7" fmla="*/ 1750148 h 2986466"/>
                <a:gd name="connsiteX8" fmla="*/ 1893405 w 1914334"/>
                <a:gd name="connsiteY8" fmla="*/ 1866540 h 2986466"/>
                <a:gd name="connsiteX9" fmla="*/ 1867279 w 1914334"/>
                <a:gd name="connsiteY9" fmla="*/ 1944294 h 2986466"/>
                <a:gd name="connsiteX10" fmla="*/ 1614292 w 1914334"/>
                <a:gd name="connsiteY10" fmla="*/ 2106595 h 2986466"/>
                <a:gd name="connsiteX11" fmla="*/ 1214200 w 1914334"/>
                <a:gd name="connsiteY11" fmla="*/ 2208436 h 2986466"/>
                <a:gd name="connsiteX12" fmla="*/ 896885 w 1914334"/>
                <a:gd name="connsiteY12" fmla="*/ 2195582 h 2986466"/>
                <a:gd name="connsiteX13" fmla="*/ 539793 w 1914334"/>
                <a:gd name="connsiteY13" fmla="*/ 2089496 h 2986466"/>
                <a:gd name="connsiteX14" fmla="*/ 282999 w 1914334"/>
                <a:gd name="connsiteY14" fmla="*/ 1949873 h 2986466"/>
                <a:gd name="connsiteX15" fmla="*/ 253272 w 1914334"/>
                <a:gd name="connsiteY15" fmla="*/ 2002564 h 2986466"/>
                <a:gd name="connsiteX16" fmla="*/ 302234 w 1914334"/>
                <a:gd name="connsiteY16" fmla="*/ 2395658 h 2986466"/>
                <a:gd name="connsiteX17" fmla="*/ 387549 w 1914334"/>
                <a:gd name="connsiteY17" fmla="*/ 2772667 h 2986466"/>
                <a:gd name="connsiteX18" fmla="*/ 426333 w 1914334"/>
                <a:gd name="connsiteY18" fmla="*/ 2892034 h 2986466"/>
                <a:gd name="connsiteX19" fmla="*/ 207913 w 1914334"/>
                <a:gd name="connsiteY19" fmla="*/ 2986466 h 2986466"/>
                <a:gd name="connsiteX20" fmla="*/ 38108 w 1914334"/>
                <a:gd name="connsiteY20" fmla="*/ 2353249 h 2986466"/>
                <a:gd name="connsiteX21" fmla="*/ 2226 w 1914334"/>
                <a:gd name="connsiteY21" fmla="*/ 1730757 h 2986466"/>
                <a:gd name="connsiteX22" fmla="*/ 66957 w 1914334"/>
                <a:gd name="connsiteY22" fmla="*/ 905117 h 2986466"/>
                <a:gd name="connsiteX23" fmla="*/ 239428 w 1914334"/>
                <a:gd name="connsiteY23" fmla="*/ 433480 h 2986466"/>
                <a:gd name="connsiteX24" fmla="*/ 404935 w 1914334"/>
                <a:gd name="connsiteY24" fmla="*/ 172847 h 2986466"/>
                <a:gd name="connsiteX25" fmla="*/ 573786 w 1914334"/>
                <a:gd name="connsiteY25" fmla="*/ 332 h 2986466"/>
                <a:gd name="connsiteX26" fmla="*/ 576067 w 1914334"/>
                <a:gd name="connsiteY26" fmla="*/ 0 h 2986466"/>
                <a:gd name="connsiteX27" fmla="*/ 693008 w 1914334"/>
                <a:gd name="connsiteY27" fmla="*/ 332388 h 2986466"/>
                <a:gd name="connsiteX28" fmla="*/ 685894 w 1914334"/>
                <a:gd name="connsiteY28" fmla="*/ 678417 h 2986466"/>
                <a:gd name="connsiteX29" fmla="*/ 508792 w 1914334"/>
                <a:gd name="connsiteY29" fmla="*/ 1006120 h 2986466"/>
                <a:gd name="connsiteX30" fmla="*/ 511266 w 1914334"/>
                <a:gd name="connsiteY30" fmla="*/ 1050185 h 2986466"/>
                <a:gd name="connsiteX31" fmla="*/ 930004 w 1914334"/>
                <a:gd name="connsiteY31" fmla="*/ 813729 h 2986466"/>
                <a:gd name="connsiteX32" fmla="*/ 1422398 w 1914334"/>
                <a:gd name="connsiteY32" fmla="*/ 701643 h 2986466"/>
                <a:gd name="connsiteX33" fmla="*/ 1435000 w 1914334"/>
                <a:gd name="connsiteY33" fmla="*/ 708733 h 2986466"/>
                <a:gd name="connsiteX0" fmla="*/ 1435000 w 1914334"/>
                <a:gd name="connsiteY0" fmla="*/ 708733 h 2986466"/>
                <a:gd name="connsiteX1" fmla="*/ 1372407 w 1914334"/>
                <a:gd name="connsiteY1" fmla="*/ 920145 h 2986466"/>
                <a:gd name="connsiteX2" fmla="*/ 1151204 w 1914334"/>
                <a:gd name="connsiteY2" fmla="*/ 1213461 h 2986466"/>
                <a:gd name="connsiteX3" fmla="*/ 870323 w 1914334"/>
                <a:gd name="connsiteY3" fmla="*/ 1450908 h 2986466"/>
                <a:gd name="connsiteX4" fmla="*/ 413435 w 1914334"/>
                <a:gd name="connsiteY4" fmla="*/ 1646154 h 2986466"/>
                <a:gd name="connsiteX5" fmla="*/ 544953 w 1914334"/>
                <a:gd name="connsiteY5" fmla="*/ 1655582 h 2986466"/>
                <a:gd name="connsiteX6" fmla="*/ 1236024 w 1914334"/>
                <a:gd name="connsiteY6" fmla="*/ 1655582 h 2986466"/>
                <a:gd name="connsiteX7" fmla="*/ 1636116 w 1914334"/>
                <a:gd name="connsiteY7" fmla="*/ 1750148 h 2986466"/>
                <a:gd name="connsiteX8" fmla="*/ 1893405 w 1914334"/>
                <a:gd name="connsiteY8" fmla="*/ 1866540 h 2986466"/>
                <a:gd name="connsiteX9" fmla="*/ 1867279 w 1914334"/>
                <a:gd name="connsiteY9" fmla="*/ 1944294 h 2986466"/>
                <a:gd name="connsiteX10" fmla="*/ 1614292 w 1914334"/>
                <a:gd name="connsiteY10" fmla="*/ 2106595 h 2986466"/>
                <a:gd name="connsiteX11" fmla="*/ 1214200 w 1914334"/>
                <a:gd name="connsiteY11" fmla="*/ 2208436 h 2986466"/>
                <a:gd name="connsiteX12" fmla="*/ 896885 w 1914334"/>
                <a:gd name="connsiteY12" fmla="*/ 2195582 h 2986466"/>
                <a:gd name="connsiteX13" fmla="*/ 539793 w 1914334"/>
                <a:gd name="connsiteY13" fmla="*/ 2089496 h 2986466"/>
                <a:gd name="connsiteX14" fmla="*/ 282999 w 1914334"/>
                <a:gd name="connsiteY14" fmla="*/ 1949873 h 2986466"/>
                <a:gd name="connsiteX15" fmla="*/ 253272 w 1914334"/>
                <a:gd name="connsiteY15" fmla="*/ 2002564 h 2986466"/>
                <a:gd name="connsiteX16" fmla="*/ 302234 w 1914334"/>
                <a:gd name="connsiteY16" fmla="*/ 2395658 h 2986466"/>
                <a:gd name="connsiteX17" fmla="*/ 387549 w 1914334"/>
                <a:gd name="connsiteY17" fmla="*/ 2772667 h 2986466"/>
                <a:gd name="connsiteX18" fmla="*/ 426333 w 1914334"/>
                <a:gd name="connsiteY18" fmla="*/ 2892034 h 2986466"/>
                <a:gd name="connsiteX19" fmla="*/ 207913 w 1914334"/>
                <a:gd name="connsiteY19" fmla="*/ 2986466 h 2986466"/>
                <a:gd name="connsiteX20" fmla="*/ 38108 w 1914334"/>
                <a:gd name="connsiteY20" fmla="*/ 2353249 h 2986466"/>
                <a:gd name="connsiteX21" fmla="*/ 2226 w 1914334"/>
                <a:gd name="connsiteY21" fmla="*/ 1730757 h 2986466"/>
                <a:gd name="connsiteX22" fmla="*/ 66957 w 1914334"/>
                <a:gd name="connsiteY22" fmla="*/ 905117 h 2986466"/>
                <a:gd name="connsiteX23" fmla="*/ 239428 w 1914334"/>
                <a:gd name="connsiteY23" fmla="*/ 433480 h 2986466"/>
                <a:gd name="connsiteX24" fmla="*/ 404935 w 1914334"/>
                <a:gd name="connsiteY24" fmla="*/ 172847 h 2986466"/>
                <a:gd name="connsiteX25" fmla="*/ 573786 w 1914334"/>
                <a:gd name="connsiteY25" fmla="*/ 332 h 2986466"/>
                <a:gd name="connsiteX26" fmla="*/ 576067 w 1914334"/>
                <a:gd name="connsiteY26" fmla="*/ 0 h 2986466"/>
                <a:gd name="connsiteX27" fmla="*/ 693008 w 1914334"/>
                <a:gd name="connsiteY27" fmla="*/ 332388 h 2986466"/>
                <a:gd name="connsiteX28" fmla="*/ 685894 w 1914334"/>
                <a:gd name="connsiteY28" fmla="*/ 678417 h 2986466"/>
                <a:gd name="connsiteX29" fmla="*/ 508792 w 1914334"/>
                <a:gd name="connsiteY29" fmla="*/ 1006120 h 2986466"/>
                <a:gd name="connsiteX30" fmla="*/ 511266 w 1914334"/>
                <a:gd name="connsiteY30" fmla="*/ 1050185 h 2986466"/>
                <a:gd name="connsiteX31" fmla="*/ 930004 w 1914334"/>
                <a:gd name="connsiteY31" fmla="*/ 813729 h 2986466"/>
                <a:gd name="connsiteX32" fmla="*/ 1422398 w 1914334"/>
                <a:gd name="connsiteY32" fmla="*/ 701643 h 2986466"/>
                <a:gd name="connsiteX33" fmla="*/ 1435000 w 1914334"/>
                <a:gd name="connsiteY33" fmla="*/ 708733 h 2986466"/>
                <a:gd name="connsiteX0" fmla="*/ 1435000 w 1914334"/>
                <a:gd name="connsiteY0" fmla="*/ 708733 h 2986466"/>
                <a:gd name="connsiteX1" fmla="*/ 1372407 w 1914334"/>
                <a:gd name="connsiteY1" fmla="*/ 920145 h 2986466"/>
                <a:gd name="connsiteX2" fmla="*/ 1151204 w 1914334"/>
                <a:gd name="connsiteY2" fmla="*/ 1213461 h 2986466"/>
                <a:gd name="connsiteX3" fmla="*/ 870323 w 1914334"/>
                <a:gd name="connsiteY3" fmla="*/ 1450908 h 2986466"/>
                <a:gd name="connsiteX4" fmla="*/ 413435 w 1914334"/>
                <a:gd name="connsiteY4" fmla="*/ 1646154 h 2986466"/>
                <a:gd name="connsiteX5" fmla="*/ 544953 w 1914334"/>
                <a:gd name="connsiteY5" fmla="*/ 1655582 h 2986466"/>
                <a:gd name="connsiteX6" fmla="*/ 1236024 w 1914334"/>
                <a:gd name="connsiteY6" fmla="*/ 1655582 h 2986466"/>
                <a:gd name="connsiteX7" fmla="*/ 1636116 w 1914334"/>
                <a:gd name="connsiteY7" fmla="*/ 1750148 h 2986466"/>
                <a:gd name="connsiteX8" fmla="*/ 1893405 w 1914334"/>
                <a:gd name="connsiteY8" fmla="*/ 1866540 h 2986466"/>
                <a:gd name="connsiteX9" fmla="*/ 1867279 w 1914334"/>
                <a:gd name="connsiteY9" fmla="*/ 1944294 h 2986466"/>
                <a:gd name="connsiteX10" fmla="*/ 1614292 w 1914334"/>
                <a:gd name="connsiteY10" fmla="*/ 2106595 h 2986466"/>
                <a:gd name="connsiteX11" fmla="*/ 1214200 w 1914334"/>
                <a:gd name="connsiteY11" fmla="*/ 2208436 h 2986466"/>
                <a:gd name="connsiteX12" fmla="*/ 896885 w 1914334"/>
                <a:gd name="connsiteY12" fmla="*/ 2195582 h 2986466"/>
                <a:gd name="connsiteX13" fmla="*/ 539793 w 1914334"/>
                <a:gd name="connsiteY13" fmla="*/ 2089496 h 2986466"/>
                <a:gd name="connsiteX14" fmla="*/ 282999 w 1914334"/>
                <a:gd name="connsiteY14" fmla="*/ 1949873 h 2986466"/>
                <a:gd name="connsiteX15" fmla="*/ 253272 w 1914334"/>
                <a:gd name="connsiteY15" fmla="*/ 2002564 h 2986466"/>
                <a:gd name="connsiteX16" fmla="*/ 302234 w 1914334"/>
                <a:gd name="connsiteY16" fmla="*/ 2395658 h 2986466"/>
                <a:gd name="connsiteX17" fmla="*/ 387549 w 1914334"/>
                <a:gd name="connsiteY17" fmla="*/ 2772667 h 2986466"/>
                <a:gd name="connsiteX18" fmla="*/ 426333 w 1914334"/>
                <a:gd name="connsiteY18" fmla="*/ 2892034 h 2986466"/>
                <a:gd name="connsiteX19" fmla="*/ 207913 w 1914334"/>
                <a:gd name="connsiteY19" fmla="*/ 2986466 h 2986466"/>
                <a:gd name="connsiteX20" fmla="*/ 38108 w 1914334"/>
                <a:gd name="connsiteY20" fmla="*/ 2353249 h 2986466"/>
                <a:gd name="connsiteX21" fmla="*/ 2226 w 1914334"/>
                <a:gd name="connsiteY21" fmla="*/ 1730757 h 2986466"/>
                <a:gd name="connsiteX22" fmla="*/ 66957 w 1914334"/>
                <a:gd name="connsiteY22" fmla="*/ 905117 h 2986466"/>
                <a:gd name="connsiteX23" fmla="*/ 239428 w 1914334"/>
                <a:gd name="connsiteY23" fmla="*/ 433480 h 2986466"/>
                <a:gd name="connsiteX24" fmla="*/ 404935 w 1914334"/>
                <a:gd name="connsiteY24" fmla="*/ 172847 h 2986466"/>
                <a:gd name="connsiteX25" fmla="*/ 573786 w 1914334"/>
                <a:gd name="connsiteY25" fmla="*/ 332 h 2986466"/>
                <a:gd name="connsiteX26" fmla="*/ 576067 w 1914334"/>
                <a:gd name="connsiteY26" fmla="*/ 0 h 2986466"/>
                <a:gd name="connsiteX27" fmla="*/ 693008 w 1914334"/>
                <a:gd name="connsiteY27" fmla="*/ 332388 h 2986466"/>
                <a:gd name="connsiteX28" fmla="*/ 685894 w 1914334"/>
                <a:gd name="connsiteY28" fmla="*/ 678417 h 2986466"/>
                <a:gd name="connsiteX29" fmla="*/ 508792 w 1914334"/>
                <a:gd name="connsiteY29" fmla="*/ 1006120 h 2986466"/>
                <a:gd name="connsiteX30" fmla="*/ 511266 w 1914334"/>
                <a:gd name="connsiteY30" fmla="*/ 1050185 h 2986466"/>
                <a:gd name="connsiteX31" fmla="*/ 930004 w 1914334"/>
                <a:gd name="connsiteY31" fmla="*/ 813729 h 2986466"/>
                <a:gd name="connsiteX32" fmla="*/ 1422398 w 1914334"/>
                <a:gd name="connsiteY32" fmla="*/ 701643 h 2986466"/>
                <a:gd name="connsiteX33" fmla="*/ 1435000 w 1914334"/>
                <a:gd name="connsiteY33" fmla="*/ 708733 h 2986466"/>
                <a:gd name="connsiteX0" fmla="*/ 1435000 w 1914334"/>
                <a:gd name="connsiteY0" fmla="*/ 708401 h 2986134"/>
                <a:gd name="connsiteX1" fmla="*/ 1372407 w 1914334"/>
                <a:gd name="connsiteY1" fmla="*/ 919813 h 2986134"/>
                <a:gd name="connsiteX2" fmla="*/ 1151204 w 1914334"/>
                <a:gd name="connsiteY2" fmla="*/ 1213129 h 2986134"/>
                <a:gd name="connsiteX3" fmla="*/ 870323 w 1914334"/>
                <a:gd name="connsiteY3" fmla="*/ 1450576 h 2986134"/>
                <a:gd name="connsiteX4" fmla="*/ 413435 w 1914334"/>
                <a:gd name="connsiteY4" fmla="*/ 1645822 h 2986134"/>
                <a:gd name="connsiteX5" fmla="*/ 544953 w 1914334"/>
                <a:gd name="connsiteY5" fmla="*/ 1655250 h 2986134"/>
                <a:gd name="connsiteX6" fmla="*/ 1236024 w 1914334"/>
                <a:gd name="connsiteY6" fmla="*/ 1655250 h 2986134"/>
                <a:gd name="connsiteX7" fmla="*/ 1636116 w 1914334"/>
                <a:gd name="connsiteY7" fmla="*/ 1749816 h 2986134"/>
                <a:gd name="connsiteX8" fmla="*/ 1893405 w 1914334"/>
                <a:gd name="connsiteY8" fmla="*/ 1866208 h 2986134"/>
                <a:gd name="connsiteX9" fmla="*/ 1867279 w 1914334"/>
                <a:gd name="connsiteY9" fmla="*/ 1943962 h 2986134"/>
                <a:gd name="connsiteX10" fmla="*/ 1614292 w 1914334"/>
                <a:gd name="connsiteY10" fmla="*/ 2106263 h 2986134"/>
                <a:gd name="connsiteX11" fmla="*/ 1214200 w 1914334"/>
                <a:gd name="connsiteY11" fmla="*/ 2208104 h 2986134"/>
                <a:gd name="connsiteX12" fmla="*/ 896885 w 1914334"/>
                <a:gd name="connsiteY12" fmla="*/ 2195250 h 2986134"/>
                <a:gd name="connsiteX13" fmla="*/ 539793 w 1914334"/>
                <a:gd name="connsiteY13" fmla="*/ 2089164 h 2986134"/>
                <a:gd name="connsiteX14" fmla="*/ 282999 w 1914334"/>
                <a:gd name="connsiteY14" fmla="*/ 1949541 h 2986134"/>
                <a:gd name="connsiteX15" fmla="*/ 253272 w 1914334"/>
                <a:gd name="connsiteY15" fmla="*/ 2002232 h 2986134"/>
                <a:gd name="connsiteX16" fmla="*/ 302234 w 1914334"/>
                <a:gd name="connsiteY16" fmla="*/ 2395326 h 2986134"/>
                <a:gd name="connsiteX17" fmla="*/ 387549 w 1914334"/>
                <a:gd name="connsiteY17" fmla="*/ 2772335 h 2986134"/>
                <a:gd name="connsiteX18" fmla="*/ 426333 w 1914334"/>
                <a:gd name="connsiteY18" fmla="*/ 2891702 h 2986134"/>
                <a:gd name="connsiteX19" fmla="*/ 207913 w 1914334"/>
                <a:gd name="connsiteY19" fmla="*/ 2986134 h 2986134"/>
                <a:gd name="connsiteX20" fmla="*/ 38108 w 1914334"/>
                <a:gd name="connsiteY20" fmla="*/ 2352917 h 2986134"/>
                <a:gd name="connsiteX21" fmla="*/ 2226 w 1914334"/>
                <a:gd name="connsiteY21" fmla="*/ 1730425 h 2986134"/>
                <a:gd name="connsiteX22" fmla="*/ 66957 w 1914334"/>
                <a:gd name="connsiteY22" fmla="*/ 904785 h 2986134"/>
                <a:gd name="connsiteX23" fmla="*/ 239428 w 1914334"/>
                <a:gd name="connsiteY23" fmla="*/ 433148 h 2986134"/>
                <a:gd name="connsiteX24" fmla="*/ 404935 w 1914334"/>
                <a:gd name="connsiteY24" fmla="*/ 172515 h 2986134"/>
                <a:gd name="connsiteX25" fmla="*/ 573786 w 1914334"/>
                <a:gd name="connsiteY25" fmla="*/ 0 h 2986134"/>
                <a:gd name="connsiteX26" fmla="*/ 693008 w 1914334"/>
                <a:gd name="connsiteY26" fmla="*/ 332056 h 2986134"/>
                <a:gd name="connsiteX27" fmla="*/ 685894 w 1914334"/>
                <a:gd name="connsiteY27" fmla="*/ 678085 h 2986134"/>
                <a:gd name="connsiteX28" fmla="*/ 508792 w 1914334"/>
                <a:gd name="connsiteY28" fmla="*/ 1005788 h 2986134"/>
                <a:gd name="connsiteX29" fmla="*/ 511266 w 1914334"/>
                <a:gd name="connsiteY29" fmla="*/ 1049853 h 2986134"/>
                <a:gd name="connsiteX30" fmla="*/ 930004 w 1914334"/>
                <a:gd name="connsiteY30" fmla="*/ 813397 h 2986134"/>
                <a:gd name="connsiteX31" fmla="*/ 1422398 w 1914334"/>
                <a:gd name="connsiteY31" fmla="*/ 701311 h 2986134"/>
                <a:gd name="connsiteX32" fmla="*/ 1435000 w 1914334"/>
                <a:gd name="connsiteY32" fmla="*/ 708401 h 2986134"/>
                <a:gd name="connsiteX0" fmla="*/ 1435000 w 1914334"/>
                <a:gd name="connsiteY0" fmla="*/ 708401 h 2986134"/>
                <a:gd name="connsiteX1" fmla="*/ 1372407 w 1914334"/>
                <a:gd name="connsiteY1" fmla="*/ 919813 h 2986134"/>
                <a:gd name="connsiteX2" fmla="*/ 1151204 w 1914334"/>
                <a:gd name="connsiteY2" fmla="*/ 1213129 h 2986134"/>
                <a:gd name="connsiteX3" fmla="*/ 870323 w 1914334"/>
                <a:gd name="connsiteY3" fmla="*/ 1450576 h 2986134"/>
                <a:gd name="connsiteX4" fmla="*/ 413435 w 1914334"/>
                <a:gd name="connsiteY4" fmla="*/ 1645822 h 2986134"/>
                <a:gd name="connsiteX5" fmla="*/ 544953 w 1914334"/>
                <a:gd name="connsiteY5" fmla="*/ 1655250 h 2986134"/>
                <a:gd name="connsiteX6" fmla="*/ 1236024 w 1914334"/>
                <a:gd name="connsiteY6" fmla="*/ 1655250 h 2986134"/>
                <a:gd name="connsiteX7" fmla="*/ 1636116 w 1914334"/>
                <a:gd name="connsiteY7" fmla="*/ 1749816 h 2986134"/>
                <a:gd name="connsiteX8" fmla="*/ 1893405 w 1914334"/>
                <a:gd name="connsiteY8" fmla="*/ 1866208 h 2986134"/>
                <a:gd name="connsiteX9" fmla="*/ 1867279 w 1914334"/>
                <a:gd name="connsiteY9" fmla="*/ 1943962 h 2986134"/>
                <a:gd name="connsiteX10" fmla="*/ 1614292 w 1914334"/>
                <a:gd name="connsiteY10" fmla="*/ 2106263 h 2986134"/>
                <a:gd name="connsiteX11" fmla="*/ 1214200 w 1914334"/>
                <a:gd name="connsiteY11" fmla="*/ 2208104 h 2986134"/>
                <a:gd name="connsiteX12" fmla="*/ 896885 w 1914334"/>
                <a:gd name="connsiteY12" fmla="*/ 2195250 h 2986134"/>
                <a:gd name="connsiteX13" fmla="*/ 539793 w 1914334"/>
                <a:gd name="connsiteY13" fmla="*/ 2089164 h 2986134"/>
                <a:gd name="connsiteX14" fmla="*/ 282999 w 1914334"/>
                <a:gd name="connsiteY14" fmla="*/ 1949541 h 2986134"/>
                <a:gd name="connsiteX15" fmla="*/ 253272 w 1914334"/>
                <a:gd name="connsiteY15" fmla="*/ 2002232 h 2986134"/>
                <a:gd name="connsiteX16" fmla="*/ 302234 w 1914334"/>
                <a:gd name="connsiteY16" fmla="*/ 2395326 h 2986134"/>
                <a:gd name="connsiteX17" fmla="*/ 387549 w 1914334"/>
                <a:gd name="connsiteY17" fmla="*/ 2772335 h 2986134"/>
                <a:gd name="connsiteX18" fmla="*/ 426333 w 1914334"/>
                <a:gd name="connsiteY18" fmla="*/ 2891702 h 2986134"/>
                <a:gd name="connsiteX19" fmla="*/ 207913 w 1914334"/>
                <a:gd name="connsiteY19" fmla="*/ 2986134 h 2986134"/>
                <a:gd name="connsiteX20" fmla="*/ 38108 w 1914334"/>
                <a:gd name="connsiteY20" fmla="*/ 2352917 h 2986134"/>
                <a:gd name="connsiteX21" fmla="*/ 2226 w 1914334"/>
                <a:gd name="connsiteY21" fmla="*/ 1730425 h 2986134"/>
                <a:gd name="connsiteX22" fmla="*/ 66957 w 1914334"/>
                <a:gd name="connsiteY22" fmla="*/ 904785 h 2986134"/>
                <a:gd name="connsiteX23" fmla="*/ 239428 w 1914334"/>
                <a:gd name="connsiteY23" fmla="*/ 433148 h 2986134"/>
                <a:gd name="connsiteX24" fmla="*/ 404935 w 1914334"/>
                <a:gd name="connsiteY24" fmla="*/ 172515 h 2986134"/>
                <a:gd name="connsiteX25" fmla="*/ 573786 w 1914334"/>
                <a:gd name="connsiteY25" fmla="*/ 0 h 2986134"/>
                <a:gd name="connsiteX26" fmla="*/ 693008 w 1914334"/>
                <a:gd name="connsiteY26" fmla="*/ 332056 h 2986134"/>
                <a:gd name="connsiteX27" fmla="*/ 685894 w 1914334"/>
                <a:gd name="connsiteY27" fmla="*/ 678085 h 2986134"/>
                <a:gd name="connsiteX28" fmla="*/ 508792 w 1914334"/>
                <a:gd name="connsiteY28" fmla="*/ 1005788 h 2986134"/>
                <a:gd name="connsiteX29" fmla="*/ 511266 w 1914334"/>
                <a:gd name="connsiteY29" fmla="*/ 1049853 h 2986134"/>
                <a:gd name="connsiteX30" fmla="*/ 930004 w 1914334"/>
                <a:gd name="connsiteY30" fmla="*/ 813397 h 2986134"/>
                <a:gd name="connsiteX31" fmla="*/ 1422398 w 1914334"/>
                <a:gd name="connsiteY31" fmla="*/ 701311 h 2986134"/>
                <a:gd name="connsiteX32" fmla="*/ 1435000 w 1914334"/>
                <a:gd name="connsiteY32" fmla="*/ 708401 h 2986134"/>
                <a:gd name="connsiteX0" fmla="*/ 1435000 w 1914334"/>
                <a:gd name="connsiteY0" fmla="*/ 708401 h 2986134"/>
                <a:gd name="connsiteX1" fmla="*/ 1372407 w 1914334"/>
                <a:gd name="connsiteY1" fmla="*/ 919813 h 2986134"/>
                <a:gd name="connsiteX2" fmla="*/ 1151204 w 1914334"/>
                <a:gd name="connsiteY2" fmla="*/ 1213129 h 2986134"/>
                <a:gd name="connsiteX3" fmla="*/ 870323 w 1914334"/>
                <a:gd name="connsiteY3" fmla="*/ 1450576 h 2986134"/>
                <a:gd name="connsiteX4" fmla="*/ 413435 w 1914334"/>
                <a:gd name="connsiteY4" fmla="*/ 1645822 h 2986134"/>
                <a:gd name="connsiteX5" fmla="*/ 544953 w 1914334"/>
                <a:gd name="connsiteY5" fmla="*/ 1655250 h 2986134"/>
                <a:gd name="connsiteX6" fmla="*/ 1236024 w 1914334"/>
                <a:gd name="connsiteY6" fmla="*/ 1655250 h 2986134"/>
                <a:gd name="connsiteX7" fmla="*/ 1636116 w 1914334"/>
                <a:gd name="connsiteY7" fmla="*/ 1749816 h 2986134"/>
                <a:gd name="connsiteX8" fmla="*/ 1893405 w 1914334"/>
                <a:gd name="connsiteY8" fmla="*/ 1866208 h 2986134"/>
                <a:gd name="connsiteX9" fmla="*/ 1867279 w 1914334"/>
                <a:gd name="connsiteY9" fmla="*/ 1943962 h 2986134"/>
                <a:gd name="connsiteX10" fmla="*/ 1614292 w 1914334"/>
                <a:gd name="connsiteY10" fmla="*/ 2106263 h 2986134"/>
                <a:gd name="connsiteX11" fmla="*/ 1214200 w 1914334"/>
                <a:gd name="connsiteY11" fmla="*/ 2208104 h 2986134"/>
                <a:gd name="connsiteX12" fmla="*/ 896885 w 1914334"/>
                <a:gd name="connsiteY12" fmla="*/ 2195250 h 2986134"/>
                <a:gd name="connsiteX13" fmla="*/ 539793 w 1914334"/>
                <a:gd name="connsiteY13" fmla="*/ 2089164 h 2986134"/>
                <a:gd name="connsiteX14" fmla="*/ 282999 w 1914334"/>
                <a:gd name="connsiteY14" fmla="*/ 1949541 h 2986134"/>
                <a:gd name="connsiteX15" fmla="*/ 253272 w 1914334"/>
                <a:gd name="connsiteY15" fmla="*/ 2002232 h 2986134"/>
                <a:gd name="connsiteX16" fmla="*/ 302234 w 1914334"/>
                <a:gd name="connsiteY16" fmla="*/ 2395326 h 2986134"/>
                <a:gd name="connsiteX17" fmla="*/ 387549 w 1914334"/>
                <a:gd name="connsiteY17" fmla="*/ 2772335 h 2986134"/>
                <a:gd name="connsiteX18" fmla="*/ 426333 w 1914334"/>
                <a:gd name="connsiteY18" fmla="*/ 2891702 h 2986134"/>
                <a:gd name="connsiteX19" fmla="*/ 207913 w 1914334"/>
                <a:gd name="connsiteY19" fmla="*/ 2986134 h 2986134"/>
                <a:gd name="connsiteX20" fmla="*/ 38108 w 1914334"/>
                <a:gd name="connsiteY20" fmla="*/ 2352917 h 2986134"/>
                <a:gd name="connsiteX21" fmla="*/ 2226 w 1914334"/>
                <a:gd name="connsiteY21" fmla="*/ 1730425 h 2986134"/>
                <a:gd name="connsiteX22" fmla="*/ 66957 w 1914334"/>
                <a:gd name="connsiteY22" fmla="*/ 904785 h 2986134"/>
                <a:gd name="connsiteX23" fmla="*/ 239428 w 1914334"/>
                <a:gd name="connsiteY23" fmla="*/ 433148 h 2986134"/>
                <a:gd name="connsiteX24" fmla="*/ 404935 w 1914334"/>
                <a:gd name="connsiteY24" fmla="*/ 172515 h 2986134"/>
                <a:gd name="connsiteX25" fmla="*/ 573786 w 1914334"/>
                <a:gd name="connsiteY25" fmla="*/ 0 h 2986134"/>
                <a:gd name="connsiteX26" fmla="*/ 693008 w 1914334"/>
                <a:gd name="connsiteY26" fmla="*/ 332056 h 2986134"/>
                <a:gd name="connsiteX27" fmla="*/ 685894 w 1914334"/>
                <a:gd name="connsiteY27" fmla="*/ 678085 h 2986134"/>
                <a:gd name="connsiteX28" fmla="*/ 508792 w 1914334"/>
                <a:gd name="connsiteY28" fmla="*/ 1005788 h 2986134"/>
                <a:gd name="connsiteX29" fmla="*/ 511266 w 1914334"/>
                <a:gd name="connsiteY29" fmla="*/ 1049853 h 2986134"/>
                <a:gd name="connsiteX30" fmla="*/ 930004 w 1914334"/>
                <a:gd name="connsiteY30" fmla="*/ 813397 h 2986134"/>
                <a:gd name="connsiteX31" fmla="*/ 1422398 w 1914334"/>
                <a:gd name="connsiteY31" fmla="*/ 701311 h 2986134"/>
                <a:gd name="connsiteX32" fmla="*/ 1435000 w 1914334"/>
                <a:gd name="connsiteY32" fmla="*/ 708401 h 2986134"/>
                <a:gd name="connsiteX0" fmla="*/ 1435000 w 1914334"/>
                <a:gd name="connsiteY0" fmla="*/ 708401 h 2986134"/>
                <a:gd name="connsiteX1" fmla="*/ 1372407 w 1914334"/>
                <a:gd name="connsiteY1" fmla="*/ 919813 h 2986134"/>
                <a:gd name="connsiteX2" fmla="*/ 1151204 w 1914334"/>
                <a:gd name="connsiteY2" fmla="*/ 1213129 h 2986134"/>
                <a:gd name="connsiteX3" fmla="*/ 870323 w 1914334"/>
                <a:gd name="connsiteY3" fmla="*/ 1450576 h 2986134"/>
                <a:gd name="connsiteX4" fmla="*/ 413435 w 1914334"/>
                <a:gd name="connsiteY4" fmla="*/ 1645822 h 2986134"/>
                <a:gd name="connsiteX5" fmla="*/ 544953 w 1914334"/>
                <a:gd name="connsiteY5" fmla="*/ 1655250 h 2986134"/>
                <a:gd name="connsiteX6" fmla="*/ 1236024 w 1914334"/>
                <a:gd name="connsiteY6" fmla="*/ 1655250 h 2986134"/>
                <a:gd name="connsiteX7" fmla="*/ 1636116 w 1914334"/>
                <a:gd name="connsiteY7" fmla="*/ 1749816 h 2986134"/>
                <a:gd name="connsiteX8" fmla="*/ 1893405 w 1914334"/>
                <a:gd name="connsiteY8" fmla="*/ 1866208 h 2986134"/>
                <a:gd name="connsiteX9" fmla="*/ 1867279 w 1914334"/>
                <a:gd name="connsiteY9" fmla="*/ 1943962 h 2986134"/>
                <a:gd name="connsiteX10" fmla="*/ 1614292 w 1914334"/>
                <a:gd name="connsiteY10" fmla="*/ 2106263 h 2986134"/>
                <a:gd name="connsiteX11" fmla="*/ 1214200 w 1914334"/>
                <a:gd name="connsiteY11" fmla="*/ 2208104 h 2986134"/>
                <a:gd name="connsiteX12" fmla="*/ 896885 w 1914334"/>
                <a:gd name="connsiteY12" fmla="*/ 2195250 h 2986134"/>
                <a:gd name="connsiteX13" fmla="*/ 539793 w 1914334"/>
                <a:gd name="connsiteY13" fmla="*/ 2089164 h 2986134"/>
                <a:gd name="connsiteX14" fmla="*/ 282999 w 1914334"/>
                <a:gd name="connsiteY14" fmla="*/ 1949541 h 2986134"/>
                <a:gd name="connsiteX15" fmla="*/ 253272 w 1914334"/>
                <a:gd name="connsiteY15" fmla="*/ 2002232 h 2986134"/>
                <a:gd name="connsiteX16" fmla="*/ 302234 w 1914334"/>
                <a:gd name="connsiteY16" fmla="*/ 2395326 h 2986134"/>
                <a:gd name="connsiteX17" fmla="*/ 387549 w 1914334"/>
                <a:gd name="connsiteY17" fmla="*/ 2772335 h 2986134"/>
                <a:gd name="connsiteX18" fmla="*/ 426333 w 1914334"/>
                <a:gd name="connsiteY18" fmla="*/ 2891702 h 2986134"/>
                <a:gd name="connsiteX19" fmla="*/ 207913 w 1914334"/>
                <a:gd name="connsiteY19" fmla="*/ 2986134 h 2986134"/>
                <a:gd name="connsiteX20" fmla="*/ 38108 w 1914334"/>
                <a:gd name="connsiteY20" fmla="*/ 2352917 h 2986134"/>
                <a:gd name="connsiteX21" fmla="*/ 2226 w 1914334"/>
                <a:gd name="connsiteY21" fmla="*/ 1730425 h 2986134"/>
                <a:gd name="connsiteX22" fmla="*/ 66957 w 1914334"/>
                <a:gd name="connsiteY22" fmla="*/ 904785 h 2986134"/>
                <a:gd name="connsiteX23" fmla="*/ 239428 w 1914334"/>
                <a:gd name="connsiteY23" fmla="*/ 433148 h 2986134"/>
                <a:gd name="connsiteX24" fmla="*/ 404935 w 1914334"/>
                <a:gd name="connsiteY24" fmla="*/ 172515 h 2986134"/>
                <a:gd name="connsiteX25" fmla="*/ 573786 w 1914334"/>
                <a:gd name="connsiteY25" fmla="*/ 0 h 2986134"/>
                <a:gd name="connsiteX26" fmla="*/ 693008 w 1914334"/>
                <a:gd name="connsiteY26" fmla="*/ 332056 h 2986134"/>
                <a:gd name="connsiteX27" fmla="*/ 685894 w 1914334"/>
                <a:gd name="connsiteY27" fmla="*/ 678085 h 2986134"/>
                <a:gd name="connsiteX28" fmla="*/ 508792 w 1914334"/>
                <a:gd name="connsiteY28" fmla="*/ 1005788 h 2986134"/>
                <a:gd name="connsiteX29" fmla="*/ 511266 w 1914334"/>
                <a:gd name="connsiteY29" fmla="*/ 1049853 h 2986134"/>
                <a:gd name="connsiteX30" fmla="*/ 930004 w 1914334"/>
                <a:gd name="connsiteY30" fmla="*/ 813397 h 2986134"/>
                <a:gd name="connsiteX31" fmla="*/ 1422398 w 1914334"/>
                <a:gd name="connsiteY31" fmla="*/ 701311 h 2986134"/>
                <a:gd name="connsiteX32" fmla="*/ 1435000 w 1914334"/>
                <a:gd name="connsiteY32" fmla="*/ 708401 h 2986134"/>
                <a:gd name="connsiteX0" fmla="*/ 1435000 w 1914334"/>
                <a:gd name="connsiteY0" fmla="*/ 708401 h 2986134"/>
                <a:gd name="connsiteX1" fmla="*/ 1372407 w 1914334"/>
                <a:gd name="connsiteY1" fmla="*/ 919813 h 2986134"/>
                <a:gd name="connsiteX2" fmla="*/ 1151204 w 1914334"/>
                <a:gd name="connsiteY2" fmla="*/ 1213129 h 2986134"/>
                <a:gd name="connsiteX3" fmla="*/ 870323 w 1914334"/>
                <a:gd name="connsiteY3" fmla="*/ 1450576 h 2986134"/>
                <a:gd name="connsiteX4" fmla="*/ 413435 w 1914334"/>
                <a:gd name="connsiteY4" fmla="*/ 1645822 h 2986134"/>
                <a:gd name="connsiteX5" fmla="*/ 698410 w 1914334"/>
                <a:gd name="connsiteY5" fmla="*/ 1653421 h 2986134"/>
                <a:gd name="connsiteX6" fmla="*/ 1236024 w 1914334"/>
                <a:gd name="connsiteY6" fmla="*/ 1655250 h 2986134"/>
                <a:gd name="connsiteX7" fmla="*/ 1636116 w 1914334"/>
                <a:gd name="connsiteY7" fmla="*/ 1749816 h 2986134"/>
                <a:gd name="connsiteX8" fmla="*/ 1893405 w 1914334"/>
                <a:gd name="connsiteY8" fmla="*/ 1866208 h 2986134"/>
                <a:gd name="connsiteX9" fmla="*/ 1867279 w 1914334"/>
                <a:gd name="connsiteY9" fmla="*/ 1943962 h 2986134"/>
                <a:gd name="connsiteX10" fmla="*/ 1614292 w 1914334"/>
                <a:gd name="connsiteY10" fmla="*/ 2106263 h 2986134"/>
                <a:gd name="connsiteX11" fmla="*/ 1214200 w 1914334"/>
                <a:gd name="connsiteY11" fmla="*/ 2208104 h 2986134"/>
                <a:gd name="connsiteX12" fmla="*/ 896885 w 1914334"/>
                <a:gd name="connsiteY12" fmla="*/ 2195250 h 2986134"/>
                <a:gd name="connsiteX13" fmla="*/ 539793 w 1914334"/>
                <a:gd name="connsiteY13" fmla="*/ 2089164 h 2986134"/>
                <a:gd name="connsiteX14" fmla="*/ 282999 w 1914334"/>
                <a:gd name="connsiteY14" fmla="*/ 1949541 h 2986134"/>
                <a:gd name="connsiteX15" fmla="*/ 253272 w 1914334"/>
                <a:gd name="connsiteY15" fmla="*/ 2002232 h 2986134"/>
                <a:gd name="connsiteX16" fmla="*/ 302234 w 1914334"/>
                <a:gd name="connsiteY16" fmla="*/ 2395326 h 2986134"/>
                <a:gd name="connsiteX17" fmla="*/ 387549 w 1914334"/>
                <a:gd name="connsiteY17" fmla="*/ 2772335 h 2986134"/>
                <a:gd name="connsiteX18" fmla="*/ 426333 w 1914334"/>
                <a:gd name="connsiteY18" fmla="*/ 2891702 h 2986134"/>
                <a:gd name="connsiteX19" fmla="*/ 207913 w 1914334"/>
                <a:gd name="connsiteY19" fmla="*/ 2986134 h 2986134"/>
                <a:gd name="connsiteX20" fmla="*/ 38108 w 1914334"/>
                <a:gd name="connsiteY20" fmla="*/ 2352917 h 2986134"/>
                <a:gd name="connsiteX21" fmla="*/ 2226 w 1914334"/>
                <a:gd name="connsiteY21" fmla="*/ 1730425 h 2986134"/>
                <a:gd name="connsiteX22" fmla="*/ 66957 w 1914334"/>
                <a:gd name="connsiteY22" fmla="*/ 904785 h 2986134"/>
                <a:gd name="connsiteX23" fmla="*/ 239428 w 1914334"/>
                <a:gd name="connsiteY23" fmla="*/ 433148 h 2986134"/>
                <a:gd name="connsiteX24" fmla="*/ 404935 w 1914334"/>
                <a:gd name="connsiteY24" fmla="*/ 172515 h 2986134"/>
                <a:gd name="connsiteX25" fmla="*/ 573786 w 1914334"/>
                <a:gd name="connsiteY25" fmla="*/ 0 h 2986134"/>
                <a:gd name="connsiteX26" fmla="*/ 693008 w 1914334"/>
                <a:gd name="connsiteY26" fmla="*/ 332056 h 2986134"/>
                <a:gd name="connsiteX27" fmla="*/ 685894 w 1914334"/>
                <a:gd name="connsiteY27" fmla="*/ 678085 h 2986134"/>
                <a:gd name="connsiteX28" fmla="*/ 508792 w 1914334"/>
                <a:gd name="connsiteY28" fmla="*/ 1005788 h 2986134"/>
                <a:gd name="connsiteX29" fmla="*/ 511266 w 1914334"/>
                <a:gd name="connsiteY29" fmla="*/ 1049853 h 2986134"/>
                <a:gd name="connsiteX30" fmla="*/ 930004 w 1914334"/>
                <a:gd name="connsiteY30" fmla="*/ 813397 h 2986134"/>
                <a:gd name="connsiteX31" fmla="*/ 1422398 w 1914334"/>
                <a:gd name="connsiteY31" fmla="*/ 701311 h 2986134"/>
                <a:gd name="connsiteX32" fmla="*/ 1435000 w 1914334"/>
                <a:gd name="connsiteY32" fmla="*/ 708401 h 2986134"/>
                <a:gd name="connsiteX0" fmla="*/ 1435000 w 1914334"/>
                <a:gd name="connsiteY0" fmla="*/ 708401 h 2986134"/>
                <a:gd name="connsiteX1" fmla="*/ 1372407 w 1914334"/>
                <a:gd name="connsiteY1" fmla="*/ 919813 h 2986134"/>
                <a:gd name="connsiteX2" fmla="*/ 1151204 w 1914334"/>
                <a:gd name="connsiteY2" fmla="*/ 1213129 h 2986134"/>
                <a:gd name="connsiteX3" fmla="*/ 870323 w 1914334"/>
                <a:gd name="connsiteY3" fmla="*/ 1450576 h 2986134"/>
                <a:gd name="connsiteX4" fmla="*/ 528062 w 1914334"/>
                <a:gd name="connsiteY4" fmla="*/ 1632245 h 2986134"/>
                <a:gd name="connsiteX5" fmla="*/ 698410 w 1914334"/>
                <a:gd name="connsiteY5" fmla="*/ 1653421 h 2986134"/>
                <a:gd name="connsiteX6" fmla="*/ 1236024 w 1914334"/>
                <a:gd name="connsiteY6" fmla="*/ 1655250 h 2986134"/>
                <a:gd name="connsiteX7" fmla="*/ 1636116 w 1914334"/>
                <a:gd name="connsiteY7" fmla="*/ 1749816 h 2986134"/>
                <a:gd name="connsiteX8" fmla="*/ 1893405 w 1914334"/>
                <a:gd name="connsiteY8" fmla="*/ 1866208 h 2986134"/>
                <a:gd name="connsiteX9" fmla="*/ 1867279 w 1914334"/>
                <a:gd name="connsiteY9" fmla="*/ 1943962 h 2986134"/>
                <a:gd name="connsiteX10" fmla="*/ 1614292 w 1914334"/>
                <a:gd name="connsiteY10" fmla="*/ 2106263 h 2986134"/>
                <a:gd name="connsiteX11" fmla="*/ 1214200 w 1914334"/>
                <a:gd name="connsiteY11" fmla="*/ 2208104 h 2986134"/>
                <a:gd name="connsiteX12" fmla="*/ 896885 w 1914334"/>
                <a:gd name="connsiteY12" fmla="*/ 2195250 h 2986134"/>
                <a:gd name="connsiteX13" fmla="*/ 539793 w 1914334"/>
                <a:gd name="connsiteY13" fmla="*/ 2089164 h 2986134"/>
                <a:gd name="connsiteX14" fmla="*/ 282999 w 1914334"/>
                <a:gd name="connsiteY14" fmla="*/ 1949541 h 2986134"/>
                <a:gd name="connsiteX15" fmla="*/ 253272 w 1914334"/>
                <a:gd name="connsiteY15" fmla="*/ 2002232 h 2986134"/>
                <a:gd name="connsiteX16" fmla="*/ 302234 w 1914334"/>
                <a:gd name="connsiteY16" fmla="*/ 2395326 h 2986134"/>
                <a:gd name="connsiteX17" fmla="*/ 387549 w 1914334"/>
                <a:gd name="connsiteY17" fmla="*/ 2772335 h 2986134"/>
                <a:gd name="connsiteX18" fmla="*/ 426333 w 1914334"/>
                <a:gd name="connsiteY18" fmla="*/ 2891702 h 2986134"/>
                <a:gd name="connsiteX19" fmla="*/ 207913 w 1914334"/>
                <a:gd name="connsiteY19" fmla="*/ 2986134 h 2986134"/>
                <a:gd name="connsiteX20" fmla="*/ 38108 w 1914334"/>
                <a:gd name="connsiteY20" fmla="*/ 2352917 h 2986134"/>
                <a:gd name="connsiteX21" fmla="*/ 2226 w 1914334"/>
                <a:gd name="connsiteY21" fmla="*/ 1730425 h 2986134"/>
                <a:gd name="connsiteX22" fmla="*/ 66957 w 1914334"/>
                <a:gd name="connsiteY22" fmla="*/ 904785 h 2986134"/>
                <a:gd name="connsiteX23" fmla="*/ 239428 w 1914334"/>
                <a:gd name="connsiteY23" fmla="*/ 433148 h 2986134"/>
                <a:gd name="connsiteX24" fmla="*/ 404935 w 1914334"/>
                <a:gd name="connsiteY24" fmla="*/ 172515 h 2986134"/>
                <a:gd name="connsiteX25" fmla="*/ 573786 w 1914334"/>
                <a:gd name="connsiteY25" fmla="*/ 0 h 2986134"/>
                <a:gd name="connsiteX26" fmla="*/ 693008 w 1914334"/>
                <a:gd name="connsiteY26" fmla="*/ 332056 h 2986134"/>
                <a:gd name="connsiteX27" fmla="*/ 685894 w 1914334"/>
                <a:gd name="connsiteY27" fmla="*/ 678085 h 2986134"/>
                <a:gd name="connsiteX28" fmla="*/ 508792 w 1914334"/>
                <a:gd name="connsiteY28" fmla="*/ 1005788 h 2986134"/>
                <a:gd name="connsiteX29" fmla="*/ 511266 w 1914334"/>
                <a:gd name="connsiteY29" fmla="*/ 1049853 h 2986134"/>
                <a:gd name="connsiteX30" fmla="*/ 930004 w 1914334"/>
                <a:gd name="connsiteY30" fmla="*/ 813397 h 2986134"/>
                <a:gd name="connsiteX31" fmla="*/ 1422398 w 1914334"/>
                <a:gd name="connsiteY31" fmla="*/ 701311 h 2986134"/>
                <a:gd name="connsiteX32" fmla="*/ 1435000 w 1914334"/>
                <a:gd name="connsiteY32" fmla="*/ 708401 h 2986134"/>
                <a:gd name="connsiteX0" fmla="*/ 1435000 w 1914334"/>
                <a:gd name="connsiteY0" fmla="*/ 708401 h 2986134"/>
                <a:gd name="connsiteX1" fmla="*/ 1372407 w 1914334"/>
                <a:gd name="connsiteY1" fmla="*/ 919813 h 2986134"/>
                <a:gd name="connsiteX2" fmla="*/ 1151204 w 1914334"/>
                <a:gd name="connsiteY2" fmla="*/ 1213129 h 2986134"/>
                <a:gd name="connsiteX3" fmla="*/ 870323 w 1914334"/>
                <a:gd name="connsiteY3" fmla="*/ 1450576 h 2986134"/>
                <a:gd name="connsiteX4" fmla="*/ 528062 w 1914334"/>
                <a:gd name="connsiteY4" fmla="*/ 1632245 h 2986134"/>
                <a:gd name="connsiteX5" fmla="*/ 698410 w 1914334"/>
                <a:gd name="connsiteY5" fmla="*/ 1653421 h 2986134"/>
                <a:gd name="connsiteX6" fmla="*/ 1236024 w 1914334"/>
                <a:gd name="connsiteY6" fmla="*/ 1655250 h 2986134"/>
                <a:gd name="connsiteX7" fmla="*/ 1636116 w 1914334"/>
                <a:gd name="connsiteY7" fmla="*/ 1749816 h 2986134"/>
                <a:gd name="connsiteX8" fmla="*/ 1893405 w 1914334"/>
                <a:gd name="connsiteY8" fmla="*/ 1866208 h 2986134"/>
                <a:gd name="connsiteX9" fmla="*/ 1867279 w 1914334"/>
                <a:gd name="connsiteY9" fmla="*/ 1943962 h 2986134"/>
                <a:gd name="connsiteX10" fmla="*/ 1614292 w 1914334"/>
                <a:gd name="connsiteY10" fmla="*/ 2106263 h 2986134"/>
                <a:gd name="connsiteX11" fmla="*/ 1214200 w 1914334"/>
                <a:gd name="connsiteY11" fmla="*/ 2208104 h 2986134"/>
                <a:gd name="connsiteX12" fmla="*/ 896885 w 1914334"/>
                <a:gd name="connsiteY12" fmla="*/ 2195250 h 2986134"/>
                <a:gd name="connsiteX13" fmla="*/ 539793 w 1914334"/>
                <a:gd name="connsiteY13" fmla="*/ 2089164 h 2986134"/>
                <a:gd name="connsiteX14" fmla="*/ 282999 w 1914334"/>
                <a:gd name="connsiteY14" fmla="*/ 1949541 h 2986134"/>
                <a:gd name="connsiteX15" fmla="*/ 253272 w 1914334"/>
                <a:gd name="connsiteY15" fmla="*/ 2002232 h 2986134"/>
                <a:gd name="connsiteX16" fmla="*/ 302234 w 1914334"/>
                <a:gd name="connsiteY16" fmla="*/ 2395326 h 2986134"/>
                <a:gd name="connsiteX17" fmla="*/ 387549 w 1914334"/>
                <a:gd name="connsiteY17" fmla="*/ 2772335 h 2986134"/>
                <a:gd name="connsiteX18" fmla="*/ 426333 w 1914334"/>
                <a:gd name="connsiteY18" fmla="*/ 2891702 h 2986134"/>
                <a:gd name="connsiteX19" fmla="*/ 207913 w 1914334"/>
                <a:gd name="connsiteY19" fmla="*/ 2986134 h 2986134"/>
                <a:gd name="connsiteX20" fmla="*/ 38108 w 1914334"/>
                <a:gd name="connsiteY20" fmla="*/ 2352917 h 2986134"/>
                <a:gd name="connsiteX21" fmla="*/ 2226 w 1914334"/>
                <a:gd name="connsiteY21" fmla="*/ 1730425 h 2986134"/>
                <a:gd name="connsiteX22" fmla="*/ 66957 w 1914334"/>
                <a:gd name="connsiteY22" fmla="*/ 904785 h 2986134"/>
                <a:gd name="connsiteX23" fmla="*/ 239428 w 1914334"/>
                <a:gd name="connsiteY23" fmla="*/ 433148 h 2986134"/>
                <a:gd name="connsiteX24" fmla="*/ 404935 w 1914334"/>
                <a:gd name="connsiteY24" fmla="*/ 172515 h 2986134"/>
                <a:gd name="connsiteX25" fmla="*/ 573786 w 1914334"/>
                <a:gd name="connsiteY25" fmla="*/ 0 h 2986134"/>
                <a:gd name="connsiteX26" fmla="*/ 693008 w 1914334"/>
                <a:gd name="connsiteY26" fmla="*/ 332056 h 2986134"/>
                <a:gd name="connsiteX27" fmla="*/ 685894 w 1914334"/>
                <a:gd name="connsiteY27" fmla="*/ 678085 h 2986134"/>
                <a:gd name="connsiteX28" fmla="*/ 508792 w 1914334"/>
                <a:gd name="connsiteY28" fmla="*/ 1005788 h 2986134"/>
                <a:gd name="connsiteX29" fmla="*/ 511266 w 1914334"/>
                <a:gd name="connsiteY29" fmla="*/ 1049853 h 2986134"/>
                <a:gd name="connsiteX30" fmla="*/ 930004 w 1914334"/>
                <a:gd name="connsiteY30" fmla="*/ 813397 h 2986134"/>
                <a:gd name="connsiteX31" fmla="*/ 1422398 w 1914334"/>
                <a:gd name="connsiteY31" fmla="*/ 701311 h 2986134"/>
                <a:gd name="connsiteX32" fmla="*/ 1435000 w 1914334"/>
                <a:gd name="connsiteY32" fmla="*/ 708401 h 2986134"/>
                <a:gd name="connsiteX0" fmla="*/ 1473669 w 1953003"/>
                <a:gd name="connsiteY0" fmla="*/ 708401 h 2986134"/>
                <a:gd name="connsiteX1" fmla="*/ 1411076 w 1953003"/>
                <a:gd name="connsiteY1" fmla="*/ 919813 h 2986134"/>
                <a:gd name="connsiteX2" fmla="*/ 1189873 w 1953003"/>
                <a:gd name="connsiteY2" fmla="*/ 1213129 h 2986134"/>
                <a:gd name="connsiteX3" fmla="*/ 908992 w 1953003"/>
                <a:gd name="connsiteY3" fmla="*/ 1450576 h 2986134"/>
                <a:gd name="connsiteX4" fmla="*/ 566731 w 1953003"/>
                <a:gd name="connsiteY4" fmla="*/ 1632245 h 2986134"/>
                <a:gd name="connsiteX5" fmla="*/ 737079 w 1953003"/>
                <a:gd name="connsiteY5" fmla="*/ 1653421 h 2986134"/>
                <a:gd name="connsiteX6" fmla="*/ 1274693 w 1953003"/>
                <a:gd name="connsiteY6" fmla="*/ 1655250 h 2986134"/>
                <a:gd name="connsiteX7" fmla="*/ 1674785 w 1953003"/>
                <a:gd name="connsiteY7" fmla="*/ 1749816 h 2986134"/>
                <a:gd name="connsiteX8" fmla="*/ 1932074 w 1953003"/>
                <a:gd name="connsiteY8" fmla="*/ 1866208 h 2986134"/>
                <a:gd name="connsiteX9" fmla="*/ 1905948 w 1953003"/>
                <a:gd name="connsiteY9" fmla="*/ 1943962 h 2986134"/>
                <a:gd name="connsiteX10" fmla="*/ 1652961 w 1953003"/>
                <a:gd name="connsiteY10" fmla="*/ 2106263 h 2986134"/>
                <a:gd name="connsiteX11" fmla="*/ 1252869 w 1953003"/>
                <a:gd name="connsiteY11" fmla="*/ 2208104 h 2986134"/>
                <a:gd name="connsiteX12" fmla="*/ 935554 w 1953003"/>
                <a:gd name="connsiteY12" fmla="*/ 2195250 h 2986134"/>
                <a:gd name="connsiteX13" fmla="*/ 578462 w 1953003"/>
                <a:gd name="connsiteY13" fmla="*/ 2089164 h 2986134"/>
                <a:gd name="connsiteX14" fmla="*/ 321668 w 1953003"/>
                <a:gd name="connsiteY14" fmla="*/ 1949541 h 2986134"/>
                <a:gd name="connsiteX15" fmla="*/ 291941 w 1953003"/>
                <a:gd name="connsiteY15" fmla="*/ 2002232 h 2986134"/>
                <a:gd name="connsiteX16" fmla="*/ 340903 w 1953003"/>
                <a:gd name="connsiteY16" fmla="*/ 2395326 h 2986134"/>
                <a:gd name="connsiteX17" fmla="*/ 426218 w 1953003"/>
                <a:gd name="connsiteY17" fmla="*/ 2772335 h 2986134"/>
                <a:gd name="connsiteX18" fmla="*/ 465002 w 1953003"/>
                <a:gd name="connsiteY18" fmla="*/ 2891702 h 2986134"/>
                <a:gd name="connsiteX19" fmla="*/ 246582 w 1953003"/>
                <a:gd name="connsiteY19" fmla="*/ 2986134 h 2986134"/>
                <a:gd name="connsiteX20" fmla="*/ 76777 w 1953003"/>
                <a:gd name="connsiteY20" fmla="*/ 2352917 h 2986134"/>
                <a:gd name="connsiteX21" fmla="*/ 131 w 1953003"/>
                <a:gd name="connsiteY21" fmla="*/ 1730652 h 2986134"/>
                <a:gd name="connsiteX22" fmla="*/ 105626 w 1953003"/>
                <a:gd name="connsiteY22" fmla="*/ 904785 h 2986134"/>
                <a:gd name="connsiteX23" fmla="*/ 278097 w 1953003"/>
                <a:gd name="connsiteY23" fmla="*/ 433148 h 2986134"/>
                <a:gd name="connsiteX24" fmla="*/ 443604 w 1953003"/>
                <a:gd name="connsiteY24" fmla="*/ 172515 h 2986134"/>
                <a:gd name="connsiteX25" fmla="*/ 612455 w 1953003"/>
                <a:gd name="connsiteY25" fmla="*/ 0 h 2986134"/>
                <a:gd name="connsiteX26" fmla="*/ 731677 w 1953003"/>
                <a:gd name="connsiteY26" fmla="*/ 332056 h 2986134"/>
                <a:gd name="connsiteX27" fmla="*/ 724563 w 1953003"/>
                <a:gd name="connsiteY27" fmla="*/ 678085 h 2986134"/>
                <a:gd name="connsiteX28" fmla="*/ 547461 w 1953003"/>
                <a:gd name="connsiteY28" fmla="*/ 1005788 h 2986134"/>
                <a:gd name="connsiteX29" fmla="*/ 549935 w 1953003"/>
                <a:gd name="connsiteY29" fmla="*/ 1049853 h 2986134"/>
                <a:gd name="connsiteX30" fmla="*/ 968673 w 1953003"/>
                <a:gd name="connsiteY30" fmla="*/ 813397 h 2986134"/>
                <a:gd name="connsiteX31" fmla="*/ 1461067 w 1953003"/>
                <a:gd name="connsiteY31" fmla="*/ 701311 h 2986134"/>
                <a:gd name="connsiteX32" fmla="*/ 1473669 w 1953003"/>
                <a:gd name="connsiteY32" fmla="*/ 708401 h 2986134"/>
                <a:gd name="connsiteX0" fmla="*/ 1473951 w 1953285"/>
                <a:gd name="connsiteY0" fmla="*/ 708401 h 2986134"/>
                <a:gd name="connsiteX1" fmla="*/ 1411358 w 1953285"/>
                <a:gd name="connsiteY1" fmla="*/ 919813 h 2986134"/>
                <a:gd name="connsiteX2" fmla="*/ 1190155 w 1953285"/>
                <a:gd name="connsiteY2" fmla="*/ 1213129 h 2986134"/>
                <a:gd name="connsiteX3" fmla="*/ 909274 w 1953285"/>
                <a:gd name="connsiteY3" fmla="*/ 1450576 h 2986134"/>
                <a:gd name="connsiteX4" fmla="*/ 567013 w 1953285"/>
                <a:gd name="connsiteY4" fmla="*/ 1632245 h 2986134"/>
                <a:gd name="connsiteX5" fmla="*/ 737361 w 1953285"/>
                <a:gd name="connsiteY5" fmla="*/ 1653421 h 2986134"/>
                <a:gd name="connsiteX6" fmla="*/ 1274975 w 1953285"/>
                <a:gd name="connsiteY6" fmla="*/ 1655250 h 2986134"/>
                <a:gd name="connsiteX7" fmla="*/ 1675067 w 1953285"/>
                <a:gd name="connsiteY7" fmla="*/ 1749816 h 2986134"/>
                <a:gd name="connsiteX8" fmla="*/ 1932356 w 1953285"/>
                <a:gd name="connsiteY8" fmla="*/ 1866208 h 2986134"/>
                <a:gd name="connsiteX9" fmla="*/ 1906230 w 1953285"/>
                <a:gd name="connsiteY9" fmla="*/ 1943962 h 2986134"/>
                <a:gd name="connsiteX10" fmla="*/ 1653243 w 1953285"/>
                <a:gd name="connsiteY10" fmla="*/ 2106263 h 2986134"/>
                <a:gd name="connsiteX11" fmla="*/ 1253151 w 1953285"/>
                <a:gd name="connsiteY11" fmla="*/ 2208104 h 2986134"/>
                <a:gd name="connsiteX12" fmla="*/ 935836 w 1953285"/>
                <a:gd name="connsiteY12" fmla="*/ 2195250 h 2986134"/>
                <a:gd name="connsiteX13" fmla="*/ 578744 w 1953285"/>
                <a:gd name="connsiteY13" fmla="*/ 2089164 h 2986134"/>
                <a:gd name="connsiteX14" fmla="*/ 321950 w 1953285"/>
                <a:gd name="connsiteY14" fmla="*/ 1949541 h 2986134"/>
                <a:gd name="connsiteX15" fmla="*/ 292223 w 1953285"/>
                <a:gd name="connsiteY15" fmla="*/ 2002232 h 2986134"/>
                <a:gd name="connsiteX16" fmla="*/ 341185 w 1953285"/>
                <a:gd name="connsiteY16" fmla="*/ 2395326 h 2986134"/>
                <a:gd name="connsiteX17" fmla="*/ 426500 w 1953285"/>
                <a:gd name="connsiteY17" fmla="*/ 2772335 h 2986134"/>
                <a:gd name="connsiteX18" fmla="*/ 465284 w 1953285"/>
                <a:gd name="connsiteY18" fmla="*/ 2891702 h 2986134"/>
                <a:gd name="connsiteX19" fmla="*/ 246864 w 1953285"/>
                <a:gd name="connsiteY19" fmla="*/ 2986134 h 2986134"/>
                <a:gd name="connsiteX20" fmla="*/ 48349 w 1953285"/>
                <a:gd name="connsiteY20" fmla="*/ 2358824 h 2986134"/>
                <a:gd name="connsiteX21" fmla="*/ 413 w 1953285"/>
                <a:gd name="connsiteY21" fmla="*/ 1730652 h 2986134"/>
                <a:gd name="connsiteX22" fmla="*/ 105908 w 1953285"/>
                <a:gd name="connsiteY22" fmla="*/ 904785 h 2986134"/>
                <a:gd name="connsiteX23" fmla="*/ 278379 w 1953285"/>
                <a:gd name="connsiteY23" fmla="*/ 433148 h 2986134"/>
                <a:gd name="connsiteX24" fmla="*/ 443886 w 1953285"/>
                <a:gd name="connsiteY24" fmla="*/ 172515 h 2986134"/>
                <a:gd name="connsiteX25" fmla="*/ 612737 w 1953285"/>
                <a:gd name="connsiteY25" fmla="*/ 0 h 2986134"/>
                <a:gd name="connsiteX26" fmla="*/ 731959 w 1953285"/>
                <a:gd name="connsiteY26" fmla="*/ 332056 h 2986134"/>
                <a:gd name="connsiteX27" fmla="*/ 724845 w 1953285"/>
                <a:gd name="connsiteY27" fmla="*/ 678085 h 2986134"/>
                <a:gd name="connsiteX28" fmla="*/ 547743 w 1953285"/>
                <a:gd name="connsiteY28" fmla="*/ 1005788 h 2986134"/>
                <a:gd name="connsiteX29" fmla="*/ 550217 w 1953285"/>
                <a:gd name="connsiteY29" fmla="*/ 1049853 h 2986134"/>
                <a:gd name="connsiteX30" fmla="*/ 968955 w 1953285"/>
                <a:gd name="connsiteY30" fmla="*/ 813397 h 2986134"/>
                <a:gd name="connsiteX31" fmla="*/ 1461349 w 1953285"/>
                <a:gd name="connsiteY31" fmla="*/ 701311 h 2986134"/>
                <a:gd name="connsiteX32" fmla="*/ 1473951 w 1953285"/>
                <a:gd name="connsiteY32" fmla="*/ 708401 h 2986134"/>
                <a:gd name="connsiteX0" fmla="*/ 1473856 w 1953190"/>
                <a:gd name="connsiteY0" fmla="*/ 708401 h 2991508"/>
                <a:gd name="connsiteX1" fmla="*/ 1411263 w 1953190"/>
                <a:gd name="connsiteY1" fmla="*/ 919813 h 2991508"/>
                <a:gd name="connsiteX2" fmla="*/ 1190060 w 1953190"/>
                <a:gd name="connsiteY2" fmla="*/ 1213129 h 2991508"/>
                <a:gd name="connsiteX3" fmla="*/ 909179 w 1953190"/>
                <a:gd name="connsiteY3" fmla="*/ 1450576 h 2991508"/>
                <a:gd name="connsiteX4" fmla="*/ 566918 w 1953190"/>
                <a:gd name="connsiteY4" fmla="*/ 1632245 h 2991508"/>
                <a:gd name="connsiteX5" fmla="*/ 737266 w 1953190"/>
                <a:gd name="connsiteY5" fmla="*/ 1653421 h 2991508"/>
                <a:gd name="connsiteX6" fmla="*/ 1274880 w 1953190"/>
                <a:gd name="connsiteY6" fmla="*/ 1655250 h 2991508"/>
                <a:gd name="connsiteX7" fmla="*/ 1674972 w 1953190"/>
                <a:gd name="connsiteY7" fmla="*/ 1749816 h 2991508"/>
                <a:gd name="connsiteX8" fmla="*/ 1932261 w 1953190"/>
                <a:gd name="connsiteY8" fmla="*/ 1866208 h 2991508"/>
                <a:gd name="connsiteX9" fmla="*/ 1906135 w 1953190"/>
                <a:gd name="connsiteY9" fmla="*/ 1943962 h 2991508"/>
                <a:gd name="connsiteX10" fmla="*/ 1653148 w 1953190"/>
                <a:gd name="connsiteY10" fmla="*/ 2106263 h 2991508"/>
                <a:gd name="connsiteX11" fmla="*/ 1253056 w 1953190"/>
                <a:gd name="connsiteY11" fmla="*/ 2208104 h 2991508"/>
                <a:gd name="connsiteX12" fmla="*/ 935741 w 1953190"/>
                <a:gd name="connsiteY12" fmla="*/ 2195250 h 2991508"/>
                <a:gd name="connsiteX13" fmla="*/ 578649 w 1953190"/>
                <a:gd name="connsiteY13" fmla="*/ 2089164 h 2991508"/>
                <a:gd name="connsiteX14" fmla="*/ 321855 w 1953190"/>
                <a:gd name="connsiteY14" fmla="*/ 1949541 h 2991508"/>
                <a:gd name="connsiteX15" fmla="*/ 292128 w 1953190"/>
                <a:gd name="connsiteY15" fmla="*/ 2002232 h 2991508"/>
                <a:gd name="connsiteX16" fmla="*/ 341090 w 1953190"/>
                <a:gd name="connsiteY16" fmla="*/ 2395326 h 2991508"/>
                <a:gd name="connsiteX17" fmla="*/ 426405 w 1953190"/>
                <a:gd name="connsiteY17" fmla="*/ 2772335 h 2991508"/>
                <a:gd name="connsiteX18" fmla="*/ 465189 w 1953190"/>
                <a:gd name="connsiteY18" fmla="*/ 2891702 h 2991508"/>
                <a:gd name="connsiteX19" fmla="*/ 220668 w 1953190"/>
                <a:gd name="connsiteY19" fmla="*/ 2991507 h 2991508"/>
                <a:gd name="connsiteX20" fmla="*/ 48254 w 1953190"/>
                <a:gd name="connsiteY20" fmla="*/ 2358824 h 2991508"/>
                <a:gd name="connsiteX21" fmla="*/ 318 w 1953190"/>
                <a:gd name="connsiteY21" fmla="*/ 1730652 h 2991508"/>
                <a:gd name="connsiteX22" fmla="*/ 105813 w 1953190"/>
                <a:gd name="connsiteY22" fmla="*/ 904785 h 2991508"/>
                <a:gd name="connsiteX23" fmla="*/ 278284 w 1953190"/>
                <a:gd name="connsiteY23" fmla="*/ 433148 h 2991508"/>
                <a:gd name="connsiteX24" fmla="*/ 443791 w 1953190"/>
                <a:gd name="connsiteY24" fmla="*/ 172515 h 2991508"/>
                <a:gd name="connsiteX25" fmla="*/ 612642 w 1953190"/>
                <a:gd name="connsiteY25" fmla="*/ 0 h 2991508"/>
                <a:gd name="connsiteX26" fmla="*/ 731864 w 1953190"/>
                <a:gd name="connsiteY26" fmla="*/ 332056 h 2991508"/>
                <a:gd name="connsiteX27" fmla="*/ 724750 w 1953190"/>
                <a:gd name="connsiteY27" fmla="*/ 678085 h 2991508"/>
                <a:gd name="connsiteX28" fmla="*/ 547648 w 1953190"/>
                <a:gd name="connsiteY28" fmla="*/ 1005788 h 2991508"/>
                <a:gd name="connsiteX29" fmla="*/ 550122 w 1953190"/>
                <a:gd name="connsiteY29" fmla="*/ 1049853 h 2991508"/>
                <a:gd name="connsiteX30" fmla="*/ 968860 w 1953190"/>
                <a:gd name="connsiteY30" fmla="*/ 813397 h 2991508"/>
                <a:gd name="connsiteX31" fmla="*/ 1461254 w 1953190"/>
                <a:gd name="connsiteY31" fmla="*/ 701311 h 2991508"/>
                <a:gd name="connsiteX32" fmla="*/ 1473856 w 1953190"/>
                <a:gd name="connsiteY32" fmla="*/ 708401 h 2991508"/>
                <a:gd name="connsiteX0" fmla="*/ 1503680 w 1983014"/>
                <a:gd name="connsiteY0" fmla="*/ 708401 h 2991507"/>
                <a:gd name="connsiteX1" fmla="*/ 1441087 w 1983014"/>
                <a:gd name="connsiteY1" fmla="*/ 919813 h 2991507"/>
                <a:gd name="connsiteX2" fmla="*/ 1219884 w 1983014"/>
                <a:gd name="connsiteY2" fmla="*/ 1213129 h 2991507"/>
                <a:gd name="connsiteX3" fmla="*/ 939003 w 1983014"/>
                <a:gd name="connsiteY3" fmla="*/ 1450576 h 2991507"/>
                <a:gd name="connsiteX4" fmla="*/ 596742 w 1983014"/>
                <a:gd name="connsiteY4" fmla="*/ 1632245 h 2991507"/>
                <a:gd name="connsiteX5" fmla="*/ 767090 w 1983014"/>
                <a:gd name="connsiteY5" fmla="*/ 1653421 h 2991507"/>
                <a:gd name="connsiteX6" fmla="*/ 1304704 w 1983014"/>
                <a:gd name="connsiteY6" fmla="*/ 1655250 h 2991507"/>
                <a:gd name="connsiteX7" fmla="*/ 1704796 w 1983014"/>
                <a:gd name="connsiteY7" fmla="*/ 1749816 h 2991507"/>
                <a:gd name="connsiteX8" fmla="*/ 1962085 w 1983014"/>
                <a:gd name="connsiteY8" fmla="*/ 1866208 h 2991507"/>
                <a:gd name="connsiteX9" fmla="*/ 1935959 w 1983014"/>
                <a:gd name="connsiteY9" fmla="*/ 1943962 h 2991507"/>
                <a:gd name="connsiteX10" fmla="*/ 1682972 w 1983014"/>
                <a:gd name="connsiteY10" fmla="*/ 2106263 h 2991507"/>
                <a:gd name="connsiteX11" fmla="*/ 1282880 w 1983014"/>
                <a:gd name="connsiteY11" fmla="*/ 2208104 h 2991507"/>
                <a:gd name="connsiteX12" fmla="*/ 965565 w 1983014"/>
                <a:gd name="connsiteY12" fmla="*/ 2195250 h 2991507"/>
                <a:gd name="connsiteX13" fmla="*/ 608473 w 1983014"/>
                <a:gd name="connsiteY13" fmla="*/ 2089164 h 2991507"/>
                <a:gd name="connsiteX14" fmla="*/ 351679 w 1983014"/>
                <a:gd name="connsiteY14" fmla="*/ 1949541 h 2991507"/>
                <a:gd name="connsiteX15" fmla="*/ 321952 w 1983014"/>
                <a:gd name="connsiteY15" fmla="*/ 2002232 h 2991507"/>
                <a:gd name="connsiteX16" fmla="*/ 370914 w 1983014"/>
                <a:gd name="connsiteY16" fmla="*/ 2395326 h 2991507"/>
                <a:gd name="connsiteX17" fmla="*/ 456229 w 1983014"/>
                <a:gd name="connsiteY17" fmla="*/ 2772335 h 2991507"/>
                <a:gd name="connsiteX18" fmla="*/ 495013 w 1983014"/>
                <a:gd name="connsiteY18" fmla="*/ 2891702 h 2991507"/>
                <a:gd name="connsiteX19" fmla="*/ 250492 w 1983014"/>
                <a:gd name="connsiteY19" fmla="*/ 2991507 h 2991507"/>
                <a:gd name="connsiteX20" fmla="*/ 78078 w 1983014"/>
                <a:gd name="connsiteY20" fmla="*/ 2358824 h 2991507"/>
                <a:gd name="connsiteX21" fmla="*/ 129 w 1983014"/>
                <a:gd name="connsiteY21" fmla="*/ 1690577 h 2991507"/>
                <a:gd name="connsiteX22" fmla="*/ 135637 w 1983014"/>
                <a:gd name="connsiteY22" fmla="*/ 904785 h 2991507"/>
                <a:gd name="connsiteX23" fmla="*/ 308108 w 1983014"/>
                <a:gd name="connsiteY23" fmla="*/ 433148 h 2991507"/>
                <a:gd name="connsiteX24" fmla="*/ 473615 w 1983014"/>
                <a:gd name="connsiteY24" fmla="*/ 172515 h 2991507"/>
                <a:gd name="connsiteX25" fmla="*/ 642466 w 1983014"/>
                <a:gd name="connsiteY25" fmla="*/ 0 h 2991507"/>
                <a:gd name="connsiteX26" fmla="*/ 761688 w 1983014"/>
                <a:gd name="connsiteY26" fmla="*/ 332056 h 2991507"/>
                <a:gd name="connsiteX27" fmla="*/ 754574 w 1983014"/>
                <a:gd name="connsiteY27" fmla="*/ 678085 h 2991507"/>
                <a:gd name="connsiteX28" fmla="*/ 577472 w 1983014"/>
                <a:gd name="connsiteY28" fmla="*/ 1005788 h 2991507"/>
                <a:gd name="connsiteX29" fmla="*/ 579946 w 1983014"/>
                <a:gd name="connsiteY29" fmla="*/ 1049853 h 2991507"/>
                <a:gd name="connsiteX30" fmla="*/ 998684 w 1983014"/>
                <a:gd name="connsiteY30" fmla="*/ 813397 h 2991507"/>
                <a:gd name="connsiteX31" fmla="*/ 1491078 w 1983014"/>
                <a:gd name="connsiteY31" fmla="*/ 701311 h 2991507"/>
                <a:gd name="connsiteX32" fmla="*/ 1503680 w 1983014"/>
                <a:gd name="connsiteY32" fmla="*/ 708401 h 2991507"/>
                <a:gd name="connsiteX0" fmla="*/ 1503680 w 1983014"/>
                <a:gd name="connsiteY0" fmla="*/ 708401 h 2991507"/>
                <a:gd name="connsiteX1" fmla="*/ 1441087 w 1983014"/>
                <a:gd name="connsiteY1" fmla="*/ 919813 h 2991507"/>
                <a:gd name="connsiteX2" fmla="*/ 1219884 w 1983014"/>
                <a:gd name="connsiteY2" fmla="*/ 1213129 h 2991507"/>
                <a:gd name="connsiteX3" fmla="*/ 939003 w 1983014"/>
                <a:gd name="connsiteY3" fmla="*/ 1450576 h 2991507"/>
                <a:gd name="connsiteX4" fmla="*/ 596742 w 1983014"/>
                <a:gd name="connsiteY4" fmla="*/ 1632245 h 2991507"/>
                <a:gd name="connsiteX5" fmla="*/ 767090 w 1983014"/>
                <a:gd name="connsiteY5" fmla="*/ 1653421 h 2991507"/>
                <a:gd name="connsiteX6" fmla="*/ 1304704 w 1983014"/>
                <a:gd name="connsiteY6" fmla="*/ 1655250 h 2991507"/>
                <a:gd name="connsiteX7" fmla="*/ 1704796 w 1983014"/>
                <a:gd name="connsiteY7" fmla="*/ 1749816 h 2991507"/>
                <a:gd name="connsiteX8" fmla="*/ 1962085 w 1983014"/>
                <a:gd name="connsiteY8" fmla="*/ 1866208 h 2991507"/>
                <a:gd name="connsiteX9" fmla="*/ 1935959 w 1983014"/>
                <a:gd name="connsiteY9" fmla="*/ 1943962 h 2991507"/>
                <a:gd name="connsiteX10" fmla="*/ 1682972 w 1983014"/>
                <a:gd name="connsiteY10" fmla="*/ 2106263 h 2991507"/>
                <a:gd name="connsiteX11" fmla="*/ 1282880 w 1983014"/>
                <a:gd name="connsiteY11" fmla="*/ 2208104 h 2991507"/>
                <a:gd name="connsiteX12" fmla="*/ 965565 w 1983014"/>
                <a:gd name="connsiteY12" fmla="*/ 2195250 h 2991507"/>
                <a:gd name="connsiteX13" fmla="*/ 608473 w 1983014"/>
                <a:gd name="connsiteY13" fmla="*/ 2089164 h 2991507"/>
                <a:gd name="connsiteX14" fmla="*/ 351679 w 1983014"/>
                <a:gd name="connsiteY14" fmla="*/ 1949541 h 2991507"/>
                <a:gd name="connsiteX15" fmla="*/ 321952 w 1983014"/>
                <a:gd name="connsiteY15" fmla="*/ 2002232 h 2991507"/>
                <a:gd name="connsiteX16" fmla="*/ 370914 w 1983014"/>
                <a:gd name="connsiteY16" fmla="*/ 2395326 h 2991507"/>
                <a:gd name="connsiteX17" fmla="*/ 456229 w 1983014"/>
                <a:gd name="connsiteY17" fmla="*/ 2772335 h 2991507"/>
                <a:gd name="connsiteX18" fmla="*/ 495013 w 1983014"/>
                <a:gd name="connsiteY18" fmla="*/ 2891702 h 2991507"/>
                <a:gd name="connsiteX19" fmla="*/ 250492 w 1983014"/>
                <a:gd name="connsiteY19" fmla="*/ 2991507 h 2991507"/>
                <a:gd name="connsiteX20" fmla="*/ 78078 w 1983014"/>
                <a:gd name="connsiteY20" fmla="*/ 2358824 h 2991507"/>
                <a:gd name="connsiteX21" fmla="*/ 129 w 1983014"/>
                <a:gd name="connsiteY21" fmla="*/ 1690577 h 2991507"/>
                <a:gd name="connsiteX22" fmla="*/ 119976 w 1983014"/>
                <a:gd name="connsiteY22" fmla="*/ 908009 h 2991507"/>
                <a:gd name="connsiteX23" fmla="*/ 308108 w 1983014"/>
                <a:gd name="connsiteY23" fmla="*/ 433148 h 2991507"/>
                <a:gd name="connsiteX24" fmla="*/ 473615 w 1983014"/>
                <a:gd name="connsiteY24" fmla="*/ 172515 h 2991507"/>
                <a:gd name="connsiteX25" fmla="*/ 642466 w 1983014"/>
                <a:gd name="connsiteY25" fmla="*/ 0 h 2991507"/>
                <a:gd name="connsiteX26" fmla="*/ 761688 w 1983014"/>
                <a:gd name="connsiteY26" fmla="*/ 332056 h 2991507"/>
                <a:gd name="connsiteX27" fmla="*/ 754574 w 1983014"/>
                <a:gd name="connsiteY27" fmla="*/ 678085 h 2991507"/>
                <a:gd name="connsiteX28" fmla="*/ 577472 w 1983014"/>
                <a:gd name="connsiteY28" fmla="*/ 1005788 h 2991507"/>
                <a:gd name="connsiteX29" fmla="*/ 579946 w 1983014"/>
                <a:gd name="connsiteY29" fmla="*/ 1049853 h 2991507"/>
                <a:gd name="connsiteX30" fmla="*/ 998684 w 1983014"/>
                <a:gd name="connsiteY30" fmla="*/ 813397 h 2991507"/>
                <a:gd name="connsiteX31" fmla="*/ 1491078 w 1983014"/>
                <a:gd name="connsiteY31" fmla="*/ 701311 h 2991507"/>
                <a:gd name="connsiteX32" fmla="*/ 1503680 w 1983014"/>
                <a:gd name="connsiteY32" fmla="*/ 708401 h 2991507"/>
                <a:gd name="connsiteX0" fmla="*/ 1503680 w 1983014"/>
                <a:gd name="connsiteY0" fmla="*/ 708401 h 2991507"/>
                <a:gd name="connsiteX1" fmla="*/ 1441087 w 1983014"/>
                <a:gd name="connsiteY1" fmla="*/ 919813 h 2991507"/>
                <a:gd name="connsiteX2" fmla="*/ 1219884 w 1983014"/>
                <a:gd name="connsiteY2" fmla="*/ 1213129 h 2991507"/>
                <a:gd name="connsiteX3" fmla="*/ 939003 w 1983014"/>
                <a:gd name="connsiteY3" fmla="*/ 1450576 h 2991507"/>
                <a:gd name="connsiteX4" fmla="*/ 596742 w 1983014"/>
                <a:gd name="connsiteY4" fmla="*/ 1632245 h 2991507"/>
                <a:gd name="connsiteX5" fmla="*/ 767090 w 1983014"/>
                <a:gd name="connsiteY5" fmla="*/ 1653421 h 2991507"/>
                <a:gd name="connsiteX6" fmla="*/ 1304704 w 1983014"/>
                <a:gd name="connsiteY6" fmla="*/ 1655250 h 2991507"/>
                <a:gd name="connsiteX7" fmla="*/ 1704796 w 1983014"/>
                <a:gd name="connsiteY7" fmla="*/ 1749816 h 2991507"/>
                <a:gd name="connsiteX8" fmla="*/ 1962085 w 1983014"/>
                <a:gd name="connsiteY8" fmla="*/ 1866208 h 2991507"/>
                <a:gd name="connsiteX9" fmla="*/ 1935959 w 1983014"/>
                <a:gd name="connsiteY9" fmla="*/ 1943962 h 2991507"/>
                <a:gd name="connsiteX10" fmla="*/ 1682972 w 1983014"/>
                <a:gd name="connsiteY10" fmla="*/ 2106263 h 2991507"/>
                <a:gd name="connsiteX11" fmla="*/ 1282880 w 1983014"/>
                <a:gd name="connsiteY11" fmla="*/ 2208104 h 2991507"/>
                <a:gd name="connsiteX12" fmla="*/ 965565 w 1983014"/>
                <a:gd name="connsiteY12" fmla="*/ 2195250 h 2991507"/>
                <a:gd name="connsiteX13" fmla="*/ 608473 w 1983014"/>
                <a:gd name="connsiteY13" fmla="*/ 2089164 h 2991507"/>
                <a:gd name="connsiteX14" fmla="*/ 351679 w 1983014"/>
                <a:gd name="connsiteY14" fmla="*/ 1949541 h 2991507"/>
                <a:gd name="connsiteX15" fmla="*/ 321952 w 1983014"/>
                <a:gd name="connsiteY15" fmla="*/ 2002232 h 2991507"/>
                <a:gd name="connsiteX16" fmla="*/ 370914 w 1983014"/>
                <a:gd name="connsiteY16" fmla="*/ 2395326 h 2991507"/>
                <a:gd name="connsiteX17" fmla="*/ 456229 w 1983014"/>
                <a:gd name="connsiteY17" fmla="*/ 2772335 h 2991507"/>
                <a:gd name="connsiteX18" fmla="*/ 552973 w 1983014"/>
                <a:gd name="connsiteY18" fmla="*/ 2882494 h 2991507"/>
                <a:gd name="connsiteX19" fmla="*/ 250492 w 1983014"/>
                <a:gd name="connsiteY19" fmla="*/ 2991507 h 2991507"/>
                <a:gd name="connsiteX20" fmla="*/ 78078 w 1983014"/>
                <a:gd name="connsiteY20" fmla="*/ 2358824 h 2991507"/>
                <a:gd name="connsiteX21" fmla="*/ 129 w 1983014"/>
                <a:gd name="connsiteY21" fmla="*/ 1690577 h 2991507"/>
                <a:gd name="connsiteX22" fmla="*/ 119976 w 1983014"/>
                <a:gd name="connsiteY22" fmla="*/ 908009 h 2991507"/>
                <a:gd name="connsiteX23" fmla="*/ 308108 w 1983014"/>
                <a:gd name="connsiteY23" fmla="*/ 433148 h 2991507"/>
                <a:gd name="connsiteX24" fmla="*/ 473615 w 1983014"/>
                <a:gd name="connsiteY24" fmla="*/ 172515 h 2991507"/>
                <a:gd name="connsiteX25" fmla="*/ 642466 w 1983014"/>
                <a:gd name="connsiteY25" fmla="*/ 0 h 2991507"/>
                <a:gd name="connsiteX26" fmla="*/ 761688 w 1983014"/>
                <a:gd name="connsiteY26" fmla="*/ 332056 h 2991507"/>
                <a:gd name="connsiteX27" fmla="*/ 754574 w 1983014"/>
                <a:gd name="connsiteY27" fmla="*/ 678085 h 2991507"/>
                <a:gd name="connsiteX28" fmla="*/ 577472 w 1983014"/>
                <a:gd name="connsiteY28" fmla="*/ 1005788 h 2991507"/>
                <a:gd name="connsiteX29" fmla="*/ 579946 w 1983014"/>
                <a:gd name="connsiteY29" fmla="*/ 1049853 h 2991507"/>
                <a:gd name="connsiteX30" fmla="*/ 998684 w 1983014"/>
                <a:gd name="connsiteY30" fmla="*/ 813397 h 2991507"/>
                <a:gd name="connsiteX31" fmla="*/ 1491078 w 1983014"/>
                <a:gd name="connsiteY31" fmla="*/ 701311 h 2991507"/>
                <a:gd name="connsiteX32" fmla="*/ 1503680 w 1983014"/>
                <a:gd name="connsiteY32" fmla="*/ 708401 h 2991507"/>
                <a:gd name="connsiteX0" fmla="*/ 1503680 w 1983014"/>
                <a:gd name="connsiteY0" fmla="*/ 708401 h 2991507"/>
                <a:gd name="connsiteX1" fmla="*/ 1441087 w 1983014"/>
                <a:gd name="connsiteY1" fmla="*/ 919813 h 2991507"/>
                <a:gd name="connsiteX2" fmla="*/ 1219884 w 1983014"/>
                <a:gd name="connsiteY2" fmla="*/ 1213129 h 2991507"/>
                <a:gd name="connsiteX3" fmla="*/ 939003 w 1983014"/>
                <a:gd name="connsiteY3" fmla="*/ 1450576 h 2991507"/>
                <a:gd name="connsiteX4" fmla="*/ 596742 w 1983014"/>
                <a:gd name="connsiteY4" fmla="*/ 1632245 h 2991507"/>
                <a:gd name="connsiteX5" fmla="*/ 767090 w 1983014"/>
                <a:gd name="connsiteY5" fmla="*/ 1653421 h 2991507"/>
                <a:gd name="connsiteX6" fmla="*/ 1304704 w 1983014"/>
                <a:gd name="connsiteY6" fmla="*/ 1655250 h 2991507"/>
                <a:gd name="connsiteX7" fmla="*/ 1704796 w 1983014"/>
                <a:gd name="connsiteY7" fmla="*/ 1749816 h 2991507"/>
                <a:gd name="connsiteX8" fmla="*/ 1962085 w 1983014"/>
                <a:gd name="connsiteY8" fmla="*/ 1866208 h 2991507"/>
                <a:gd name="connsiteX9" fmla="*/ 1935959 w 1983014"/>
                <a:gd name="connsiteY9" fmla="*/ 1943962 h 2991507"/>
                <a:gd name="connsiteX10" fmla="*/ 1682972 w 1983014"/>
                <a:gd name="connsiteY10" fmla="*/ 2106263 h 2991507"/>
                <a:gd name="connsiteX11" fmla="*/ 1282880 w 1983014"/>
                <a:gd name="connsiteY11" fmla="*/ 2208104 h 2991507"/>
                <a:gd name="connsiteX12" fmla="*/ 965565 w 1983014"/>
                <a:gd name="connsiteY12" fmla="*/ 2195250 h 2991507"/>
                <a:gd name="connsiteX13" fmla="*/ 608473 w 1983014"/>
                <a:gd name="connsiteY13" fmla="*/ 2089164 h 2991507"/>
                <a:gd name="connsiteX14" fmla="*/ 351679 w 1983014"/>
                <a:gd name="connsiteY14" fmla="*/ 1949541 h 2991507"/>
                <a:gd name="connsiteX15" fmla="*/ 321952 w 1983014"/>
                <a:gd name="connsiteY15" fmla="*/ 2002232 h 2991507"/>
                <a:gd name="connsiteX16" fmla="*/ 370914 w 1983014"/>
                <a:gd name="connsiteY16" fmla="*/ 2395326 h 2991507"/>
                <a:gd name="connsiteX17" fmla="*/ 488935 w 1983014"/>
                <a:gd name="connsiteY17" fmla="*/ 2732957 h 2991507"/>
                <a:gd name="connsiteX18" fmla="*/ 552973 w 1983014"/>
                <a:gd name="connsiteY18" fmla="*/ 2882494 h 2991507"/>
                <a:gd name="connsiteX19" fmla="*/ 250492 w 1983014"/>
                <a:gd name="connsiteY19" fmla="*/ 2991507 h 2991507"/>
                <a:gd name="connsiteX20" fmla="*/ 78078 w 1983014"/>
                <a:gd name="connsiteY20" fmla="*/ 2358824 h 2991507"/>
                <a:gd name="connsiteX21" fmla="*/ 129 w 1983014"/>
                <a:gd name="connsiteY21" fmla="*/ 1690577 h 2991507"/>
                <a:gd name="connsiteX22" fmla="*/ 119976 w 1983014"/>
                <a:gd name="connsiteY22" fmla="*/ 908009 h 2991507"/>
                <a:gd name="connsiteX23" fmla="*/ 308108 w 1983014"/>
                <a:gd name="connsiteY23" fmla="*/ 433148 h 2991507"/>
                <a:gd name="connsiteX24" fmla="*/ 473615 w 1983014"/>
                <a:gd name="connsiteY24" fmla="*/ 172515 h 2991507"/>
                <a:gd name="connsiteX25" fmla="*/ 642466 w 1983014"/>
                <a:gd name="connsiteY25" fmla="*/ 0 h 2991507"/>
                <a:gd name="connsiteX26" fmla="*/ 761688 w 1983014"/>
                <a:gd name="connsiteY26" fmla="*/ 332056 h 2991507"/>
                <a:gd name="connsiteX27" fmla="*/ 754574 w 1983014"/>
                <a:gd name="connsiteY27" fmla="*/ 678085 h 2991507"/>
                <a:gd name="connsiteX28" fmla="*/ 577472 w 1983014"/>
                <a:gd name="connsiteY28" fmla="*/ 1005788 h 2991507"/>
                <a:gd name="connsiteX29" fmla="*/ 579946 w 1983014"/>
                <a:gd name="connsiteY29" fmla="*/ 1049853 h 2991507"/>
                <a:gd name="connsiteX30" fmla="*/ 998684 w 1983014"/>
                <a:gd name="connsiteY30" fmla="*/ 813397 h 2991507"/>
                <a:gd name="connsiteX31" fmla="*/ 1491078 w 1983014"/>
                <a:gd name="connsiteY31" fmla="*/ 701311 h 2991507"/>
                <a:gd name="connsiteX32" fmla="*/ 1503680 w 1983014"/>
                <a:gd name="connsiteY32" fmla="*/ 708401 h 2991507"/>
                <a:gd name="connsiteX0" fmla="*/ 1503680 w 1983014"/>
                <a:gd name="connsiteY0" fmla="*/ 708401 h 2991507"/>
                <a:gd name="connsiteX1" fmla="*/ 1441087 w 1983014"/>
                <a:gd name="connsiteY1" fmla="*/ 919813 h 2991507"/>
                <a:gd name="connsiteX2" fmla="*/ 1219884 w 1983014"/>
                <a:gd name="connsiteY2" fmla="*/ 1213129 h 2991507"/>
                <a:gd name="connsiteX3" fmla="*/ 939003 w 1983014"/>
                <a:gd name="connsiteY3" fmla="*/ 1450576 h 2991507"/>
                <a:gd name="connsiteX4" fmla="*/ 596742 w 1983014"/>
                <a:gd name="connsiteY4" fmla="*/ 1632245 h 2991507"/>
                <a:gd name="connsiteX5" fmla="*/ 767090 w 1983014"/>
                <a:gd name="connsiteY5" fmla="*/ 1653421 h 2991507"/>
                <a:gd name="connsiteX6" fmla="*/ 1304704 w 1983014"/>
                <a:gd name="connsiteY6" fmla="*/ 1655250 h 2991507"/>
                <a:gd name="connsiteX7" fmla="*/ 1704796 w 1983014"/>
                <a:gd name="connsiteY7" fmla="*/ 1749816 h 2991507"/>
                <a:gd name="connsiteX8" fmla="*/ 1962085 w 1983014"/>
                <a:gd name="connsiteY8" fmla="*/ 1866208 h 2991507"/>
                <a:gd name="connsiteX9" fmla="*/ 1935959 w 1983014"/>
                <a:gd name="connsiteY9" fmla="*/ 1943962 h 2991507"/>
                <a:gd name="connsiteX10" fmla="*/ 1682972 w 1983014"/>
                <a:gd name="connsiteY10" fmla="*/ 2106263 h 2991507"/>
                <a:gd name="connsiteX11" fmla="*/ 1282880 w 1983014"/>
                <a:gd name="connsiteY11" fmla="*/ 2208104 h 2991507"/>
                <a:gd name="connsiteX12" fmla="*/ 965565 w 1983014"/>
                <a:gd name="connsiteY12" fmla="*/ 2195250 h 2991507"/>
                <a:gd name="connsiteX13" fmla="*/ 608473 w 1983014"/>
                <a:gd name="connsiteY13" fmla="*/ 2089164 h 2991507"/>
                <a:gd name="connsiteX14" fmla="*/ 351679 w 1983014"/>
                <a:gd name="connsiteY14" fmla="*/ 1949541 h 2991507"/>
                <a:gd name="connsiteX15" fmla="*/ 321952 w 1983014"/>
                <a:gd name="connsiteY15" fmla="*/ 2002232 h 2991507"/>
                <a:gd name="connsiteX16" fmla="*/ 396789 w 1983014"/>
                <a:gd name="connsiteY16" fmla="*/ 2349194 h 2991507"/>
                <a:gd name="connsiteX17" fmla="*/ 488935 w 1983014"/>
                <a:gd name="connsiteY17" fmla="*/ 2732957 h 2991507"/>
                <a:gd name="connsiteX18" fmla="*/ 552973 w 1983014"/>
                <a:gd name="connsiteY18" fmla="*/ 2882494 h 2991507"/>
                <a:gd name="connsiteX19" fmla="*/ 250492 w 1983014"/>
                <a:gd name="connsiteY19" fmla="*/ 2991507 h 2991507"/>
                <a:gd name="connsiteX20" fmla="*/ 78078 w 1983014"/>
                <a:gd name="connsiteY20" fmla="*/ 2358824 h 2991507"/>
                <a:gd name="connsiteX21" fmla="*/ 129 w 1983014"/>
                <a:gd name="connsiteY21" fmla="*/ 1690577 h 2991507"/>
                <a:gd name="connsiteX22" fmla="*/ 119976 w 1983014"/>
                <a:gd name="connsiteY22" fmla="*/ 908009 h 2991507"/>
                <a:gd name="connsiteX23" fmla="*/ 308108 w 1983014"/>
                <a:gd name="connsiteY23" fmla="*/ 433148 h 2991507"/>
                <a:gd name="connsiteX24" fmla="*/ 473615 w 1983014"/>
                <a:gd name="connsiteY24" fmla="*/ 172515 h 2991507"/>
                <a:gd name="connsiteX25" fmla="*/ 642466 w 1983014"/>
                <a:gd name="connsiteY25" fmla="*/ 0 h 2991507"/>
                <a:gd name="connsiteX26" fmla="*/ 761688 w 1983014"/>
                <a:gd name="connsiteY26" fmla="*/ 332056 h 2991507"/>
                <a:gd name="connsiteX27" fmla="*/ 754574 w 1983014"/>
                <a:gd name="connsiteY27" fmla="*/ 678085 h 2991507"/>
                <a:gd name="connsiteX28" fmla="*/ 577472 w 1983014"/>
                <a:gd name="connsiteY28" fmla="*/ 1005788 h 2991507"/>
                <a:gd name="connsiteX29" fmla="*/ 579946 w 1983014"/>
                <a:gd name="connsiteY29" fmla="*/ 1049853 h 2991507"/>
                <a:gd name="connsiteX30" fmla="*/ 998684 w 1983014"/>
                <a:gd name="connsiteY30" fmla="*/ 813397 h 2991507"/>
                <a:gd name="connsiteX31" fmla="*/ 1491078 w 1983014"/>
                <a:gd name="connsiteY31" fmla="*/ 701311 h 2991507"/>
                <a:gd name="connsiteX32" fmla="*/ 1503680 w 1983014"/>
                <a:gd name="connsiteY32" fmla="*/ 708401 h 2991507"/>
                <a:gd name="connsiteX0" fmla="*/ 1503680 w 1983014"/>
                <a:gd name="connsiteY0" fmla="*/ 708401 h 2991507"/>
                <a:gd name="connsiteX1" fmla="*/ 1441087 w 1983014"/>
                <a:gd name="connsiteY1" fmla="*/ 919813 h 2991507"/>
                <a:gd name="connsiteX2" fmla="*/ 1219884 w 1983014"/>
                <a:gd name="connsiteY2" fmla="*/ 1213129 h 2991507"/>
                <a:gd name="connsiteX3" fmla="*/ 939003 w 1983014"/>
                <a:gd name="connsiteY3" fmla="*/ 1450576 h 2991507"/>
                <a:gd name="connsiteX4" fmla="*/ 596742 w 1983014"/>
                <a:gd name="connsiteY4" fmla="*/ 1632245 h 2991507"/>
                <a:gd name="connsiteX5" fmla="*/ 767090 w 1983014"/>
                <a:gd name="connsiteY5" fmla="*/ 1653421 h 2991507"/>
                <a:gd name="connsiteX6" fmla="*/ 1304704 w 1983014"/>
                <a:gd name="connsiteY6" fmla="*/ 1655250 h 2991507"/>
                <a:gd name="connsiteX7" fmla="*/ 1704796 w 1983014"/>
                <a:gd name="connsiteY7" fmla="*/ 1749816 h 2991507"/>
                <a:gd name="connsiteX8" fmla="*/ 1962085 w 1983014"/>
                <a:gd name="connsiteY8" fmla="*/ 1866208 h 2991507"/>
                <a:gd name="connsiteX9" fmla="*/ 1935959 w 1983014"/>
                <a:gd name="connsiteY9" fmla="*/ 1943962 h 2991507"/>
                <a:gd name="connsiteX10" fmla="*/ 1682972 w 1983014"/>
                <a:gd name="connsiteY10" fmla="*/ 2106263 h 2991507"/>
                <a:gd name="connsiteX11" fmla="*/ 1282880 w 1983014"/>
                <a:gd name="connsiteY11" fmla="*/ 2208104 h 2991507"/>
                <a:gd name="connsiteX12" fmla="*/ 965565 w 1983014"/>
                <a:gd name="connsiteY12" fmla="*/ 2195250 h 2991507"/>
                <a:gd name="connsiteX13" fmla="*/ 608473 w 1983014"/>
                <a:gd name="connsiteY13" fmla="*/ 2089164 h 2991507"/>
                <a:gd name="connsiteX14" fmla="*/ 351679 w 1983014"/>
                <a:gd name="connsiteY14" fmla="*/ 1949541 h 2991507"/>
                <a:gd name="connsiteX15" fmla="*/ 342833 w 1983014"/>
                <a:gd name="connsiteY15" fmla="*/ 1997936 h 2991507"/>
                <a:gd name="connsiteX16" fmla="*/ 396789 w 1983014"/>
                <a:gd name="connsiteY16" fmla="*/ 2349194 h 2991507"/>
                <a:gd name="connsiteX17" fmla="*/ 488935 w 1983014"/>
                <a:gd name="connsiteY17" fmla="*/ 2732957 h 2991507"/>
                <a:gd name="connsiteX18" fmla="*/ 552973 w 1983014"/>
                <a:gd name="connsiteY18" fmla="*/ 2882494 h 2991507"/>
                <a:gd name="connsiteX19" fmla="*/ 250492 w 1983014"/>
                <a:gd name="connsiteY19" fmla="*/ 2991507 h 2991507"/>
                <a:gd name="connsiteX20" fmla="*/ 78078 w 1983014"/>
                <a:gd name="connsiteY20" fmla="*/ 2358824 h 2991507"/>
                <a:gd name="connsiteX21" fmla="*/ 129 w 1983014"/>
                <a:gd name="connsiteY21" fmla="*/ 1690577 h 2991507"/>
                <a:gd name="connsiteX22" fmla="*/ 119976 w 1983014"/>
                <a:gd name="connsiteY22" fmla="*/ 908009 h 2991507"/>
                <a:gd name="connsiteX23" fmla="*/ 308108 w 1983014"/>
                <a:gd name="connsiteY23" fmla="*/ 433148 h 2991507"/>
                <a:gd name="connsiteX24" fmla="*/ 473615 w 1983014"/>
                <a:gd name="connsiteY24" fmla="*/ 172515 h 2991507"/>
                <a:gd name="connsiteX25" fmla="*/ 642466 w 1983014"/>
                <a:gd name="connsiteY25" fmla="*/ 0 h 2991507"/>
                <a:gd name="connsiteX26" fmla="*/ 761688 w 1983014"/>
                <a:gd name="connsiteY26" fmla="*/ 332056 h 2991507"/>
                <a:gd name="connsiteX27" fmla="*/ 754574 w 1983014"/>
                <a:gd name="connsiteY27" fmla="*/ 678085 h 2991507"/>
                <a:gd name="connsiteX28" fmla="*/ 577472 w 1983014"/>
                <a:gd name="connsiteY28" fmla="*/ 1005788 h 2991507"/>
                <a:gd name="connsiteX29" fmla="*/ 579946 w 1983014"/>
                <a:gd name="connsiteY29" fmla="*/ 1049853 h 2991507"/>
                <a:gd name="connsiteX30" fmla="*/ 998684 w 1983014"/>
                <a:gd name="connsiteY30" fmla="*/ 813397 h 2991507"/>
                <a:gd name="connsiteX31" fmla="*/ 1491078 w 1983014"/>
                <a:gd name="connsiteY31" fmla="*/ 701311 h 2991507"/>
                <a:gd name="connsiteX32" fmla="*/ 1503680 w 1983014"/>
                <a:gd name="connsiteY32" fmla="*/ 708401 h 2991507"/>
                <a:gd name="connsiteX0" fmla="*/ 1503680 w 1983014"/>
                <a:gd name="connsiteY0" fmla="*/ 708401 h 2991507"/>
                <a:gd name="connsiteX1" fmla="*/ 1441087 w 1983014"/>
                <a:gd name="connsiteY1" fmla="*/ 919813 h 2991507"/>
                <a:gd name="connsiteX2" fmla="*/ 1219884 w 1983014"/>
                <a:gd name="connsiteY2" fmla="*/ 1213129 h 2991507"/>
                <a:gd name="connsiteX3" fmla="*/ 939003 w 1983014"/>
                <a:gd name="connsiteY3" fmla="*/ 1450576 h 2991507"/>
                <a:gd name="connsiteX4" fmla="*/ 596742 w 1983014"/>
                <a:gd name="connsiteY4" fmla="*/ 1632245 h 2991507"/>
                <a:gd name="connsiteX5" fmla="*/ 767090 w 1983014"/>
                <a:gd name="connsiteY5" fmla="*/ 1653421 h 2991507"/>
                <a:gd name="connsiteX6" fmla="*/ 1304704 w 1983014"/>
                <a:gd name="connsiteY6" fmla="*/ 1655250 h 2991507"/>
                <a:gd name="connsiteX7" fmla="*/ 1704796 w 1983014"/>
                <a:gd name="connsiteY7" fmla="*/ 1749816 h 2991507"/>
                <a:gd name="connsiteX8" fmla="*/ 1962085 w 1983014"/>
                <a:gd name="connsiteY8" fmla="*/ 1866208 h 2991507"/>
                <a:gd name="connsiteX9" fmla="*/ 1935959 w 1983014"/>
                <a:gd name="connsiteY9" fmla="*/ 1943962 h 2991507"/>
                <a:gd name="connsiteX10" fmla="*/ 1682972 w 1983014"/>
                <a:gd name="connsiteY10" fmla="*/ 2106263 h 2991507"/>
                <a:gd name="connsiteX11" fmla="*/ 1282880 w 1983014"/>
                <a:gd name="connsiteY11" fmla="*/ 2208104 h 2991507"/>
                <a:gd name="connsiteX12" fmla="*/ 965565 w 1983014"/>
                <a:gd name="connsiteY12" fmla="*/ 2195250 h 2991507"/>
                <a:gd name="connsiteX13" fmla="*/ 608473 w 1983014"/>
                <a:gd name="connsiteY13" fmla="*/ 2089164 h 2991507"/>
                <a:gd name="connsiteX14" fmla="*/ 351679 w 1983014"/>
                <a:gd name="connsiteY14" fmla="*/ 1949541 h 2991507"/>
                <a:gd name="connsiteX15" fmla="*/ 342833 w 1983014"/>
                <a:gd name="connsiteY15" fmla="*/ 1997936 h 2991507"/>
                <a:gd name="connsiteX16" fmla="*/ 396789 w 1983014"/>
                <a:gd name="connsiteY16" fmla="*/ 2349194 h 2991507"/>
                <a:gd name="connsiteX17" fmla="*/ 488935 w 1983014"/>
                <a:gd name="connsiteY17" fmla="*/ 2732957 h 2991507"/>
                <a:gd name="connsiteX18" fmla="*/ 552973 w 1983014"/>
                <a:gd name="connsiteY18" fmla="*/ 2882494 h 2991507"/>
                <a:gd name="connsiteX19" fmla="*/ 250492 w 1983014"/>
                <a:gd name="connsiteY19" fmla="*/ 2991507 h 2991507"/>
                <a:gd name="connsiteX20" fmla="*/ 78078 w 1983014"/>
                <a:gd name="connsiteY20" fmla="*/ 2358824 h 2991507"/>
                <a:gd name="connsiteX21" fmla="*/ 129 w 1983014"/>
                <a:gd name="connsiteY21" fmla="*/ 1690577 h 2991507"/>
                <a:gd name="connsiteX22" fmla="*/ 119976 w 1983014"/>
                <a:gd name="connsiteY22" fmla="*/ 908009 h 2991507"/>
                <a:gd name="connsiteX23" fmla="*/ 308108 w 1983014"/>
                <a:gd name="connsiteY23" fmla="*/ 433148 h 2991507"/>
                <a:gd name="connsiteX24" fmla="*/ 473615 w 1983014"/>
                <a:gd name="connsiteY24" fmla="*/ 172515 h 2991507"/>
                <a:gd name="connsiteX25" fmla="*/ 642466 w 1983014"/>
                <a:gd name="connsiteY25" fmla="*/ 0 h 2991507"/>
                <a:gd name="connsiteX26" fmla="*/ 761688 w 1983014"/>
                <a:gd name="connsiteY26" fmla="*/ 332056 h 2991507"/>
                <a:gd name="connsiteX27" fmla="*/ 754574 w 1983014"/>
                <a:gd name="connsiteY27" fmla="*/ 678085 h 2991507"/>
                <a:gd name="connsiteX28" fmla="*/ 577472 w 1983014"/>
                <a:gd name="connsiteY28" fmla="*/ 1005788 h 2991507"/>
                <a:gd name="connsiteX29" fmla="*/ 579946 w 1983014"/>
                <a:gd name="connsiteY29" fmla="*/ 1049853 h 2991507"/>
                <a:gd name="connsiteX30" fmla="*/ 998684 w 1983014"/>
                <a:gd name="connsiteY30" fmla="*/ 813397 h 2991507"/>
                <a:gd name="connsiteX31" fmla="*/ 1491078 w 1983014"/>
                <a:gd name="connsiteY31" fmla="*/ 701311 h 2991507"/>
                <a:gd name="connsiteX32" fmla="*/ 1503680 w 1983014"/>
                <a:gd name="connsiteY32" fmla="*/ 708401 h 2991507"/>
                <a:gd name="connsiteX0" fmla="*/ 1503750 w 1983084"/>
                <a:gd name="connsiteY0" fmla="*/ 708401 h 2991507"/>
                <a:gd name="connsiteX1" fmla="*/ 1441157 w 1983084"/>
                <a:gd name="connsiteY1" fmla="*/ 919813 h 2991507"/>
                <a:gd name="connsiteX2" fmla="*/ 1219954 w 1983084"/>
                <a:gd name="connsiteY2" fmla="*/ 1213129 h 2991507"/>
                <a:gd name="connsiteX3" fmla="*/ 939073 w 1983084"/>
                <a:gd name="connsiteY3" fmla="*/ 1450576 h 2991507"/>
                <a:gd name="connsiteX4" fmla="*/ 596812 w 1983084"/>
                <a:gd name="connsiteY4" fmla="*/ 1632245 h 2991507"/>
                <a:gd name="connsiteX5" fmla="*/ 767160 w 1983084"/>
                <a:gd name="connsiteY5" fmla="*/ 1653421 h 2991507"/>
                <a:gd name="connsiteX6" fmla="*/ 1304774 w 1983084"/>
                <a:gd name="connsiteY6" fmla="*/ 1655250 h 2991507"/>
                <a:gd name="connsiteX7" fmla="*/ 1704866 w 1983084"/>
                <a:gd name="connsiteY7" fmla="*/ 1749816 h 2991507"/>
                <a:gd name="connsiteX8" fmla="*/ 1962155 w 1983084"/>
                <a:gd name="connsiteY8" fmla="*/ 1866208 h 2991507"/>
                <a:gd name="connsiteX9" fmla="*/ 1936029 w 1983084"/>
                <a:gd name="connsiteY9" fmla="*/ 1943962 h 2991507"/>
                <a:gd name="connsiteX10" fmla="*/ 1683042 w 1983084"/>
                <a:gd name="connsiteY10" fmla="*/ 2106263 h 2991507"/>
                <a:gd name="connsiteX11" fmla="*/ 1282950 w 1983084"/>
                <a:gd name="connsiteY11" fmla="*/ 2208104 h 2991507"/>
                <a:gd name="connsiteX12" fmla="*/ 965635 w 1983084"/>
                <a:gd name="connsiteY12" fmla="*/ 2195250 h 2991507"/>
                <a:gd name="connsiteX13" fmla="*/ 608543 w 1983084"/>
                <a:gd name="connsiteY13" fmla="*/ 2089164 h 2991507"/>
                <a:gd name="connsiteX14" fmla="*/ 351749 w 1983084"/>
                <a:gd name="connsiteY14" fmla="*/ 1949541 h 2991507"/>
                <a:gd name="connsiteX15" fmla="*/ 342903 w 1983084"/>
                <a:gd name="connsiteY15" fmla="*/ 1997936 h 2991507"/>
                <a:gd name="connsiteX16" fmla="*/ 396859 w 1983084"/>
                <a:gd name="connsiteY16" fmla="*/ 2349194 h 2991507"/>
                <a:gd name="connsiteX17" fmla="*/ 489005 w 1983084"/>
                <a:gd name="connsiteY17" fmla="*/ 2732957 h 2991507"/>
                <a:gd name="connsiteX18" fmla="*/ 553043 w 1983084"/>
                <a:gd name="connsiteY18" fmla="*/ 2882494 h 2991507"/>
                <a:gd name="connsiteX19" fmla="*/ 250562 w 1983084"/>
                <a:gd name="connsiteY19" fmla="*/ 2991507 h 2991507"/>
                <a:gd name="connsiteX20" fmla="*/ 63305 w 1983084"/>
                <a:gd name="connsiteY20" fmla="*/ 2363639 h 2991507"/>
                <a:gd name="connsiteX21" fmla="*/ 199 w 1983084"/>
                <a:gd name="connsiteY21" fmla="*/ 1690577 h 2991507"/>
                <a:gd name="connsiteX22" fmla="*/ 120046 w 1983084"/>
                <a:gd name="connsiteY22" fmla="*/ 908009 h 2991507"/>
                <a:gd name="connsiteX23" fmla="*/ 308178 w 1983084"/>
                <a:gd name="connsiteY23" fmla="*/ 433148 h 2991507"/>
                <a:gd name="connsiteX24" fmla="*/ 473685 w 1983084"/>
                <a:gd name="connsiteY24" fmla="*/ 172515 h 2991507"/>
                <a:gd name="connsiteX25" fmla="*/ 642536 w 1983084"/>
                <a:gd name="connsiteY25" fmla="*/ 0 h 2991507"/>
                <a:gd name="connsiteX26" fmla="*/ 761758 w 1983084"/>
                <a:gd name="connsiteY26" fmla="*/ 332056 h 2991507"/>
                <a:gd name="connsiteX27" fmla="*/ 754644 w 1983084"/>
                <a:gd name="connsiteY27" fmla="*/ 678085 h 2991507"/>
                <a:gd name="connsiteX28" fmla="*/ 577542 w 1983084"/>
                <a:gd name="connsiteY28" fmla="*/ 1005788 h 2991507"/>
                <a:gd name="connsiteX29" fmla="*/ 580016 w 1983084"/>
                <a:gd name="connsiteY29" fmla="*/ 1049853 h 2991507"/>
                <a:gd name="connsiteX30" fmla="*/ 998754 w 1983084"/>
                <a:gd name="connsiteY30" fmla="*/ 813397 h 2991507"/>
                <a:gd name="connsiteX31" fmla="*/ 1491148 w 1983084"/>
                <a:gd name="connsiteY31" fmla="*/ 701311 h 2991507"/>
                <a:gd name="connsiteX32" fmla="*/ 1503750 w 1983084"/>
                <a:gd name="connsiteY32" fmla="*/ 708401 h 2991507"/>
                <a:gd name="connsiteX0" fmla="*/ 1503751 w 1983085"/>
                <a:gd name="connsiteY0" fmla="*/ 708401 h 2991507"/>
                <a:gd name="connsiteX1" fmla="*/ 1441158 w 1983085"/>
                <a:gd name="connsiteY1" fmla="*/ 919813 h 2991507"/>
                <a:gd name="connsiteX2" fmla="*/ 1219955 w 1983085"/>
                <a:gd name="connsiteY2" fmla="*/ 1213129 h 2991507"/>
                <a:gd name="connsiteX3" fmla="*/ 939074 w 1983085"/>
                <a:gd name="connsiteY3" fmla="*/ 1450576 h 2991507"/>
                <a:gd name="connsiteX4" fmla="*/ 596813 w 1983085"/>
                <a:gd name="connsiteY4" fmla="*/ 1632245 h 2991507"/>
                <a:gd name="connsiteX5" fmla="*/ 767161 w 1983085"/>
                <a:gd name="connsiteY5" fmla="*/ 1653421 h 2991507"/>
                <a:gd name="connsiteX6" fmla="*/ 1304775 w 1983085"/>
                <a:gd name="connsiteY6" fmla="*/ 1655250 h 2991507"/>
                <a:gd name="connsiteX7" fmla="*/ 1704867 w 1983085"/>
                <a:gd name="connsiteY7" fmla="*/ 1749816 h 2991507"/>
                <a:gd name="connsiteX8" fmla="*/ 1962156 w 1983085"/>
                <a:gd name="connsiteY8" fmla="*/ 1866208 h 2991507"/>
                <a:gd name="connsiteX9" fmla="*/ 1936030 w 1983085"/>
                <a:gd name="connsiteY9" fmla="*/ 1943962 h 2991507"/>
                <a:gd name="connsiteX10" fmla="*/ 1683043 w 1983085"/>
                <a:gd name="connsiteY10" fmla="*/ 2106263 h 2991507"/>
                <a:gd name="connsiteX11" fmla="*/ 1282951 w 1983085"/>
                <a:gd name="connsiteY11" fmla="*/ 2208104 h 2991507"/>
                <a:gd name="connsiteX12" fmla="*/ 965636 w 1983085"/>
                <a:gd name="connsiteY12" fmla="*/ 2195250 h 2991507"/>
                <a:gd name="connsiteX13" fmla="*/ 608544 w 1983085"/>
                <a:gd name="connsiteY13" fmla="*/ 2089164 h 2991507"/>
                <a:gd name="connsiteX14" fmla="*/ 351750 w 1983085"/>
                <a:gd name="connsiteY14" fmla="*/ 1949541 h 2991507"/>
                <a:gd name="connsiteX15" fmla="*/ 342904 w 1983085"/>
                <a:gd name="connsiteY15" fmla="*/ 1997936 h 2991507"/>
                <a:gd name="connsiteX16" fmla="*/ 396860 w 1983085"/>
                <a:gd name="connsiteY16" fmla="*/ 2349194 h 2991507"/>
                <a:gd name="connsiteX17" fmla="*/ 509109 w 1983085"/>
                <a:gd name="connsiteY17" fmla="*/ 2762247 h 2991507"/>
                <a:gd name="connsiteX18" fmla="*/ 553044 w 1983085"/>
                <a:gd name="connsiteY18" fmla="*/ 2882494 h 2991507"/>
                <a:gd name="connsiteX19" fmla="*/ 250563 w 1983085"/>
                <a:gd name="connsiteY19" fmla="*/ 2991507 h 2991507"/>
                <a:gd name="connsiteX20" fmla="*/ 63306 w 1983085"/>
                <a:gd name="connsiteY20" fmla="*/ 2363639 h 2991507"/>
                <a:gd name="connsiteX21" fmla="*/ 200 w 1983085"/>
                <a:gd name="connsiteY21" fmla="*/ 1690577 h 2991507"/>
                <a:gd name="connsiteX22" fmla="*/ 120047 w 1983085"/>
                <a:gd name="connsiteY22" fmla="*/ 908009 h 2991507"/>
                <a:gd name="connsiteX23" fmla="*/ 308179 w 1983085"/>
                <a:gd name="connsiteY23" fmla="*/ 433148 h 2991507"/>
                <a:gd name="connsiteX24" fmla="*/ 473686 w 1983085"/>
                <a:gd name="connsiteY24" fmla="*/ 172515 h 2991507"/>
                <a:gd name="connsiteX25" fmla="*/ 642537 w 1983085"/>
                <a:gd name="connsiteY25" fmla="*/ 0 h 2991507"/>
                <a:gd name="connsiteX26" fmla="*/ 761759 w 1983085"/>
                <a:gd name="connsiteY26" fmla="*/ 332056 h 2991507"/>
                <a:gd name="connsiteX27" fmla="*/ 754645 w 1983085"/>
                <a:gd name="connsiteY27" fmla="*/ 678085 h 2991507"/>
                <a:gd name="connsiteX28" fmla="*/ 577543 w 1983085"/>
                <a:gd name="connsiteY28" fmla="*/ 1005788 h 2991507"/>
                <a:gd name="connsiteX29" fmla="*/ 580017 w 1983085"/>
                <a:gd name="connsiteY29" fmla="*/ 1049853 h 2991507"/>
                <a:gd name="connsiteX30" fmla="*/ 998755 w 1983085"/>
                <a:gd name="connsiteY30" fmla="*/ 813397 h 2991507"/>
                <a:gd name="connsiteX31" fmla="*/ 1491149 w 1983085"/>
                <a:gd name="connsiteY31" fmla="*/ 701311 h 2991507"/>
                <a:gd name="connsiteX32" fmla="*/ 1503751 w 1983085"/>
                <a:gd name="connsiteY32" fmla="*/ 708401 h 2991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983085" h="2991507">
                  <a:moveTo>
                    <a:pt x="1503751" y="708401"/>
                  </a:moveTo>
                  <a:cubicBezTo>
                    <a:pt x="1523712" y="737061"/>
                    <a:pt x="1480707" y="845173"/>
                    <a:pt x="1441158" y="919813"/>
                  </a:cubicBezTo>
                  <a:cubicBezTo>
                    <a:pt x="1395959" y="1005116"/>
                    <a:pt x="1303636" y="1124669"/>
                    <a:pt x="1219955" y="1213129"/>
                  </a:cubicBezTo>
                  <a:cubicBezTo>
                    <a:pt x="1136275" y="1301590"/>
                    <a:pt x="1042931" y="1380723"/>
                    <a:pt x="939074" y="1450576"/>
                  </a:cubicBezTo>
                  <a:cubicBezTo>
                    <a:pt x="835217" y="1520429"/>
                    <a:pt x="606345" y="1620692"/>
                    <a:pt x="596813" y="1632245"/>
                  </a:cubicBezTo>
                  <a:cubicBezTo>
                    <a:pt x="587281" y="1643798"/>
                    <a:pt x="649167" y="1649587"/>
                    <a:pt x="767161" y="1653421"/>
                  </a:cubicBezTo>
                  <a:cubicBezTo>
                    <a:pt x="885155" y="1657255"/>
                    <a:pt x="1148491" y="1639184"/>
                    <a:pt x="1304775" y="1655250"/>
                  </a:cubicBezTo>
                  <a:cubicBezTo>
                    <a:pt x="1461059" y="1671316"/>
                    <a:pt x="1595303" y="1714658"/>
                    <a:pt x="1704867" y="1749816"/>
                  </a:cubicBezTo>
                  <a:cubicBezTo>
                    <a:pt x="1814430" y="1784976"/>
                    <a:pt x="1923629" y="1833850"/>
                    <a:pt x="1962156" y="1866208"/>
                  </a:cubicBezTo>
                  <a:cubicBezTo>
                    <a:pt x="2000683" y="1898565"/>
                    <a:pt x="1982548" y="1903952"/>
                    <a:pt x="1936030" y="1943962"/>
                  </a:cubicBezTo>
                  <a:cubicBezTo>
                    <a:pt x="1889511" y="1983971"/>
                    <a:pt x="1791890" y="2062239"/>
                    <a:pt x="1683043" y="2106263"/>
                  </a:cubicBezTo>
                  <a:cubicBezTo>
                    <a:pt x="1574197" y="2150286"/>
                    <a:pt x="1402519" y="2193274"/>
                    <a:pt x="1282951" y="2208104"/>
                  </a:cubicBezTo>
                  <a:cubicBezTo>
                    <a:pt x="1163382" y="2222935"/>
                    <a:pt x="1078036" y="2215074"/>
                    <a:pt x="965636" y="2195250"/>
                  </a:cubicBezTo>
                  <a:cubicBezTo>
                    <a:pt x="853235" y="2175427"/>
                    <a:pt x="710858" y="2130115"/>
                    <a:pt x="608544" y="2089164"/>
                  </a:cubicBezTo>
                  <a:cubicBezTo>
                    <a:pt x="506230" y="2048213"/>
                    <a:pt x="368968" y="1961518"/>
                    <a:pt x="351750" y="1949541"/>
                  </a:cubicBezTo>
                  <a:cubicBezTo>
                    <a:pt x="334532" y="1937564"/>
                    <a:pt x="335386" y="1931327"/>
                    <a:pt x="342904" y="1997936"/>
                  </a:cubicBezTo>
                  <a:cubicBezTo>
                    <a:pt x="350422" y="2064545"/>
                    <a:pt x="369159" y="2221809"/>
                    <a:pt x="396860" y="2349194"/>
                  </a:cubicBezTo>
                  <a:cubicBezTo>
                    <a:pt x="424561" y="2476579"/>
                    <a:pt x="467735" y="2639985"/>
                    <a:pt x="509109" y="2762247"/>
                  </a:cubicBezTo>
                  <a:lnTo>
                    <a:pt x="553044" y="2882494"/>
                  </a:lnTo>
                  <a:cubicBezTo>
                    <a:pt x="473777" y="2939687"/>
                    <a:pt x="326860" y="2968014"/>
                    <a:pt x="250563" y="2991507"/>
                  </a:cubicBezTo>
                  <a:cubicBezTo>
                    <a:pt x="170949" y="2783480"/>
                    <a:pt x="105033" y="2580461"/>
                    <a:pt x="63306" y="2363639"/>
                  </a:cubicBezTo>
                  <a:cubicBezTo>
                    <a:pt x="21579" y="2146817"/>
                    <a:pt x="-2461" y="1929490"/>
                    <a:pt x="200" y="1690577"/>
                  </a:cubicBezTo>
                  <a:cubicBezTo>
                    <a:pt x="2859" y="1451663"/>
                    <a:pt x="68717" y="1117581"/>
                    <a:pt x="120047" y="908009"/>
                  </a:cubicBezTo>
                  <a:cubicBezTo>
                    <a:pt x="171377" y="698438"/>
                    <a:pt x="249239" y="555730"/>
                    <a:pt x="308179" y="433148"/>
                  </a:cubicBezTo>
                  <a:cubicBezTo>
                    <a:pt x="367119" y="310566"/>
                    <a:pt x="414822" y="245163"/>
                    <a:pt x="473686" y="172515"/>
                  </a:cubicBezTo>
                  <a:cubicBezTo>
                    <a:pt x="525192" y="108949"/>
                    <a:pt x="595112" y="17610"/>
                    <a:pt x="642537" y="0"/>
                  </a:cubicBezTo>
                  <a:cubicBezTo>
                    <a:pt x="709556" y="115352"/>
                    <a:pt x="737990" y="210065"/>
                    <a:pt x="761759" y="332056"/>
                  </a:cubicBezTo>
                  <a:cubicBezTo>
                    <a:pt x="780973" y="477891"/>
                    <a:pt x="781276" y="547748"/>
                    <a:pt x="754645" y="678085"/>
                  </a:cubicBezTo>
                  <a:cubicBezTo>
                    <a:pt x="727497" y="810951"/>
                    <a:pt x="606647" y="943826"/>
                    <a:pt x="577543" y="1005788"/>
                  </a:cubicBezTo>
                  <a:cubicBezTo>
                    <a:pt x="548438" y="1067749"/>
                    <a:pt x="509816" y="1081918"/>
                    <a:pt x="580017" y="1049853"/>
                  </a:cubicBezTo>
                  <a:cubicBezTo>
                    <a:pt x="650219" y="1017789"/>
                    <a:pt x="846899" y="871489"/>
                    <a:pt x="998755" y="813397"/>
                  </a:cubicBezTo>
                  <a:cubicBezTo>
                    <a:pt x="1150609" y="755308"/>
                    <a:pt x="1446228" y="697135"/>
                    <a:pt x="1491149" y="701311"/>
                  </a:cubicBezTo>
                  <a:cubicBezTo>
                    <a:pt x="1496764" y="701833"/>
                    <a:pt x="1500901" y="704307"/>
                    <a:pt x="1503751" y="708401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5D6199EE-1384-133B-5837-667F784AC7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757206">
            <a:off x="749174" y="6117230"/>
            <a:ext cx="1474845" cy="764257"/>
          </a:xfrm>
          <a:custGeom>
            <a:avLst/>
            <a:gdLst>
              <a:gd name="connsiteX0" fmla="*/ 285556 w 1474845"/>
              <a:gd name="connsiteY0" fmla="*/ 144638 h 764257"/>
              <a:gd name="connsiteX1" fmla="*/ 913088 w 1474845"/>
              <a:gd name="connsiteY1" fmla="*/ 6695 h 764257"/>
              <a:gd name="connsiteX2" fmla="*/ 1248153 w 1474845"/>
              <a:gd name="connsiteY2" fmla="*/ 145972 h 764257"/>
              <a:gd name="connsiteX3" fmla="*/ 1442152 w 1474845"/>
              <a:gd name="connsiteY3" fmla="*/ 331644 h 764257"/>
              <a:gd name="connsiteX4" fmla="*/ 1474845 w 1474845"/>
              <a:gd name="connsiteY4" fmla="*/ 379730 h 764257"/>
              <a:gd name="connsiteX5" fmla="*/ 1152560 w 1474845"/>
              <a:gd name="connsiteY5" fmla="*/ 560491 h 764257"/>
              <a:gd name="connsiteX6" fmla="*/ 1127333 w 1474845"/>
              <a:gd name="connsiteY6" fmla="*/ 511455 h 764257"/>
              <a:gd name="connsiteX7" fmla="*/ 863360 w 1474845"/>
              <a:gd name="connsiteY7" fmla="*/ 347872 h 764257"/>
              <a:gd name="connsiteX8" fmla="*/ 616287 w 1474845"/>
              <a:gd name="connsiteY8" fmla="*/ 375083 h 764257"/>
              <a:gd name="connsiteX9" fmla="*/ 408457 w 1474845"/>
              <a:gd name="connsiteY9" fmla="*/ 532495 h 764257"/>
              <a:gd name="connsiteX10" fmla="*/ 346745 w 1474845"/>
              <a:gd name="connsiteY10" fmla="*/ 743373 h 764257"/>
              <a:gd name="connsiteX11" fmla="*/ 0 w 1474845"/>
              <a:gd name="connsiteY11" fmla="*/ 762914 h 764257"/>
              <a:gd name="connsiteX12" fmla="*/ 23053 w 1474845"/>
              <a:gd name="connsiteY12" fmla="*/ 553082 h 764257"/>
              <a:gd name="connsiteX13" fmla="*/ 285556 w 1474845"/>
              <a:gd name="connsiteY13" fmla="*/ 144638 h 764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74845" h="764257">
                <a:moveTo>
                  <a:pt x="285556" y="144638"/>
                </a:moveTo>
                <a:cubicBezTo>
                  <a:pt x="463342" y="38940"/>
                  <a:pt x="663205" y="-20872"/>
                  <a:pt x="913088" y="6695"/>
                </a:cubicBezTo>
                <a:cubicBezTo>
                  <a:pt x="1047001" y="8703"/>
                  <a:pt x="1152359" y="80612"/>
                  <a:pt x="1248153" y="145972"/>
                </a:cubicBezTo>
                <a:cubicBezTo>
                  <a:pt x="1319998" y="194992"/>
                  <a:pt x="1389950" y="263543"/>
                  <a:pt x="1442152" y="331644"/>
                </a:cubicBezTo>
                <a:lnTo>
                  <a:pt x="1474845" y="379730"/>
                </a:lnTo>
                <a:lnTo>
                  <a:pt x="1152560" y="560491"/>
                </a:lnTo>
                <a:lnTo>
                  <a:pt x="1127333" y="511455"/>
                </a:lnTo>
                <a:cubicBezTo>
                  <a:pt x="1074820" y="449767"/>
                  <a:pt x="948534" y="370600"/>
                  <a:pt x="863360" y="347872"/>
                </a:cubicBezTo>
                <a:cubicBezTo>
                  <a:pt x="778186" y="325143"/>
                  <a:pt x="692105" y="344313"/>
                  <a:pt x="616287" y="375083"/>
                </a:cubicBezTo>
                <a:cubicBezTo>
                  <a:pt x="540470" y="405853"/>
                  <a:pt x="453380" y="471113"/>
                  <a:pt x="408457" y="532495"/>
                </a:cubicBezTo>
                <a:cubicBezTo>
                  <a:pt x="363532" y="593876"/>
                  <a:pt x="371516" y="631267"/>
                  <a:pt x="346745" y="743373"/>
                </a:cubicBezTo>
                <a:cubicBezTo>
                  <a:pt x="234179" y="751069"/>
                  <a:pt x="32832" y="769336"/>
                  <a:pt x="0" y="762914"/>
                </a:cubicBezTo>
                <a:cubicBezTo>
                  <a:pt x="3468" y="683930"/>
                  <a:pt x="4118" y="680211"/>
                  <a:pt x="23053" y="553082"/>
                </a:cubicBezTo>
                <a:cubicBezTo>
                  <a:pt x="41208" y="469151"/>
                  <a:pt x="144239" y="236822"/>
                  <a:pt x="285556" y="144638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2D81E1C3-5651-BE91-B266-92A08D0DD1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370261">
            <a:off x="1843931" y="5486909"/>
            <a:ext cx="367586" cy="370105"/>
          </a:xfrm>
          <a:custGeom>
            <a:avLst/>
            <a:gdLst>
              <a:gd name="connsiteX0" fmla="*/ 2531073 w 4828010"/>
              <a:gd name="connsiteY0" fmla="*/ 0 h 4873559"/>
              <a:gd name="connsiteX1" fmla="*/ 3937963 w 4828010"/>
              <a:gd name="connsiteY1" fmla="*/ 437433 h 4873559"/>
              <a:gd name="connsiteX2" fmla="*/ 4806231 w 4828010"/>
              <a:gd name="connsiteY2" fmla="*/ 1773180 h 4873559"/>
              <a:gd name="connsiteX3" fmla="*/ 4448644 w 4828010"/>
              <a:gd name="connsiteY3" fmla="*/ 3933235 h 4873559"/>
              <a:gd name="connsiteX4" fmla="*/ 3192542 w 4828010"/>
              <a:gd name="connsiteY4" fmla="*/ 4716168 h 4873559"/>
              <a:gd name="connsiteX5" fmla="*/ 937448 w 4828010"/>
              <a:gd name="connsiteY5" fmla="*/ 4547691 h 4873559"/>
              <a:gd name="connsiteX6" fmla="*/ 12348 w 4828010"/>
              <a:gd name="connsiteY6" fmla="*/ 3026750 h 4873559"/>
              <a:gd name="connsiteX7" fmla="*/ 553508 w 4828010"/>
              <a:gd name="connsiteY7" fmla="*/ 740383 h 4873559"/>
              <a:gd name="connsiteX8" fmla="*/ 2531073 w 4828010"/>
              <a:gd name="connsiteY8" fmla="*/ 0 h 4873559"/>
              <a:gd name="connsiteX0" fmla="*/ 2531073 w 4828010"/>
              <a:gd name="connsiteY0" fmla="*/ 0 h 4853896"/>
              <a:gd name="connsiteX1" fmla="*/ 3937963 w 4828010"/>
              <a:gd name="connsiteY1" fmla="*/ 437433 h 4853896"/>
              <a:gd name="connsiteX2" fmla="*/ 4806231 w 4828010"/>
              <a:gd name="connsiteY2" fmla="*/ 1773180 h 4853896"/>
              <a:gd name="connsiteX3" fmla="*/ 4448644 w 4828010"/>
              <a:gd name="connsiteY3" fmla="*/ 3933235 h 4853896"/>
              <a:gd name="connsiteX4" fmla="*/ 3192542 w 4828010"/>
              <a:gd name="connsiteY4" fmla="*/ 4716168 h 4853896"/>
              <a:gd name="connsiteX5" fmla="*/ 1075671 w 4828010"/>
              <a:gd name="connsiteY5" fmla="*/ 4473263 h 4853896"/>
              <a:gd name="connsiteX6" fmla="*/ 12348 w 4828010"/>
              <a:gd name="connsiteY6" fmla="*/ 3026750 h 4853896"/>
              <a:gd name="connsiteX7" fmla="*/ 553508 w 4828010"/>
              <a:gd name="connsiteY7" fmla="*/ 740383 h 4853896"/>
              <a:gd name="connsiteX8" fmla="*/ 2531073 w 4828010"/>
              <a:gd name="connsiteY8" fmla="*/ 0 h 4853896"/>
              <a:gd name="connsiteX0" fmla="*/ 2531073 w 4828010"/>
              <a:gd name="connsiteY0" fmla="*/ 0 h 4852652"/>
              <a:gd name="connsiteX1" fmla="*/ 3937963 w 4828010"/>
              <a:gd name="connsiteY1" fmla="*/ 437433 h 4852652"/>
              <a:gd name="connsiteX2" fmla="*/ 4806231 w 4828010"/>
              <a:gd name="connsiteY2" fmla="*/ 1773180 h 4852652"/>
              <a:gd name="connsiteX3" fmla="*/ 4448644 w 4828010"/>
              <a:gd name="connsiteY3" fmla="*/ 3933235 h 4852652"/>
              <a:gd name="connsiteX4" fmla="*/ 3192542 w 4828010"/>
              <a:gd name="connsiteY4" fmla="*/ 4716168 h 4852652"/>
              <a:gd name="connsiteX5" fmla="*/ 1160732 w 4828010"/>
              <a:gd name="connsiteY5" fmla="*/ 4467947 h 4852652"/>
              <a:gd name="connsiteX6" fmla="*/ 12348 w 4828010"/>
              <a:gd name="connsiteY6" fmla="*/ 3026750 h 4852652"/>
              <a:gd name="connsiteX7" fmla="*/ 553508 w 4828010"/>
              <a:gd name="connsiteY7" fmla="*/ 740383 h 4852652"/>
              <a:gd name="connsiteX8" fmla="*/ 2531073 w 4828010"/>
              <a:gd name="connsiteY8" fmla="*/ 0 h 4852652"/>
              <a:gd name="connsiteX0" fmla="*/ 2531073 w 4828010"/>
              <a:gd name="connsiteY0" fmla="*/ 0 h 4852652"/>
              <a:gd name="connsiteX1" fmla="*/ 3937963 w 4828010"/>
              <a:gd name="connsiteY1" fmla="*/ 437433 h 4852652"/>
              <a:gd name="connsiteX2" fmla="*/ 4806231 w 4828010"/>
              <a:gd name="connsiteY2" fmla="*/ 1773180 h 4852652"/>
              <a:gd name="connsiteX3" fmla="*/ 4448644 w 4828010"/>
              <a:gd name="connsiteY3" fmla="*/ 3933235 h 4852652"/>
              <a:gd name="connsiteX4" fmla="*/ 3192542 w 4828010"/>
              <a:gd name="connsiteY4" fmla="*/ 4716168 h 4852652"/>
              <a:gd name="connsiteX5" fmla="*/ 1160732 w 4828010"/>
              <a:gd name="connsiteY5" fmla="*/ 4467947 h 4852652"/>
              <a:gd name="connsiteX6" fmla="*/ 12348 w 4828010"/>
              <a:gd name="connsiteY6" fmla="*/ 3026750 h 4852652"/>
              <a:gd name="connsiteX7" fmla="*/ 553508 w 4828010"/>
              <a:gd name="connsiteY7" fmla="*/ 740383 h 4852652"/>
              <a:gd name="connsiteX8" fmla="*/ 2531073 w 4828010"/>
              <a:gd name="connsiteY8" fmla="*/ 0 h 4852652"/>
              <a:gd name="connsiteX0" fmla="*/ 2460239 w 4757176"/>
              <a:gd name="connsiteY0" fmla="*/ 0 h 4850182"/>
              <a:gd name="connsiteX1" fmla="*/ 3867129 w 4757176"/>
              <a:gd name="connsiteY1" fmla="*/ 437433 h 4850182"/>
              <a:gd name="connsiteX2" fmla="*/ 4735397 w 4757176"/>
              <a:gd name="connsiteY2" fmla="*/ 1773180 h 4850182"/>
              <a:gd name="connsiteX3" fmla="*/ 4377810 w 4757176"/>
              <a:gd name="connsiteY3" fmla="*/ 3933235 h 4850182"/>
              <a:gd name="connsiteX4" fmla="*/ 3121708 w 4757176"/>
              <a:gd name="connsiteY4" fmla="*/ 4716168 h 4850182"/>
              <a:gd name="connsiteX5" fmla="*/ 1089898 w 4757176"/>
              <a:gd name="connsiteY5" fmla="*/ 4467947 h 4850182"/>
              <a:gd name="connsiteX6" fmla="*/ 15942 w 4757176"/>
              <a:gd name="connsiteY6" fmla="*/ 3101178 h 4850182"/>
              <a:gd name="connsiteX7" fmla="*/ 482674 w 4757176"/>
              <a:gd name="connsiteY7" fmla="*/ 740383 h 4850182"/>
              <a:gd name="connsiteX8" fmla="*/ 2460239 w 4757176"/>
              <a:gd name="connsiteY8" fmla="*/ 0 h 4850182"/>
              <a:gd name="connsiteX0" fmla="*/ 2460239 w 4757176"/>
              <a:gd name="connsiteY0" fmla="*/ 0 h 4850182"/>
              <a:gd name="connsiteX1" fmla="*/ 3867129 w 4757176"/>
              <a:gd name="connsiteY1" fmla="*/ 437433 h 4850182"/>
              <a:gd name="connsiteX2" fmla="*/ 4735397 w 4757176"/>
              <a:gd name="connsiteY2" fmla="*/ 1773180 h 4850182"/>
              <a:gd name="connsiteX3" fmla="*/ 4377810 w 4757176"/>
              <a:gd name="connsiteY3" fmla="*/ 3933235 h 4850182"/>
              <a:gd name="connsiteX4" fmla="*/ 3121708 w 4757176"/>
              <a:gd name="connsiteY4" fmla="*/ 4716168 h 4850182"/>
              <a:gd name="connsiteX5" fmla="*/ 1089898 w 4757176"/>
              <a:gd name="connsiteY5" fmla="*/ 4467947 h 4850182"/>
              <a:gd name="connsiteX6" fmla="*/ 15942 w 4757176"/>
              <a:gd name="connsiteY6" fmla="*/ 3101178 h 4850182"/>
              <a:gd name="connsiteX7" fmla="*/ 482674 w 4757176"/>
              <a:gd name="connsiteY7" fmla="*/ 740383 h 4850182"/>
              <a:gd name="connsiteX8" fmla="*/ 2460239 w 4757176"/>
              <a:gd name="connsiteY8" fmla="*/ 0 h 4850182"/>
              <a:gd name="connsiteX0" fmla="*/ 2484014 w 4780951"/>
              <a:gd name="connsiteY0" fmla="*/ 0 h 4850182"/>
              <a:gd name="connsiteX1" fmla="*/ 3890904 w 4780951"/>
              <a:gd name="connsiteY1" fmla="*/ 437433 h 4850182"/>
              <a:gd name="connsiteX2" fmla="*/ 4759172 w 4780951"/>
              <a:gd name="connsiteY2" fmla="*/ 1773180 h 4850182"/>
              <a:gd name="connsiteX3" fmla="*/ 4401585 w 4780951"/>
              <a:gd name="connsiteY3" fmla="*/ 3933235 h 4850182"/>
              <a:gd name="connsiteX4" fmla="*/ 3145483 w 4780951"/>
              <a:gd name="connsiteY4" fmla="*/ 4716168 h 4850182"/>
              <a:gd name="connsiteX5" fmla="*/ 1113673 w 4780951"/>
              <a:gd name="connsiteY5" fmla="*/ 4467947 h 4850182"/>
              <a:gd name="connsiteX6" fmla="*/ 39717 w 4780951"/>
              <a:gd name="connsiteY6" fmla="*/ 3101178 h 4850182"/>
              <a:gd name="connsiteX7" fmla="*/ 506449 w 4780951"/>
              <a:gd name="connsiteY7" fmla="*/ 740383 h 4850182"/>
              <a:gd name="connsiteX8" fmla="*/ 2484014 w 4780951"/>
              <a:gd name="connsiteY8" fmla="*/ 0 h 4850182"/>
              <a:gd name="connsiteX0" fmla="*/ 2484014 w 4780127"/>
              <a:gd name="connsiteY0" fmla="*/ 0 h 4850182"/>
              <a:gd name="connsiteX1" fmla="*/ 3890904 w 4780127"/>
              <a:gd name="connsiteY1" fmla="*/ 437433 h 4850182"/>
              <a:gd name="connsiteX2" fmla="*/ 4759172 w 4780127"/>
              <a:gd name="connsiteY2" fmla="*/ 1773180 h 4850182"/>
              <a:gd name="connsiteX3" fmla="*/ 4390953 w 4780127"/>
              <a:gd name="connsiteY3" fmla="*/ 3805644 h 4850182"/>
              <a:gd name="connsiteX4" fmla="*/ 3145483 w 4780127"/>
              <a:gd name="connsiteY4" fmla="*/ 4716168 h 4850182"/>
              <a:gd name="connsiteX5" fmla="*/ 1113673 w 4780127"/>
              <a:gd name="connsiteY5" fmla="*/ 4467947 h 4850182"/>
              <a:gd name="connsiteX6" fmla="*/ 39717 w 4780127"/>
              <a:gd name="connsiteY6" fmla="*/ 3101178 h 4850182"/>
              <a:gd name="connsiteX7" fmla="*/ 506449 w 4780127"/>
              <a:gd name="connsiteY7" fmla="*/ 740383 h 4850182"/>
              <a:gd name="connsiteX8" fmla="*/ 2484014 w 4780127"/>
              <a:gd name="connsiteY8" fmla="*/ 0 h 4850182"/>
              <a:gd name="connsiteX0" fmla="*/ 2484014 w 4778010"/>
              <a:gd name="connsiteY0" fmla="*/ 0 h 4846926"/>
              <a:gd name="connsiteX1" fmla="*/ 3890904 w 4778010"/>
              <a:gd name="connsiteY1" fmla="*/ 437433 h 4846926"/>
              <a:gd name="connsiteX2" fmla="*/ 4759172 w 4778010"/>
              <a:gd name="connsiteY2" fmla="*/ 1773180 h 4846926"/>
              <a:gd name="connsiteX3" fmla="*/ 4390953 w 4778010"/>
              <a:gd name="connsiteY3" fmla="*/ 3805644 h 4846926"/>
              <a:gd name="connsiteX4" fmla="*/ 3343914 w 4778010"/>
              <a:gd name="connsiteY4" fmla="*/ 4712128 h 4846926"/>
              <a:gd name="connsiteX5" fmla="*/ 1113673 w 4778010"/>
              <a:gd name="connsiteY5" fmla="*/ 4467947 h 4846926"/>
              <a:gd name="connsiteX6" fmla="*/ 39717 w 4778010"/>
              <a:gd name="connsiteY6" fmla="*/ 3101178 h 4846926"/>
              <a:gd name="connsiteX7" fmla="*/ 506449 w 4778010"/>
              <a:gd name="connsiteY7" fmla="*/ 740383 h 4846926"/>
              <a:gd name="connsiteX8" fmla="*/ 2484014 w 4778010"/>
              <a:gd name="connsiteY8" fmla="*/ 0 h 4846926"/>
              <a:gd name="connsiteX0" fmla="*/ 2484014 w 4782503"/>
              <a:gd name="connsiteY0" fmla="*/ 0 h 4846926"/>
              <a:gd name="connsiteX1" fmla="*/ 3890904 w 4782503"/>
              <a:gd name="connsiteY1" fmla="*/ 437433 h 4846926"/>
              <a:gd name="connsiteX2" fmla="*/ 4759172 w 4782503"/>
              <a:gd name="connsiteY2" fmla="*/ 1773180 h 4846926"/>
              <a:gd name="connsiteX3" fmla="*/ 4450482 w 4782503"/>
              <a:gd name="connsiteY3" fmla="*/ 3688481 h 4846926"/>
              <a:gd name="connsiteX4" fmla="*/ 3343914 w 4782503"/>
              <a:gd name="connsiteY4" fmla="*/ 4712128 h 4846926"/>
              <a:gd name="connsiteX5" fmla="*/ 1113673 w 4782503"/>
              <a:gd name="connsiteY5" fmla="*/ 4467947 h 4846926"/>
              <a:gd name="connsiteX6" fmla="*/ 39717 w 4782503"/>
              <a:gd name="connsiteY6" fmla="*/ 3101178 h 4846926"/>
              <a:gd name="connsiteX7" fmla="*/ 506449 w 4782503"/>
              <a:gd name="connsiteY7" fmla="*/ 740383 h 4846926"/>
              <a:gd name="connsiteX8" fmla="*/ 2484014 w 4782503"/>
              <a:gd name="connsiteY8" fmla="*/ 0 h 4846926"/>
              <a:gd name="connsiteX0" fmla="*/ 2484014 w 4784889"/>
              <a:gd name="connsiteY0" fmla="*/ 0 h 4846926"/>
              <a:gd name="connsiteX1" fmla="*/ 3890904 w 4784889"/>
              <a:gd name="connsiteY1" fmla="*/ 437433 h 4846926"/>
              <a:gd name="connsiteX2" fmla="*/ 4759172 w 4784889"/>
              <a:gd name="connsiteY2" fmla="*/ 1773180 h 4846926"/>
              <a:gd name="connsiteX3" fmla="*/ 4474294 w 4784889"/>
              <a:gd name="connsiteY3" fmla="*/ 3676361 h 4846926"/>
              <a:gd name="connsiteX4" fmla="*/ 3343914 w 4784889"/>
              <a:gd name="connsiteY4" fmla="*/ 4712128 h 4846926"/>
              <a:gd name="connsiteX5" fmla="*/ 1113673 w 4784889"/>
              <a:gd name="connsiteY5" fmla="*/ 4467947 h 4846926"/>
              <a:gd name="connsiteX6" fmla="*/ 39717 w 4784889"/>
              <a:gd name="connsiteY6" fmla="*/ 3101178 h 4846926"/>
              <a:gd name="connsiteX7" fmla="*/ 506449 w 4784889"/>
              <a:gd name="connsiteY7" fmla="*/ 740383 h 4846926"/>
              <a:gd name="connsiteX8" fmla="*/ 2484014 w 4784889"/>
              <a:gd name="connsiteY8" fmla="*/ 0 h 4846926"/>
              <a:gd name="connsiteX0" fmla="*/ 2484014 w 4784889"/>
              <a:gd name="connsiteY0" fmla="*/ 0 h 4860980"/>
              <a:gd name="connsiteX1" fmla="*/ 3890904 w 4784889"/>
              <a:gd name="connsiteY1" fmla="*/ 437433 h 4860980"/>
              <a:gd name="connsiteX2" fmla="*/ 4759172 w 4784889"/>
              <a:gd name="connsiteY2" fmla="*/ 1773180 h 4860980"/>
              <a:gd name="connsiteX3" fmla="*/ 4474294 w 4784889"/>
              <a:gd name="connsiteY3" fmla="*/ 3676361 h 4860980"/>
              <a:gd name="connsiteX4" fmla="*/ 3343914 w 4784889"/>
              <a:gd name="connsiteY4" fmla="*/ 4712128 h 4860980"/>
              <a:gd name="connsiteX5" fmla="*/ 1097799 w 4784889"/>
              <a:gd name="connsiteY5" fmla="*/ 4524510 h 4860980"/>
              <a:gd name="connsiteX6" fmla="*/ 39717 w 4784889"/>
              <a:gd name="connsiteY6" fmla="*/ 3101178 h 4860980"/>
              <a:gd name="connsiteX7" fmla="*/ 506449 w 4784889"/>
              <a:gd name="connsiteY7" fmla="*/ 740383 h 4860980"/>
              <a:gd name="connsiteX8" fmla="*/ 2484014 w 4784889"/>
              <a:gd name="connsiteY8" fmla="*/ 0 h 4860980"/>
              <a:gd name="connsiteX0" fmla="*/ 2484014 w 4783308"/>
              <a:gd name="connsiteY0" fmla="*/ 0 h 4860981"/>
              <a:gd name="connsiteX1" fmla="*/ 3890904 w 4783308"/>
              <a:gd name="connsiteY1" fmla="*/ 437433 h 4860981"/>
              <a:gd name="connsiteX2" fmla="*/ 4759172 w 4783308"/>
              <a:gd name="connsiteY2" fmla="*/ 1773180 h 4860981"/>
              <a:gd name="connsiteX3" fmla="*/ 4474294 w 4783308"/>
              <a:gd name="connsiteY3" fmla="*/ 3676361 h 4860981"/>
              <a:gd name="connsiteX4" fmla="*/ 3443129 w 4783308"/>
              <a:gd name="connsiteY4" fmla="*/ 4712129 h 4860981"/>
              <a:gd name="connsiteX5" fmla="*/ 1097799 w 4783308"/>
              <a:gd name="connsiteY5" fmla="*/ 4524510 h 4860981"/>
              <a:gd name="connsiteX6" fmla="*/ 39717 w 4783308"/>
              <a:gd name="connsiteY6" fmla="*/ 3101178 h 4860981"/>
              <a:gd name="connsiteX7" fmla="*/ 506449 w 4783308"/>
              <a:gd name="connsiteY7" fmla="*/ 740383 h 4860981"/>
              <a:gd name="connsiteX8" fmla="*/ 2484014 w 4783308"/>
              <a:gd name="connsiteY8" fmla="*/ 0 h 4860981"/>
              <a:gd name="connsiteX0" fmla="*/ 2484014 w 4783308"/>
              <a:gd name="connsiteY0" fmla="*/ 0 h 4821502"/>
              <a:gd name="connsiteX1" fmla="*/ 3890904 w 4783308"/>
              <a:gd name="connsiteY1" fmla="*/ 437433 h 4821502"/>
              <a:gd name="connsiteX2" fmla="*/ 4759172 w 4783308"/>
              <a:gd name="connsiteY2" fmla="*/ 1773180 h 4821502"/>
              <a:gd name="connsiteX3" fmla="*/ 4474294 w 4783308"/>
              <a:gd name="connsiteY3" fmla="*/ 3676361 h 4821502"/>
              <a:gd name="connsiteX4" fmla="*/ 3443129 w 4783308"/>
              <a:gd name="connsiteY4" fmla="*/ 4712129 h 4821502"/>
              <a:gd name="connsiteX5" fmla="*/ 1097799 w 4783308"/>
              <a:gd name="connsiteY5" fmla="*/ 4524510 h 4821502"/>
              <a:gd name="connsiteX6" fmla="*/ 39717 w 4783308"/>
              <a:gd name="connsiteY6" fmla="*/ 3101178 h 4821502"/>
              <a:gd name="connsiteX7" fmla="*/ 506449 w 4783308"/>
              <a:gd name="connsiteY7" fmla="*/ 740383 h 4821502"/>
              <a:gd name="connsiteX8" fmla="*/ 2484014 w 4783308"/>
              <a:gd name="connsiteY8" fmla="*/ 0 h 4821502"/>
              <a:gd name="connsiteX0" fmla="*/ 2484014 w 4783308"/>
              <a:gd name="connsiteY0" fmla="*/ 0 h 4821502"/>
              <a:gd name="connsiteX1" fmla="*/ 3890904 w 4783308"/>
              <a:gd name="connsiteY1" fmla="*/ 437433 h 4821502"/>
              <a:gd name="connsiteX2" fmla="*/ 4759172 w 4783308"/>
              <a:gd name="connsiteY2" fmla="*/ 1773180 h 4821502"/>
              <a:gd name="connsiteX3" fmla="*/ 4474294 w 4783308"/>
              <a:gd name="connsiteY3" fmla="*/ 3676361 h 4821502"/>
              <a:gd name="connsiteX4" fmla="*/ 3443129 w 4783308"/>
              <a:gd name="connsiteY4" fmla="*/ 4712129 h 4821502"/>
              <a:gd name="connsiteX5" fmla="*/ 1097799 w 4783308"/>
              <a:gd name="connsiteY5" fmla="*/ 4524510 h 4821502"/>
              <a:gd name="connsiteX6" fmla="*/ 39717 w 4783308"/>
              <a:gd name="connsiteY6" fmla="*/ 3101178 h 4821502"/>
              <a:gd name="connsiteX7" fmla="*/ 506449 w 4783308"/>
              <a:gd name="connsiteY7" fmla="*/ 740383 h 4821502"/>
              <a:gd name="connsiteX8" fmla="*/ 2484014 w 4783308"/>
              <a:gd name="connsiteY8" fmla="*/ 0 h 4821502"/>
              <a:gd name="connsiteX0" fmla="*/ 2532073 w 4784141"/>
              <a:gd name="connsiteY0" fmla="*/ 0 h 4773425"/>
              <a:gd name="connsiteX1" fmla="*/ 3891737 w 4784141"/>
              <a:gd name="connsiteY1" fmla="*/ 389356 h 4773425"/>
              <a:gd name="connsiteX2" fmla="*/ 4760005 w 4784141"/>
              <a:gd name="connsiteY2" fmla="*/ 1725103 h 4773425"/>
              <a:gd name="connsiteX3" fmla="*/ 4475127 w 4784141"/>
              <a:gd name="connsiteY3" fmla="*/ 3628284 h 4773425"/>
              <a:gd name="connsiteX4" fmla="*/ 3443962 w 4784141"/>
              <a:gd name="connsiteY4" fmla="*/ 4664052 h 4773425"/>
              <a:gd name="connsiteX5" fmla="*/ 1098632 w 4784141"/>
              <a:gd name="connsiteY5" fmla="*/ 4476433 h 4773425"/>
              <a:gd name="connsiteX6" fmla="*/ 40550 w 4784141"/>
              <a:gd name="connsiteY6" fmla="*/ 3053101 h 4773425"/>
              <a:gd name="connsiteX7" fmla="*/ 507282 w 4784141"/>
              <a:gd name="connsiteY7" fmla="*/ 692306 h 4773425"/>
              <a:gd name="connsiteX8" fmla="*/ 2532073 w 4784141"/>
              <a:gd name="connsiteY8" fmla="*/ 0 h 4773425"/>
              <a:gd name="connsiteX0" fmla="*/ 2532073 w 4784141"/>
              <a:gd name="connsiteY0" fmla="*/ 491 h 4773916"/>
              <a:gd name="connsiteX1" fmla="*/ 3891737 w 4784141"/>
              <a:gd name="connsiteY1" fmla="*/ 389847 h 4773916"/>
              <a:gd name="connsiteX2" fmla="*/ 4760005 w 4784141"/>
              <a:gd name="connsiteY2" fmla="*/ 1725594 h 4773916"/>
              <a:gd name="connsiteX3" fmla="*/ 4475127 w 4784141"/>
              <a:gd name="connsiteY3" fmla="*/ 3628775 h 4773916"/>
              <a:gd name="connsiteX4" fmla="*/ 3443962 w 4784141"/>
              <a:gd name="connsiteY4" fmla="*/ 4664543 h 4773916"/>
              <a:gd name="connsiteX5" fmla="*/ 1098632 w 4784141"/>
              <a:gd name="connsiteY5" fmla="*/ 4476924 h 4773916"/>
              <a:gd name="connsiteX6" fmla="*/ 40550 w 4784141"/>
              <a:gd name="connsiteY6" fmla="*/ 3053592 h 4773916"/>
              <a:gd name="connsiteX7" fmla="*/ 507282 w 4784141"/>
              <a:gd name="connsiteY7" fmla="*/ 692797 h 4773916"/>
              <a:gd name="connsiteX8" fmla="*/ 2532073 w 4784141"/>
              <a:gd name="connsiteY8" fmla="*/ 491 h 4773916"/>
              <a:gd name="connsiteX0" fmla="*/ 2532073 w 4784141"/>
              <a:gd name="connsiteY0" fmla="*/ 491 h 4773916"/>
              <a:gd name="connsiteX1" fmla="*/ 3891737 w 4784141"/>
              <a:gd name="connsiteY1" fmla="*/ 389847 h 4773916"/>
              <a:gd name="connsiteX2" fmla="*/ 4760005 w 4784141"/>
              <a:gd name="connsiteY2" fmla="*/ 1725594 h 4773916"/>
              <a:gd name="connsiteX3" fmla="*/ 4475127 w 4784141"/>
              <a:gd name="connsiteY3" fmla="*/ 3628775 h 4773916"/>
              <a:gd name="connsiteX4" fmla="*/ 3443962 w 4784141"/>
              <a:gd name="connsiteY4" fmla="*/ 4664543 h 4773916"/>
              <a:gd name="connsiteX5" fmla="*/ 1098632 w 4784141"/>
              <a:gd name="connsiteY5" fmla="*/ 4476924 h 4773916"/>
              <a:gd name="connsiteX6" fmla="*/ 40550 w 4784141"/>
              <a:gd name="connsiteY6" fmla="*/ 3053592 h 4773916"/>
              <a:gd name="connsiteX7" fmla="*/ 507282 w 4784141"/>
              <a:gd name="connsiteY7" fmla="*/ 692797 h 4773916"/>
              <a:gd name="connsiteX8" fmla="*/ 2532073 w 4784141"/>
              <a:gd name="connsiteY8" fmla="*/ 491 h 4773916"/>
              <a:gd name="connsiteX0" fmla="*/ 2558783 w 4784614"/>
              <a:gd name="connsiteY0" fmla="*/ 525 h 4757924"/>
              <a:gd name="connsiteX1" fmla="*/ 3892210 w 4784614"/>
              <a:gd name="connsiteY1" fmla="*/ 373855 h 4757924"/>
              <a:gd name="connsiteX2" fmla="*/ 4760478 w 4784614"/>
              <a:gd name="connsiteY2" fmla="*/ 1709602 h 4757924"/>
              <a:gd name="connsiteX3" fmla="*/ 4475600 w 4784614"/>
              <a:gd name="connsiteY3" fmla="*/ 3612783 h 4757924"/>
              <a:gd name="connsiteX4" fmla="*/ 3444435 w 4784614"/>
              <a:gd name="connsiteY4" fmla="*/ 4648551 h 4757924"/>
              <a:gd name="connsiteX5" fmla="*/ 1099105 w 4784614"/>
              <a:gd name="connsiteY5" fmla="*/ 4460932 h 4757924"/>
              <a:gd name="connsiteX6" fmla="*/ 41023 w 4784614"/>
              <a:gd name="connsiteY6" fmla="*/ 3037600 h 4757924"/>
              <a:gd name="connsiteX7" fmla="*/ 507755 w 4784614"/>
              <a:gd name="connsiteY7" fmla="*/ 676805 h 4757924"/>
              <a:gd name="connsiteX8" fmla="*/ 2558783 w 4784614"/>
              <a:gd name="connsiteY8" fmla="*/ 525 h 4757924"/>
              <a:gd name="connsiteX0" fmla="*/ 2558783 w 4784614"/>
              <a:gd name="connsiteY0" fmla="*/ 408 h 4757807"/>
              <a:gd name="connsiteX1" fmla="*/ 3907953 w 4784614"/>
              <a:gd name="connsiteY1" fmla="*/ 443183 h 4757807"/>
              <a:gd name="connsiteX2" fmla="*/ 4760478 w 4784614"/>
              <a:gd name="connsiteY2" fmla="*/ 1709485 h 4757807"/>
              <a:gd name="connsiteX3" fmla="*/ 4475600 w 4784614"/>
              <a:gd name="connsiteY3" fmla="*/ 3612666 h 4757807"/>
              <a:gd name="connsiteX4" fmla="*/ 3444435 w 4784614"/>
              <a:gd name="connsiteY4" fmla="*/ 4648434 h 4757807"/>
              <a:gd name="connsiteX5" fmla="*/ 1099105 w 4784614"/>
              <a:gd name="connsiteY5" fmla="*/ 4460815 h 4757807"/>
              <a:gd name="connsiteX6" fmla="*/ 41023 w 4784614"/>
              <a:gd name="connsiteY6" fmla="*/ 3037483 h 4757807"/>
              <a:gd name="connsiteX7" fmla="*/ 507755 w 4784614"/>
              <a:gd name="connsiteY7" fmla="*/ 676688 h 4757807"/>
              <a:gd name="connsiteX8" fmla="*/ 2558783 w 4784614"/>
              <a:gd name="connsiteY8" fmla="*/ 408 h 4757807"/>
              <a:gd name="connsiteX0" fmla="*/ 2675744 w 4786788"/>
              <a:gd name="connsiteY0" fmla="*/ 250 h 4954478"/>
              <a:gd name="connsiteX1" fmla="*/ 3910127 w 4786788"/>
              <a:gd name="connsiteY1" fmla="*/ 639854 h 4954478"/>
              <a:gd name="connsiteX2" fmla="*/ 4762652 w 4786788"/>
              <a:gd name="connsiteY2" fmla="*/ 1906156 h 4954478"/>
              <a:gd name="connsiteX3" fmla="*/ 4477774 w 4786788"/>
              <a:gd name="connsiteY3" fmla="*/ 3809337 h 4954478"/>
              <a:gd name="connsiteX4" fmla="*/ 3446609 w 4786788"/>
              <a:gd name="connsiteY4" fmla="*/ 4845105 h 4954478"/>
              <a:gd name="connsiteX5" fmla="*/ 1101279 w 4786788"/>
              <a:gd name="connsiteY5" fmla="*/ 4657486 h 4954478"/>
              <a:gd name="connsiteX6" fmla="*/ 43197 w 4786788"/>
              <a:gd name="connsiteY6" fmla="*/ 3234154 h 4954478"/>
              <a:gd name="connsiteX7" fmla="*/ 509929 w 4786788"/>
              <a:gd name="connsiteY7" fmla="*/ 873359 h 4954478"/>
              <a:gd name="connsiteX8" fmla="*/ 2675744 w 4786788"/>
              <a:gd name="connsiteY8" fmla="*/ 250 h 4954478"/>
              <a:gd name="connsiteX0" fmla="*/ 2675744 w 4786788"/>
              <a:gd name="connsiteY0" fmla="*/ 250 h 4954478"/>
              <a:gd name="connsiteX1" fmla="*/ 3910127 w 4786788"/>
              <a:gd name="connsiteY1" fmla="*/ 639854 h 4954478"/>
              <a:gd name="connsiteX2" fmla="*/ 4762652 w 4786788"/>
              <a:gd name="connsiteY2" fmla="*/ 1906156 h 4954478"/>
              <a:gd name="connsiteX3" fmla="*/ 4477774 w 4786788"/>
              <a:gd name="connsiteY3" fmla="*/ 3809337 h 4954478"/>
              <a:gd name="connsiteX4" fmla="*/ 3446609 w 4786788"/>
              <a:gd name="connsiteY4" fmla="*/ 4845105 h 4954478"/>
              <a:gd name="connsiteX5" fmla="*/ 1101279 w 4786788"/>
              <a:gd name="connsiteY5" fmla="*/ 4657486 h 4954478"/>
              <a:gd name="connsiteX6" fmla="*/ 43197 w 4786788"/>
              <a:gd name="connsiteY6" fmla="*/ 3234154 h 4954478"/>
              <a:gd name="connsiteX7" fmla="*/ 509929 w 4786788"/>
              <a:gd name="connsiteY7" fmla="*/ 873359 h 4954478"/>
              <a:gd name="connsiteX8" fmla="*/ 2675744 w 4786788"/>
              <a:gd name="connsiteY8" fmla="*/ 250 h 4954478"/>
              <a:gd name="connsiteX0" fmla="*/ 2675744 w 4786788"/>
              <a:gd name="connsiteY0" fmla="*/ 290 h 4954518"/>
              <a:gd name="connsiteX1" fmla="*/ 3910127 w 4786788"/>
              <a:gd name="connsiteY1" fmla="*/ 639894 h 4954518"/>
              <a:gd name="connsiteX2" fmla="*/ 4762652 w 4786788"/>
              <a:gd name="connsiteY2" fmla="*/ 1906196 h 4954518"/>
              <a:gd name="connsiteX3" fmla="*/ 4477774 w 4786788"/>
              <a:gd name="connsiteY3" fmla="*/ 3809377 h 4954518"/>
              <a:gd name="connsiteX4" fmla="*/ 3446609 w 4786788"/>
              <a:gd name="connsiteY4" fmla="*/ 4845145 h 4954518"/>
              <a:gd name="connsiteX5" fmla="*/ 1101279 w 4786788"/>
              <a:gd name="connsiteY5" fmla="*/ 4657526 h 4954518"/>
              <a:gd name="connsiteX6" fmla="*/ 43197 w 4786788"/>
              <a:gd name="connsiteY6" fmla="*/ 3234194 h 4954518"/>
              <a:gd name="connsiteX7" fmla="*/ 509929 w 4786788"/>
              <a:gd name="connsiteY7" fmla="*/ 873399 h 4954518"/>
              <a:gd name="connsiteX8" fmla="*/ 2675744 w 4786788"/>
              <a:gd name="connsiteY8" fmla="*/ 290 h 4954518"/>
              <a:gd name="connsiteX0" fmla="*/ 2675744 w 4786788"/>
              <a:gd name="connsiteY0" fmla="*/ 326 h 4954554"/>
              <a:gd name="connsiteX1" fmla="*/ 3990884 w 4786788"/>
              <a:gd name="connsiteY1" fmla="*/ 591130 h 4954554"/>
              <a:gd name="connsiteX2" fmla="*/ 4762652 w 4786788"/>
              <a:gd name="connsiteY2" fmla="*/ 1906232 h 4954554"/>
              <a:gd name="connsiteX3" fmla="*/ 4477774 w 4786788"/>
              <a:gd name="connsiteY3" fmla="*/ 3809413 h 4954554"/>
              <a:gd name="connsiteX4" fmla="*/ 3446609 w 4786788"/>
              <a:gd name="connsiteY4" fmla="*/ 4845181 h 4954554"/>
              <a:gd name="connsiteX5" fmla="*/ 1101279 w 4786788"/>
              <a:gd name="connsiteY5" fmla="*/ 4657562 h 4954554"/>
              <a:gd name="connsiteX6" fmla="*/ 43197 w 4786788"/>
              <a:gd name="connsiteY6" fmla="*/ 3234230 h 4954554"/>
              <a:gd name="connsiteX7" fmla="*/ 509929 w 4786788"/>
              <a:gd name="connsiteY7" fmla="*/ 873435 h 4954554"/>
              <a:gd name="connsiteX8" fmla="*/ 2675744 w 4786788"/>
              <a:gd name="connsiteY8" fmla="*/ 326 h 4954554"/>
              <a:gd name="connsiteX0" fmla="*/ 2662196 w 4773240"/>
              <a:gd name="connsiteY0" fmla="*/ 326 h 4954554"/>
              <a:gd name="connsiteX1" fmla="*/ 3977336 w 4773240"/>
              <a:gd name="connsiteY1" fmla="*/ 591130 h 4954554"/>
              <a:gd name="connsiteX2" fmla="*/ 4749104 w 4773240"/>
              <a:gd name="connsiteY2" fmla="*/ 1906232 h 4954554"/>
              <a:gd name="connsiteX3" fmla="*/ 4464226 w 4773240"/>
              <a:gd name="connsiteY3" fmla="*/ 3809413 h 4954554"/>
              <a:gd name="connsiteX4" fmla="*/ 3433061 w 4773240"/>
              <a:gd name="connsiteY4" fmla="*/ 4845181 h 4954554"/>
              <a:gd name="connsiteX5" fmla="*/ 1087731 w 4773240"/>
              <a:gd name="connsiteY5" fmla="*/ 4657562 h 4954554"/>
              <a:gd name="connsiteX6" fmla="*/ 29649 w 4773240"/>
              <a:gd name="connsiteY6" fmla="*/ 3234230 h 4954554"/>
              <a:gd name="connsiteX7" fmla="*/ 640977 w 4773240"/>
              <a:gd name="connsiteY7" fmla="*/ 730117 h 4954554"/>
              <a:gd name="connsiteX8" fmla="*/ 2662196 w 4773240"/>
              <a:gd name="connsiteY8" fmla="*/ 326 h 4954554"/>
              <a:gd name="connsiteX0" fmla="*/ 2664762 w 4775806"/>
              <a:gd name="connsiteY0" fmla="*/ 326 h 4954554"/>
              <a:gd name="connsiteX1" fmla="*/ 3979902 w 4775806"/>
              <a:gd name="connsiteY1" fmla="*/ 591130 h 4954554"/>
              <a:gd name="connsiteX2" fmla="*/ 4751670 w 4775806"/>
              <a:gd name="connsiteY2" fmla="*/ 1906232 h 4954554"/>
              <a:gd name="connsiteX3" fmla="*/ 4466792 w 4775806"/>
              <a:gd name="connsiteY3" fmla="*/ 3809413 h 4954554"/>
              <a:gd name="connsiteX4" fmla="*/ 3435627 w 4775806"/>
              <a:gd name="connsiteY4" fmla="*/ 4845181 h 4954554"/>
              <a:gd name="connsiteX5" fmla="*/ 1090297 w 4775806"/>
              <a:gd name="connsiteY5" fmla="*/ 4657562 h 4954554"/>
              <a:gd name="connsiteX6" fmla="*/ 32215 w 4775806"/>
              <a:gd name="connsiteY6" fmla="*/ 3234230 h 4954554"/>
              <a:gd name="connsiteX7" fmla="*/ 607899 w 4775806"/>
              <a:gd name="connsiteY7" fmla="*/ 806182 h 4954554"/>
              <a:gd name="connsiteX8" fmla="*/ 2664762 w 4775806"/>
              <a:gd name="connsiteY8" fmla="*/ 326 h 4954554"/>
              <a:gd name="connsiteX0" fmla="*/ 2673549 w 4784593"/>
              <a:gd name="connsiteY0" fmla="*/ 326 h 4954554"/>
              <a:gd name="connsiteX1" fmla="*/ 3988689 w 4784593"/>
              <a:gd name="connsiteY1" fmla="*/ 591130 h 4954554"/>
              <a:gd name="connsiteX2" fmla="*/ 4760457 w 4784593"/>
              <a:gd name="connsiteY2" fmla="*/ 1906232 h 4954554"/>
              <a:gd name="connsiteX3" fmla="*/ 4475579 w 4784593"/>
              <a:gd name="connsiteY3" fmla="*/ 3809413 h 4954554"/>
              <a:gd name="connsiteX4" fmla="*/ 3444414 w 4784593"/>
              <a:gd name="connsiteY4" fmla="*/ 4845181 h 4954554"/>
              <a:gd name="connsiteX5" fmla="*/ 1099084 w 4784593"/>
              <a:gd name="connsiteY5" fmla="*/ 4657562 h 4954554"/>
              <a:gd name="connsiteX6" fmla="*/ 41002 w 4784593"/>
              <a:gd name="connsiteY6" fmla="*/ 3234230 h 4954554"/>
              <a:gd name="connsiteX7" fmla="*/ 616686 w 4784593"/>
              <a:gd name="connsiteY7" fmla="*/ 806182 h 4954554"/>
              <a:gd name="connsiteX8" fmla="*/ 2673549 w 4784593"/>
              <a:gd name="connsiteY8" fmla="*/ 326 h 4954554"/>
              <a:gd name="connsiteX0" fmla="*/ 2649000 w 4760044"/>
              <a:gd name="connsiteY0" fmla="*/ 326 h 4964273"/>
              <a:gd name="connsiteX1" fmla="*/ 3964140 w 4760044"/>
              <a:gd name="connsiteY1" fmla="*/ 591130 h 4964273"/>
              <a:gd name="connsiteX2" fmla="*/ 4735908 w 4760044"/>
              <a:gd name="connsiteY2" fmla="*/ 1906232 h 4964273"/>
              <a:gd name="connsiteX3" fmla="*/ 4451030 w 4760044"/>
              <a:gd name="connsiteY3" fmla="*/ 3809413 h 4964273"/>
              <a:gd name="connsiteX4" fmla="*/ 3419865 w 4760044"/>
              <a:gd name="connsiteY4" fmla="*/ 4845181 h 4964273"/>
              <a:gd name="connsiteX5" fmla="*/ 1074535 w 4760044"/>
              <a:gd name="connsiteY5" fmla="*/ 4657562 h 4964273"/>
              <a:gd name="connsiteX6" fmla="*/ 33359 w 4760044"/>
              <a:gd name="connsiteY6" fmla="*/ 2995991 h 4964273"/>
              <a:gd name="connsiteX7" fmla="*/ 592137 w 4760044"/>
              <a:gd name="connsiteY7" fmla="*/ 806182 h 4964273"/>
              <a:gd name="connsiteX8" fmla="*/ 2649000 w 4760044"/>
              <a:gd name="connsiteY8" fmla="*/ 326 h 4964273"/>
              <a:gd name="connsiteX0" fmla="*/ 2649000 w 4468508"/>
              <a:gd name="connsiteY0" fmla="*/ 326 h 4964273"/>
              <a:gd name="connsiteX1" fmla="*/ 3964140 w 4468508"/>
              <a:gd name="connsiteY1" fmla="*/ 591130 h 4964273"/>
              <a:gd name="connsiteX2" fmla="*/ 4451030 w 4468508"/>
              <a:gd name="connsiteY2" fmla="*/ 3809413 h 4964273"/>
              <a:gd name="connsiteX3" fmla="*/ 3419865 w 4468508"/>
              <a:gd name="connsiteY3" fmla="*/ 4845181 h 4964273"/>
              <a:gd name="connsiteX4" fmla="*/ 1074535 w 4468508"/>
              <a:gd name="connsiteY4" fmla="*/ 4657562 h 4964273"/>
              <a:gd name="connsiteX5" fmla="*/ 33359 w 4468508"/>
              <a:gd name="connsiteY5" fmla="*/ 2995991 h 4964273"/>
              <a:gd name="connsiteX6" fmla="*/ 592137 w 4468508"/>
              <a:gd name="connsiteY6" fmla="*/ 806182 h 4964273"/>
              <a:gd name="connsiteX7" fmla="*/ 2649000 w 4468508"/>
              <a:gd name="connsiteY7" fmla="*/ 326 h 4964273"/>
              <a:gd name="connsiteX0" fmla="*/ 2788684 w 4608192"/>
              <a:gd name="connsiteY0" fmla="*/ 326 h 4845177"/>
              <a:gd name="connsiteX1" fmla="*/ 4103824 w 4608192"/>
              <a:gd name="connsiteY1" fmla="*/ 591130 h 4845177"/>
              <a:gd name="connsiteX2" fmla="*/ 4590714 w 4608192"/>
              <a:gd name="connsiteY2" fmla="*/ 3809413 h 4845177"/>
              <a:gd name="connsiteX3" fmla="*/ 3559549 w 4608192"/>
              <a:gd name="connsiteY3" fmla="*/ 4845181 h 4845177"/>
              <a:gd name="connsiteX4" fmla="*/ 173043 w 4608192"/>
              <a:gd name="connsiteY4" fmla="*/ 2995991 h 4845177"/>
              <a:gd name="connsiteX5" fmla="*/ 731821 w 4608192"/>
              <a:gd name="connsiteY5" fmla="*/ 806182 h 4845177"/>
              <a:gd name="connsiteX6" fmla="*/ 2788684 w 4608192"/>
              <a:gd name="connsiteY6" fmla="*/ 326 h 4845177"/>
              <a:gd name="connsiteX0" fmla="*/ 2788684 w 4656382"/>
              <a:gd name="connsiteY0" fmla="*/ 326 h 4593408"/>
              <a:gd name="connsiteX1" fmla="*/ 4103824 w 4656382"/>
              <a:gd name="connsiteY1" fmla="*/ 591130 h 4593408"/>
              <a:gd name="connsiteX2" fmla="*/ 4590714 w 4656382"/>
              <a:gd name="connsiteY2" fmla="*/ 3809413 h 4593408"/>
              <a:gd name="connsiteX3" fmla="*/ 2737164 w 4656382"/>
              <a:gd name="connsiteY3" fmla="*/ 4593410 h 4593408"/>
              <a:gd name="connsiteX4" fmla="*/ 173043 w 4656382"/>
              <a:gd name="connsiteY4" fmla="*/ 2995991 h 4593408"/>
              <a:gd name="connsiteX5" fmla="*/ 731821 w 4656382"/>
              <a:gd name="connsiteY5" fmla="*/ 806182 h 4593408"/>
              <a:gd name="connsiteX6" fmla="*/ 2788684 w 4656382"/>
              <a:gd name="connsiteY6" fmla="*/ 326 h 4593408"/>
              <a:gd name="connsiteX0" fmla="*/ 2788684 w 4720632"/>
              <a:gd name="connsiteY0" fmla="*/ 326 h 4593408"/>
              <a:gd name="connsiteX1" fmla="*/ 4103824 w 4720632"/>
              <a:gd name="connsiteY1" fmla="*/ 591130 h 4593408"/>
              <a:gd name="connsiteX2" fmla="*/ 4661706 w 4720632"/>
              <a:gd name="connsiteY2" fmla="*/ 3597011 h 4593408"/>
              <a:gd name="connsiteX3" fmla="*/ 2737164 w 4720632"/>
              <a:gd name="connsiteY3" fmla="*/ 4593410 h 4593408"/>
              <a:gd name="connsiteX4" fmla="*/ 173043 w 4720632"/>
              <a:gd name="connsiteY4" fmla="*/ 2995991 h 4593408"/>
              <a:gd name="connsiteX5" fmla="*/ 731821 w 4720632"/>
              <a:gd name="connsiteY5" fmla="*/ 806182 h 4593408"/>
              <a:gd name="connsiteX6" fmla="*/ 2788684 w 4720632"/>
              <a:gd name="connsiteY6" fmla="*/ 326 h 4593408"/>
              <a:gd name="connsiteX0" fmla="*/ 2615637 w 4547585"/>
              <a:gd name="connsiteY0" fmla="*/ 326 h 4593408"/>
              <a:gd name="connsiteX1" fmla="*/ 3930777 w 4547585"/>
              <a:gd name="connsiteY1" fmla="*/ 591130 h 4593408"/>
              <a:gd name="connsiteX2" fmla="*/ 4488659 w 4547585"/>
              <a:gd name="connsiteY2" fmla="*/ 3597011 h 4593408"/>
              <a:gd name="connsiteX3" fmla="*/ 2564117 w 4547585"/>
              <a:gd name="connsiteY3" fmla="*/ 4593410 h 4593408"/>
              <a:gd name="connsiteX4" fmla="*/ -4 w 4547585"/>
              <a:gd name="connsiteY4" fmla="*/ 2995991 h 4593408"/>
              <a:gd name="connsiteX5" fmla="*/ 2615637 w 4547585"/>
              <a:gd name="connsiteY5" fmla="*/ 326 h 4593408"/>
              <a:gd name="connsiteX0" fmla="*/ 1599114 w 4547585"/>
              <a:gd name="connsiteY0" fmla="*/ 673 h 4392722"/>
              <a:gd name="connsiteX1" fmla="*/ 3930777 w 4547585"/>
              <a:gd name="connsiteY1" fmla="*/ 390444 h 4392722"/>
              <a:gd name="connsiteX2" fmla="*/ 4488659 w 4547585"/>
              <a:gd name="connsiteY2" fmla="*/ 3396325 h 4392722"/>
              <a:gd name="connsiteX3" fmla="*/ 2564117 w 4547585"/>
              <a:gd name="connsiteY3" fmla="*/ 4392724 h 4392722"/>
              <a:gd name="connsiteX4" fmla="*/ -4 w 4547585"/>
              <a:gd name="connsiteY4" fmla="*/ 2795305 h 4392722"/>
              <a:gd name="connsiteX5" fmla="*/ 1599114 w 4547585"/>
              <a:gd name="connsiteY5" fmla="*/ 673 h 4392722"/>
              <a:gd name="connsiteX0" fmla="*/ 1599114 w 4556102"/>
              <a:gd name="connsiteY0" fmla="*/ 673 h 4345138"/>
              <a:gd name="connsiteX1" fmla="*/ 3930777 w 4556102"/>
              <a:gd name="connsiteY1" fmla="*/ 390444 h 4345138"/>
              <a:gd name="connsiteX2" fmla="*/ 4488659 w 4556102"/>
              <a:gd name="connsiteY2" fmla="*/ 3396325 h 4345138"/>
              <a:gd name="connsiteX3" fmla="*/ 2425030 w 4556102"/>
              <a:gd name="connsiteY3" fmla="*/ 4345136 h 4345138"/>
              <a:gd name="connsiteX4" fmla="*/ -4 w 4556102"/>
              <a:gd name="connsiteY4" fmla="*/ 2795305 h 4345138"/>
              <a:gd name="connsiteX5" fmla="*/ 1599114 w 4556102"/>
              <a:gd name="connsiteY5" fmla="*/ 673 h 4345138"/>
              <a:gd name="connsiteX0" fmla="*/ 1308676 w 4265664"/>
              <a:gd name="connsiteY0" fmla="*/ 673 h 4345138"/>
              <a:gd name="connsiteX1" fmla="*/ 3640339 w 4265664"/>
              <a:gd name="connsiteY1" fmla="*/ 390444 h 4345138"/>
              <a:gd name="connsiteX2" fmla="*/ 4198221 w 4265664"/>
              <a:gd name="connsiteY2" fmla="*/ 3396325 h 4345138"/>
              <a:gd name="connsiteX3" fmla="*/ 2134592 w 4265664"/>
              <a:gd name="connsiteY3" fmla="*/ 4345136 h 4345138"/>
              <a:gd name="connsiteX4" fmla="*/ 2 w 4265664"/>
              <a:gd name="connsiteY4" fmla="*/ 2737868 h 4345138"/>
              <a:gd name="connsiteX5" fmla="*/ 1308676 w 4265664"/>
              <a:gd name="connsiteY5" fmla="*/ 673 h 4345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65664" h="4345138">
                <a:moveTo>
                  <a:pt x="1308676" y="673"/>
                </a:moveTo>
                <a:cubicBezTo>
                  <a:pt x="1850442" y="-12337"/>
                  <a:pt x="3307336" y="165670"/>
                  <a:pt x="3640339" y="390444"/>
                </a:cubicBezTo>
                <a:cubicBezTo>
                  <a:pt x="3940677" y="1025292"/>
                  <a:pt x="4449179" y="2737210"/>
                  <a:pt x="4198221" y="3396325"/>
                </a:cubicBezTo>
                <a:cubicBezTo>
                  <a:pt x="3947263" y="4055440"/>
                  <a:pt x="2447418" y="4230167"/>
                  <a:pt x="2134592" y="4345136"/>
                </a:cubicBezTo>
                <a:cubicBezTo>
                  <a:pt x="1398314" y="4209566"/>
                  <a:pt x="471290" y="3411035"/>
                  <a:pt x="2" y="2737868"/>
                </a:cubicBezTo>
                <a:cubicBezTo>
                  <a:pt x="8589" y="1972354"/>
                  <a:pt x="653546" y="401483"/>
                  <a:pt x="1308676" y="673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5B16611A-C556-98DA-A508-8099091C9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121023" flipH="1">
            <a:off x="10962978" y="5803153"/>
            <a:ext cx="346601" cy="361356"/>
          </a:xfrm>
          <a:custGeom>
            <a:avLst/>
            <a:gdLst>
              <a:gd name="connsiteX0" fmla="*/ 2531073 w 4828010"/>
              <a:gd name="connsiteY0" fmla="*/ 0 h 4873559"/>
              <a:gd name="connsiteX1" fmla="*/ 3937963 w 4828010"/>
              <a:gd name="connsiteY1" fmla="*/ 437433 h 4873559"/>
              <a:gd name="connsiteX2" fmla="*/ 4806231 w 4828010"/>
              <a:gd name="connsiteY2" fmla="*/ 1773180 h 4873559"/>
              <a:gd name="connsiteX3" fmla="*/ 4448644 w 4828010"/>
              <a:gd name="connsiteY3" fmla="*/ 3933235 h 4873559"/>
              <a:gd name="connsiteX4" fmla="*/ 3192542 w 4828010"/>
              <a:gd name="connsiteY4" fmla="*/ 4716168 h 4873559"/>
              <a:gd name="connsiteX5" fmla="*/ 937448 w 4828010"/>
              <a:gd name="connsiteY5" fmla="*/ 4547691 h 4873559"/>
              <a:gd name="connsiteX6" fmla="*/ 12348 w 4828010"/>
              <a:gd name="connsiteY6" fmla="*/ 3026750 h 4873559"/>
              <a:gd name="connsiteX7" fmla="*/ 553508 w 4828010"/>
              <a:gd name="connsiteY7" fmla="*/ 740383 h 4873559"/>
              <a:gd name="connsiteX8" fmla="*/ 2531073 w 4828010"/>
              <a:gd name="connsiteY8" fmla="*/ 0 h 4873559"/>
              <a:gd name="connsiteX0" fmla="*/ 2531073 w 4828010"/>
              <a:gd name="connsiteY0" fmla="*/ 0 h 4853896"/>
              <a:gd name="connsiteX1" fmla="*/ 3937963 w 4828010"/>
              <a:gd name="connsiteY1" fmla="*/ 437433 h 4853896"/>
              <a:gd name="connsiteX2" fmla="*/ 4806231 w 4828010"/>
              <a:gd name="connsiteY2" fmla="*/ 1773180 h 4853896"/>
              <a:gd name="connsiteX3" fmla="*/ 4448644 w 4828010"/>
              <a:gd name="connsiteY3" fmla="*/ 3933235 h 4853896"/>
              <a:gd name="connsiteX4" fmla="*/ 3192542 w 4828010"/>
              <a:gd name="connsiteY4" fmla="*/ 4716168 h 4853896"/>
              <a:gd name="connsiteX5" fmla="*/ 1075671 w 4828010"/>
              <a:gd name="connsiteY5" fmla="*/ 4473263 h 4853896"/>
              <a:gd name="connsiteX6" fmla="*/ 12348 w 4828010"/>
              <a:gd name="connsiteY6" fmla="*/ 3026750 h 4853896"/>
              <a:gd name="connsiteX7" fmla="*/ 553508 w 4828010"/>
              <a:gd name="connsiteY7" fmla="*/ 740383 h 4853896"/>
              <a:gd name="connsiteX8" fmla="*/ 2531073 w 4828010"/>
              <a:gd name="connsiteY8" fmla="*/ 0 h 4853896"/>
              <a:gd name="connsiteX0" fmla="*/ 2531073 w 4828010"/>
              <a:gd name="connsiteY0" fmla="*/ 0 h 4852652"/>
              <a:gd name="connsiteX1" fmla="*/ 3937963 w 4828010"/>
              <a:gd name="connsiteY1" fmla="*/ 437433 h 4852652"/>
              <a:gd name="connsiteX2" fmla="*/ 4806231 w 4828010"/>
              <a:gd name="connsiteY2" fmla="*/ 1773180 h 4852652"/>
              <a:gd name="connsiteX3" fmla="*/ 4448644 w 4828010"/>
              <a:gd name="connsiteY3" fmla="*/ 3933235 h 4852652"/>
              <a:gd name="connsiteX4" fmla="*/ 3192542 w 4828010"/>
              <a:gd name="connsiteY4" fmla="*/ 4716168 h 4852652"/>
              <a:gd name="connsiteX5" fmla="*/ 1160732 w 4828010"/>
              <a:gd name="connsiteY5" fmla="*/ 4467947 h 4852652"/>
              <a:gd name="connsiteX6" fmla="*/ 12348 w 4828010"/>
              <a:gd name="connsiteY6" fmla="*/ 3026750 h 4852652"/>
              <a:gd name="connsiteX7" fmla="*/ 553508 w 4828010"/>
              <a:gd name="connsiteY7" fmla="*/ 740383 h 4852652"/>
              <a:gd name="connsiteX8" fmla="*/ 2531073 w 4828010"/>
              <a:gd name="connsiteY8" fmla="*/ 0 h 4852652"/>
              <a:gd name="connsiteX0" fmla="*/ 2531073 w 4828010"/>
              <a:gd name="connsiteY0" fmla="*/ 0 h 4852652"/>
              <a:gd name="connsiteX1" fmla="*/ 3937963 w 4828010"/>
              <a:gd name="connsiteY1" fmla="*/ 437433 h 4852652"/>
              <a:gd name="connsiteX2" fmla="*/ 4806231 w 4828010"/>
              <a:gd name="connsiteY2" fmla="*/ 1773180 h 4852652"/>
              <a:gd name="connsiteX3" fmla="*/ 4448644 w 4828010"/>
              <a:gd name="connsiteY3" fmla="*/ 3933235 h 4852652"/>
              <a:gd name="connsiteX4" fmla="*/ 3192542 w 4828010"/>
              <a:gd name="connsiteY4" fmla="*/ 4716168 h 4852652"/>
              <a:gd name="connsiteX5" fmla="*/ 1160732 w 4828010"/>
              <a:gd name="connsiteY5" fmla="*/ 4467947 h 4852652"/>
              <a:gd name="connsiteX6" fmla="*/ 12348 w 4828010"/>
              <a:gd name="connsiteY6" fmla="*/ 3026750 h 4852652"/>
              <a:gd name="connsiteX7" fmla="*/ 553508 w 4828010"/>
              <a:gd name="connsiteY7" fmla="*/ 740383 h 4852652"/>
              <a:gd name="connsiteX8" fmla="*/ 2531073 w 4828010"/>
              <a:gd name="connsiteY8" fmla="*/ 0 h 4852652"/>
              <a:gd name="connsiteX0" fmla="*/ 2460239 w 4757176"/>
              <a:gd name="connsiteY0" fmla="*/ 0 h 4850182"/>
              <a:gd name="connsiteX1" fmla="*/ 3867129 w 4757176"/>
              <a:gd name="connsiteY1" fmla="*/ 437433 h 4850182"/>
              <a:gd name="connsiteX2" fmla="*/ 4735397 w 4757176"/>
              <a:gd name="connsiteY2" fmla="*/ 1773180 h 4850182"/>
              <a:gd name="connsiteX3" fmla="*/ 4377810 w 4757176"/>
              <a:gd name="connsiteY3" fmla="*/ 3933235 h 4850182"/>
              <a:gd name="connsiteX4" fmla="*/ 3121708 w 4757176"/>
              <a:gd name="connsiteY4" fmla="*/ 4716168 h 4850182"/>
              <a:gd name="connsiteX5" fmla="*/ 1089898 w 4757176"/>
              <a:gd name="connsiteY5" fmla="*/ 4467947 h 4850182"/>
              <a:gd name="connsiteX6" fmla="*/ 15942 w 4757176"/>
              <a:gd name="connsiteY6" fmla="*/ 3101178 h 4850182"/>
              <a:gd name="connsiteX7" fmla="*/ 482674 w 4757176"/>
              <a:gd name="connsiteY7" fmla="*/ 740383 h 4850182"/>
              <a:gd name="connsiteX8" fmla="*/ 2460239 w 4757176"/>
              <a:gd name="connsiteY8" fmla="*/ 0 h 4850182"/>
              <a:gd name="connsiteX0" fmla="*/ 2460239 w 4757176"/>
              <a:gd name="connsiteY0" fmla="*/ 0 h 4850182"/>
              <a:gd name="connsiteX1" fmla="*/ 3867129 w 4757176"/>
              <a:gd name="connsiteY1" fmla="*/ 437433 h 4850182"/>
              <a:gd name="connsiteX2" fmla="*/ 4735397 w 4757176"/>
              <a:gd name="connsiteY2" fmla="*/ 1773180 h 4850182"/>
              <a:gd name="connsiteX3" fmla="*/ 4377810 w 4757176"/>
              <a:gd name="connsiteY3" fmla="*/ 3933235 h 4850182"/>
              <a:gd name="connsiteX4" fmla="*/ 3121708 w 4757176"/>
              <a:gd name="connsiteY4" fmla="*/ 4716168 h 4850182"/>
              <a:gd name="connsiteX5" fmla="*/ 1089898 w 4757176"/>
              <a:gd name="connsiteY5" fmla="*/ 4467947 h 4850182"/>
              <a:gd name="connsiteX6" fmla="*/ 15942 w 4757176"/>
              <a:gd name="connsiteY6" fmla="*/ 3101178 h 4850182"/>
              <a:gd name="connsiteX7" fmla="*/ 482674 w 4757176"/>
              <a:gd name="connsiteY7" fmla="*/ 740383 h 4850182"/>
              <a:gd name="connsiteX8" fmla="*/ 2460239 w 4757176"/>
              <a:gd name="connsiteY8" fmla="*/ 0 h 4850182"/>
              <a:gd name="connsiteX0" fmla="*/ 2484014 w 4780951"/>
              <a:gd name="connsiteY0" fmla="*/ 0 h 4850182"/>
              <a:gd name="connsiteX1" fmla="*/ 3890904 w 4780951"/>
              <a:gd name="connsiteY1" fmla="*/ 437433 h 4850182"/>
              <a:gd name="connsiteX2" fmla="*/ 4759172 w 4780951"/>
              <a:gd name="connsiteY2" fmla="*/ 1773180 h 4850182"/>
              <a:gd name="connsiteX3" fmla="*/ 4401585 w 4780951"/>
              <a:gd name="connsiteY3" fmla="*/ 3933235 h 4850182"/>
              <a:gd name="connsiteX4" fmla="*/ 3145483 w 4780951"/>
              <a:gd name="connsiteY4" fmla="*/ 4716168 h 4850182"/>
              <a:gd name="connsiteX5" fmla="*/ 1113673 w 4780951"/>
              <a:gd name="connsiteY5" fmla="*/ 4467947 h 4850182"/>
              <a:gd name="connsiteX6" fmla="*/ 39717 w 4780951"/>
              <a:gd name="connsiteY6" fmla="*/ 3101178 h 4850182"/>
              <a:gd name="connsiteX7" fmla="*/ 506449 w 4780951"/>
              <a:gd name="connsiteY7" fmla="*/ 740383 h 4850182"/>
              <a:gd name="connsiteX8" fmla="*/ 2484014 w 4780951"/>
              <a:gd name="connsiteY8" fmla="*/ 0 h 4850182"/>
              <a:gd name="connsiteX0" fmla="*/ 2484014 w 4780127"/>
              <a:gd name="connsiteY0" fmla="*/ 0 h 4850182"/>
              <a:gd name="connsiteX1" fmla="*/ 3890904 w 4780127"/>
              <a:gd name="connsiteY1" fmla="*/ 437433 h 4850182"/>
              <a:gd name="connsiteX2" fmla="*/ 4759172 w 4780127"/>
              <a:gd name="connsiteY2" fmla="*/ 1773180 h 4850182"/>
              <a:gd name="connsiteX3" fmla="*/ 4390953 w 4780127"/>
              <a:gd name="connsiteY3" fmla="*/ 3805644 h 4850182"/>
              <a:gd name="connsiteX4" fmla="*/ 3145483 w 4780127"/>
              <a:gd name="connsiteY4" fmla="*/ 4716168 h 4850182"/>
              <a:gd name="connsiteX5" fmla="*/ 1113673 w 4780127"/>
              <a:gd name="connsiteY5" fmla="*/ 4467947 h 4850182"/>
              <a:gd name="connsiteX6" fmla="*/ 39717 w 4780127"/>
              <a:gd name="connsiteY6" fmla="*/ 3101178 h 4850182"/>
              <a:gd name="connsiteX7" fmla="*/ 506449 w 4780127"/>
              <a:gd name="connsiteY7" fmla="*/ 740383 h 4850182"/>
              <a:gd name="connsiteX8" fmla="*/ 2484014 w 4780127"/>
              <a:gd name="connsiteY8" fmla="*/ 0 h 4850182"/>
              <a:gd name="connsiteX0" fmla="*/ 2484014 w 4778010"/>
              <a:gd name="connsiteY0" fmla="*/ 0 h 4846926"/>
              <a:gd name="connsiteX1" fmla="*/ 3890904 w 4778010"/>
              <a:gd name="connsiteY1" fmla="*/ 437433 h 4846926"/>
              <a:gd name="connsiteX2" fmla="*/ 4759172 w 4778010"/>
              <a:gd name="connsiteY2" fmla="*/ 1773180 h 4846926"/>
              <a:gd name="connsiteX3" fmla="*/ 4390953 w 4778010"/>
              <a:gd name="connsiteY3" fmla="*/ 3805644 h 4846926"/>
              <a:gd name="connsiteX4" fmla="*/ 3343914 w 4778010"/>
              <a:gd name="connsiteY4" fmla="*/ 4712128 h 4846926"/>
              <a:gd name="connsiteX5" fmla="*/ 1113673 w 4778010"/>
              <a:gd name="connsiteY5" fmla="*/ 4467947 h 4846926"/>
              <a:gd name="connsiteX6" fmla="*/ 39717 w 4778010"/>
              <a:gd name="connsiteY6" fmla="*/ 3101178 h 4846926"/>
              <a:gd name="connsiteX7" fmla="*/ 506449 w 4778010"/>
              <a:gd name="connsiteY7" fmla="*/ 740383 h 4846926"/>
              <a:gd name="connsiteX8" fmla="*/ 2484014 w 4778010"/>
              <a:gd name="connsiteY8" fmla="*/ 0 h 4846926"/>
              <a:gd name="connsiteX0" fmla="*/ 2484014 w 4782503"/>
              <a:gd name="connsiteY0" fmla="*/ 0 h 4846926"/>
              <a:gd name="connsiteX1" fmla="*/ 3890904 w 4782503"/>
              <a:gd name="connsiteY1" fmla="*/ 437433 h 4846926"/>
              <a:gd name="connsiteX2" fmla="*/ 4759172 w 4782503"/>
              <a:gd name="connsiteY2" fmla="*/ 1773180 h 4846926"/>
              <a:gd name="connsiteX3" fmla="*/ 4450482 w 4782503"/>
              <a:gd name="connsiteY3" fmla="*/ 3688481 h 4846926"/>
              <a:gd name="connsiteX4" fmla="*/ 3343914 w 4782503"/>
              <a:gd name="connsiteY4" fmla="*/ 4712128 h 4846926"/>
              <a:gd name="connsiteX5" fmla="*/ 1113673 w 4782503"/>
              <a:gd name="connsiteY5" fmla="*/ 4467947 h 4846926"/>
              <a:gd name="connsiteX6" fmla="*/ 39717 w 4782503"/>
              <a:gd name="connsiteY6" fmla="*/ 3101178 h 4846926"/>
              <a:gd name="connsiteX7" fmla="*/ 506449 w 4782503"/>
              <a:gd name="connsiteY7" fmla="*/ 740383 h 4846926"/>
              <a:gd name="connsiteX8" fmla="*/ 2484014 w 4782503"/>
              <a:gd name="connsiteY8" fmla="*/ 0 h 4846926"/>
              <a:gd name="connsiteX0" fmla="*/ 2484014 w 4784889"/>
              <a:gd name="connsiteY0" fmla="*/ 0 h 4846926"/>
              <a:gd name="connsiteX1" fmla="*/ 3890904 w 4784889"/>
              <a:gd name="connsiteY1" fmla="*/ 437433 h 4846926"/>
              <a:gd name="connsiteX2" fmla="*/ 4759172 w 4784889"/>
              <a:gd name="connsiteY2" fmla="*/ 1773180 h 4846926"/>
              <a:gd name="connsiteX3" fmla="*/ 4474294 w 4784889"/>
              <a:gd name="connsiteY3" fmla="*/ 3676361 h 4846926"/>
              <a:gd name="connsiteX4" fmla="*/ 3343914 w 4784889"/>
              <a:gd name="connsiteY4" fmla="*/ 4712128 h 4846926"/>
              <a:gd name="connsiteX5" fmla="*/ 1113673 w 4784889"/>
              <a:gd name="connsiteY5" fmla="*/ 4467947 h 4846926"/>
              <a:gd name="connsiteX6" fmla="*/ 39717 w 4784889"/>
              <a:gd name="connsiteY6" fmla="*/ 3101178 h 4846926"/>
              <a:gd name="connsiteX7" fmla="*/ 506449 w 4784889"/>
              <a:gd name="connsiteY7" fmla="*/ 740383 h 4846926"/>
              <a:gd name="connsiteX8" fmla="*/ 2484014 w 4784889"/>
              <a:gd name="connsiteY8" fmla="*/ 0 h 4846926"/>
              <a:gd name="connsiteX0" fmla="*/ 2484014 w 4784889"/>
              <a:gd name="connsiteY0" fmla="*/ 0 h 4860980"/>
              <a:gd name="connsiteX1" fmla="*/ 3890904 w 4784889"/>
              <a:gd name="connsiteY1" fmla="*/ 437433 h 4860980"/>
              <a:gd name="connsiteX2" fmla="*/ 4759172 w 4784889"/>
              <a:gd name="connsiteY2" fmla="*/ 1773180 h 4860980"/>
              <a:gd name="connsiteX3" fmla="*/ 4474294 w 4784889"/>
              <a:gd name="connsiteY3" fmla="*/ 3676361 h 4860980"/>
              <a:gd name="connsiteX4" fmla="*/ 3343914 w 4784889"/>
              <a:gd name="connsiteY4" fmla="*/ 4712128 h 4860980"/>
              <a:gd name="connsiteX5" fmla="*/ 1097799 w 4784889"/>
              <a:gd name="connsiteY5" fmla="*/ 4524510 h 4860980"/>
              <a:gd name="connsiteX6" fmla="*/ 39717 w 4784889"/>
              <a:gd name="connsiteY6" fmla="*/ 3101178 h 4860980"/>
              <a:gd name="connsiteX7" fmla="*/ 506449 w 4784889"/>
              <a:gd name="connsiteY7" fmla="*/ 740383 h 4860980"/>
              <a:gd name="connsiteX8" fmla="*/ 2484014 w 4784889"/>
              <a:gd name="connsiteY8" fmla="*/ 0 h 4860980"/>
              <a:gd name="connsiteX0" fmla="*/ 2484014 w 4783308"/>
              <a:gd name="connsiteY0" fmla="*/ 0 h 4860981"/>
              <a:gd name="connsiteX1" fmla="*/ 3890904 w 4783308"/>
              <a:gd name="connsiteY1" fmla="*/ 437433 h 4860981"/>
              <a:gd name="connsiteX2" fmla="*/ 4759172 w 4783308"/>
              <a:gd name="connsiteY2" fmla="*/ 1773180 h 4860981"/>
              <a:gd name="connsiteX3" fmla="*/ 4474294 w 4783308"/>
              <a:gd name="connsiteY3" fmla="*/ 3676361 h 4860981"/>
              <a:gd name="connsiteX4" fmla="*/ 3443129 w 4783308"/>
              <a:gd name="connsiteY4" fmla="*/ 4712129 h 4860981"/>
              <a:gd name="connsiteX5" fmla="*/ 1097799 w 4783308"/>
              <a:gd name="connsiteY5" fmla="*/ 4524510 h 4860981"/>
              <a:gd name="connsiteX6" fmla="*/ 39717 w 4783308"/>
              <a:gd name="connsiteY6" fmla="*/ 3101178 h 4860981"/>
              <a:gd name="connsiteX7" fmla="*/ 506449 w 4783308"/>
              <a:gd name="connsiteY7" fmla="*/ 740383 h 4860981"/>
              <a:gd name="connsiteX8" fmla="*/ 2484014 w 4783308"/>
              <a:gd name="connsiteY8" fmla="*/ 0 h 4860981"/>
              <a:gd name="connsiteX0" fmla="*/ 2484014 w 4783308"/>
              <a:gd name="connsiteY0" fmla="*/ 0 h 4821502"/>
              <a:gd name="connsiteX1" fmla="*/ 3890904 w 4783308"/>
              <a:gd name="connsiteY1" fmla="*/ 437433 h 4821502"/>
              <a:gd name="connsiteX2" fmla="*/ 4759172 w 4783308"/>
              <a:gd name="connsiteY2" fmla="*/ 1773180 h 4821502"/>
              <a:gd name="connsiteX3" fmla="*/ 4474294 w 4783308"/>
              <a:gd name="connsiteY3" fmla="*/ 3676361 h 4821502"/>
              <a:gd name="connsiteX4" fmla="*/ 3443129 w 4783308"/>
              <a:gd name="connsiteY4" fmla="*/ 4712129 h 4821502"/>
              <a:gd name="connsiteX5" fmla="*/ 1097799 w 4783308"/>
              <a:gd name="connsiteY5" fmla="*/ 4524510 h 4821502"/>
              <a:gd name="connsiteX6" fmla="*/ 39717 w 4783308"/>
              <a:gd name="connsiteY6" fmla="*/ 3101178 h 4821502"/>
              <a:gd name="connsiteX7" fmla="*/ 506449 w 4783308"/>
              <a:gd name="connsiteY7" fmla="*/ 740383 h 4821502"/>
              <a:gd name="connsiteX8" fmla="*/ 2484014 w 4783308"/>
              <a:gd name="connsiteY8" fmla="*/ 0 h 4821502"/>
              <a:gd name="connsiteX0" fmla="*/ 2484014 w 4783308"/>
              <a:gd name="connsiteY0" fmla="*/ 0 h 4821502"/>
              <a:gd name="connsiteX1" fmla="*/ 3890904 w 4783308"/>
              <a:gd name="connsiteY1" fmla="*/ 437433 h 4821502"/>
              <a:gd name="connsiteX2" fmla="*/ 4759172 w 4783308"/>
              <a:gd name="connsiteY2" fmla="*/ 1773180 h 4821502"/>
              <a:gd name="connsiteX3" fmla="*/ 4474294 w 4783308"/>
              <a:gd name="connsiteY3" fmla="*/ 3676361 h 4821502"/>
              <a:gd name="connsiteX4" fmla="*/ 3443129 w 4783308"/>
              <a:gd name="connsiteY4" fmla="*/ 4712129 h 4821502"/>
              <a:gd name="connsiteX5" fmla="*/ 1097799 w 4783308"/>
              <a:gd name="connsiteY5" fmla="*/ 4524510 h 4821502"/>
              <a:gd name="connsiteX6" fmla="*/ 39717 w 4783308"/>
              <a:gd name="connsiteY6" fmla="*/ 3101178 h 4821502"/>
              <a:gd name="connsiteX7" fmla="*/ 506449 w 4783308"/>
              <a:gd name="connsiteY7" fmla="*/ 740383 h 4821502"/>
              <a:gd name="connsiteX8" fmla="*/ 2484014 w 4783308"/>
              <a:gd name="connsiteY8" fmla="*/ 0 h 4821502"/>
              <a:gd name="connsiteX0" fmla="*/ 2532073 w 4784141"/>
              <a:gd name="connsiteY0" fmla="*/ 0 h 4773425"/>
              <a:gd name="connsiteX1" fmla="*/ 3891737 w 4784141"/>
              <a:gd name="connsiteY1" fmla="*/ 389356 h 4773425"/>
              <a:gd name="connsiteX2" fmla="*/ 4760005 w 4784141"/>
              <a:gd name="connsiteY2" fmla="*/ 1725103 h 4773425"/>
              <a:gd name="connsiteX3" fmla="*/ 4475127 w 4784141"/>
              <a:gd name="connsiteY3" fmla="*/ 3628284 h 4773425"/>
              <a:gd name="connsiteX4" fmla="*/ 3443962 w 4784141"/>
              <a:gd name="connsiteY4" fmla="*/ 4664052 h 4773425"/>
              <a:gd name="connsiteX5" fmla="*/ 1098632 w 4784141"/>
              <a:gd name="connsiteY5" fmla="*/ 4476433 h 4773425"/>
              <a:gd name="connsiteX6" fmla="*/ 40550 w 4784141"/>
              <a:gd name="connsiteY6" fmla="*/ 3053101 h 4773425"/>
              <a:gd name="connsiteX7" fmla="*/ 507282 w 4784141"/>
              <a:gd name="connsiteY7" fmla="*/ 692306 h 4773425"/>
              <a:gd name="connsiteX8" fmla="*/ 2532073 w 4784141"/>
              <a:gd name="connsiteY8" fmla="*/ 0 h 4773425"/>
              <a:gd name="connsiteX0" fmla="*/ 2532073 w 4784141"/>
              <a:gd name="connsiteY0" fmla="*/ 491 h 4773916"/>
              <a:gd name="connsiteX1" fmla="*/ 3891737 w 4784141"/>
              <a:gd name="connsiteY1" fmla="*/ 389847 h 4773916"/>
              <a:gd name="connsiteX2" fmla="*/ 4760005 w 4784141"/>
              <a:gd name="connsiteY2" fmla="*/ 1725594 h 4773916"/>
              <a:gd name="connsiteX3" fmla="*/ 4475127 w 4784141"/>
              <a:gd name="connsiteY3" fmla="*/ 3628775 h 4773916"/>
              <a:gd name="connsiteX4" fmla="*/ 3443962 w 4784141"/>
              <a:gd name="connsiteY4" fmla="*/ 4664543 h 4773916"/>
              <a:gd name="connsiteX5" fmla="*/ 1098632 w 4784141"/>
              <a:gd name="connsiteY5" fmla="*/ 4476924 h 4773916"/>
              <a:gd name="connsiteX6" fmla="*/ 40550 w 4784141"/>
              <a:gd name="connsiteY6" fmla="*/ 3053592 h 4773916"/>
              <a:gd name="connsiteX7" fmla="*/ 507282 w 4784141"/>
              <a:gd name="connsiteY7" fmla="*/ 692797 h 4773916"/>
              <a:gd name="connsiteX8" fmla="*/ 2532073 w 4784141"/>
              <a:gd name="connsiteY8" fmla="*/ 491 h 4773916"/>
              <a:gd name="connsiteX0" fmla="*/ 2532073 w 4784141"/>
              <a:gd name="connsiteY0" fmla="*/ 491 h 4773916"/>
              <a:gd name="connsiteX1" fmla="*/ 3891737 w 4784141"/>
              <a:gd name="connsiteY1" fmla="*/ 389847 h 4773916"/>
              <a:gd name="connsiteX2" fmla="*/ 4760005 w 4784141"/>
              <a:gd name="connsiteY2" fmla="*/ 1725594 h 4773916"/>
              <a:gd name="connsiteX3" fmla="*/ 4475127 w 4784141"/>
              <a:gd name="connsiteY3" fmla="*/ 3628775 h 4773916"/>
              <a:gd name="connsiteX4" fmla="*/ 3443962 w 4784141"/>
              <a:gd name="connsiteY4" fmla="*/ 4664543 h 4773916"/>
              <a:gd name="connsiteX5" fmla="*/ 1098632 w 4784141"/>
              <a:gd name="connsiteY5" fmla="*/ 4476924 h 4773916"/>
              <a:gd name="connsiteX6" fmla="*/ 40550 w 4784141"/>
              <a:gd name="connsiteY6" fmla="*/ 3053592 h 4773916"/>
              <a:gd name="connsiteX7" fmla="*/ 507282 w 4784141"/>
              <a:gd name="connsiteY7" fmla="*/ 692797 h 4773916"/>
              <a:gd name="connsiteX8" fmla="*/ 2532073 w 4784141"/>
              <a:gd name="connsiteY8" fmla="*/ 491 h 4773916"/>
              <a:gd name="connsiteX0" fmla="*/ 2558783 w 4784614"/>
              <a:gd name="connsiteY0" fmla="*/ 525 h 4757924"/>
              <a:gd name="connsiteX1" fmla="*/ 3892210 w 4784614"/>
              <a:gd name="connsiteY1" fmla="*/ 373855 h 4757924"/>
              <a:gd name="connsiteX2" fmla="*/ 4760478 w 4784614"/>
              <a:gd name="connsiteY2" fmla="*/ 1709602 h 4757924"/>
              <a:gd name="connsiteX3" fmla="*/ 4475600 w 4784614"/>
              <a:gd name="connsiteY3" fmla="*/ 3612783 h 4757924"/>
              <a:gd name="connsiteX4" fmla="*/ 3444435 w 4784614"/>
              <a:gd name="connsiteY4" fmla="*/ 4648551 h 4757924"/>
              <a:gd name="connsiteX5" fmla="*/ 1099105 w 4784614"/>
              <a:gd name="connsiteY5" fmla="*/ 4460932 h 4757924"/>
              <a:gd name="connsiteX6" fmla="*/ 41023 w 4784614"/>
              <a:gd name="connsiteY6" fmla="*/ 3037600 h 4757924"/>
              <a:gd name="connsiteX7" fmla="*/ 507755 w 4784614"/>
              <a:gd name="connsiteY7" fmla="*/ 676805 h 4757924"/>
              <a:gd name="connsiteX8" fmla="*/ 2558783 w 4784614"/>
              <a:gd name="connsiteY8" fmla="*/ 525 h 4757924"/>
              <a:gd name="connsiteX0" fmla="*/ 2558783 w 4784614"/>
              <a:gd name="connsiteY0" fmla="*/ 408 h 4757807"/>
              <a:gd name="connsiteX1" fmla="*/ 3907953 w 4784614"/>
              <a:gd name="connsiteY1" fmla="*/ 443183 h 4757807"/>
              <a:gd name="connsiteX2" fmla="*/ 4760478 w 4784614"/>
              <a:gd name="connsiteY2" fmla="*/ 1709485 h 4757807"/>
              <a:gd name="connsiteX3" fmla="*/ 4475600 w 4784614"/>
              <a:gd name="connsiteY3" fmla="*/ 3612666 h 4757807"/>
              <a:gd name="connsiteX4" fmla="*/ 3444435 w 4784614"/>
              <a:gd name="connsiteY4" fmla="*/ 4648434 h 4757807"/>
              <a:gd name="connsiteX5" fmla="*/ 1099105 w 4784614"/>
              <a:gd name="connsiteY5" fmla="*/ 4460815 h 4757807"/>
              <a:gd name="connsiteX6" fmla="*/ 41023 w 4784614"/>
              <a:gd name="connsiteY6" fmla="*/ 3037483 h 4757807"/>
              <a:gd name="connsiteX7" fmla="*/ 507755 w 4784614"/>
              <a:gd name="connsiteY7" fmla="*/ 676688 h 4757807"/>
              <a:gd name="connsiteX8" fmla="*/ 2558783 w 4784614"/>
              <a:gd name="connsiteY8" fmla="*/ 408 h 4757807"/>
              <a:gd name="connsiteX0" fmla="*/ 2675744 w 4786788"/>
              <a:gd name="connsiteY0" fmla="*/ 250 h 4954478"/>
              <a:gd name="connsiteX1" fmla="*/ 3910127 w 4786788"/>
              <a:gd name="connsiteY1" fmla="*/ 639854 h 4954478"/>
              <a:gd name="connsiteX2" fmla="*/ 4762652 w 4786788"/>
              <a:gd name="connsiteY2" fmla="*/ 1906156 h 4954478"/>
              <a:gd name="connsiteX3" fmla="*/ 4477774 w 4786788"/>
              <a:gd name="connsiteY3" fmla="*/ 3809337 h 4954478"/>
              <a:gd name="connsiteX4" fmla="*/ 3446609 w 4786788"/>
              <a:gd name="connsiteY4" fmla="*/ 4845105 h 4954478"/>
              <a:gd name="connsiteX5" fmla="*/ 1101279 w 4786788"/>
              <a:gd name="connsiteY5" fmla="*/ 4657486 h 4954478"/>
              <a:gd name="connsiteX6" fmla="*/ 43197 w 4786788"/>
              <a:gd name="connsiteY6" fmla="*/ 3234154 h 4954478"/>
              <a:gd name="connsiteX7" fmla="*/ 509929 w 4786788"/>
              <a:gd name="connsiteY7" fmla="*/ 873359 h 4954478"/>
              <a:gd name="connsiteX8" fmla="*/ 2675744 w 4786788"/>
              <a:gd name="connsiteY8" fmla="*/ 250 h 4954478"/>
              <a:gd name="connsiteX0" fmla="*/ 2675744 w 4786788"/>
              <a:gd name="connsiteY0" fmla="*/ 250 h 4954478"/>
              <a:gd name="connsiteX1" fmla="*/ 3910127 w 4786788"/>
              <a:gd name="connsiteY1" fmla="*/ 639854 h 4954478"/>
              <a:gd name="connsiteX2" fmla="*/ 4762652 w 4786788"/>
              <a:gd name="connsiteY2" fmla="*/ 1906156 h 4954478"/>
              <a:gd name="connsiteX3" fmla="*/ 4477774 w 4786788"/>
              <a:gd name="connsiteY3" fmla="*/ 3809337 h 4954478"/>
              <a:gd name="connsiteX4" fmla="*/ 3446609 w 4786788"/>
              <a:gd name="connsiteY4" fmla="*/ 4845105 h 4954478"/>
              <a:gd name="connsiteX5" fmla="*/ 1101279 w 4786788"/>
              <a:gd name="connsiteY5" fmla="*/ 4657486 h 4954478"/>
              <a:gd name="connsiteX6" fmla="*/ 43197 w 4786788"/>
              <a:gd name="connsiteY6" fmla="*/ 3234154 h 4954478"/>
              <a:gd name="connsiteX7" fmla="*/ 509929 w 4786788"/>
              <a:gd name="connsiteY7" fmla="*/ 873359 h 4954478"/>
              <a:gd name="connsiteX8" fmla="*/ 2675744 w 4786788"/>
              <a:gd name="connsiteY8" fmla="*/ 250 h 4954478"/>
              <a:gd name="connsiteX0" fmla="*/ 2675744 w 4786788"/>
              <a:gd name="connsiteY0" fmla="*/ 290 h 4954518"/>
              <a:gd name="connsiteX1" fmla="*/ 3910127 w 4786788"/>
              <a:gd name="connsiteY1" fmla="*/ 639894 h 4954518"/>
              <a:gd name="connsiteX2" fmla="*/ 4762652 w 4786788"/>
              <a:gd name="connsiteY2" fmla="*/ 1906196 h 4954518"/>
              <a:gd name="connsiteX3" fmla="*/ 4477774 w 4786788"/>
              <a:gd name="connsiteY3" fmla="*/ 3809377 h 4954518"/>
              <a:gd name="connsiteX4" fmla="*/ 3446609 w 4786788"/>
              <a:gd name="connsiteY4" fmla="*/ 4845145 h 4954518"/>
              <a:gd name="connsiteX5" fmla="*/ 1101279 w 4786788"/>
              <a:gd name="connsiteY5" fmla="*/ 4657526 h 4954518"/>
              <a:gd name="connsiteX6" fmla="*/ 43197 w 4786788"/>
              <a:gd name="connsiteY6" fmla="*/ 3234194 h 4954518"/>
              <a:gd name="connsiteX7" fmla="*/ 509929 w 4786788"/>
              <a:gd name="connsiteY7" fmla="*/ 873399 h 4954518"/>
              <a:gd name="connsiteX8" fmla="*/ 2675744 w 4786788"/>
              <a:gd name="connsiteY8" fmla="*/ 290 h 4954518"/>
              <a:gd name="connsiteX0" fmla="*/ 2675744 w 4786788"/>
              <a:gd name="connsiteY0" fmla="*/ 326 h 4954554"/>
              <a:gd name="connsiteX1" fmla="*/ 3990884 w 4786788"/>
              <a:gd name="connsiteY1" fmla="*/ 591130 h 4954554"/>
              <a:gd name="connsiteX2" fmla="*/ 4762652 w 4786788"/>
              <a:gd name="connsiteY2" fmla="*/ 1906232 h 4954554"/>
              <a:gd name="connsiteX3" fmla="*/ 4477774 w 4786788"/>
              <a:gd name="connsiteY3" fmla="*/ 3809413 h 4954554"/>
              <a:gd name="connsiteX4" fmla="*/ 3446609 w 4786788"/>
              <a:gd name="connsiteY4" fmla="*/ 4845181 h 4954554"/>
              <a:gd name="connsiteX5" fmla="*/ 1101279 w 4786788"/>
              <a:gd name="connsiteY5" fmla="*/ 4657562 h 4954554"/>
              <a:gd name="connsiteX6" fmla="*/ 43197 w 4786788"/>
              <a:gd name="connsiteY6" fmla="*/ 3234230 h 4954554"/>
              <a:gd name="connsiteX7" fmla="*/ 509929 w 4786788"/>
              <a:gd name="connsiteY7" fmla="*/ 873435 h 4954554"/>
              <a:gd name="connsiteX8" fmla="*/ 2675744 w 4786788"/>
              <a:gd name="connsiteY8" fmla="*/ 326 h 4954554"/>
              <a:gd name="connsiteX0" fmla="*/ 2662196 w 4773240"/>
              <a:gd name="connsiteY0" fmla="*/ 326 h 4954554"/>
              <a:gd name="connsiteX1" fmla="*/ 3977336 w 4773240"/>
              <a:gd name="connsiteY1" fmla="*/ 591130 h 4954554"/>
              <a:gd name="connsiteX2" fmla="*/ 4749104 w 4773240"/>
              <a:gd name="connsiteY2" fmla="*/ 1906232 h 4954554"/>
              <a:gd name="connsiteX3" fmla="*/ 4464226 w 4773240"/>
              <a:gd name="connsiteY3" fmla="*/ 3809413 h 4954554"/>
              <a:gd name="connsiteX4" fmla="*/ 3433061 w 4773240"/>
              <a:gd name="connsiteY4" fmla="*/ 4845181 h 4954554"/>
              <a:gd name="connsiteX5" fmla="*/ 1087731 w 4773240"/>
              <a:gd name="connsiteY5" fmla="*/ 4657562 h 4954554"/>
              <a:gd name="connsiteX6" fmla="*/ 29649 w 4773240"/>
              <a:gd name="connsiteY6" fmla="*/ 3234230 h 4954554"/>
              <a:gd name="connsiteX7" fmla="*/ 640977 w 4773240"/>
              <a:gd name="connsiteY7" fmla="*/ 730117 h 4954554"/>
              <a:gd name="connsiteX8" fmla="*/ 2662196 w 4773240"/>
              <a:gd name="connsiteY8" fmla="*/ 326 h 4954554"/>
              <a:gd name="connsiteX0" fmla="*/ 2664762 w 4775806"/>
              <a:gd name="connsiteY0" fmla="*/ 326 h 4954554"/>
              <a:gd name="connsiteX1" fmla="*/ 3979902 w 4775806"/>
              <a:gd name="connsiteY1" fmla="*/ 591130 h 4954554"/>
              <a:gd name="connsiteX2" fmla="*/ 4751670 w 4775806"/>
              <a:gd name="connsiteY2" fmla="*/ 1906232 h 4954554"/>
              <a:gd name="connsiteX3" fmla="*/ 4466792 w 4775806"/>
              <a:gd name="connsiteY3" fmla="*/ 3809413 h 4954554"/>
              <a:gd name="connsiteX4" fmla="*/ 3435627 w 4775806"/>
              <a:gd name="connsiteY4" fmla="*/ 4845181 h 4954554"/>
              <a:gd name="connsiteX5" fmla="*/ 1090297 w 4775806"/>
              <a:gd name="connsiteY5" fmla="*/ 4657562 h 4954554"/>
              <a:gd name="connsiteX6" fmla="*/ 32215 w 4775806"/>
              <a:gd name="connsiteY6" fmla="*/ 3234230 h 4954554"/>
              <a:gd name="connsiteX7" fmla="*/ 607899 w 4775806"/>
              <a:gd name="connsiteY7" fmla="*/ 806182 h 4954554"/>
              <a:gd name="connsiteX8" fmla="*/ 2664762 w 4775806"/>
              <a:gd name="connsiteY8" fmla="*/ 326 h 4954554"/>
              <a:gd name="connsiteX0" fmla="*/ 2673549 w 4784593"/>
              <a:gd name="connsiteY0" fmla="*/ 326 h 4954554"/>
              <a:gd name="connsiteX1" fmla="*/ 3988689 w 4784593"/>
              <a:gd name="connsiteY1" fmla="*/ 591130 h 4954554"/>
              <a:gd name="connsiteX2" fmla="*/ 4760457 w 4784593"/>
              <a:gd name="connsiteY2" fmla="*/ 1906232 h 4954554"/>
              <a:gd name="connsiteX3" fmla="*/ 4475579 w 4784593"/>
              <a:gd name="connsiteY3" fmla="*/ 3809413 h 4954554"/>
              <a:gd name="connsiteX4" fmla="*/ 3444414 w 4784593"/>
              <a:gd name="connsiteY4" fmla="*/ 4845181 h 4954554"/>
              <a:gd name="connsiteX5" fmla="*/ 1099084 w 4784593"/>
              <a:gd name="connsiteY5" fmla="*/ 4657562 h 4954554"/>
              <a:gd name="connsiteX6" fmla="*/ 41002 w 4784593"/>
              <a:gd name="connsiteY6" fmla="*/ 3234230 h 4954554"/>
              <a:gd name="connsiteX7" fmla="*/ 616686 w 4784593"/>
              <a:gd name="connsiteY7" fmla="*/ 806182 h 4954554"/>
              <a:gd name="connsiteX8" fmla="*/ 2673549 w 4784593"/>
              <a:gd name="connsiteY8" fmla="*/ 326 h 4954554"/>
              <a:gd name="connsiteX0" fmla="*/ 2649000 w 4760044"/>
              <a:gd name="connsiteY0" fmla="*/ 326 h 4964273"/>
              <a:gd name="connsiteX1" fmla="*/ 3964140 w 4760044"/>
              <a:gd name="connsiteY1" fmla="*/ 591130 h 4964273"/>
              <a:gd name="connsiteX2" fmla="*/ 4735908 w 4760044"/>
              <a:gd name="connsiteY2" fmla="*/ 1906232 h 4964273"/>
              <a:gd name="connsiteX3" fmla="*/ 4451030 w 4760044"/>
              <a:gd name="connsiteY3" fmla="*/ 3809413 h 4964273"/>
              <a:gd name="connsiteX4" fmla="*/ 3419865 w 4760044"/>
              <a:gd name="connsiteY4" fmla="*/ 4845181 h 4964273"/>
              <a:gd name="connsiteX5" fmla="*/ 1074535 w 4760044"/>
              <a:gd name="connsiteY5" fmla="*/ 4657562 h 4964273"/>
              <a:gd name="connsiteX6" fmla="*/ 33359 w 4760044"/>
              <a:gd name="connsiteY6" fmla="*/ 2995991 h 4964273"/>
              <a:gd name="connsiteX7" fmla="*/ 592137 w 4760044"/>
              <a:gd name="connsiteY7" fmla="*/ 806182 h 4964273"/>
              <a:gd name="connsiteX8" fmla="*/ 2649000 w 4760044"/>
              <a:gd name="connsiteY8" fmla="*/ 326 h 4964273"/>
              <a:gd name="connsiteX0" fmla="*/ 2649000 w 4849475"/>
              <a:gd name="connsiteY0" fmla="*/ -4 h 4963943"/>
              <a:gd name="connsiteX1" fmla="*/ 4735908 w 4849475"/>
              <a:gd name="connsiteY1" fmla="*/ 1905902 h 4963943"/>
              <a:gd name="connsiteX2" fmla="*/ 4451030 w 4849475"/>
              <a:gd name="connsiteY2" fmla="*/ 3809083 h 4963943"/>
              <a:gd name="connsiteX3" fmla="*/ 3419865 w 4849475"/>
              <a:gd name="connsiteY3" fmla="*/ 4844851 h 4963943"/>
              <a:gd name="connsiteX4" fmla="*/ 1074535 w 4849475"/>
              <a:gd name="connsiteY4" fmla="*/ 4657232 h 4963943"/>
              <a:gd name="connsiteX5" fmla="*/ 33359 w 4849475"/>
              <a:gd name="connsiteY5" fmla="*/ 2995661 h 4963943"/>
              <a:gd name="connsiteX6" fmla="*/ 592137 w 4849475"/>
              <a:gd name="connsiteY6" fmla="*/ 805852 h 4963943"/>
              <a:gd name="connsiteX7" fmla="*/ 2649000 w 4849475"/>
              <a:gd name="connsiteY7" fmla="*/ -4 h 4963943"/>
              <a:gd name="connsiteX0" fmla="*/ 2649000 w 4750338"/>
              <a:gd name="connsiteY0" fmla="*/ -4 h 4963943"/>
              <a:gd name="connsiteX1" fmla="*/ 4615020 w 4750338"/>
              <a:gd name="connsiteY1" fmla="*/ 1658609 h 4963943"/>
              <a:gd name="connsiteX2" fmla="*/ 4451030 w 4750338"/>
              <a:gd name="connsiteY2" fmla="*/ 3809083 h 4963943"/>
              <a:gd name="connsiteX3" fmla="*/ 3419865 w 4750338"/>
              <a:gd name="connsiteY3" fmla="*/ 4844851 h 4963943"/>
              <a:gd name="connsiteX4" fmla="*/ 1074535 w 4750338"/>
              <a:gd name="connsiteY4" fmla="*/ 4657232 h 4963943"/>
              <a:gd name="connsiteX5" fmla="*/ 33359 w 4750338"/>
              <a:gd name="connsiteY5" fmla="*/ 2995661 h 4963943"/>
              <a:gd name="connsiteX6" fmla="*/ 592137 w 4750338"/>
              <a:gd name="connsiteY6" fmla="*/ 805852 h 4963943"/>
              <a:gd name="connsiteX7" fmla="*/ 2649000 w 4750338"/>
              <a:gd name="connsiteY7" fmla="*/ -4 h 4963943"/>
              <a:gd name="connsiteX0" fmla="*/ 2158871 w 4260209"/>
              <a:gd name="connsiteY0" fmla="*/ -4 h 5086984"/>
              <a:gd name="connsiteX1" fmla="*/ 4124891 w 4260209"/>
              <a:gd name="connsiteY1" fmla="*/ 1658609 h 5086984"/>
              <a:gd name="connsiteX2" fmla="*/ 3960901 w 4260209"/>
              <a:gd name="connsiteY2" fmla="*/ 3809083 h 5086984"/>
              <a:gd name="connsiteX3" fmla="*/ 2929736 w 4260209"/>
              <a:gd name="connsiteY3" fmla="*/ 4844851 h 5086984"/>
              <a:gd name="connsiteX4" fmla="*/ 584406 w 4260209"/>
              <a:gd name="connsiteY4" fmla="*/ 4657232 h 5086984"/>
              <a:gd name="connsiteX5" fmla="*/ 102008 w 4260209"/>
              <a:gd name="connsiteY5" fmla="*/ 805852 h 5086984"/>
              <a:gd name="connsiteX6" fmla="*/ 2158871 w 4260209"/>
              <a:gd name="connsiteY6" fmla="*/ -4 h 5086984"/>
              <a:gd name="connsiteX0" fmla="*/ 2341715 w 4443053"/>
              <a:gd name="connsiteY0" fmla="*/ -4 h 4937580"/>
              <a:gd name="connsiteX1" fmla="*/ 4307735 w 4443053"/>
              <a:gd name="connsiteY1" fmla="*/ 1658609 h 4937580"/>
              <a:gd name="connsiteX2" fmla="*/ 4143745 w 4443053"/>
              <a:gd name="connsiteY2" fmla="*/ 3809083 h 4937580"/>
              <a:gd name="connsiteX3" fmla="*/ 3112580 w 4443053"/>
              <a:gd name="connsiteY3" fmla="*/ 4844851 h 4937580"/>
              <a:gd name="connsiteX4" fmla="*/ 321924 w 4443053"/>
              <a:gd name="connsiteY4" fmla="*/ 4230304 h 4937580"/>
              <a:gd name="connsiteX5" fmla="*/ 284852 w 4443053"/>
              <a:gd name="connsiteY5" fmla="*/ 805852 h 4937580"/>
              <a:gd name="connsiteX6" fmla="*/ 2341715 w 4443053"/>
              <a:gd name="connsiteY6" fmla="*/ -4 h 4937580"/>
              <a:gd name="connsiteX0" fmla="*/ 2567003 w 4668341"/>
              <a:gd name="connsiteY0" fmla="*/ -4 h 4924017"/>
              <a:gd name="connsiteX1" fmla="*/ 4533023 w 4668341"/>
              <a:gd name="connsiteY1" fmla="*/ 1658609 h 4924017"/>
              <a:gd name="connsiteX2" fmla="*/ 4369033 w 4668341"/>
              <a:gd name="connsiteY2" fmla="*/ 3809083 h 4924017"/>
              <a:gd name="connsiteX3" fmla="*/ 3337868 w 4668341"/>
              <a:gd name="connsiteY3" fmla="*/ 4844851 h 4924017"/>
              <a:gd name="connsiteX4" fmla="*/ 547212 w 4668341"/>
              <a:gd name="connsiteY4" fmla="*/ 4230304 h 4924017"/>
              <a:gd name="connsiteX5" fmla="*/ 169043 w 4668341"/>
              <a:gd name="connsiteY5" fmla="*/ 1352706 h 4924017"/>
              <a:gd name="connsiteX6" fmla="*/ 2567003 w 4668341"/>
              <a:gd name="connsiteY6" fmla="*/ -4 h 4924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68341" h="4924017">
                <a:moveTo>
                  <a:pt x="2567003" y="-4"/>
                </a:moveTo>
                <a:cubicBezTo>
                  <a:pt x="3257631" y="183338"/>
                  <a:pt x="4232685" y="1023761"/>
                  <a:pt x="4533023" y="1658609"/>
                </a:cubicBezTo>
                <a:cubicBezTo>
                  <a:pt x="4833361" y="2293457"/>
                  <a:pt x="4568226" y="3278043"/>
                  <a:pt x="4369033" y="3809083"/>
                </a:cubicBezTo>
                <a:cubicBezTo>
                  <a:pt x="4169841" y="4340123"/>
                  <a:pt x="3650694" y="4729882"/>
                  <a:pt x="3337868" y="4844851"/>
                </a:cubicBezTo>
                <a:cubicBezTo>
                  <a:pt x="2627022" y="5065916"/>
                  <a:pt x="1075350" y="4812328"/>
                  <a:pt x="547212" y="4230304"/>
                </a:cubicBezTo>
                <a:cubicBezTo>
                  <a:pt x="19074" y="3648280"/>
                  <a:pt x="-167589" y="2057757"/>
                  <a:pt x="169043" y="1352706"/>
                </a:cubicBezTo>
                <a:cubicBezTo>
                  <a:pt x="505675" y="647655"/>
                  <a:pt x="1914330" y="30744"/>
                  <a:pt x="2567003" y="-4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92C60A4A-4BA5-C5DC-180A-27A207A83A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088213">
            <a:off x="10906364" y="2220029"/>
            <a:ext cx="1616254" cy="886562"/>
          </a:xfrm>
          <a:custGeom>
            <a:avLst/>
            <a:gdLst>
              <a:gd name="connsiteX0" fmla="*/ 0 w 1616254"/>
              <a:gd name="connsiteY0" fmla="*/ 572889 h 886562"/>
              <a:gd name="connsiteX1" fmla="*/ 541831 w 1616254"/>
              <a:gd name="connsiteY1" fmla="*/ 34761 h 886562"/>
              <a:gd name="connsiteX2" fmla="*/ 682671 w 1616254"/>
              <a:gd name="connsiteY2" fmla="*/ 8520 h 886562"/>
              <a:gd name="connsiteX3" fmla="*/ 1023169 w 1616254"/>
              <a:gd name="connsiteY3" fmla="*/ 25958 h 886562"/>
              <a:gd name="connsiteX4" fmla="*/ 1478939 w 1616254"/>
              <a:gd name="connsiteY4" fmla="*/ 443951 h 886562"/>
              <a:gd name="connsiteX5" fmla="*/ 1611222 w 1616254"/>
              <a:gd name="connsiteY5" fmla="*/ 856638 h 886562"/>
              <a:gd name="connsiteX6" fmla="*/ 1573235 w 1616254"/>
              <a:gd name="connsiteY6" fmla="*/ 886026 h 886562"/>
              <a:gd name="connsiteX7" fmla="*/ 1221079 w 1616254"/>
              <a:gd name="connsiteY7" fmla="*/ 816150 h 886562"/>
              <a:gd name="connsiteX8" fmla="*/ 366540 w 1616254"/>
              <a:gd name="connsiteY8" fmla="*/ 642457 h 886562"/>
              <a:gd name="connsiteX9" fmla="*/ 31377 w 1616254"/>
              <a:gd name="connsiteY9" fmla="*/ 580001 h 886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16254" h="886562">
                <a:moveTo>
                  <a:pt x="0" y="572889"/>
                </a:moveTo>
                <a:lnTo>
                  <a:pt x="541831" y="34761"/>
                </a:lnTo>
                <a:lnTo>
                  <a:pt x="682671" y="8520"/>
                </a:lnTo>
                <a:cubicBezTo>
                  <a:pt x="805257" y="-5922"/>
                  <a:pt x="929033" y="-3198"/>
                  <a:pt x="1023169" y="25958"/>
                </a:cubicBezTo>
                <a:cubicBezTo>
                  <a:pt x="1211441" y="84272"/>
                  <a:pt x="1380931" y="305504"/>
                  <a:pt x="1478939" y="443951"/>
                </a:cubicBezTo>
                <a:cubicBezTo>
                  <a:pt x="1576948" y="582397"/>
                  <a:pt x="1602502" y="825932"/>
                  <a:pt x="1611222" y="856638"/>
                </a:cubicBezTo>
                <a:cubicBezTo>
                  <a:pt x="1619942" y="887345"/>
                  <a:pt x="1622736" y="887687"/>
                  <a:pt x="1573235" y="886026"/>
                </a:cubicBezTo>
                <a:cubicBezTo>
                  <a:pt x="1523735" y="884366"/>
                  <a:pt x="1221079" y="816150"/>
                  <a:pt x="1221079" y="816150"/>
                </a:cubicBezTo>
                <a:lnTo>
                  <a:pt x="366540" y="642457"/>
                </a:lnTo>
                <a:cubicBezTo>
                  <a:pt x="222847" y="613065"/>
                  <a:pt x="104747" y="594329"/>
                  <a:pt x="31377" y="580001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43C7C659-6ED9-0E7B-FD54-A10AAA3699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370261">
            <a:off x="1850443" y="5486910"/>
            <a:ext cx="367586" cy="370105"/>
          </a:xfrm>
          <a:custGeom>
            <a:avLst/>
            <a:gdLst>
              <a:gd name="connsiteX0" fmla="*/ 2531073 w 4828010"/>
              <a:gd name="connsiteY0" fmla="*/ 0 h 4873559"/>
              <a:gd name="connsiteX1" fmla="*/ 3937963 w 4828010"/>
              <a:gd name="connsiteY1" fmla="*/ 437433 h 4873559"/>
              <a:gd name="connsiteX2" fmla="*/ 4806231 w 4828010"/>
              <a:gd name="connsiteY2" fmla="*/ 1773180 h 4873559"/>
              <a:gd name="connsiteX3" fmla="*/ 4448644 w 4828010"/>
              <a:gd name="connsiteY3" fmla="*/ 3933235 h 4873559"/>
              <a:gd name="connsiteX4" fmla="*/ 3192542 w 4828010"/>
              <a:gd name="connsiteY4" fmla="*/ 4716168 h 4873559"/>
              <a:gd name="connsiteX5" fmla="*/ 937448 w 4828010"/>
              <a:gd name="connsiteY5" fmla="*/ 4547691 h 4873559"/>
              <a:gd name="connsiteX6" fmla="*/ 12348 w 4828010"/>
              <a:gd name="connsiteY6" fmla="*/ 3026750 h 4873559"/>
              <a:gd name="connsiteX7" fmla="*/ 553508 w 4828010"/>
              <a:gd name="connsiteY7" fmla="*/ 740383 h 4873559"/>
              <a:gd name="connsiteX8" fmla="*/ 2531073 w 4828010"/>
              <a:gd name="connsiteY8" fmla="*/ 0 h 4873559"/>
              <a:gd name="connsiteX0" fmla="*/ 2531073 w 4828010"/>
              <a:gd name="connsiteY0" fmla="*/ 0 h 4853896"/>
              <a:gd name="connsiteX1" fmla="*/ 3937963 w 4828010"/>
              <a:gd name="connsiteY1" fmla="*/ 437433 h 4853896"/>
              <a:gd name="connsiteX2" fmla="*/ 4806231 w 4828010"/>
              <a:gd name="connsiteY2" fmla="*/ 1773180 h 4853896"/>
              <a:gd name="connsiteX3" fmla="*/ 4448644 w 4828010"/>
              <a:gd name="connsiteY3" fmla="*/ 3933235 h 4853896"/>
              <a:gd name="connsiteX4" fmla="*/ 3192542 w 4828010"/>
              <a:gd name="connsiteY4" fmla="*/ 4716168 h 4853896"/>
              <a:gd name="connsiteX5" fmla="*/ 1075671 w 4828010"/>
              <a:gd name="connsiteY5" fmla="*/ 4473263 h 4853896"/>
              <a:gd name="connsiteX6" fmla="*/ 12348 w 4828010"/>
              <a:gd name="connsiteY6" fmla="*/ 3026750 h 4853896"/>
              <a:gd name="connsiteX7" fmla="*/ 553508 w 4828010"/>
              <a:gd name="connsiteY7" fmla="*/ 740383 h 4853896"/>
              <a:gd name="connsiteX8" fmla="*/ 2531073 w 4828010"/>
              <a:gd name="connsiteY8" fmla="*/ 0 h 4853896"/>
              <a:gd name="connsiteX0" fmla="*/ 2531073 w 4828010"/>
              <a:gd name="connsiteY0" fmla="*/ 0 h 4852652"/>
              <a:gd name="connsiteX1" fmla="*/ 3937963 w 4828010"/>
              <a:gd name="connsiteY1" fmla="*/ 437433 h 4852652"/>
              <a:gd name="connsiteX2" fmla="*/ 4806231 w 4828010"/>
              <a:gd name="connsiteY2" fmla="*/ 1773180 h 4852652"/>
              <a:gd name="connsiteX3" fmla="*/ 4448644 w 4828010"/>
              <a:gd name="connsiteY3" fmla="*/ 3933235 h 4852652"/>
              <a:gd name="connsiteX4" fmla="*/ 3192542 w 4828010"/>
              <a:gd name="connsiteY4" fmla="*/ 4716168 h 4852652"/>
              <a:gd name="connsiteX5" fmla="*/ 1160732 w 4828010"/>
              <a:gd name="connsiteY5" fmla="*/ 4467947 h 4852652"/>
              <a:gd name="connsiteX6" fmla="*/ 12348 w 4828010"/>
              <a:gd name="connsiteY6" fmla="*/ 3026750 h 4852652"/>
              <a:gd name="connsiteX7" fmla="*/ 553508 w 4828010"/>
              <a:gd name="connsiteY7" fmla="*/ 740383 h 4852652"/>
              <a:gd name="connsiteX8" fmla="*/ 2531073 w 4828010"/>
              <a:gd name="connsiteY8" fmla="*/ 0 h 4852652"/>
              <a:gd name="connsiteX0" fmla="*/ 2531073 w 4828010"/>
              <a:gd name="connsiteY0" fmla="*/ 0 h 4852652"/>
              <a:gd name="connsiteX1" fmla="*/ 3937963 w 4828010"/>
              <a:gd name="connsiteY1" fmla="*/ 437433 h 4852652"/>
              <a:gd name="connsiteX2" fmla="*/ 4806231 w 4828010"/>
              <a:gd name="connsiteY2" fmla="*/ 1773180 h 4852652"/>
              <a:gd name="connsiteX3" fmla="*/ 4448644 w 4828010"/>
              <a:gd name="connsiteY3" fmla="*/ 3933235 h 4852652"/>
              <a:gd name="connsiteX4" fmla="*/ 3192542 w 4828010"/>
              <a:gd name="connsiteY4" fmla="*/ 4716168 h 4852652"/>
              <a:gd name="connsiteX5" fmla="*/ 1160732 w 4828010"/>
              <a:gd name="connsiteY5" fmla="*/ 4467947 h 4852652"/>
              <a:gd name="connsiteX6" fmla="*/ 12348 w 4828010"/>
              <a:gd name="connsiteY6" fmla="*/ 3026750 h 4852652"/>
              <a:gd name="connsiteX7" fmla="*/ 553508 w 4828010"/>
              <a:gd name="connsiteY7" fmla="*/ 740383 h 4852652"/>
              <a:gd name="connsiteX8" fmla="*/ 2531073 w 4828010"/>
              <a:gd name="connsiteY8" fmla="*/ 0 h 4852652"/>
              <a:gd name="connsiteX0" fmla="*/ 2460239 w 4757176"/>
              <a:gd name="connsiteY0" fmla="*/ 0 h 4850182"/>
              <a:gd name="connsiteX1" fmla="*/ 3867129 w 4757176"/>
              <a:gd name="connsiteY1" fmla="*/ 437433 h 4850182"/>
              <a:gd name="connsiteX2" fmla="*/ 4735397 w 4757176"/>
              <a:gd name="connsiteY2" fmla="*/ 1773180 h 4850182"/>
              <a:gd name="connsiteX3" fmla="*/ 4377810 w 4757176"/>
              <a:gd name="connsiteY3" fmla="*/ 3933235 h 4850182"/>
              <a:gd name="connsiteX4" fmla="*/ 3121708 w 4757176"/>
              <a:gd name="connsiteY4" fmla="*/ 4716168 h 4850182"/>
              <a:gd name="connsiteX5" fmla="*/ 1089898 w 4757176"/>
              <a:gd name="connsiteY5" fmla="*/ 4467947 h 4850182"/>
              <a:gd name="connsiteX6" fmla="*/ 15942 w 4757176"/>
              <a:gd name="connsiteY6" fmla="*/ 3101178 h 4850182"/>
              <a:gd name="connsiteX7" fmla="*/ 482674 w 4757176"/>
              <a:gd name="connsiteY7" fmla="*/ 740383 h 4850182"/>
              <a:gd name="connsiteX8" fmla="*/ 2460239 w 4757176"/>
              <a:gd name="connsiteY8" fmla="*/ 0 h 4850182"/>
              <a:gd name="connsiteX0" fmla="*/ 2460239 w 4757176"/>
              <a:gd name="connsiteY0" fmla="*/ 0 h 4850182"/>
              <a:gd name="connsiteX1" fmla="*/ 3867129 w 4757176"/>
              <a:gd name="connsiteY1" fmla="*/ 437433 h 4850182"/>
              <a:gd name="connsiteX2" fmla="*/ 4735397 w 4757176"/>
              <a:gd name="connsiteY2" fmla="*/ 1773180 h 4850182"/>
              <a:gd name="connsiteX3" fmla="*/ 4377810 w 4757176"/>
              <a:gd name="connsiteY3" fmla="*/ 3933235 h 4850182"/>
              <a:gd name="connsiteX4" fmla="*/ 3121708 w 4757176"/>
              <a:gd name="connsiteY4" fmla="*/ 4716168 h 4850182"/>
              <a:gd name="connsiteX5" fmla="*/ 1089898 w 4757176"/>
              <a:gd name="connsiteY5" fmla="*/ 4467947 h 4850182"/>
              <a:gd name="connsiteX6" fmla="*/ 15942 w 4757176"/>
              <a:gd name="connsiteY6" fmla="*/ 3101178 h 4850182"/>
              <a:gd name="connsiteX7" fmla="*/ 482674 w 4757176"/>
              <a:gd name="connsiteY7" fmla="*/ 740383 h 4850182"/>
              <a:gd name="connsiteX8" fmla="*/ 2460239 w 4757176"/>
              <a:gd name="connsiteY8" fmla="*/ 0 h 4850182"/>
              <a:gd name="connsiteX0" fmla="*/ 2484014 w 4780951"/>
              <a:gd name="connsiteY0" fmla="*/ 0 h 4850182"/>
              <a:gd name="connsiteX1" fmla="*/ 3890904 w 4780951"/>
              <a:gd name="connsiteY1" fmla="*/ 437433 h 4850182"/>
              <a:gd name="connsiteX2" fmla="*/ 4759172 w 4780951"/>
              <a:gd name="connsiteY2" fmla="*/ 1773180 h 4850182"/>
              <a:gd name="connsiteX3" fmla="*/ 4401585 w 4780951"/>
              <a:gd name="connsiteY3" fmla="*/ 3933235 h 4850182"/>
              <a:gd name="connsiteX4" fmla="*/ 3145483 w 4780951"/>
              <a:gd name="connsiteY4" fmla="*/ 4716168 h 4850182"/>
              <a:gd name="connsiteX5" fmla="*/ 1113673 w 4780951"/>
              <a:gd name="connsiteY5" fmla="*/ 4467947 h 4850182"/>
              <a:gd name="connsiteX6" fmla="*/ 39717 w 4780951"/>
              <a:gd name="connsiteY6" fmla="*/ 3101178 h 4850182"/>
              <a:gd name="connsiteX7" fmla="*/ 506449 w 4780951"/>
              <a:gd name="connsiteY7" fmla="*/ 740383 h 4850182"/>
              <a:gd name="connsiteX8" fmla="*/ 2484014 w 4780951"/>
              <a:gd name="connsiteY8" fmla="*/ 0 h 4850182"/>
              <a:gd name="connsiteX0" fmla="*/ 2484014 w 4780127"/>
              <a:gd name="connsiteY0" fmla="*/ 0 h 4850182"/>
              <a:gd name="connsiteX1" fmla="*/ 3890904 w 4780127"/>
              <a:gd name="connsiteY1" fmla="*/ 437433 h 4850182"/>
              <a:gd name="connsiteX2" fmla="*/ 4759172 w 4780127"/>
              <a:gd name="connsiteY2" fmla="*/ 1773180 h 4850182"/>
              <a:gd name="connsiteX3" fmla="*/ 4390953 w 4780127"/>
              <a:gd name="connsiteY3" fmla="*/ 3805644 h 4850182"/>
              <a:gd name="connsiteX4" fmla="*/ 3145483 w 4780127"/>
              <a:gd name="connsiteY4" fmla="*/ 4716168 h 4850182"/>
              <a:gd name="connsiteX5" fmla="*/ 1113673 w 4780127"/>
              <a:gd name="connsiteY5" fmla="*/ 4467947 h 4850182"/>
              <a:gd name="connsiteX6" fmla="*/ 39717 w 4780127"/>
              <a:gd name="connsiteY6" fmla="*/ 3101178 h 4850182"/>
              <a:gd name="connsiteX7" fmla="*/ 506449 w 4780127"/>
              <a:gd name="connsiteY7" fmla="*/ 740383 h 4850182"/>
              <a:gd name="connsiteX8" fmla="*/ 2484014 w 4780127"/>
              <a:gd name="connsiteY8" fmla="*/ 0 h 4850182"/>
              <a:gd name="connsiteX0" fmla="*/ 2484014 w 4778010"/>
              <a:gd name="connsiteY0" fmla="*/ 0 h 4846926"/>
              <a:gd name="connsiteX1" fmla="*/ 3890904 w 4778010"/>
              <a:gd name="connsiteY1" fmla="*/ 437433 h 4846926"/>
              <a:gd name="connsiteX2" fmla="*/ 4759172 w 4778010"/>
              <a:gd name="connsiteY2" fmla="*/ 1773180 h 4846926"/>
              <a:gd name="connsiteX3" fmla="*/ 4390953 w 4778010"/>
              <a:gd name="connsiteY3" fmla="*/ 3805644 h 4846926"/>
              <a:gd name="connsiteX4" fmla="*/ 3343914 w 4778010"/>
              <a:gd name="connsiteY4" fmla="*/ 4712128 h 4846926"/>
              <a:gd name="connsiteX5" fmla="*/ 1113673 w 4778010"/>
              <a:gd name="connsiteY5" fmla="*/ 4467947 h 4846926"/>
              <a:gd name="connsiteX6" fmla="*/ 39717 w 4778010"/>
              <a:gd name="connsiteY6" fmla="*/ 3101178 h 4846926"/>
              <a:gd name="connsiteX7" fmla="*/ 506449 w 4778010"/>
              <a:gd name="connsiteY7" fmla="*/ 740383 h 4846926"/>
              <a:gd name="connsiteX8" fmla="*/ 2484014 w 4778010"/>
              <a:gd name="connsiteY8" fmla="*/ 0 h 4846926"/>
              <a:gd name="connsiteX0" fmla="*/ 2484014 w 4782503"/>
              <a:gd name="connsiteY0" fmla="*/ 0 h 4846926"/>
              <a:gd name="connsiteX1" fmla="*/ 3890904 w 4782503"/>
              <a:gd name="connsiteY1" fmla="*/ 437433 h 4846926"/>
              <a:gd name="connsiteX2" fmla="*/ 4759172 w 4782503"/>
              <a:gd name="connsiteY2" fmla="*/ 1773180 h 4846926"/>
              <a:gd name="connsiteX3" fmla="*/ 4450482 w 4782503"/>
              <a:gd name="connsiteY3" fmla="*/ 3688481 h 4846926"/>
              <a:gd name="connsiteX4" fmla="*/ 3343914 w 4782503"/>
              <a:gd name="connsiteY4" fmla="*/ 4712128 h 4846926"/>
              <a:gd name="connsiteX5" fmla="*/ 1113673 w 4782503"/>
              <a:gd name="connsiteY5" fmla="*/ 4467947 h 4846926"/>
              <a:gd name="connsiteX6" fmla="*/ 39717 w 4782503"/>
              <a:gd name="connsiteY6" fmla="*/ 3101178 h 4846926"/>
              <a:gd name="connsiteX7" fmla="*/ 506449 w 4782503"/>
              <a:gd name="connsiteY7" fmla="*/ 740383 h 4846926"/>
              <a:gd name="connsiteX8" fmla="*/ 2484014 w 4782503"/>
              <a:gd name="connsiteY8" fmla="*/ 0 h 4846926"/>
              <a:gd name="connsiteX0" fmla="*/ 2484014 w 4784889"/>
              <a:gd name="connsiteY0" fmla="*/ 0 h 4846926"/>
              <a:gd name="connsiteX1" fmla="*/ 3890904 w 4784889"/>
              <a:gd name="connsiteY1" fmla="*/ 437433 h 4846926"/>
              <a:gd name="connsiteX2" fmla="*/ 4759172 w 4784889"/>
              <a:gd name="connsiteY2" fmla="*/ 1773180 h 4846926"/>
              <a:gd name="connsiteX3" fmla="*/ 4474294 w 4784889"/>
              <a:gd name="connsiteY3" fmla="*/ 3676361 h 4846926"/>
              <a:gd name="connsiteX4" fmla="*/ 3343914 w 4784889"/>
              <a:gd name="connsiteY4" fmla="*/ 4712128 h 4846926"/>
              <a:gd name="connsiteX5" fmla="*/ 1113673 w 4784889"/>
              <a:gd name="connsiteY5" fmla="*/ 4467947 h 4846926"/>
              <a:gd name="connsiteX6" fmla="*/ 39717 w 4784889"/>
              <a:gd name="connsiteY6" fmla="*/ 3101178 h 4846926"/>
              <a:gd name="connsiteX7" fmla="*/ 506449 w 4784889"/>
              <a:gd name="connsiteY7" fmla="*/ 740383 h 4846926"/>
              <a:gd name="connsiteX8" fmla="*/ 2484014 w 4784889"/>
              <a:gd name="connsiteY8" fmla="*/ 0 h 4846926"/>
              <a:gd name="connsiteX0" fmla="*/ 2484014 w 4784889"/>
              <a:gd name="connsiteY0" fmla="*/ 0 h 4860980"/>
              <a:gd name="connsiteX1" fmla="*/ 3890904 w 4784889"/>
              <a:gd name="connsiteY1" fmla="*/ 437433 h 4860980"/>
              <a:gd name="connsiteX2" fmla="*/ 4759172 w 4784889"/>
              <a:gd name="connsiteY2" fmla="*/ 1773180 h 4860980"/>
              <a:gd name="connsiteX3" fmla="*/ 4474294 w 4784889"/>
              <a:gd name="connsiteY3" fmla="*/ 3676361 h 4860980"/>
              <a:gd name="connsiteX4" fmla="*/ 3343914 w 4784889"/>
              <a:gd name="connsiteY4" fmla="*/ 4712128 h 4860980"/>
              <a:gd name="connsiteX5" fmla="*/ 1097799 w 4784889"/>
              <a:gd name="connsiteY5" fmla="*/ 4524510 h 4860980"/>
              <a:gd name="connsiteX6" fmla="*/ 39717 w 4784889"/>
              <a:gd name="connsiteY6" fmla="*/ 3101178 h 4860980"/>
              <a:gd name="connsiteX7" fmla="*/ 506449 w 4784889"/>
              <a:gd name="connsiteY7" fmla="*/ 740383 h 4860980"/>
              <a:gd name="connsiteX8" fmla="*/ 2484014 w 4784889"/>
              <a:gd name="connsiteY8" fmla="*/ 0 h 4860980"/>
              <a:gd name="connsiteX0" fmla="*/ 2484014 w 4783308"/>
              <a:gd name="connsiteY0" fmla="*/ 0 h 4860981"/>
              <a:gd name="connsiteX1" fmla="*/ 3890904 w 4783308"/>
              <a:gd name="connsiteY1" fmla="*/ 437433 h 4860981"/>
              <a:gd name="connsiteX2" fmla="*/ 4759172 w 4783308"/>
              <a:gd name="connsiteY2" fmla="*/ 1773180 h 4860981"/>
              <a:gd name="connsiteX3" fmla="*/ 4474294 w 4783308"/>
              <a:gd name="connsiteY3" fmla="*/ 3676361 h 4860981"/>
              <a:gd name="connsiteX4" fmla="*/ 3443129 w 4783308"/>
              <a:gd name="connsiteY4" fmla="*/ 4712129 h 4860981"/>
              <a:gd name="connsiteX5" fmla="*/ 1097799 w 4783308"/>
              <a:gd name="connsiteY5" fmla="*/ 4524510 h 4860981"/>
              <a:gd name="connsiteX6" fmla="*/ 39717 w 4783308"/>
              <a:gd name="connsiteY6" fmla="*/ 3101178 h 4860981"/>
              <a:gd name="connsiteX7" fmla="*/ 506449 w 4783308"/>
              <a:gd name="connsiteY7" fmla="*/ 740383 h 4860981"/>
              <a:gd name="connsiteX8" fmla="*/ 2484014 w 4783308"/>
              <a:gd name="connsiteY8" fmla="*/ 0 h 4860981"/>
              <a:gd name="connsiteX0" fmla="*/ 2484014 w 4783308"/>
              <a:gd name="connsiteY0" fmla="*/ 0 h 4821502"/>
              <a:gd name="connsiteX1" fmla="*/ 3890904 w 4783308"/>
              <a:gd name="connsiteY1" fmla="*/ 437433 h 4821502"/>
              <a:gd name="connsiteX2" fmla="*/ 4759172 w 4783308"/>
              <a:gd name="connsiteY2" fmla="*/ 1773180 h 4821502"/>
              <a:gd name="connsiteX3" fmla="*/ 4474294 w 4783308"/>
              <a:gd name="connsiteY3" fmla="*/ 3676361 h 4821502"/>
              <a:gd name="connsiteX4" fmla="*/ 3443129 w 4783308"/>
              <a:gd name="connsiteY4" fmla="*/ 4712129 h 4821502"/>
              <a:gd name="connsiteX5" fmla="*/ 1097799 w 4783308"/>
              <a:gd name="connsiteY5" fmla="*/ 4524510 h 4821502"/>
              <a:gd name="connsiteX6" fmla="*/ 39717 w 4783308"/>
              <a:gd name="connsiteY6" fmla="*/ 3101178 h 4821502"/>
              <a:gd name="connsiteX7" fmla="*/ 506449 w 4783308"/>
              <a:gd name="connsiteY7" fmla="*/ 740383 h 4821502"/>
              <a:gd name="connsiteX8" fmla="*/ 2484014 w 4783308"/>
              <a:gd name="connsiteY8" fmla="*/ 0 h 4821502"/>
              <a:gd name="connsiteX0" fmla="*/ 2484014 w 4783308"/>
              <a:gd name="connsiteY0" fmla="*/ 0 h 4821502"/>
              <a:gd name="connsiteX1" fmla="*/ 3890904 w 4783308"/>
              <a:gd name="connsiteY1" fmla="*/ 437433 h 4821502"/>
              <a:gd name="connsiteX2" fmla="*/ 4759172 w 4783308"/>
              <a:gd name="connsiteY2" fmla="*/ 1773180 h 4821502"/>
              <a:gd name="connsiteX3" fmla="*/ 4474294 w 4783308"/>
              <a:gd name="connsiteY3" fmla="*/ 3676361 h 4821502"/>
              <a:gd name="connsiteX4" fmla="*/ 3443129 w 4783308"/>
              <a:gd name="connsiteY4" fmla="*/ 4712129 h 4821502"/>
              <a:gd name="connsiteX5" fmla="*/ 1097799 w 4783308"/>
              <a:gd name="connsiteY5" fmla="*/ 4524510 h 4821502"/>
              <a:gd name="connsiteX6" fmla="*/ 39717 w 4783308"/>
              <a:gd name="connsiteY6" fmla="*/ 3101178 h 4821502"/>
              <a:gd name="connsiteX7" fmla="*/ 506449 w 4783308"/>
              <a:gd name="connsiteY7" fmla="*/ 740383 h 4821502"/>
              <a:gd name="connsiteX8" fmla="*/ 2484014 w 4783308"/>
              <a:gd name="connsiteY8" fmla="*/ 0 h 4821502"/>
              <a:gd name="connsiteX0" fmla="*/ 2532073 w 4784141"/>
              <a:gd name="connsiteY0" fmla="*/ 0 h 4773425"/>
              <a:gd name="connsiteX1" fmla="*/ 3891737 w 4784141"/>
              <a:gd name="connsiteY1" fmla="*/ 389356 h 4773425"/>
              <a:gd name="connsiteX2" fmla="*/ 4760005 w 4784141"/>
              <a:gd name="connsiteY2" fmla="*/ 1725103 h 4773425"/>
              <a:gd name="connsiteX3" fmla="*/ 4475127 w 4784141"/>
              <a:gd name="connsiteY3" fmla="*/ 3628284 h 4773425"/>
              <a:gd name="connsiteX4" fmla="*/ 3443962 w 4784141"/>
              <a:gd name="connsiteY4" fmla="*/ 4664052 h 4773425"/>
              <a:gd name="connsiteX5" fmla="*/ 1098632 w 4784141"/>
              <a:gd name="connsiteY5" fmla="*/ 4476433 h 4773425"/>
              <a:gd name="connsiteX6" fmla="*/ 40550 w 4784141"/>
              <a:gd name="connsiteY6" fmla="*/ 3053101 h 4773425"/>
              <a:gd name="connsiteX7" fmla="*/ 507282 w 4784141"/>
              <a:gd name="connsiteY7" fmla="*/ 692306 h 4773425"/>
              <a:gd name="connsiteX8" fmla="*/ 2532073 w 4784141"/>
              <a:gd name="connsiteY8" fmla="*/ 0 h 4773425"/>
              <a:gd name="connsiteX0" fmla="*/ 2532073 w 4784141"/>
              <a:gd name="connsiteY0" fmla="*/ 491 h 4773916"/>
              <a:gd name="connsiteX1" fmla="*/ 3891737 w 4784141"/>
              <a:gd name="connsiteY1" fmla="*/ 389847 h 4773916"/>
              <a:gd name="connsiteX2" fmla="*/ 4760005 w 4784141"/>
              <a:gd name="connsiteY2" fmla="*/ 1725594 h 4773916"/>
              <a:gd name="connsiteX3" fmla="*/ 4475127 w 4784141"/>
              <a:gd name="connsiteY3" fmla="*/ 3628775 h 4773916"/>
              <a:gd name="connsiteX4" fmla="*/ 3443962 w 4784141"/>
              <a:gd name="connsiteY4" fmla="*/ 4664543 h 4773916"/>
              <a:gd name="connsiteX5" fmla="*/ 1098632 w 4784141"/>
              <a:gd name="connsiteY5" fmla="*/ 4476924 h 4773916"/>
              <a:gd name="connsiteX6" fmla="*/ 40550 w 4784141"/>
              <a:gd name="connsiteY6" fmla="*/ 3053592 h 4773916"/>
              <a:gd name="connsiteX7" fmla="*/ 507282 w 4784141"/>
              <a:gd name="connsiteY7" fmla="*/ 692797 h 4773916"/>
              <a:gd name="connsiteX8" fmla="*/ 2532073 w 4784141"/>
              <a:gd name="connsiteY8" fmla="*/ 491 h 4773916"/>
              <a:gd name="connsiteX0" fmla="*/ 2532073 w 4784141"/>
              <a:gd name="connsiteY0" fmla="*/ 491 h 4773916"/>
              <a:gd name="connsiteX1" fmla="*/ 3891737 w 4784141"/>
              <a:gd name="connsiteY1" fmla="*/ 389847 h 4773916"/>
              <a:gd name="connsiteX2" fmla="*/ 4760005 w 4784141"/>
              <a:gd name="connsiteY2" fmla="*/ 1725594 h 4773916"/>
              <a:gd name="connsiteX3" fmla="*/ 4475127 w 4784141"/>
              <a:gd name="connsiteY3" fmla="*/ 3628775 h 4773916"/>
              <a:gd name="connsiteX4" fmla="*/ 3443962 w 4784141"/>
              <a:gd name="connsiteY4" fmla="*/ 4664543 h 4773916"/>
              <a:gd name="connsiteX5" fmla="*/ 1098632 w 4784141"/>
              <a:gd name="connsiteY5" fmla="*/ 4476924 h 4773916"/>
              <a:gd name="connsiteX6" fmla="*/ 40550 w 4784141"/>
              <a:gd name="connsiteY6" fmla="*/ 3053592 h 4773916"/>
              <a:gd name="connsiteX7" fmla="*/ 507282 w 4784141"/>
              <a:gd name="connsiteY7" fmla="*/ 692797 h 4773916"/>
              <a:gd name="connsiteX8" fmla="*/ 2532073 w 4784141"/>
              <a:gd name="connsiteY8" fmla="*/ 491 h 4773916"/>
              <a:gd name="connsiteX0" fmla="*/ 2558783 w 4784614"/>
              <a:gd name="connsiteY0" fmla="*/ 525 h 4757924"/>
              <a:gd name="connsiteX1" fmla="*/ 3892210 w 4784614"/>
              <a:gd name="connsiteY1" fmla="*/ 373855 h 4757924"/>
              <a:gd name="connsiteX2" fmla="*/ 4760478 w 4784614"/>
              <a:gd name="connsiteY2" fmla="*/ 1709602 h 4757924"/>
              <a:gd name="connsiteX3" fmla="*/ 4475600 w 4784614"/>
              <a:gd name="connsiteY3" fmla="*/ 3612783 h 4757924"/>
              <a:gd name="connsiteX4" fmla="*/ 3444435 w 4784614"/>
              <a:gd name="connsiteY4" fmla="*/ 4648551 h 4757924"/>
              <a:gd name="connsiteX5" fmla="*/ 1099105 w 4784614"/>
              <a:gd name="connsiteY5" fmla="*/ 4460932 h 4757924"/>
              <a:gd name="connsiteX6" fmla="*/ 41023 w 4784614"/>
              <a:gd name="connsiteY6" fmla="*/ 3037600 h 4757924"/>
              <a:gd name="connsiteX7" fmla="*/ 507755 w 4784614"/>
              <a:gd name="connsiteY7" fmla="*/ 676805 h 4757924"/>
              <a:gd name="connsiteX8" fmla="*/ 2558783 w 4784614"/>
              <a:gd name="connsiteY8" fmla="*/ 525 h 4757924"/>
              <a:gd name="connsiteX0" fmla="*/ 2558783 w 4784614"/>
              <a:gd name="connsiteY0" fmla="*/ 408 h 4757807"/>
              <a:gd name="connsiteX1" fmla="*/ 3907953 w 4784614"/>
              <a:gd name="connsiteY1" fmla="*/ 443183 h 4757807"/>
              <a:gd name="connsiteX2" fmla="*/ 4760478 w 4784614"/>
              <a:gd name="connsiteY2" fmla="*/ 1709485 h 4757807"/>
              <a:gd name="connsiteX3" fmla="*/ 4475600 w 4784614"/>
              <a:gd name="connsiteY3" fmla="*/ 3612666 h 4757807"/>
              <a:gd name="connsiteX4" fmla="*/ 3444435 w 4784614"/>
              <a:gd name="connsiteY4" fmla="*/ 4648434 h 4757807"/>
              <a:gd name="connsiteX5" fmla="*/ 1099105 w 4784614"/>
              <a:gd name="connsiteY5" fmla="*/ 4460815 h 4757807"/>
              <a:gd name="connsiteX6" fmla="*/ 41023 w 4784614"/>
              <a:gd name="connsiteY6" fmla="*/ 3037483 h 4757807"/>
              <a:gd name="connsiteX7" fmla="*/ 507755 w 4784614"/>
              <a:gd name="connsiteY7" fmla="*/ 676688 h 4757807"/>
              <a:gd name="connsiteX8" fmla="*/ 2558783 w 4784614"/>
              <a:gd name="connsiteY8" fmla="*/ 408 h 4757807"/>
              <a:gd name="connsiteX0" fmla="*/ 2675744 w 4786788"/>
              <a:gd name="connsiteY0" fmla="*/ 250 h 4954478"/>
              <a:gd name="connsiteX1" fmla="*/ 3910127 w 4786788"/>
              <a:gd name="connsiteY1" fmla="*/ 639854 h 4954478"/>
              <a:gd name="connsiteX2" fmla="*/ 4762652 w 4786788"/>
              <a:gd name="connsiteY2" fmla="*/ 1906156 h 4954478"/>
              <a:gd name="connsiteX3" fmla="*/ 4477774 w 4786788"/>
              <a:gd name="connsiteY3" fmla="*/ 3809337 h 4954478"/>
              <a:gd name="connsiteX4" fmla="*/ 3446609 w 4786788"/>
              <a:gd name="connsiteY4" fmla="*/ 4845105 h 4954478"/>
              <a:gd name="connsiteX5" fmla="*/ 1101279 w 4786788"/>
              <a:gd name="connsiteY5" fmla="*/ 4657486 h 4954478"/>
              <a:gd name="connsiteX6" fmla="*/ 43197 w 4786788"/>
              <a:gd name="connsiteY6" fmla="*/ 3234154 h 4954478"/>
              <a:gd name="connsiteX7" fmla="*/ 509929 w 4786788"/>
              <a:gd name="connsiteY7" fmla="*/ 873359 h 4954478"/>
              <a:gd name="connsiteX8" fmla="*/ 2675744 w 4786788"/>
              <a:gd name="connsiteY8" fmla="*/ 250 h 4954478"/>
              <a:gd name="connsiteX0" fmla="*/ 2675744 w 4786788"/>
              <a:gd name="connsiteY0" fmla="*/ 250 h 4954478"/>
              <a:gd name="connsiteX1" fmla="*/ 3910127 w 4786788"/>
              <a:gd name="connsiteY1" fmla="*/ 639854 h 4954478"/>
              <a:gd name="connsiteX2" fmla="*/ 4762652 w 4786788"/>
              <a:gd name="connsiteY2" fmla="*/ 1906156 h 4954478"/>
              <a:gd name="connsiteX3" fmla="*/ 4477774 w 4786788"/>
              <a:gd name="connsiteY3" fmla="*/ 3809337 h 4954478"/>
              <a:gd name="connsiteX4" fmla="*/ 3446609 w 4786788"/>
              <a:gd name="connsiteY4" fmla="*/ 4845105 h 4954478"/>
              <a:gd name="connsiteX5" fmla="*/ 1101279 w 4786788"/>
              <a:gd name="connsiteY5" fmla="*/ 4657486 h 4954478"/>
              <a:gd name="connsiteX6" fmla="*/ 43197 w 4786788"/>
              <a:gd name="connsiteY6" fmla="*/ 3234154 h 4954478"/>
              <a:gd name="connsiteX7" fmla="*/ 509929 w 4786788"/>
              <a:gd name="connsiteY7" fmla="*/ 873359 h 4954478"/>
              <a:gd name="connsiteX8" fmla="*/ 2675744 w 4786788"/>
              <a:gd name="connsiteY8" fmla="*/ 250 h 4954478"/>
              <a:gd name="connsiteX0" fmla="*/ 2675744 w 4786788"/>
              <a:gd name="connsiteY0" fmla="*/ 290 h 4954518"/>
              <a:gd name="connsiteX1" fmla="*/ 3910127 w 4786788"/>
              <a:gd name="connsiteY1" fmla="*/ 639894 h 4954518"/>
              <a:gd name="connsiteX2" fmla="*/ 4762652 w 4786788"/>
              <a:gd name="connsiteY2" fmla="*/ 1906196 h 4954518"/>
              <a:gd name="connsiteX3" fmla="*/ 4477774 w 4786788"/>
              <a:gd name="connsiteY3" fmla="*/ 3809377 h 4954518"/>
              <a:gd name="connsiteX4" fmla="*/ 3446609 w 4786788"/>
              <a:gd name="connsiteY4" fmla="*/ 4845145 h 4954518"/>
              <a:gd name="connsiteX5" fmla="*/ 1101279 w 4786788"/>
              <a:gd name="connsiteY5" fmla="*/ 4657526 h 4954518"/>
              <a:gd name="connsiteX6" fmla="*/ 43197 w 4786788"/>
              <a:gd name="connsiteY6" fmla="*/ 3234194 h 4954518"/>
              <a:gd name="connsiteX7" fmla="*/ 509929 w 4786788"/>
              <a:gd name="connsiteY7" fmla="*/ 873399 h 4954518"/>
              <a:gd name="connsiteX8" fmla="*/ 2675744 w 4786788"/>
              <a:gd name="connsiteY8" fmla="*/ 290 h 4954518"/>
              <a:gd name="connsiteX0" fmla="*/ 2675744 w 4786788"/>
              <a:gd name="connsiteY0" fmla="*/ 326 h 4954554"/>
              <a:gd name="connsiteX1" fmla="*/ 3990884 w 4786788"/>
              <a:gd name="connsiteY1" fmla="*/ 591130 h 4954554"/>
              <a:gd name="connsiteX2" fmla="*/ 4762652 w 4786788"/>
              <a:gd name="connsiteY2" fmla="*/ 1906232 h 4954554"/>
              <a:gd name="connsiteX3" fmla="*/ 4477774 w 4786788"/>
              <a:gd name="connsiteY3" fmla="*/ 3809413 h 4954554"/>
              <a:gd name="connsiteX4" fmla="*/ 3446609 w 4786788"/>
              <a:gd name="connsiteY4" fmla="*/ 4845181 h 4954554"/>
              <a:gd name="connsiteX5" fmla="*/ 1101279 w 4786788"/>
              <a:gd name="connsiteY5" fmla="*/ 4657562 h 4954554"/>
              <a:gd name="connsiteX6" fmla="*/ 43197 w 4786788"/>
              <a:gd name="connsiteY6" fmla="*/ 3234230 h 4954554"/>
              <a:gd name="connsiteX7" fmla="*/ 509929 w 4786788"/>
              <a:gd name="connsiteY7" fmla="*/ 873435 h 4954554"/>
              <a:gd name="connsiteX8" fmla="*/ 2675744 w 4786788"/>
              <a:gd name="connsiteY8" fmla="*/ 326 h 4954554"/>
              <a:gd name="connsiteX0" fmla="*/ 2662196 w 4773240"/>
              <a:gd name="connsiteY0" fmla="*/ 326 h 4954554"/>
              <a:gd name="connsiteX1" fmla="*/ 3977336 w 4773240"/>
              <a:gd name="connsiteY1" fmla="*/ 591130 h 4954554"/>
              <a:gd name="connsiteX2" fmla="*/ 4749104 w 4773240"/>
              <a:gd name="connsiteY2" fmla="*/ 1906232 h 4954554"/>
              <a:gd name="connsiteX3" fmla="*/ 4464226 w 4773240"/>
              <a:gd name="connsiteY3" fmla="*/ 3809413 h 4954554"/>
              <a:gd name="connsiteX4" fmla="*/ 3433061 w 4773240"/>
              <a:gd name="connsiteY4" fmla="*/ 4845181 h 4954554"/>
              <a:gd name="connsiteX5" fmla="*/ 1087731 w 4773240"/>
              <a:gd name="connsiteY5" fmla="*/ 4657562 h 4954554"/>
              <a:gd name="connsiteX6" fmla="*/ 29649 w 4773240"/>
              <a:gd name="connsiteY6" fmla="*/ 3234230 h 4954554"/>
              <a:gd name="connsiteX7" fmla="*/ 640977 w 4773240"/>
              <a:gd name="connsiteY7" fmla="*/ 730117 h 4954554"/>
              <a:gd name="connsiteX8" fmla="*/ 2662196 w 4773240"/>
              <a:gd name="connsiteY8" fmla="*/ 326 h 4954554"/>
              <a:gd name="connsiteX0" fmla="*/ 2664762 w 4775806"/>
              <a:gd name="connsiteY0" fmla="*/ 326 h 4954554"/>
              <a:gd name="connsiteX1" fmla="*/ 3979902 w 4775806"/>
              <a:gd name="connsiteY1" fmla="*/ 591130 h 4954554"/>
              <a:gd name="connsiteX2" fmla="*/ 4751670 w 4775806"/>
              <a:gd name="connsiteY2" fmla="*/ 1906232 h 4954554"/>
              <a:gd name="connsiteX3" fmla="*/ 4466792 w 4775806"/>
              <a:gd name="connsiteY3" fmla="*/ 3809413 h 4954554"/>
              <a:gd name="connsiteX4" fmla="*/ 3435627 w 4775806"/>
              <a:gd name="connsiteY4" fmla="*/ 4845181 h 4954554"/>
              <a:gd name="connsiteX5" fmla="*/ 1090297 w 4775806"/>
              <a:gd name="connsiteY5" fmla="*/ 4657562 h 4954554"/>
              <a:gd name="connsiteX6" fmla="*/ 32215 w 4775806"/>
              <a:gd name="connsiteY6" fmla="*/ 3234230 h 4954554"/>
              <a:gd name="connsiteX7" fmla="*/ 607899 w 4775806"/>
              <a:gd name="connsiteY7" fmla="*/ 806182 h 4954554"/>
              <a:gd name="connsiteX8" fmla="*/ 2664762 w 4775806"/>
              <a:gd name="connsiteY8" fmla="*/ 326 h 4954554"/>
              <a:gd name="connsiteX0" fmla="*/ 2673549 w 4784593"/>
              <a:gd name="connsiteY0" fmla="*/ 326 h 4954554"/>
              <a:gd name="connsiteX1" fmla="*/ 3988689 w 4784593"/>
              <a:gd name="connsiteY1" fmla="*/ 591130 h 4954554"/>
              <a:gd name="connsiteX2" fmla="*/ 4760457 w 4784593"/>
              <a:gd name="connsiteY2" fmla="*/ 1906232 h 4954554"/>
              <a:gd name="connsiteX3" fmla="*/ 4475579 w 4784593"/>
              <a:gd name="connsiteY3" fmla="*/ 3809413 h 4954554"/>
              <a:gd name="connsiteX4" fmla="*/ 3444414 w 4784593"/>
              <a:gd name="connsiteY4" fmla="*/ 4845181 h 4954554"/>
              <a:gd name="connsiteX5" fmla="*/ 1099084 w 4784593"/>
              <a:gd name="connsiteY5" fmla="*/ 4657562 h 4954554"/>
              <a:gd name="connsiteX6" fmla="*/ 41002 w 4784593"/>
              <a:gd name="connsiteY6" fmla="*/ 3234230 h 4954554"/>
              <a:gd name="connsiteX7" fmla="*/ 616686 w 4784593"/>
              <a:gd name="connsiteY7" fmla="*/ 806182 h 4954554"/>
              <a:gd name="connsiteX8" fmla="*/ 2673549 w 4784593"/>
              <a:gd name="connsiteY8" fmla="*/ 326 h 4954554"/>
              <a:gd name="connsiteX0" fmla="*/ 2649000 w 4760044"/>
              <a:gd name="connsiteY0" fmla="*/ 326 h 4964273"/>
              <a:gd name="connsiteX1" fmla="*/ 3964140 w 4760044"/>
              <a:gd name="connsiteY1" fmla="*/ 591130 h 4964273"/>
              <a:gd name="connsiteX2" fmla="*/ 4735908 w 4760044"/>
              <a:gd name="connsiteY2" fmla="*/ 1906232 h 4964273"/>
              <a:gd name="connsiteX3" fmla="*/ 4451030 w 4760044"/>
              <a:gd name="connsiteY3" fmla="*/ 3809413 h 4964273"/>
              <a:gd name="connsiteX4" fmla="*/ 3419865 w 4760044"/>
              <a:gd name="connsiteY4" fmla="*/ 4845181 h 4964273"/>
              <a:gd name="connsiteX5" fmla="*/ 1074535 w 4760044"/>
              <a:gd name="connsiteY5" fmla="*/ 4657562 h 4964273"/>
              <a:gd name="connsiteX6" fmla="*/ 33359 w 4760044"/>
              <a:gd name="connsiteY6" fmla="*/ 2995991 h 4964273"/>
              <a:gd name="connsiteX7" fmla="*/ 592137 w 4760044"/>
              <a:gd name="connsiteY7" fmla="*/ 806182 h 4964273"/>
              <a:gd name="connsiteX8" fmla="*/ 2649000 w 4760044"/>
              <a:gd name="connsiteY8" fmla="*/ 326 h 4964273"/>
              <a:gd name="connsiteX0" fmla="*/ 2649000 w 4468508"/>
              <a:gd name="connsiteY0" fmla="*/ 326 h 4964273"/>
              <a:gd name="connsiteX1" fmla="*/ 3964140 w 4468508"/>
              <a:gd name="connsiteY1" fmla="*/ 591130 h 4964273"/>
              <a:gd name="connsiteX2" fmla="*/ 4451030 w 4468508"/>
              <a:gd name="connsiteY2" fmla="*/ 3809413 h 4964273"/>
              <a:gd name="connsiteX3" fmla="*/ 3419865 w 4468508"/>
              <a:gd name="connsiteY3" fmla="*/ 4845181 h 4964273"/>
              <a:gd name="connsiteX4" fmla="*/ 1074535 w 4468508"/>
              <a:gd name="connsiteY4" fmla="*/ 4657562 h 4964273"/>
              <a:gd name="connsiteX5" fmla="*/ 33359 w 4468508"/>
              <a:gd name="connsiteY5" fmla="*/ 2995991 h 4964273"/>
              <a:gd name="connsiteX6" fmla="*/ 592137 w 4468508"/>
              <a:gd name="connsiteY6" fmla="*/ 806182 h 4964273"/>
              <a:gd name="connsiteX7" fmla="*/ 2649000 w 4468508"/>
              <a:gd name="connsiteY7" fmla="*/ 326 h 4964273"/>
              <a:gd name="connsiteX0" fmla="*/ 2788684 w 4608192"/>
              <a:gd name="connsiteY0" fmla="*/ 326 h 4845177"/>
              <a:gd name="connsiteX1" fmla="*/ 4103824 w 4608192"/>
              <a:gd name="connsiteY1" fmla="*/ 591130 h 4845177"/>
              <a:gd name="connsiteX2" fmla="*/ 4590714 w 4608192"/>
              <a:gd name="connsiteY2" fmla="*/ 3809413 h 4845177"/>
              <a:gd name="connsiteX3" fmla="*/ 3559549 w 4608192"/>
              <a:gd name="connsiteY3" fmla="*/ 4845181 h 4845177"/>
              <a:gd name="connsiteX4" fmla="*/ 173043 w 4608192"/>
              <a:gd name="connsiteY4" fmla="*/ 2995991 h 4845177"/>
              <a:gd name="connsiteX5" fmla="*/ 731821 w 4608192"/>
              <a:gd name="connsiteY5" fmla="*/ 806182 h 4845177"/>
              <a:gd name="connsiteX6" fmla="*/ 2788684 w 4608192"/>
              <a:gd name="connsiteY6" fmla="*/ 326 h 4845177"/>
              <a:gd name="connsiteX0" fmla="*/ 2788684 w 4656382"/>
              <a:gd name="connsiteY0" fmla="*/ 326 h 4593408"/>
              <a:gd name="connsiteX1" fmla="*/ 4103824 w 4656382"/>
              <a:gd name="connsiteY1" fmla="*/ 591130 h 4593408"/>
              <a:gd name="connsiteX2" fmla="*/ 4590714 w 4656382"/>
              <a:gd name="connsiteY2" fmla="*/ 3809413 h 4593408"/>
              <a:gd name="connsiteX3" fmla="*/ 2737164 w 4656382"/>
              <a:gd name="connsiteY3" fmla="*/ 4593410 h 4593408"/>
              <a:gd name="connsiteX4" fmla="*/ 173043 w 4656382"/>
              <a:gd name="connsiteY4" fmla="*/ 2995991 h 4593408"/>
              <a:gd name="connsiteX5" fmla="*/ 731821 w 4656382"/>
              <a:gd name="connsiteY5" fmla="*/ 806182 h 4593408"/>
              <a:gd name="connsiteX6" fmla="*/ 2788684 w 4656382"/>
              <a:gd name="connsiteY6" fmla="*/ 326 h 4593408"/>
              <a:gd name="connsiteX0" fmla="*/ 2788684 w 4720632"/>
              <a:gd name="connsiteY0" fmla="*/ 326 h 4593408"/>
              <a:gd name="connsiteX1" fmla="*/ 4103824 w 4720632"/>
              <a:gd name="connsiteY1" fmla="*/ 591130 h 4593408"/>
              <a:gd name="connsiteX2" fmla="*/ 4661706 w 4720632"/>
              <a:gd name="connsiteY2" fmla="*/ 3597011 h 4593408"/>
              <a:gd name="connsiteX3" fmla="*/ 2737164 w 4720632"/>
              <a:gd name="connsiteY3" fmla="*/ 4593410 h 4593408"/>
              <a:gd name="connsiteX4" fmla="*/ 173043 w 4720632"/>
              <a:gd name="connsiteY4" fmla="*/ 2995991 h 4593408"/>
              <a:gd name="connsiteX5" fmla="*/ 731821 w 4720632"/>
              <a:gd name="connsiteY5" fmla="*/ 806182 h 4593408"/>
              <a:gd name="connsiteX6" fmla="*/ 2788684 w 4720632"/>
              <a:gd name="connsiteY6" fmla="*/ 326 h 4593408"/>
              <a:gd name="connsiteX0" fmla="*/ 2615637 w 4547585"/>
              <a:gd name="connsiteY0" fmla="*/ 326 h 4593408"/>
              <a:gd name="connsiteX1" fmla="*/ 3930777 w 4547585"/>
              <a:gd name="connsiteY1" fmla="*/ 591130 h 4593408"/>
              <a:gd name="connsiteX2" fmla="*/ 4488659 w 4547585"/>
              <a:gd name="connsiteY2" fmla="*/ 3597011 h 4593408"/>
              <a:gd name="connsiteX3" fmla="*/ 2564117 w 4547585"/>
              <a:gd name="connsiteY3" fmla="*/ 4593410 h 4593408"/>
              <a:gd name="connsiteX4" fmla="*/ -4 w 4547585"/>
              <a:gd name="connsiteY4" fmla="*/ 2995991 h 4593408"/>
              <a:gd name="connsiteX5" fmla="*/ 2615637 w 4547585"/>
              <a:gd name="connsiteY5" fmla="*/ 326 h 4593408"/>
              <a:gd name="connsiteX0" fmla="*/ 1599114 w 4547585"/>
              <a:gd name="connsiteY0" fmla="*/ 673 h 4392722"/>
              <a:gd name="connsiteX1" fmla="*/ 3930777 w 4547585"/>
              <a:gd name="connsiteY1" fmla="*/ 390444 h 4392722"/>
              <a:gd name="connsiteX2" fmla="*/ 4488659 w 4547585"/>
              <a:gd name="connsiteY2" fmla="*/ 3396325 h 4392722"/>
              <a:gd name="connsiteX3" fmla="*/ 2564117 w 4547585"/>
              <a:gd name="connsiteY3" fmla="*/ 4392724 h 4392722"/>
              <a:gd name="connsiteX4" fmla="*/ -4 w 4547585"/>
              <a:gd name="connsiteY4" fmla="*/ 2795305 h 4392722"/>
              <a:gd name="connsiteX5" fmla="*/ 1599114 w 4547585"/>
              <a:gd name="connsiteY5" fmla="*/ 673 h 4392722"/>
              <a:gd name="connsiteX0" fmla="*/ 1599114 w 4556102"/>
              <a:gd name="connsiteY0" fmla="*/ 673 h 4345138"/>
              <a:gd name="connsiteX1" fmla="*/ 3930777 w 4556102"/>
              <a:gd name="connsiteY1" fmla="*/ 390444 h 4345138"/>
              <a:gd name="connsiteX2" fmla="*/ 4488659 w 4556102"/>
              <a:gd name="connsiteY2" fmla="*/ 3396325 h 4345138"/>
              <a:gd name="connsiteX3" fmla="*/ 2425030 w 4556102"/>
              <a:gd name="connsiteY3" fmla="*/ 4345136 h 4345138"/>
              <a:gd name="connsiteX4" fmla="*/ -4 w 4556102"/>
              <a:gd name="connsiteY4" fmla="*/ 2795305 h 4345138"/>
              <a:gd name="connsiteX5" fmla="*/ 1599114 w 4556102"/>
              <a:gd name="connsiteY5" fmla="*/ 673 h 4345138"/>
              <a:gd name="connsiteX0" fmla="*/ 1308676 w 4265664"/>
              <a:gd name="connsiteY0" fmla="*/ 673 h 4345138"/>
              <a:gd name="connsiteX1" fmla="*/ 3640339 w 4265664"/>
              <a:gd name="connsiteY1" fmla="*/ 390444 h 4345138"/>
              <a:gd name="connsiteX2" fmla="*/ 4198221 w 4265664"/>
              <a:gd name="connsiteY2" fmla="*/ 3396325 h 4345138"/>
              <a:gd name="connsiteX3" fmla="*/ 2134592 w 4265664"/>
              <a:gd name="connsiteY3" fmla="*/ 4345136 h 4345138"/>
              <a:gd name="connsiteX4" fmla="*/ 2 w 4265664"/>
              <a:gd name="connsiteY4" fmla="*/ 2737868 h 4345138"/>
              <a:gd name="connsiteX5" fmla="*/ 1308676 w 4265664"/>
              <a:gd name="connsiteY5" fmla="*/ 673 h 4345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65664" h="4345138">
                <a:moveTo>
                  <a:pt x="1308676" y="673"/>
                </a:moveTo>
                <a:cubicBezTo>
                  <a:pt x="1850442" y="-12337"/>
                  <a:pt x="3307336" y="165670"/>
                  <a:pt x="3640339" y="390444"/>
                </a:cubicBezTo>
                <a:cubicBezTo>
                  <a:pt x="3940677" y="1025292"/>
                  <a:pt x="4449179" y="2737210"/>
                  <a:pt x="4198221" y="3396325"/>
                </a:cubicBezTo>
                <a:cubicBezTo>
                  <a:pt x="3947263" y="4055440"/>
                  <a:pt x="2447418" y="4230167"/>
                  <a:pt x="2134592" y="4345136"/>
                </a:cubicBezTo>
                <a:cubicBezTo>
                  <a:pt x="1398314" y="4209566"/>
                  <a:pt x="471290" y="3411035"/>
                  <a:pt x="2" y="2737868"/>
                </a:cubicBezTo>
                <a:cubicBezTo>
                  <a:pt x="8589" y="1972354"/>
                  <a:pt x="653546" y="401483"/>
                  <a:pt x="1308676" y="673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9931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EBA77-4EAF-7BFC-A3DA-C4EB6E51F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9978" y="741391"/>
            <a:ext cx="3369234" cy="1616203"/>
          </a:xfrm>
        </p:spPr>
        <p:txBody>
          <a:bodyPr anchor="b">
            <a:normAutofit/>
          </a:bodyPr>
          <a:lstStyle/>
          <a:p>
            <a:r>
              <a:rPr lang="en-US" sz="3200"/>
              <a:t>End </a:t>
            </a:r>
          </a:p>
        </p:txBody>
      </p:sp>
      <p:pic>
        <p:nvPicPr>
          <p:cNvPr id="5" name="Picture 4" descr="Calendar on table">
            <a:extLst>
              <a:ext uri="{FF2B5EF4-FFF2-40B4-BE49-F238E27FC236}">
                <a16:creationId xmlns:a16="http://schemas.microsoft.com/office/drawing/2014/main" id="{C18315C7-7EEF-BB01-E497-7742D828BE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8068" b="-1"/>
          <a:stretch/>
        </p:blipFill>
        <p:spPr>
          <a:xfrm>
            <a:off x="20" y="10"/>
            <a:ext cx="7390243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E3A741D-C19B-960A-5803-1C58871478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879677" y="2347416"/>
            <a:ext cx="1630908" cy="7390262"/>
          </a:xfrm>
          <a:prstGeom prst="rect">
            <a:avLst/>
          </a:prstGeom>
          <a:gradFill>
            <a:gsLst>
              <a:gs pos="0">
                <a:schemeClr val="accent5"/>
              </a:gs>
              <a:gs pos="47000">
                <a:schemeClr val="accent2"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C39DE25-0E4E-0AA7-0932-1D78C2372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 flipV="1">
            <a:off x="-1919061" y="1919060"/>
            <a:ext cx="6854280" cy="3016159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47000">
                <a:schemeClr val="accent2">
                  <a:alpha val="0"/>
                </a:schemeClr>
              </a:gs>
            </a:gsLst>
            <a:lin ang="42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D6EA299-0840-6DEA-E670-C49AEBC87E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461657" y="4425055"/>
            <a:ext cx="2928605" cy="2432945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1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F615EB-AEBB-838A-9EAC-B099A0BA28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9978" y="2533476"/>
            <a:ext cx="3369234" cy="3447832"/>
          </a:xfrm>
        </p:spPr>
        <p:txBody>
          <a:bodyPr anchor="t">
            <a:normAutofit/>
          </a:bodyPr>
          <a:lstStyle/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End </a:t>
            </a:r>
          </a:p>
          <a:p>
            <a:r>
              <a:rPr lang="en-US" sz="2000" dirty="0"/>
              <a:t>Thank you </a:t>
            </a:r>
          </a:p>
          <a:p>
            <a:r>
              <a:rPr lang="en-US" sz="2000" dirty="0"/>
              <a:t>We will meet in week 10 lecture</a:t>
            </a:r>
          </a:p>
        </p:txBody>
      </p:sp>
    </p:spTree>
    <p:extLst>
      <p:ext uri="{BB962C8B-B14F-4D97-AF65-F5344CB8AC3E}">
        <p14:creationId xmlns:p14="http://schemas.microsoft.com/office/powerpoint/2010/main" val="19356271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2124</Words>
  <Application>Microsoft Office PowerPoint</Application>
  <PresentationFormat>Widescreen</PresentationFormat>
  <Paragraphs>197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Export Marketing And Finance Week 9 Lecture Trading Blocks And Exports</vt:lpstr>
      <vt:lpstr>Welcome!</vt:lpstr>
      <vt:lpstr>Intended Learning Outcomes</vt:lpstr>
      <vt:lpstr>Understanding trading blocs</vt:lpstr>
      <vt:lpstr>Definition of trade blocs cont.</vt:lpstr>
      <vt:lpstr>Types of trading blocs</vt:lpstr>
      <vt:lpstr>Types of trading blocs</vt:lpstr>
      <vt:lpstr>Types of trading blocs</vt:lpstr>
      <vt:lpstr>Types of trading blocs</vt:lpstr>
      <vt:lpstr>Types of trading blocs</vt:lpstr>
      <vt:lpstr>Types of trading blocs</vt:lpstr>
      <vt:lpstr>Motivation for formation of trading blocs </vt:lpstr>
      <vt:lpstr>Motivation for formation of trading blocs </vt:lpstr>
      <vt:lpstr>Motivation for formation of trading blocs </vt:lpstr>
      <vt:lpstr>Motivation for formation of trading blocs </vt:lpstr>
      <vt:lpstr>9.6 Objectives of trading blocs</vt:lpstr>
      <vt:lpstr>9.6 Objectives of trading blocs</vt:lpstr>
      <vt:lpstr>9.6 Objectives of trading blocs</vt:lpstr>
      <vt:lpstr>Advantages of a trading bloc </vt:lpstr>
      <vt:lpstr>Advantages of a trading bloc </vt:lpstr>
      <vt:lpstr>Disadvantages of trading bloc</vt:lpstr>
      <vt:lpstr>Disadvantages of trading bloc</vt:lpstr>
      <vt:lpstr>Principles for designing regional trade agreements. </vt:lpstr>
      <vt:lpstr>Characteristics and growth of trade blocs</vt:lpstr>
      <vt:lpstr>Characteristics and growth of trade blocs</vt:lpstr>
      <vt:lpstr>Characteristics and growth of trade blocs</vt:lpstr>
      <vt:lpstr>Development stages of trade block</vt:lpstr>
      <vt:lpstr>Governing principles of a trading bloc</vt:lpstr>
      <vt:lpstr>Barriers to development of trade blocs</vt:lpstr>
      <vt:lpstr>Barriers to development of trade blocs</vt:lpstr>
      <vt:lpstr>References </vt:lpstr>
      <vt:lpstr>End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Export Marketing And Finance Week 9 Lecture Trading Blocks And Exports</dc:title>
  <dc:creator>Dr. John N. Kamau</dc:creator>
  <cp:lastModifiedBy>Dr. John N. Kamau</cp:lastModifiedBy>
  <cp:revision>6</cp:revision>
  <dcterms:created xsi:type="dcterms:W3CDTF">2023-10-24T02:56:48Z</dcterms:created>
  <dcterms:modified xsi:type="dcterms:W3CDTF">2023-10-26T09:06:50Z</dcterms:modified>
</cp:coreProperties>
</file>