
<file path=[Content_Types].xml><?xml version="1.0" encoding="utf-8"?>
<Types xmlns="http://schemas.openxmlformats.org/package/2006/content-types">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7.xml"/>
  <Override ContentType="application/vnd.openxmlformats-officedocument.presentationml.notesSlide+xml" PartName="/ppt/notesSlides/notesSlide29.xml"/>
  <Override ContentType="application/vnd.openxmlformats-officedocument.presentationml.notesSlide+xml" PartName="/ppt/notesSlides/notesSlide32.xml"/>
  <Override ContentType="application/vnd.openxmlformats-officedocument.presentationml.notesSlide+xml" PartName="/ppt/notesSlides/notesSlide45.xml"/>
  <Override ContentType="application/vnd.openxmlformats-officedocument.presentationml.notesSlide+xml" PartName="/ppt/notesSlides/notesSlide3.xml"/>
  <Override ContentType="application/vnd.openxmlformats-officedocument.presentationml.notesSlide+xml" PartName="/ppt/notesSlides/notesSlide46.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33.xml"/>
  <Override ContentType="application/vnd.openxmlformats-officedocument.presentationml.notesSlide+xml" PartName="/ppt/notesSlides/notesSlide41.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47.xml"/>
  <Override ContentType="application/vnd.openxmlformats-officedocument.presentationml.notesSlide+xml" PartName="/ppt/notesSlides/notesSlide17.xml"/>
  <Override ContentType="application/vnd.openxmlformats-officedocument.presentationml.notesSlide+xml" PartName="/ppt/notesSlides/notesSlide42.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34.xml"/>
  <Override ContentType="application/vnd.openxmlformats-officedocument.presentationml.notesSlide+xml" PartName="/ppt/notesSlides/notesSlide3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43.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48.xml"/>
  <Override ContentType="application/vnd.openxmlformats-officedocument.presentationml.notesSlide+xml" PartName="/ppt/notesSlides/notesSlide30.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35.xml"/>
  <Override ContentType="application/vnd.openxmlformats-officedocument.presentationml.notesSlide+xml" PartName="/ppt/notesSlides/notesSlide5.xml"/>
  <Override ContentType="application/vnd.openxmlformats-officedocument.presentationml.notesSlide+xml" PartName="/ppt/notesSlides/notesSlide39.xml"/>
  <Override ContentType="application/vnd.openxmlformats-officedocument.presentationml.notesSlide+xml" PartName="/ppt/notesSlides/notesSlide31.xml"/>
  <Override ContentType="application/vnd.openxmlformats-officedocument.presentationml.notesSlide+xml" PartName="/ppt/notesSlides/notesSlide36.xml"/>
  <Override ContentType="application/vnd.openxmlformats-officedocument.presentationml.notesSlide+xml" PartName="/ppt/notesSlides/notesSlide19.xml"/>
  <Override ContentType="application/vnd.openxmlformats-officedocument.presentationml.notesSlide+xml" PartName="/ppt/notesSlides/notesSlide44.xml"/>
  <Override ContentType="application/vnd.openxmlformats-officedocument.presentationml.notesSlide+xml" PartName="/ppt/notesSlides/notesSlide27.xml"/>
  <Override ContentType="application/vnd.openxmlformats-officedocument.presentationml.notesSlide+xml" PartName="/ppt/notesSlides/notesSlide40.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8.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43.xml"/>
  <Override ContentType="application/vnd.openxmlformats-officedocument.presentationml.slide+xml" PartName="/ppt/slides/slide30.xml"/>
  <Override ContentType="application/vnd.openxmlformats-officedocument.presentationml.slide+xml" PartName="/ppt/slides/slide22.xml"/>
  <Override ContentType="application/vnd.openxmlformats-officedocument.presentationml.slide+xml" PartName="/ppt/slides/slide35.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42.xml"/>
  <Override ContentType="application/vnd.openxmlformats-officedocument.presentationml.slide+xml" PartName="/ppt/slides/slide25.xml"/>
  <Override ContentType="application/vnd.openxmlformats-officedocument.presentationml.slide+xml" PartName="/ppt/slides/slide47.xml"/>
  <Override ContentType="application/vnd.openxmlformats-officedocument.presentationml.slide+xml" PartName="/ppt/slides/slide34.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33.xml"/>
  <Override ContentType="application/vnd.openxmlformats-officedocument.presentationml.slide+xml" PartName="/ppt/slides/slide38.xml"/>
  <Override ContentType="application/vnd.openxmlformats-officedocument.presentationml.slide+xml" PartName="/ppt/slides/slide46.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9.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32.xml"/>
  <Override ContentType="application/vnd.openxmlformats-officedocument.presentationml.slide+xml" PartName="/ppt/slides/slide37.xml"/>
  <Override ContentType="application/vnd.openxmlformats-officedocument.presentationml.slide+xml" PartName="/ppt/slides/slide1.xml"/>
  <Override ContentType="application/vnd.openxmlformats-officedocument.presentationml.slide+xml" PartName="/ppt/slides/slide45.xml"/>
  <Override ContentType="application/vnd.openxmlformats-officedocument.presentationml.slide+xml" PartName="/ppt/slides/slide28.xml"/>
  <Override ContentType="application/vnd.openxmlformats-officedocument.presentationml.slide+xml" PartName="/ppt/slides/slide41.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36.xml"/>
  <Override ContentType="application/vnd.openxmlformats-officedocument.presentationml.slide+xml" PartName="/ppt/slides/slide31.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44.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slide+xml" PartName="/ppt/slides/slide40.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strictFirstAndLastChars="0" saveSubsetFonts="1">
  <p:sldMasterIdLst>
    <p:sldMasterId id="2147483648" r:id="rId3"/>
    <p:sldMasterId id="2147483660" r:id="rId4"/>
  </p:sldMasterIdLst>
  <p:notesMasterIdLst>
    <p:notesMasterId r:id="rId5"/>
  </p:notes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 id="268" r:id="rId18"/>
    <p:sldId id="269" r:id="rId19"/>
    <p:sldId id="270" r:id="rId20"/>
    <p:sldId id="271" r:id="rId21"/>
    <p:sldId id="272" r:id="rId22"/>
    <p:sldId id="273" r:id="rId23"/>
    <p:sldId id="274" r:id="rId24"/>
    <p:sldId id="275" r:id="rId25"/>
    <p:sldId id="276" r:id="rId26"/>
    <p:sldId id="277" r:id="rId27"/>
    <p:sldId id="278" r:id="rId28"/>
    <p:sldId id="279" r:id="rId29"/>
    <p:sldId id="280" r:id="rId30"/>
    <p:sldId id="281" r:id="rId31"/>
    <p:sldId id="282" r:id="rId32"/>
    <p:sldId id="283" r:id="rId33"/>
    <p:sldId id="284" r:id="rId34"/>
    <p:sldId id="285" r:id="rId35"/>
    <p:sldId id="286" r:id="rId36"/>
    <p:sldId id="287" r:id="rId37"/>
    <p:sldId id="288" r:id="rId38"/>
    <p:sldId id="289" r:id="rId39"/>
    <p:sldId id="290" r:id="rId40"/>
    <p:sldId id="291" r:id="rId41"/>
    <p:sldId id="292" r:id="rId42"/>
    <p:sldId id="293" r:id="rId43"/>
    <p:sldId id="294" r:id="rId44"/>
    <p:sldId id="295" r:id="rId45"/>
    <p:sldId id="296" r:id="rId46"/>
    <p:sldId id="297" r:id="rId47"/>
    <p:sldId id="298" r:id="rId48"/>
    <p:sldId id="299" r:id="rId49"/>
    <p:sldId id="300" r:id="rId50"/>
    <p:sldId id="301" r:id="rId51"/>
    <p:sldId id="302" r:id="rId52"/>
    <p:sldId id="303" r:id="rId53"/>
  </p:sldIdLst>
  <p:sldSz cy="6858000" cx="12192000"/>
  <p:notesSz cx="6858000" cy="9144000"/>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54" roundtripDataSignature="AMtx7mh0BosyqT85c61rWsvRSLKomCo4Vw=="/>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40" Type="http://schemas.openxmlformats.org/officeDocument/2006/relationships/slide" Target="slides/slide35.xml"/><Relationship Id="rId42" Type="http://schemas.openxmlformats.org/officeDocument/2006/relationships/slide" Target="slides/slide37.xml"/><Relationship Id="rId41" Type="http://schemas.openxmlformats.org/officeDocument/2006/relationships/slide" Target="slides/slide36.xml"/><Relationship Id="rId44" Type="http://schemas.openxmlformats.org/officeDocument/2006/relationships/slide" Target="slides/slide39.xml"/><Relationship Id="rId43" Type="http://schemas.openxmlformats.org/officeDocument/2006/relationships/slide" Target="slides/slide38.xml"/><Relationship Id="rId46" Type="http://schemas.openxmlformats.org/officeDocument/2006/relationships/slide" Target="slides/slide41.xml"/><Relationship Id="rId45" Type="http://schemas.openxmlformats.org/officeDocument/2006/relationships/slide" Target="slides/slide40.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slideMaster" Target="slideMasters/slideMaster2.xml"/><Relationship Id="rId9" Type="http://schemas.openxmlformats.org/officeDocument/2006/relationships/slide" Target="slides/slide4.xml"/><Relationship Id="rId48" Type="http://schemas.openxmlformats.org/officeDocument/2006/relationships/slide" Target="slides/slide43.xml"/><Relationship Id="rId47" Type="http://schemas.openxmlformats.org/officeDocument/2006/relationships/slide" Target="slides/slide42.xml"/><Relationship Id="rId49" Type="http://schemas.openxmlformats.org/officeDocument/2006/relationships/slide" Target="slides/slide44.xml"/><Relationship Id="rId5" Type="http://schemas.openxmlformats.org/officeDocument/2006/relationships/notesMaster" Target="notesMasters/notesMaster1.xml"/><Relationship Id="rId6" Type="http://schemas.openxmlformats.org/officeDocument/2006/relationships/slide" Target="slides/slide1.xml"/><Relationship Id="rId7" Type="http://schemas.openxmlformats.org/officeDocument/2006/relationships/slide" Target="slides/slide2.xml"/><Relationship Id="rId8" Type="http://schemas.openxmlformats.org/officeDocument/2006/relationships/slide" Target="slides/slide3.xml"/><Relationship Id="rId31" Type="http://schemas.openxmlformats.org/officeDocument/2006/relationships/slide" Target="slides/slide26.xml"/><Relationship Id="rId30" Type="http://schemas.openxmlformats.org/officeDocument/2006/relationships/slide" Target="slides/slide25.xml"/><Relationship Id="rId33" Type="http://schemas.openxmlformats.org/officeDocument/2006/relationships/slide" Target="slides/slide28.xml"/><Relationship Id="rId32" Type="http://schemas.openxmlformats.org/officeDocument/2006/relationships/slide" Target="slides/slide27.xml"/><Relationship Id="rId35" Type="http://schemas.openxmlformats.org/officeDocument/2006/relationships/slide" Target="slides/slide30.xml"/><Relationship Id="rId34" Type="http://schemas.openxmlformats.org/officeDocument/2006/relationships/slide" Target="slides/slide29.xml"/><Relationship Id="rId37" Type="http://schemas.openxmlformats.org/officeDocument/2006/relationships/slide" Target="slides/slide32.xml"/><Relationship Id="rId36" Type="http://schemas.openxmlformats.org/officeDocument/2006/relationships/slide" Target="slides/slide31.xml"/><Relationship Id="rId39" Type="http://schemas.openxmlformats.org/officeDocument/2006/relationships/slide" Target="slides/slide34.xml"/><Relationship Id="rId38" Type="http://schemas.openxmlformats.org/officeDocument/2006/relationships/slide" Target="slides/slide33.xml"/><Relationship Id="rId20" Type="http://schemas.openxmlformats.org/officeDocument/2006/relationships/slide" Target="slides/slide15.xml"/><Relationship Id="rId22" Type="http://schemas.openxmlformats.org/officeDocument/2006/relationships/slide" Target="slides/slide17.xml"/><Relationship Id="rId21" Type="http://schemas.openxmlformats.org/officeDocument/2006/relationships/slide" Target="slides/slide16.xml"/><Relationship Id="rId24" Type="http://schemas.openxmlformats.org/officeDocument/2006/relationships/slide" Target="slides/slide19.xml"/><Relationship Id="rId23" Type="http://schemas.openxmlformats.org/officeDocument/2006/relationships/slide" Target="slides/slide18.xml"/><Relationship Id="rId26" Type="http://schemas.openxmlformats.org/officeDocument/2006/relationships/slide" Target="slides/slide21.xml"/><Relationship Id="rId25" Type="http://schemas.openxmlformats.org/officeDocument/2006/relationships/slide" Target="slides/slide20.xml"/><Relationship Id="rId28" Type="http://schemas.openxmlformats.org/officeDocument/2006/relationships/slide" Target="slides/slide23.xml"/><Relationship Id="rId27" Type="http://schemas.openxmlformats.org/officeDocument/2006/relationships/slide" Target="slides/slide22.xml"/><Relationship Id="rId29" Type="http://schemas.openxmlformats.org/officeDocument/2006/relationships/slide" Target="slides/slide24.xml"/><Relationship Id="rId51" Type="http://schemas.openxmlformats.org/officeDocument/2006/relationships/slide" Target="slides/slide46.xml"/><Relationship Id="rId50" Type="http://schemas.openxmlformats.org/officeDocument/2006/relationships/slide" Target="slides/slide45.xml"/><Relationship Id="rId53" Type="http://schemas.openxmlformats.org/officeDocument/2006/relationships/slide" Target="slides/slide48.xml"/><Relationship Id="rId52" Type="http://schemas.openxmlformats.org/officeDocument/2006/relationships/slide" Target="slides/slide47.xml"/><Relationship Id="rId11" Type="http://schemas.openxmlformats.org/officeDocument/2006/relationships/slide" Target="slides/slide6.xml"/><Relationship Id="rId10" Type="http://schemas.openxmlformats.org/officeDocument/2006/relationships/slide" Target="slides/slide5.xml"/><Relationship Id="rId54" Type="http://customschemas.google.com/relationships/presentationmetadata" Target="metadata"/><Relationship Id="rId13" Type="http://schemas.openxmlformats.org/officeDocument/2006/relationships/slide" Target="slides/slide8.xml"/><Relationship Id="rId12" Type="http://schemas.openxmlformats.org/officeDocument/2006/relationships/slide" Target="slides/slide7.xml"/><Relationship Id="rId15" Type="http://schemas.openxmlformats.org/officeDocument/2006/relationships/slide" Target="slides/slide10.xml"/><Relationship Id="rId14" Type="http://schemas.openxmlformats.org/officeDocument/2006/relationships/slide" Target="slides/slide9.xml"/><Relationship Id="rId17" Type="http://schemas.openxmlformats.org/officeDocument/2006/relationships/slide" Target="slides/slide12.xml"/><Relationship Id="rId16" Type="http://schemas.openxmlformats.org/officeDocument/2006/relationships/slide" Target="slides/slide11.xml"/><Relationship Id="rId19" Type="http://schemas.openxmlformats.org/officeDocument/2006/relationships/slide" Target="slides/slide14.xml"/><Relationship Id="rId18"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txBox="1"/>
          <p:nvPr>
            <p:ph idx="2" type="hdr"/>
          </p:nvPr>
        </p:nvSpPr>
        <p:spPr>
          <a:xfrm>
            <a:off x="0" y="0"/>
            <a:ext cx="2971800" cy="458788"/>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4" name="Google Shape;4;n"/>
          <p:cNvSpPr txBox="1"/>
          <p:nvPr>
            <p:ph idx="10" type="dt"/>
          </p:nvPr>
        </p:nvSpPr>
        <p:spPr>
          <a:xfrm>
            <a:off x="3884613" y="0"/>
            <a:ext cx="2971800" cy="458788"/>
          </a:xfrm>
          <a:prstGeom prst="rect">
            <a:avLst/>
          </a:prstGeom>
          <a:noFill/>
          <a:ln>
            <a:noFill/>
          </a:ln>
        </p:spPr>
        <p:txBody>
          <a:bodyPr anchorCtr="0" anchor="t" bIns="45700" lIns="91425" spcFirstLastPara="1" rIns="91425" wrap="square" tIns="45700">
            <a:noAutofit/>
          </a:bodyPr>
          <a:lstStyle>
            <a:lvl1pPr lvl="0" marR="0" rtl="0" algn="r">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5" name="Google Shape;5;n"/>
          <p:cNvSpPr/>
          <p:nvPr>
            <p:ph idx="3"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a:noFill/>
          <a:ln cap="flat" cmpd="sng" w="12700">
            <a:solidFill>
              <a:srgbClr val="000000"/>
            </a:solidFill>
            <a:prstDash val="solid"/>
            <a:round/>
            <a:headEnd len="sm" w="sm" type="none"/>
            <a:tailEnd len="sm" w="sm" type="none"/>
          </a:ln>
        </p:spPr>
      </p:sp>
      <p:sp>
        <p:nvSpPr>
          <p:cNvPr id="6" name="Google Shape;6;n"/>
          <p:cNvSpPr txBox="1"/>
          <p:nvPr>
            <p:ph idx="1" type="body"/>
          </p:nvPr>
        </p:nvSpPr>
        <p:spPr>
          <a:xfrm>
            <a:off x="685800" y="4400550"/>
            <a:ext cx="5486400" cy="3600450"/>
          </a:xfrm>
          <a:prstGeom prst="rect">
            <a:avLst/>
          </a:prstGeom>
          <a:noFill/>
          <a:ln>
            <a:noFill/>
          </a:ln>
        </p:spPr>
        <p:txBody>
          <a:bodyPr anchorCtr="0" anchor="t" bIns="45700" lIns="91425" spcFirstLastPara="1" rIns="91425" wrap="square" tIns="45700">
            <a:noAutofit/>
          </a:bodyPr>
          <a:lstStyle>
            <a:lvl1pPr indent="-228600" lvl="0" marL="457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indent="-228600" lvl="1" marL="914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2pPr>
            <a:lvl3pPr indent="-228600" lvl="2" marL="1371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3pPr>
            <a:lvl4pPr indent="-228600" lvl="3" marL="1828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4pPr>
            <a:lvl5pPr indent="-228600" lvl="4" marL="22860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5pPr>
            <a:lvl6pPr indent="-228600" lvl="5" marL="27432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6pPr>
            <a:lvl7pPr indent="-228600" lvl="6" marL="32004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7pPr>
            <a:lvl8pPr indent="-228600" lvl="7" marL="36576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8pPr>
            <a:lvl9pPr indent="-228600" lvl="8" marL="411480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9pPr>
          </a:lstStyle>
          <a:p/>
        </p:txBody>
      </p:sp>
      <p:sp>
        <p:nvSpPr>
          <p:cNvPr id="7" name="Google Shape;7;n"/>
          <p:cNvSpPr txBox="1"/>
          <p:nvPr>
            <p:ph idx="11" type="ftr"/>
          </p:nvPr>
        </p:nvSpPr>
        <p:spPr>
          <a:xfrm>
            <a:off x="0" y="8685213"/>
            <a:ext cx="2971800" cy="458787"/>
          </a:xfrm>
          <a:prstGeom prst="rect">
            <a:avLst/>
          </a:prstGeom>
          <a:noFill/>
          <a:ln>
            <a:noFill/>
          </a:ln>
        </p:spPr>
        <p:txBody>
          <a:bodyPr anchorCtr="0" anchor="b" bIns="45700" lIns="91425" spcFirstLastPara="1" rIns="91425" wrap="square" tIns="45700">
            <a:noAutofit/>
          </a:bodyPr>
          <a:lstStyle>
            <a:lvl1pPr lvl="0" marR="0" rtl="0" algn="l">
              <a:spcBef>
                <a:spcPts val="0"/>
              </a:spcBef>
              <a:spcAft>
                <a:spcPts val="0"/>
              </a:spcAft>
              <a:buSzPts val="1400"/>
              <a:buNone/>
              <a:defRPr b="0" i="0" sz="1200" u="none" cap="none" strike="noStrike">
                <a:solidFill>
                  <a:schemeClr val="dk1"/>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8" name="Google Shape;8;n"/>
          <p:cNvSpPr txBox="1"/>
          <p:nvPr>
            <p:ph idx="12" type="sldNum"/>
          </p:nvPr>
        </p:nvSpPr>
        <p:spPr>
          <a:xfrm>
            <a:off x="3884613" y="8685213"/>
            <a:ext cx="2971800" cy="458787"/>
          </a:xfrm>
          <a:prstGeom prst="rect">
            <a:avLst/>
          </a:prstGeom>
          <a:noFill/>
          <a:ln>
            <a:noFill/>
          </a:ln>
        </p:spPr>
        <p:txBody>
          <a:bodyPr anchorCtr="0" anchor="b" bIns="45700" lIns="91425" spcFirstLastPara="1" rIns="91425" wrap="square" tIns="45700">
            <a:noAutofit/>
          </a:bodyPr>
          <a:lstStyle/>
          <a:p>
            <a:pPr indent="0" lvl="0" marL="0" marR="0" rtl="0" algn="r">
              <a:spcBef>
                <a:spcPts val="0"/>
              </a:spcBef>
              <a:spcAft>
                <a:spcPts val="0"/>
              </a:spcAft>
              <a:buNone/>
            </a:pPr>
            <a:fld id="{00000000-1234-1234-1234-123412341234}" type="slidenum">
              <a:rPr b="0" i="0" lang="en-US" sz="1200" u="none" cap="none" strike="noStrike">
                <a:solidFill>
                  <a:schemeClr val="dk1"/>
                </a:solidFill>
                <a:latin typeface="Calibri"/>
                <a:ea typeface="Calibri"/>
                <a:cs typeface="Calibri"/>
                <a:sym typeface="Calibri"/>
              </a:rPr>
              <a:t>‹#›</a:t>
            </a:fld>
            <a:endParaRPr b="0" i="0" sz="1200" u="none" cap="none" strike="noStrike">
              <a:solidFill>
                <a:schemeClr val="dk1"/>
              </a:solidFill>
              <a:latin typeface="Calibri"/>
              <a:ea typeface="Calibri"/>
              <a:cs typeface="Calibri"/>
              <a:sym typeface="Calibri"/>
            </a:endParaRPr>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4" name="Shape 154"/>
        <p:cNvGrpSpPr/>
        <p:nvPr/>
      </p:nvGrpSpPr>
      <p:grpSpPr>
        <a:xfrm>
          <a:off x="0" y="0"/>
          <a:ext cx="0" cy="0"/>
          <a:chOff x="0" y="0"/>
          <a:chExt cx="0" cy="0"/>
        </a:xfrm>
      </p:grpSpPr>
      <p:sp>
        <p:nvSpPr>
          <p:cNvPr id="155" name="Google Shape;155;p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56" name="Google Shape;156;p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0" name="Shape 160"/>
        <p:cNvGrpSpPr/>
        <p:nvPr/>
      </p:nvGrpSpPr>
      <p:grpSpPr>
        <a:xfrm>
          <a:off x="0" y="0"/>
          <a:ext cx="0" cy="0"/>
          <a:chOff x="0" y="0"/>
          <a:chExt cx="0" cy="0"/>
        </a:xfrm>
      </p:grpSpPr>
      <p:sp>
        <p:nvSpPr>
          <p:cNvPr id="161" name="Google Shape;161;p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2" name="Google Shape;162;p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6" name="Shape 166"/>
        <p:cNvGrpSpPr/>
        <p:nvPr/>
      </p:nvGrpSpPr>
      <p:grpSpPr>
        <a:xfrm>
          <a:off x="0" y="0"/>
          <a:ext cx="0" cy="0"/>
          <a:chOff x="0" y="0"/>
          <a:chExt cx="0" cy="0"/>
        </a:xfrm>
      </p:grpSpPr>
      <p:sp>
        <p:nvSpPr>
          <p:cNvPr id="167" name="Google Shape;167;p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68" name="Google Shape;168;p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74" name="Google Shape;174;p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8" name="Shape 178"/>
        <p:cNvGrpSpPr/>
        <p:nvPr/>
      </p:nvGrpSpPr>
      <p:grpSpPr>
        <a:xfrm>
          <a:off x="0" y="0"/>
          <a:ext cx="0" cy="0"/>
          <a:chOff x="0" y="0"/>
          <a:chExt cx="0" cy="0"/>
        </a:xfrm>
      </p:grpSpPr>
      <p:sp>
        <p:nvSpPr>
          <p:cNvPr id="179" name="Google Shape;179;p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0" name="Google Shape;180;p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86" name="Google Shape;186;p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2" name="Google Shape;192;p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6" name="Shape 196"/>
        <p:cNvGrpSpPr/>
        <p:nvPr/>
      </p:nvGrpSpPr>
      <p:grpSpPr>
        <a:xfrm>
          <a:off x="0" y="0"/>
          <a:ext cx="0" cy="0"/>
          <a:chOff x="0" y="0"/>
          <a:chExt cx="0" cy="0"/>
        </a:xfrm>
      </p:grpSpPr>
      <p:sp>
        <p:nvSpPr>
          <p:cNvPr id="197" name="Google Shape;197;p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198" name="Google Shape;198;p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2" name="Shape 202"/>
        <p:cNvGrpSpPr/>
        <p:nvPr/>
      </p:nvGrpSpPr>
      <p:grpSpPr>
        <a:xfrm>
          <a:off x="0" y="0"/>
          <a:ext cx="0" cy="0"/>
          <a:chOff x="0" y="0"/>
          <a:chExt cx="0" cy="0"/>
        </a:xfrm>
      </p:grpSpPr>
      <p:sp>
        <p:nvSpPr>
          <p:cNvPr id="203" name="Google Shape;203;p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04" name="Google Shape;204;p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8" name="Shape 208"/>
        <p:cNvGrpSpPr/>
        <p:nvPr/>
      </p:nvGrpSpPr>
      <p:grpSpPr>
        <a:xfrm>
          <a:off x="0" y="0"/>
          <a:ext cx="0" cy="0"/>
          <a:chOff x="0" y="0"/>
          <a:chExt cx="0" cy="0"/>
        </a:xfrm>
      </p:grpSpPr>
      <p:sp>
        <p:nvSpPr>
          <p:cNvPr id="209" name="Google Shape;209;p1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0" name="Google Shape;210;p1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4" name="Shape 214"/>
        <p:cNvGrpSpPr/>
        <p:nvPr/>
      </p:nvGrpSpPr>
      <p:grpSpPr>
        <a:xfrm>
          <a:off x="0" y="0"/>
          <a:ext cx="0" cy="0"/>
          <a:chOff x="0" y="0"/>
          <a:chExt cx="0" cy="0"/>
        </a:xfrm>
      </p:grpSpPr>
      <p:sp>
        <p:nvSpPr>
          <p:cNvPr id="215" name="Google Shape;215;p1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16" name="Google Shape;216;p1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2" name="Google Shape;222;p1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6" name="Shape 226"/>
        <p:cNvGrpSpPr/>
        <p:nvPr/>
      </p:nvGrpSpPr>
      <p:grpSpPr>
        <a:xfrm>
          <a:off x="0" y="0"/>
          <a:ext cx="0" cy="0"/>
          <a:chOff x="0" y="0"/>
          <a:chExt cx="0" cy="0"/>
        </a:xfrm>
      </p:grpSpPr>
      <p:sp>
        <p:nvSpPr>
          <p:cNvPr id="227" name="Google Shape;227;p1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28" name="Google Shape;228;p1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2" name="Shape 232"/>
        <p:cNvGrpSpPr/>
        <p:nvPr/>
      </p:nvGrpSpPr>
      <p:grpSpPr>
        <a:xfrm>
          <a:off x="0" y="0"/>
          <a:ext cx="0" cy="0"/>
          <a:chOff x="0" y="0"/>
          <a:chExt cx="0" cy="0"/>
        </a:xfrm>
      </p:grpSpPr>
      <p:sp>
        <p:nvSpPr>
          <p:cNvPr id="233" name="Google Shape;233;p1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34" name="Google Shape;234;p1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8" name="Shape 238"/>
        <p:cNvGrpSpPr/>
        <p:nvPr/>
      </p:nvGrpSpPr>
      <p:grpSpPr>
        <a:xfrm>
          <a:off x="0" y="0"/>
          <a:ext cx="0" cy="0"/>
          <a:chOff x="0" y="0"/>
          <a:chExt cx="0" cy="0"/>
        </a:xfrm>
      </p:grpSpPr>
      <p:sp>
        <p:nvSpPr>
          <p:cNvPr id="239" name="Google Shape;239;p1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0" name="Google Shape;240;p1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4" name="Shape 244"/>
        <p:cNvGrpSpPr/>
        <p:nvPr/>
      </p:nvGrpSpPr>
      <p:grpSpPr>
        <a:xfrm>
          <a:off x="0" y="0"/>
          <a:ext cx="0" cy="0"/>
          <a:chOff x="0" y="0"/>
          <a:chExt cx="0" cy="0"/>
        </a:xfrm>
      </p:grpSpPr>
      <p:sp>
        <p:nvSpPr>
          <p:cNvPr id="245" name="Google Shape;245;p1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46" name="Google Shape;246;p1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0" name="Shape 250"/>
        <p:cNvGrpSpPr/>
        <p:nvPr/>
      </p:nvGrpSpPr>
      <p:grpSpPr>
        <a:xfrm>
          <a:off x="0" y="0"/>
          <a:ext cx="0" cy="0"/>
          <a:chOff x="0" y="0"/>
          <a:chExt cx="0" cy="0"/>
        </a:xfrm>
      </p:grpSpPr>
      <p:sp>
        <p:nvSpPr>
          <p:cNvPr id="251" name="Google Shape;251;p1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2" name="Google Shape;252;p1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6" name="Shape 256"/>
        <p:cNvGrpSpPr/>
        <p:nvPr/>
      </p:nvGrpSpPr>
      <p:grpSpPr>
        <a:xfrm>
          <a:off x="0" y="0"/>
          <a:ext cx="0" cy="0"/>
          <a:chOff x="0" y="0"/>
          <a:chExt cx="0" cy="0"/>
        </a:xfrm>
      </p:grpSpPr>
      <p:sp>
        <p:nvSpPr>
          <p:cNvPr id="257" name="Google Shape;257;p1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58" name="Google Shape;258;p1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2" name="Shape 262"/>
        <p:cNvGrpSpPr/>
        <p:nvPr/>
      </p:nvGrpSpPr>
      <p:grpSpPr>
        <a:xfrm>
          <a:off x="0" y="0"/>
          <a:ext cx="0" cy="0"/>
          <a:chOff x="0" y="0"/>
          <a:chExt cx="0" cy="0"/>
        </a:xfrm>
      </p:grpSpPr>
      <p:sp>
        <p:nvSpPr>
          <p:cNvPr id="263" name="Google Shape;263;p1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64" name="Google Shape;264;p1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8" name="Shape 268"/>
        <p:cNvGrpSpPr/>
        <p:nvPr/>
      </p:nvGrpSpPr>
      <p:grpSpPr>
        <a:xfrm>
          <a:off x="0" y="0"/>
          <a:ext cx="0" cy="0"/>
          <a:chOff x="0" y="0"/>
          <a:chExt cx="0" cy="0"/>
        </a:xfrm>
      </p:grpSpPr>
      <p:sp>
        <p:nvSpPr>
          <p:cNvPr id="269" name="Google Shape;269;p2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0" name="Google Shape;270;p2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4" name="Shape 274"/>
        <p:cNvGrpSpPr/>
        <p:nvPr/>
      </p:nvGrpSpPr>
      <p:grpSpPr>
        <a:xfrm>
          <a:off x="0" y="0"/>
          <a:ext cx="0" cy="0"/>
          <a:chOff x="0" y="0"/>
          <a:chExt cx="0" cy="0"/>
        </a:xfrm>
      </p:grpSpPr>
      <p:sp>
        <p:nvSpPr>
          <p:cNvPr id="275" name="Google Shape;275;p2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76" name="Google Shape;276;p2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0" name="Shape 280"/>
        <p:cNvGrpSpPr/>
        <p:nvPr/>
      </p:nvGrpSpPr>
      <p:grpSpPr>
        <a:xfrm>
          <a:off x="0" y="0"/>
          <a:ext cx="0" cy="0"/>
          <a:chOff x="0" y="0"/>
          <a:chExt cx="0" cy="0"/>
        </a:xfrm>
      </p:grpSpPr>
      <p:sp>
        <p:nvSpPr>
          <p:cNvPr id="281" name="Google Shape;281;p2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2" name="Google Shape;282;p2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6" name="Shape 286"/>
        <p:cNvGrpSpPr/>
        <p:nvPr/>
      </p:nvGrpSpPr>
      <p:grpSpPr>
        <a:xfrm>
          <a:off x="0" y="0"/>
          <a:ext cx="0" cy="0"/>
          <a:chOff x="0" y="0"/>
          <a:chExt cx="0" cy="0"/>
        </a:xfrm>
      </p:grpSpPr>
      <p:sp>
        <p:nvSpPr>
          <p:cNvPr id="287" name="Google Shape;287;p2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88" name="Google Shape;288;p2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2" name="Shape 292"/>
        <p:cNvGrpSpPr/>
        <p:nvPr/>
      </p:nvGrpSpPr>
      <p:grpSpPr>
        <a:xfrm>
          <a:off x="0" y="0"/>
          <a:ext cx="0" cy="0"/>
          <a:chOff x="0" y="0"/>
          <a:chExt cx="0" cy="0"/>
        </a:xfrm>
      </p:grpSpPr>
      <p:sp>
        <p:nvSpPr>
          <p:cNvPr id="293" name="Google Shape;293;p2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294" name="Google Shape;294;p2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0" name="Google Shape;300;p2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4" name="Shape 304"/>
        <p:cNvGrpSpPr/>
        <p:nvPr/>
      </p:nvGrpSpPr>
      <p:grpSpPr>
        <a:xfrm>
          <a:off x="0" y="0"/>
          <a:ext cx="0" cy="0"/>
          <a:chOff x="0" y="0"/>
          <a:chExt cx="0" cy="0"/>
        </a:xfrm>
      </p:grpSpPr>
      <p:sp>
        <p:nvSpPr>
          <p:cNvPr id="305" name="Google Shape;305;p2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06" name="Google Shape;306;p2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0" name="Shape 310"/>
        <p:cNvGrpSpPr/>
        <p:nvPr/>
      </p:nvGrpSpPr>
      <p:grpSpPr>
        <a:xfrm>
          <a:off x="0" y="0"/>
          <a:ext cx="0" cy="0"/>
          <a:chOff x="0" y="0"/>
          <a:chExt cx="0" cy="0"/>
        </a:xfrm>
      </p:grpSpPr>
      <p:sp>
        <p:nvSpPr>
          <p:cNvPr id="311" name="Google Shape;311;p2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2" name="Google Shape;312;p2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6" name="Shape 316"/>
        <p:cNvGrpSpPr/>
        <p:nvPr/>
      </p:nvGrpSpPr>
      <p:grpSpPr>
        <a:xfrm>
          <a:off x="0" y="0"/>
          <a:ext cx="0" cy="0"/>
          <a:chOff x="0" y="0"/>
          <a:chExt cx="0" cy="0"/>
        </a:xfrm>
      </p:grpSpPr>
      <p:sp>
        <p:nvSpPr>
          <p:cNvPr id="317" name="Google Shape;317;p2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18" name="Google Shape;318;p2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2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24" name="Google Shape;324;p2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8" name="Shape 328"/>
        <p:cNvGrpSpPr/>
        <p:nvPr/>
      </p:nvGrpSpPr>
      <p:grpSpPr>
        <a:xfrm>
          <a:off x="0" y="0"/>
          <a:ext cx="0" cy="0"/>
          <a:chOff x="0" y="0"/>
          <a:chExt cx="0" cy="0"/>
        </a:xfrm>
      </p:grpSpPr>
      <p:sp>
        <p:nvSpPr>
          <p:cNvPr id="329" name="Google Shape;329;p3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0" name="Google Shape;330;p3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p3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37" name="Google Shape;337;p3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1" name="Shape 341"/>
        <p:cNvGrpSpPr/>
        <p:nvPr/>
      </p:nvGrpSpPr>
      <p:grpSpPr>
        <a:xfrm>
          <a:off x="0" y="0"/>
          <a:ext cx="0" cy="0"/>
          <a:chOff x="0" y="0"/>
          <a:chExt cx="0" cy="0"/>
        </a:xfrm>
      </p:grpSpPr>
      <p:sp>
        <p:nvSpPr>
          <p:cNvPr id="342" name="Google Shape;342;p3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3" name="Google Shape;343;p3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47" name="Shape 347"/>
        <p:cNvGrpSpPr/>
        <p:nvPr/>
      </p:nvGrpSpPr>
      <p:grpSpPr>
        <a:xfrm>
          <a:off x="0" y="0"/>
          <a:ext cx="0" cy="0"/>
          <a:chOff x="0" y="0"/>
          <a:chExt cx="0" cy="0"/>
        </a:xfrm>
      </p:grpSpPr>
      <p:sp>
        <p:nvSpPr>
          <p:cNvPr id="348" name="Google Shape;348;p3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49" name="Google Shape;349;p3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3" name="Shape 353"/>
        <p:cNvGrpSpPr/>
        <p:nvPr/>
      </p:nvGrpSpPr>
      <p:grpSpPr>
        <a:xfrm>
          <a:off x="0" y="0"/>
          <a:ext cx="0" cy="0"/>
          <a:chOff x="0" y="0"/>
          <a:chExt cx="0" cy="0"/>
        </a:xfrm>
      </p:grpSpPr>
      <p:sp>
        <p:nvSpPr>
          <p:cNvPr id="354" name="Google Shape;354;p3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55" name="Google Shape;355;p3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59" name="Shape 359"/>
        <p:cNvGrpSpPr/>
        <p:nvPr/>
      </p:nvGrpSpPr>
      <p:grpSpPr>
        <a:xfrm>
          <a:off x="0" y="0"/>
          <a:ext cx="0" cy="0"/>
          <a:chOff x="0" y="0"/>
          <a:chExt cx="0" cy="0"/>
        </a:xfrm>
      </p:grpSpPr>
      <p:sp>
        <p:nvSpPr>
          <p:cNvPr id="360" name="Google Shape;360;p3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1" name="Google Shape;361;p3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65" name="Shape 365"/>
        <p:cNvGrpSpPr/>
        <p:nvPr/>
      </p:nvGrpSpPr>
      <p:grpSpPr>
        <a:xfrm>
          <a:off x="0" y="0"/>
          <a:ext cx="0" cy="0"/>
          <a:chOff x="0" y="0"/>
          <a:chExt cx="0" cy="0"/>
        </a:xfrm>
      </p:grpSpPr>
      <p:sp>
        <p:nvSpPr>
          <p:cNvPr id="366" name="Google Shape;366;p3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67" name="Google Shape;367;p3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1" name="Shape 371"/>
        <p:cNvGrpSpPr/>
        <p:nvPr/>
      </p:nvGrpSpPr>
      <p:grpSpPr>
        <a:xfrm>
          <a:off x="0" y="0"/>
          <a:ext cx="0" cy="0"/>
          <a:chOff x="0" y="0"/>
          <a:chExt cx="0" cy="0"/>
        </a:xfrm>
      </p:grpSpPr>
      <p:sp>
        <p:nvSpPr>
          <p:cNvPr id="372" name="Google Shape;372;p3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3" name="Google Shape;373;p3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77" name="Shape 377"/>
        <p:cNvGrpSpPr/>
        <p:nvPr/>
      </p:nvGrpSpPr>
      <p:grpSpPr>
        <a:xfrm>
          <a:off x="0" y="0"/>
          <a:ext cx="0" cy="0"/>
          <a:chOff x="0" y="0"/>
          <a:chExt cx="0" cy="0"/>
        </a:xfrm>
      </p:grpSpPr>
      <p:sp>
        <p:nvSpPr>
          <p:cNvPr id="378" name="Google Shape;378;p3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79" name="Google Shape;379;p3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3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3" name="Shape 383"/>
        <p:cNvGrpSpPr/>
        <p:nvPr/>
      </p:nvGrpSpPr>
      <p:grpSpPr>
        <a:xfrm>
          <a:off x="0" y="0"/>
          <a:ext cx="0" cy="0"/>
          <a:chOff x="0" y="0"/>
          <a:chExt cx="0" cy="0"/>
        </a:xfrm>
      </p:grpSpPr>
      <p:sp>
        <p:nvSpPr>
          <p:cNvPr id="384" name="Google Shape;384;p39: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85" name="Google Shape;385;p39: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89" name="Shape 389"/>
        <p:cNvGrpSpPr/>
        <p:nvPr/>
      </p:nvGrpSpPr>
      <p:grpSpPr>
        <a:xfrm>
          <a:off x="0" y="0"/>
          <a:ext cx="0" cy="0"/>
          <a:chOff x="0" y="0"/>
          <a:chExt cx="0" cy="0"/>
        </a:xfrm>
      </p:grpSpPr>
      <p:sp>
        <p:nvSpPr>
          <p:cNvPr id="390" name="Google Shape;390;p40: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1" name="Google Shape;391;p40: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95" name="Shape 395"/>
        <p:cNvGrpSpPr/>
        <p:nvPr/>
      </p:nvGrpSpPr>
      <p:grpSpPr>
        <a:xfrm>
          <a:off x="0" y="0"/>
          <a:ext cx="0" cy="0"/>
          <a:chOff x="0" y="0"/>
          <a:chExt cx="0" cy="0"/>
        </a:xfrm>
      </p:grpSpPr>
      <p:sp>
        <p:nvSpPr>
          <p:cNvPr id="396" name="Google Shape;396;p41: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397" name="Google Shape;397;p41: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1" name="Shape 401"/>
        <p:cNvGrpSpPr/>
        <p:nvPr/>
      </p:nvGrpSpPr>
      <p:grpSpPr>
        <a:xfrm>
          <a:off x="0" y="0"/>
          <a:ext cx="0" cy="0"/>
          <a:chOff x="0" y="0"/>
          <a:chExt cx="0" cy="0"/>
        </a:xfrm>
      </p:grpSpPr>
      <p:sp>
        <p:nvSpPr>
          <p:cNvPr id="402" name="Google Shape;402;p42: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3" name="Google Shape;403;p42: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07" name="Shape 407"/>
        <p:cNvGrpSpPr/>
        <p:nvPr/>
      </p:nvGrpSpPr>
      <p:grpSpPr>
        <a:xfrm>
          <a:off x="0" y="0"/>
          <a:ext cx="0" cy="0"/>
          <a:chOff x="0" y="0"/>
          <a:chExt cx="0" cy="0"/>
        </a:xfrm>
      </p:grpSpPr>
      <p:sp>
        <p:nvSpPr>
          <p:cNvPr id="408" name="Google Shape;408;p43: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09" name="Google Shape;409;p43: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3" name="Shape 413"/>
        <p:cNvGrpSpPr/>
        <p:nvPr/>
      </p:nvGrpSpPr>
      <p:grpSpPr>
        <a:xfrm>
          <a:off x="0" y="0"/>
          <a:ext cx="0" cy="0"/>
          <a:chOff x="0" y="0"/>
          <a:chExt cx="0" cy="0"/>
        </a:xfrm>
      </p:grpSpPr>
      <p:sp>
        <p:nvSpPr>
          <p:cNvPr id="414" name="Google Shape;414;p44: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15" name="Google Shape;415;p44: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19" name="Shape 419"/>
        <p:cNvGrpSpPr/>
        <p:nvPr/>
      </p:nvGrpSpPr>
      <p:grpSpPr>
        <a:xfrm>
          <a:off x="0" y="0"/>
          <a:ext cx="0" cy="0"/>
          <a:chOff x="0" y="0"/>
          <a:chExt cx="0" cy="0"/>
        </a:xfrm>
      </p:grpSpPr>
      <p:sp>
        <p:nvSpPr>
          <p:cNvPr id="420" name="Google Shape;420;p45: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1" name="Google Shape;421;p45: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25" name="Shape 425"/>
        <p:cNvGrpSpPr/>
        <p:nvPr/>
      </p:nvGrpSpPr>
      <p:grpSpPr>
        <a:xfrm>
          <a:off x="0" y="0"/>
          <a:ext cx="0" cy="0"/>
          <a:chOff x="0" y="0"/>
          <a:chExt cx="0" cy="0"/>
        </a:xfrm>
      </p:grpSpPr>
      <p:sp>
        <p:nvSpPr>
          <p:cNvPr id="426" name="Google Shape;426;p46: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27" name="Google Shape;427;p46: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1" name="Shape 431"/>
        <p:cNvGrpSpPr/>
        <p:nvPr/>
      </p:nvGrpSpPr>
      <p:grpSpPr>
        <a:xfrm>
          <a:off x="0" y="0"/>
          <a:ext cx="0" cy="0"/>
          <a:chOff x="0" y="0"/>
          <a:chExt cx="0" cy="0"/>
        </a:xfrm>
      </p:grpSpPr>
      <p:sp>
        <p:nvSpPr>
          <p:cNvPr id="432" name="Google Shape;432;p47: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3" name="Google Shape;433;p47: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notesSlides/notesSlide4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437" name="Shape 437"/>
        <p:cNvGrpSpPr/>
        <p:nvPr/>
      </p:nvGrpSpPr>
      <p:grpSpPr>
        <a:xfrm>
          <a:off x="0" y="0"/>
          <a:ext cx="0" cy="0"/>
          <a:chOff x="0" y="0"/>
          <a:chExt cx="0" cy="0"/>
        </a:xfrm>
      </p:grpSpPr>
      <p:sp>
        <p:nvSpPr>
          <p:cNvPr id="438" name="Google Shape;438;p48:notes"/>
          <p:cNvSpPr txBox="1"/>
          <p:nvPr>
            <p:ph idx="1" type="body"/>
          </p:nvPr>
        </p:nvSpPr>
        <p:spPr>
          <a:xfrm>
            <a:off x="685800" y="4400550"/>
            <a:ext cx="5486400" cy="3600450"/>
          </a:xfrm>
          <a:prstGeom prst="rect">
            <a:avLst/>
          </a:prstGeom>
        </p:spPr>
        <p:txBody>
          <a:bodyPr anchorCtr="0" anchor="t" bIns="45700" lIns="91425" spcFirstLastPara="1" rIns="91425" wrap="square" tIns="45700">
            <a:noAutofit/>
          </a:bodyPr>
          <a:lstStyle/>
          <a:p>
            <a:pPr indent="0" lvl="0" marL="0" rtl="0" algn="l">
              <a:spcBef>
                <a:spcPts val="0"/>
              </a:spcBef>
              <a:spcAft>
                <a:spcPts val="0"/>
              </a:spcAft>
              <a:buNone/>
            </a:pPr>
            <a:r>
              <a:t/>
            </a:r>
            <a:endParaRPr/>
          </a:p>
        </p:txBody>
      </p:sp>
      <p:sp>
        <p:nvSpPr>
          <p:cNvPr id="439" name="Google Shape;439;p48:notes"/>
          <p:cNvSpPr/>
          <p:nvPr>
            <p:ph idx="2" type="sldImg"/>
          </p:nvPr>
        </p:nvSpPr>
        <p:spPr>
          <a:xfrm>
            <a:off x="685800" y="1143000"/>
            <a:ext cx="5486400" cy="3086100"/>
          </a:xfrm>
          <a:custGeom>
            <a:rect b="b" l="l" r="r" t="t"/>
            <a:pathLst>
              <a:path extrusionOk="0" h="120000" w="12000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4.png"/><Relationship Id="rId3" Type="http://schemas.openxmlformats.org/officeDocument/2006/relationships/image" Target="../media/image1.png"/><Relationship Id="rId4" Type="http://schemas.openxmlformats.org/officeDocument/2006/relationships/image" Target="../media/image2.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 Id="rId2" Type="http://schemas.openxmlformats.org/officeDocument/2006/relationships/image" Target="../media/image5.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type="title">
  <p:cSld name="TITLE">
    <p:spTree>
      <p:nvGrpSpPr>
        <p:cNvPr id="15" name="Shape 15"/>
        <p:cNvGrpSpPr/>
        <p:nvPr/>
      </p:nvGrpSpPr>
      <p:grpSpPr>
        <a:xfrm>
          <a:off x="0" y="0"/>
          <a:ext cx="0" cy="0"/>
          <a:chOff x="0" y="0"/>
          <a:chExt cx="0" cy="0"/>
        </a:xfrm>
      </p:grpSpPr>
      <p:sp>
        <p:nvSpPr>
          <p:cNvPr id="16" name="Google Shape;16;p50"/>
          <p:cNvSpPr txBox="1"/>
          <p:nvPr>
            <p:ph type="ctrTitle"/>
          </p:nvPr>
        </p:nvSpPr>
        <p:spPr>
          <a:xfrm>
            <a:off x="914400" y="2130426"/>
            <a:ext cx="10363200" cy="14700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17" name="Google Shape;17;p50"/>
          <p:cNvSpPr txBox="1"/>
          <p:nvPr>
            <p:ph idx="1" type="subTitle"/>
          </p:nvPr>
        </p:nvSpPr>
        <p:spPr>
          <a:xfrm>
            <a:off x="1828800" y="3886200"/>
            <a:ext cx="8534400" cy="1752600"/>
          </a:xfrm>
          <a:prstGeom prst="rect">
            <a:avLst/>
          </a:prstGeom>
          <a:noFill/>
          <a:ln>
            <a:noFill/>
          </a:ln>
        </p:spPr>
        <p:txBody>
          <a:bodyPr anchorCtr="0" anchor="t" bIns="45700" lIns="91425" spcFirstLastPara="1" rIns="91425" wrap="square" tIns="45700">
            <a:no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p:txBody>
      </p:sp>
      <p:sp>
        <p:nvSpPr>
          <p:cNvPr id="18" name="Google Shape;18;p50"/>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19" name="Google Shape;19;p50"/>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0" name="Google Shape;20;p50"/>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type="obj">
  <p:cSld name="OBJECT">
    <p:spTree>
      <p:nvGrpSpPr>
        <p:cNvPr id="21" name="Shape 21"/>
        <p:cNvGrpSpPr/>
        <p:nvPr/>
      </p:nvGrpSpPr>
      <p:grpSpPr>
        <a:xfrm>
          <a:off x="0" y="0"/>
          <a:ext cx="0" cy="0"/>
          <a:chOff x="0" y="0"/>
          <a:chExt cx="0" cy="0"/>
        </a:xfrm>
      </p:grpSpPr>
      <p:sp>
        <p:nvSpPr>
          <p:cNvPr id="22" name="Google Shape;22;p51"/>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3" name="Google Shape;23;p51"/>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24" name="Google Shape;24;p51"/>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5" name="Google Shape;25;p51"/>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26" name="Google Shape;26;p51"/>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27" name="Shape 27"/>
        <p:cNvGrpSpPr/>
        <p:nvPr/>
      </p:nvGrpSpPr>
      <p:grpSpPr>
        <a:xfrm>
          <a:off x="0" y="0"/>
          <a:ext cx="0" cy="0"/>
          <a:chOff x="0" y="0"/>
          <a:chExt cx="0" cy="0"/>
        </a:xfrm>
      </p:grpSpPr>
      <p:sp>
        <p:nvSpPr>
          <p:cNvPr id="28" name="Google Shape;28;p52"/>
          <p:cNvSpPr txBox="1"/>
          <p:nvPr>
            <p:ph type="title"/>
          </p:nvPr>
        </p:nvSpPr>
        <p:spPr>
          <a:xfrm>
            <a:off x="963084" y="4406901"/>
            <a:ext cx="10363200" cy="1362075"/>
          </a:xfrm>
          <a:prstGeom prst="rect">
            <a:avLst/>
          </a:prstGeom>
          <a:noFill/>
          <a:ln>
            <a:noFill/>
          </a:ln>
        </p:spPr>
        <p:txBody>
          <a:bodyPr anchorCtr="0" anchor="t" bIns="45700" lIns="91425" spcFirstLastPara="1" rIns="91425" wrap="square" tIns="45700">
            <a:noAutofit/>
          </a:bodyPr>
          <a:lstStyle>
            <a:lvl1pPr lvl="0" algn="l">
              <a:spcBef>
                <a:spcPts val="0"/>
              </a:spcBef>
              <a:spcAft>
                <a:spcPts val="0"/>
              </a:spcAft>
              <a:buSzPts val="1400"/>
              <a:buNone/>
              <a:defRPr b="1" sz="4000" cap="none"/>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29" name="Google Shape;29;p52"/>
          <p:cNvSpPr txBox="1"/>
          <p:nvPr>
            <p:ph idx="1" type="body"/>
          </p:nvPr>
        </p:nvSpPr>
        <p:spPr>
          <a:xfrm>
            <a:off x="963084" y="2906713"/>
            <a:ext cx="10363200" cy="1500187"/>
          </a:xfrm>
          <a:prstGeom prst="rect">
            <a:avLst/>
          </a:prstGeom>
          <a:noFill/>
          <a:ln>
            <a:noFill/>
          </a:ln>
        </p:spPr>
        <p:txBody>
          <a:bodyPr anchorCtr="0" anchor="b" bIns="45700" lIns="91425" spcFirstLastPara="1" rIns="91425" wrap="square" tIns="45700">
            <a:noAutofit/>
          </a:bodyPr>
          <a:lstStyle>
            <a:lvl1pPr indent="-228600" lvl="0" marL="457200" algn="l">
              <a:spcBef>
                <a:spcPts val="400"/>
              </a:spcBef>
              <a:spcAft>
                <a:spcPts val="0"/>
              </a:spcAft>
              <a:buClr>
                <a:srgbClr val="888888"/>
              </a:buClr>
              <a:buSzPts val="2000"/>
              <a:buNone/>
              <a:defRPr sz="2000">
                <a:solidFill>
                  <a:srgbClr val="888888"/>
                </a:solidFill>
              </a:defRPr>
            </a:lvl1pPr>
            <a:lvl2pPr indent="-228600" lvl="1" marL="914400" algn="l">
              <a:spcBef>
                <a:spcPts val="360"/>
              </a:spcBef>
              <a:spcAft>
                <a:spcPts val="0"/>
              </a:spcAft>
              <a:buClr>
                <a:srgbClr val="888888"/>
              </a:buClr>
              <a:buSzPts val="1800"/>
              <a:buNone/>
              <a:defRPr sz="1800">
                <a:solidFill>
                  <a:srgbClr val="888888"/>
                </a:solidFill>
              </a:defRPr>
            </a:lvl2pPr>
            <a:lvl3pPr indent="-228600" lvl="2" marL="1371600" algn="l">
              <a:spcBef>
                <a:spcPts val="320"/>
              </a:spcBef>
              <a:spcAft>
                <a:spcPts val="0"/>
              </a:spcAft>
              <a:buClr>
                <a:srgbClr val="888888"/>
              </a:buClr>
              <a:buSzPts val="1600"/>
              <a:buNone/>
              <a:defRPr sz="1600">
                <a:solidFill>
                  <a:srgbClr val="888888"/>
                </a:solidFill>
              </a:defRPr>
            </a:lvl3pPr>
            <a:lvl4pPr indent="-228600" lvl="3" marL="1828800" algn="l">
              <a:spcBef>
                <a:spcPts val="280"/>
              </a:spcBef>
              <a:spcAft>
                <a:spcPts val="0"/>
              </a:spcAft>
              <a:buClr>
                <a:srgbClr val="888888"/>
              </a:buClr>
              <a:buSzPts val="1400"/>
              <a:buNone/>
              <a:defRPr sz="1400">
                <a:solidFill>
                  <a:srgbClr val="888888"/>
                </a:solidFill>
              </a:defRPr>
            </a:lvl4pPr>
            <a:lvl5pPr indent="-228600" lvl="4" marL="2286000" algn="l">
              <a:spcBef>
                <a:spcPts val="280"/>
              </a:spcBef>
              <a:spcAft>
                <a:spcPts val="0"/>
              </a:spcAft>
              <a:buClr>
                <a:srgbClr val="888888"/>
              </a:buClr>
              <a:buSzPts val="1400"/>
              <a:buNone/>
              <a:defRPr sz="1400">
                <a:solidFill>
                  <a:srgbClr val="888888"/>
                </a:solidFill>
              </a:defRPr>
            </a:lvl5pPr>
            <a:lvl6pPr indent="-228600" lvl="5" marL="2743200" algn="l">
              <a:spcBef>
                <a:spcPts val="280"/>
              </a:spcBef>
              <a:spcAft>
                <a:spcPts val="0"/>
              </a:spcAft>
              <a:buClr>
                <a:srgbClr val="888888"/>
              </a:buClr>
              <a:buSzPts val="1400"/>
              <a:buNone/>
              <a:defRPr sz="1400">
                <a:solidFill>
                  <a:srgbClr val="888888"/>
                </a:solidFill>
              </a:defRPr>
            </a:lvl6pPr>
            <a:lvl7pPr indent="-228600" lvl="6" marL="3200400" algn="l">
              <a:spcBef>
                <a:spcPts val="280"/>
              </a:spcBef>
              <a:spcAft>
                <a:spcPts val="0"/>
              </a:spcAft>
              <a:buClr>
                <a:srgbClr val="888888"/>
              </a:buClr>
              <a:buSzPts val="1400"/>
              <a:buNone/>
              <a:defRPr sz="1400">
                <a:solidFill>
                  <a:srgbClr val="888888"/>
                </a:solidFill>
              </a:defRPr>
            </a:lvl7pPr>
            <a:lvl8pPr indent="-228600" lvl="7" marL="3657600" algn="l">
              <a:spcBef>
                <a:spcPts val="280"/>
              </a:spcBef>
              <a:spcAft>
                <a:spcPts val="0"/>
              </a:spcAft>
              <a:buClr>
                <a:srgbClr val="888888"/>
              </a:buClr>
              <a:buSzPts val="1400"/>
              <a:buNone/>
              <a:defRPr sz="1400">
                <a:solidFill>
                  <a:srgbClr val="888888"/>
                </a:solidFill>
              </a:defRPr>
            </a:lvl8pPr>
            <a:lvl9pPr indent="-228600" lvl="8" marL="4114800" algn="l">
              <a:spcBef>
                <a:spcPts val="280"/>
              </a:spcBef>
              <a:spcAft>
                <a:spcPts val="0"/>
              </a:spcAft>
              <a:buClr>
                <a:srgbClr val="888888"/>
              </a:buClr>
              <a:buSzPts val="1400"/>
              <a:buNone/>
              <a:defRPr sz="1400">
                <a:solidFill>
                  <a:srgbClr val="888888"/>
                </a:solidFill>
              </a:defRPr>
            </a:lvl9pPr>
          </a:lstStyle>
          <a:p/>
        </p:txBody>
      </p:sp>
      <p:sp>
        <p:nvSpPr>
          <p:cNvPr id="30" name="Google Shape;30;p52"/>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1" name="Google Shape;31;p52"/>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2" name="Google Shape;32;p52"/>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33" name="Shape 33"/>
        <p:cNvGrpSpPr/>
        <p:nvPr/>
      </p:nvGrpSpPr>
      <p:grpSpPr>
        <a:xfrm>
          <a:off x="0" y="0"/>
          <a:ext cx="0" cy="0"/>
          <a:chOff x="0" y="0"/>
          <a:chExt cx="0" cy="0"/>
        </a:xfrm>
      </p:grpSpPr>
      <p:sp>
        <p:nvSpPr>
          <p:cNvPr id="34" name="Google Shape;34;p53"/>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b="1" sz="32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35" name="Google Shape;35;p53"/>
          <p:cNvSpPr txBox="1"/>
          <p:nvPr>
            <p:ph idx="1" type="body"/>
          </p:nvPr>
        </p:nvSpPr>
        <p:spPr>
          <a:xfrm>
            <a:off x="609600" y="1600201"/>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atin typeface="Calibri"/>
                <a:ea typeface="Calibri"/>
                <a:cs typeface="Calibri"/>
                <a:sym typeface="Calibri"/>
              </a:defRPr>
            </a:lvl1pPr>
            <a:lvl2pPr indent="-406400" lvl="1" marL="914400" algn="l">
              <a:spcBef>
                <a:spcPts val="560"/>
              </a:spcBef>
              <a:spcAft>
                <a:spcPts val="0"/>
              </a:spcAft>
              <a:buClr>
                <a:schemeClr val="dk1"/>
              </a:buClr>
              <a:buSzPts val="2800"/>
              <a:buChar char="–"/>
              <a:defRPr sz="2800">
                <a:latin typeface="Calibri"/>
                <a:ea typeface="Calibri"/>
                <a:cs typeface="Calibri"/>
                <a:sym typeface="Calibri"/>
              </a:defRPr>
            </a:lvl2pPr>
            <a:lvl3pPr indent="-406400" lvl="2" marL="1371600" algn="l">
              <a:spcBef>
                <a:spcPts val="560"/>
              </a:spcBef>
              <a:spcAft>
                <a:spcPts val="0"/>
              </a:spcAft>
              <a:buClr>
                <a:schemeClr val="dk1"/>
              </a:buClr>
              <a:buSzPts val="2800"/>
              <a:buChar char="•"/>
              <a:defRPr sz="2800">
                <a:latin typeface="Calibri"/>
                <a:ea typeface="Calibri"/>
                <a:cs typeface="Calibri"/>
                <a:sym typeface="Calibri"/>
              </a:defRPr>
            </a:lvl3pPr>
            <a:lvl4pPr indent="-406400" lvl="3" marL="1828800" algn="l">
              <a:spcBef>
                <a:spcPts val="560"/>
              </a:spcBef>
              <a:spcAft>
                <a:spcPts val="0"/>
              </a:spcAft>
              <a:buClr>
                <a:schemeClr val="dk1"/>
              </a:buClr>
              <a:buSzPts val="2800"/>
              <a:buChar char="–"/>
              <a:defRPr sz="2800">
                <a:latin typeface="Calibri"/>
                <a:ea typeface="Calibri"/>
                <a:cs typeface="Calibri"/>
                <a:sym typeface="Calibri"/>
              </a:defRPr>
            </a:lvl4pPr>
            <a:lvl5pPr indent="-406400" lvl="4" marL="2286000" algn="l">
              <a:spcBef>
                <a:spcPts val="560"/>
              </a:spcBef>
              <a:spcAft>
                <a:spcPts val="0"/>
              </a:spcAft>
              <a:buClr>
                <a:schemeClr val="dk1"/>
              </a:buClr>
              <a:buSzPts val="2800"/>
              <a:buChar char="»"/>
              <a:defRPr sz="2800">
                <a:latin typeface="Calibri"/>
                <a:ea typeface="Calibri"/>
                <a:cs typeface="Calibri"/>
                <a:sym typeface="Calibri"/>
              </a:defRPr>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6" name="Google Shape;36;p53"/>
          <p:cNvSpPr txBox="1"/>
          <p:nvPr>
            <p:ph idx="2" type="body"/>
          </p:nvPr>
        </p:nvSpPr>
        <p:spPr>
          <a:xfrm>
            <a:off x="6197600" y="1600201"/>
            <a:ext cx="5384800" cy="4525963"/>
          </a:xfrm>
          <a:prstGeom prst="rect">
            <a:avLst/>
          </a:prstGeom>
          <a:noFill/>
          <a:ln>
            <a:noFill/>
          </a:ln>
        </p:spPr>
        <p:txBody>
          <a:bodyPr anchorCtr="0" anchor="t" bIns="45700" lIns="91425" spcFirstLastPara="1" rIns="91425" wrap="square" tIns="45700">
            <a:noAutofit/>
          </a:bodyPr>
          <a:lstStyle>
            <a:lvl1pPr indent="-406400" lvl="0" marL="457200" algn="l">
              <a:spcBef>
                <a:spcPts val="560"/>
              </a:spcBef>
              <a:spcAft>
                <a:spcPts val="0"/>
              </a:spcAft>
              <a:buClr>
                <a:schemeClr val="dk1"/>
              </a:buClr>
              <a:buSzPts val="2800"/>
              <a:buChar char="•"/>
              <a:defRPr sz="2800"/>
            </a:lvl1pPr>
            <a:lvl2pPr indent="-381000" lvl="1" marL="914400" algn="l">
              <a:spcBef>
                <a:spcPts val="480"/>
              </a:spcBef>
              <a:spcAft>
                <a:spcPts val="0"/>
              </a:spcAft>
              <a:buClr>
                <a:schemeClr val="dk1"/>
              </a:buClr>
              <a:buSzPts val="2400"/>
              <a:buChar char="–"/>
              <a:defRPr sz="2400"/>
            </a:lvl2pPr>
            <a:lvl3pPr indent="-355600" lvl="2" marL="1371600" algn="l">
              <a:spcBef>
                <a:spcPts val="400"/>
              </a:spcBef>
              <a:spcAft>
                <a:spcPts val="0"/>
              </a:spcAft>
              <a:buClr>
                <a:schemeClr val="dk1"/>
              </a:buClr>
              <a:buSzPts val="2000"/>
              <a:buChar char="•"/>
              <a:defRPr sz="2000"/>
            </a:lvl3pPr>
            <a:lvl4pPr indent="-342900" lvl="3" marL="1828800" algn="l">
              <a:spcBef>
                <a:spcPts val="360"/>
              </a:spcBef>
              <a:spcAft>
                <a:spcPts val="0"/>
              </a:spcAft>
              <a:buClr>
                <a:schemeClr val="dk1"/>
              </a:buClr>
              <a:buSzPts val="1800"/>
              <a:buChar char="–"/>
              <a:defRPr sz="1800"/>
            </a:lvl4pPr>
            <a:lvl5pPr indent="-342900" lvl="4" marL="2286000" algn="l">
              <a:spcBef>
                <a:spcPts val="360"/>
              </a:spcBef>
              <a:spcAft>
                <a:spcPts val="0"/>
              </a:spcAft>
              <a:buClr>
                <a:schemeClr val="dk1"/>
              </a:buClr>
              <a:buSzPts val="1800"/>
              <a:buChar char="»"/>
              <a:defRPr sz="1800"/>
            </a:lvl5pPr>
            <a:lvl6pPr indent="-342900" lvl="5" marL="2743200" algn="l">
              <a:spcBef>
                <a:spcPts val="360"/>
              </a:spcBef>
              <a:spcAft>
                <a:spcPts val="0"/>
              </a:spcAft>
              <a:buClr>
                <a:schemeClr val="dk1"/>
              </a:buClr>
              <a:buSzPts val="1800"/>
              <a:buChar char="•"/>
              <a:defRPr sz="1800"/>
            </a:lvl6pPr>
            <a:lvl7pPr indent="-342900" lvl="6" marL="3200400" algn="l">
              <a:spcBef>
                <a:spcPts val="360"/>
              </a:spcBef>
              <a:spcAft>
                <a:spcPts val="0"/>
              </a:spcAft>
              <a:buClr>
                <a:schemeClr val="dk1"/>
              </a:buClr>
              <a:buSzPts val="1800"/>
              <a:buChar char="•"/>
              <a:defRPr sz="1800"/>
            </a:lvl7pPr>
            <a:lvl8pPr indent="-342900" lvl="7" marL="3657600" algn="l">
              <a:spcBef>
                <a:spcPts val="360"/>
              </a:spcBef>
              <a:spcAft>
                <a:spcPts val="0"/>
              </a:spcAft>
              <a:buClr>
                <a:schemeClr val="dk1"/>
              </a:buClr>
              <a:buSzPts val="1800"/>
              <a:buChar char="•"/>
              <a:defRPr sz="1800"/>
            </a:lvl8pPr>
            <a:lvl9pPr indent="-342900" lvl="8" marL="4114800" algn="l">
              <a:spcBef>
                <a:spcPts val="360"/>
              </a:spcBef>
              <a:spcAft>
                <a:spcPts val="0"/>
              </a:spcAft>
              <a:buClr>
                <a:schemeClr val="dk1"/>
              </a:buClr>
              <a:buSzPts val="1800"/>
              <a:buChar char="•"/>
              <a:defRPr sz="1800"/>
            </a:lvl9pPr>
          </a:lstStyle>
          <a:p/>
        </p:txBody>
      </p:sp>
      <p:sp>
        <p:nvSpPr>
          <p:cNvPr id="37" name="Google Shape;37;p53"/>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8" name="Google Shape;38;p53"/>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39" name="Google Shape;39;p53"/>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40" name="Shape 40"/>
        <p:cNvGrpSpPr/>
        <p:nvPr/>
      </p:nvGrpSpPr>
      <p:grpSpPr>
        <a:xfrm>
          <a:off x="0" y="0"/>
          <a:ext cx="0" cy="0"/>
          <a:chOff x="0" y="0"/>
          <a:chExt cx="0" cy="0"/>
        </a:xfrm>
      </p:grpSpPr>
      <p:sp>
        <p:nvSpPr>
          <p:cNvPr id="41" name="Google Shape;41;p54"/>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42" name="Google Shape;42;p54"/>
          <p:cNvSpPr txBox="1"/>
          <p:nvPr>
            <p:ph idx="1" type="body"/>
          </p:nvPr>
        </p:nvSpPr>
        <p:spPr>
          <a:xfrm>
            <a:off x="609600" y="1535113"/>
            <a:ext cx="5386917"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3" name="Google Shape;43;p54"/>
          <p:cNvSpPr txBox="1"/>
          <p:nvPr>
            <p:ph idx="2" type="body"/>
          </p:nvPr>
        </p:nvSpPr>
        <p:spPr>
          <a:xfrm>
            <a:off x="609600" y="2174875"/>
            <a:ext cx="5386917"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4" name="Google Shape;44;p54"/>
          <p:cNvSpPr txBox="1"/>
          <p:nvPr>
            <p:ph idx="3" type="body"/>
          </p:nvPr>
        </p:nvSpPr>
        <p:spPr>
          <a:xfrm>
            <a:off x="6193368" y="1535113"/>
            <a:ext cx="5389033" cy="639762"/>
          </a:xfrm>
          <a:prstGeom prst="rect">
            <a:avLst/>
          </a:prstGeom>
          <a:noFill/>
          <a:ln>
            <a:noFill/>
          </a:ln>
        </p:spPr>
        <p:txBody>
          <a:bodyPr anchorCtr="0" anchor="b" bIns="45700" lIns="91425" spcFirstLastPara="1" rIns="91425" wrap="square" tIns="45700">
            <a:noAutofit/>
          </a:bodyPr>
          <a:lstStyle>
            <a:lvl1pPr indent="-228600" lvl="0" marL="457200" algn="l">
              <a:spcBef>
                <a:spcPts val="480"/>
              </a:spcBef>
              <a:spcAft>
                <a:spcPts val="0"/>
              </a:spcAft>
              <a:buClr>
                <a:schemeClr val="dk1"/>
              </a:buClr>
              <a:buSzPts val="2400"/>
              <a:buNone/>
              <a:defRPr b="1" sz="2400"/>
            </a:lvl1pPr>
            <a:lvl2pPr indent="-228600" lvl="1" marL="914400" algn="l">
              <a:spcBef>
                <a:spcPts val="400"/>
              </a:spcBef>
              <a:spcAft>
                <a:spcPts val="0"/>
              </a:spcAft>
              <a:buClr>
                <a:schemeClr val="dk1"/>
              </a:buClr>
              <a:buSzPts val="2000"/>
              <a:buNone/>
              <a:defRPr b="1" sz="2000"/>
            </a:lvl2pPr>
            <a:lvl3pPr indent="-228600" lvl="2" marL="1371600" algn="l">
              <a:spcBef>
                <a:spcPts val="360"/>
              </a:spcBef>
              <a:spcAft>
                <a:spcPts val="0"/>
              </a:spcAft>
              <a:buClr>
                <a:schemeClr val="dk1"/>
              </a:buClr>
              <a:buSzPts val="1800"/>
              <a:buNone/>
              <a:defRPr b="1" sz="1800"/>
            </a:lvl3pPr>
            <a:lvl4pPr indent="-228600" lvl="3" marL="1828800" algn="l">
              <a:spcBef>
                <a:spcPts val="320"/>
              </a:spcBef>
              <a:spcAft>
                <a:spcPts val="0"/>
              </a:spcAft>
              <a:buClr>
                <a:schemeClr val="dk1"/>
              </a:buClr>
              <a:buSzPts val="1600"/>
              <a:buNone/>
              <a:defRPr b="1" sz="1600"/>
            </a:lvl4pPr>
            <a:lvl5pPr indent="-228600" lvl="4" marL="2286000" algn="l">
              <a:spcBef>
                <a:spcPts val="320"/>
              </a:spcBef>
              <a:spcAft>
                <a:spcPts val="0"/>
              </a:spcAft>
              <a:buClr>
                <a:schemeClr val="dk1"/>
              </a:buClr>
              <a:buSzPts val="1600"/>
              <a:buNone/>
              <a:defRPr b="1" sz="1600"/>
            </a:lvl5pPr>
            <a:lvl6pPr indent="-228600" lvl="5" marL="2743200" algn="l">
              <a:spcBef>
                <a:spcPts val="320"/>
              </a:spcBef>
              <a:spcAft>
                <a:spcPts val="0"/>
              </a:spcAft>
              <a:buClr>
                <a:schemeClr val="dk1"/>
              </a:buClr>
              <a:buSzPts val="1600"/>
              <a:buNone/>
              <a:defRPr b="1" sz="1600"/>
            </a:lvl6pPr>
            <a:lvl7pPr indent="-228600" lvl="6" marL="3200400" algn="l">
              <a:spcBef>
                <a:spcPts val="320"/>
              </a:spcBef>
              <a:spcAft>
                <a:spcPts val="0"/>
              </a:spcAft>
              <a:buClr>
                <a:schemeClr val="dk1"/>
              </a:buClr>
              <a:buSzPts val="1600"/>
              <a:buNone/>
              <a:defRPr b="1" sz="1600"/>
            </a:lvl7pPr>
            <a:lvl8pPr indent="-228600" lvl="7" marL="3657600" algn="l">
              <a:spcBef>
                <a:spcPts val="320"/>
              </a:spcBef>
              <a:spcAft>
                <a:spcPts val="0"/>
              </a:spcAft>
              <a:buClr>
                <a:schemeClr val="dk1"/>
              </a:buClr>
              <a:buSzPts val="1600"/>
              <a:buNone/>
              <a:defRPr b="1" sz="1600"/>
            </a:lvl8pPr>
            <a:lvl9pPr indent="-228600" lvl="8" marL="4114800" algn="l">
              <a:spcBef>
                <a:spcPts val="320"/>
              </a:spcBef>
              <a:spcAft>
                <a:spcPts val="0"/>
              </a:spcAft>
              <a:buClr>
                <a:schemeClr val="dk1"/>
              </a:buClr>
              <a:buSzPts val="1600"/>
              <a:buNone/>
              <a:defRPr b="1" sz="1600"/>
            </a:lvl9pPr>
          </a:lstStyle>
          <a:p/>
        </p:txBody>
      </p:sp>
      <p:sp>
        <p:nvSpPr>
          <p:cNvPr id="45" name="Google Shape;45;p54"/>
          <p:cNvSpPr txBox="1"/>
          <p:nvPr>
            <p:ph idx="4" type="body"/>
          </p:nvPr>
        </p:nvSpPr>
        <p:spPr>
          <a:xfrm>
            <a:off x="6193368" y="2174875"/>
            <a:ext cx="5389033" cy="3951288"/>
          </a:xfrm>
          <a:prstGeom prst="rect">
            <a:avLst/>
          </a:prstGeom>
          <a:noFill/>
          <a:ln>
            <a:noFill/>
          </a:ln>
        </p:spPr>
        <p:txBody>
          <a:bodyPr anchorCtr="0" anchor="t" bIns="45700" lIns="91425" spcFirstLastPara="1" rIns="91425" wrap="square" tIns="45700">
            <a:noAutofit/>
          </a:bodyPr>
          <a:lstStyle>
            <a:lvl1pPr indent="-381000" lvl="0" marL="457200" algn="l">
              <a:spcBef>
                <a:spcPts val="480"/>
              </a:spcBef>
              <a:spcAft>
                <a:spcPts val="0"/>
              </a:spcAft>
              <a:buClr>
                <a:schemeClr val="dk1"/>
              </a:buClr>
              <a:buSzPts val="2400"/>
              <a:buChar char="•"/>
              <a:defRPr sz="2400"/>
            </a:lvl1pPr>
            <a:lvl2pPr indent="-355600" lvl="1" marL="914400" algn="l">
              <a:spcBef>
                <a:spcPts val="400"/>
              </a:spcBef>
              <a:spcAft>
                <a:spcPts val="0"/>
              </a:spcAft>
              <a:buClr>
                <a:schemeClr val="dk1"/>
              </a:buClr>
              <a:buSzPts val="2000"/>
              <a:buChar char="–"/>
              <a:defRPr sz="2000"/>
            </a:lvl2pPr>
            <a:lvl3pPr indent="-342900" lvl="2" marL="1371600" algn="l">
              <a:spcBef>
                <a:spcPts val="360"/>
              </a:spcBef>
              <a:spcAft>
                <a:spcPts val="0"/>
              </a:spcAft>
              <a:buClr>
                <a:schemeClr val="dk1"/>
              </a:buClr>
              <a:buSzPts val="1800"/>
              <a:buChar char="•"/>
              <a:defRPr sz="1800"/>
            </a:lvl3pPr>
            <a:lvl4pPr indent="-330200" lvl="3" marL="1828800" algn="l">
              <a:spcBef>
                <a:spcPts val="320"/>
              </a:spcBef>
              <a:spcAft>
                <a:spcPts val="0"/>
              </a:spcAft>
              <a:buClr>
                <a:schemeClr val="dk1"/>
              </a:buClr>
              <a:buSzPts val="1600"/>
              <a:buChar char="–"/>
              <a:defRPr sz="1600"/>
            </a:lvl4pPr>
            <a:lvl5pPr indent="-330200" lvl="4" marL="2286000" algn="l">
              <a:spcBef>
                <a:spcPts val="320"/>
              </a:spcBef>
              <a:spcAft>
                <a:spcPts val="0"/>
              </a:spcAft>
              <a:buClr>
                <a:schemeClr val="dk1"/>
              </a:buClr>
              <a:buSzPts val="1600"/>
              <a:buChar char="»"/>
              <a:defRPr sz="1600"/>
            </a:lvl5pPr>
            <a:lvl6pPr indent="-330200" lvl="5" marL="2743200" algn="l">
              <a:spcBef>
                <a:spcPts val="320"/>
              </a:spcBef>
              <a:spcAft>
                <a:spcPts val="0"/>
              </a:spcAft>
              <a:buClr>
                <a:schemeClr val="dk1"/>
              </a:buClr>
              <a:buSzPts val="1600"/>
              <a:buChar char="•"/>
              <a:defRPr sz="1600"/>
            </a:lvl6pPr>
            <a:lvl7pPr indent="-330200" lvl="6" marL="3200400" algn="l">
              <a:spcBef>
                <a:spcPts val="320"/>
              </a:spcBef>
              <a:spcAft>
                <a:spcPts val="0"/>
              </a:spcAft>
              <a:buClr>
                <a:schemeClr val="dk1"/>
              </a:buClr>
              <a:buSzPts val="1600"/>
              <a:buChar char="•"/>
              <a:defRPr sz="1600"/>
            </a:lvl7pPr>
            <a:lvl8pPr indent="-330200" lvl="7" marL="3657600" algn="l">
              <a:spcBef>
                <a:spcPts val="320"/>
              </a:spcBef>
              <a:spcAft>
                <a:spcPts val="0"/>
              </a:spcAft>
              <a:buClr>
                <a:schemeClr val="dk1"/>
              </a:buClr>
              <a:buSzPts val="1600"/>
              <a:buChar char="•"/>
              <a:defRPr sz="1600"/>
            </a:lvl8pPr>
            <a:lvl9pPr indent="-330200" lvl="8" marL="4114800" algn="l">
              <a:spcBef>
                <a:spcPts val="320"/>
              </a:spcBef>
              <a:spcAft>
                <a:spcPts val="0"/>
              </a:spcAft>
              <a:buClr>
                <a:schemeClr val="dk1"/>
              </a:buClr>
              <a:buSzPts val="1600"/>
              <a:buChar char="•"/>
              <a:defRPr sz="1600"/>
            </a:lvl9pPr>
          </a:lstStyle>
          <a:p/>
        </p:txBody>
      </p:sp>
      <p:sp>
        <p:nvSpPr>
          <p:cNvPr id="46" name="Google Shape;46;p54"/>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7" name="Google Shape;47;p54"/>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48" name="Google Shape;48;p54"/>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Only" type="titleOnly">
  <p:cSld name="TITLE_ONLY">
    <p:spTree>
      <p:nvGrpSpPr>
        <p:cNvPr id="49" name="Shape 49"/>
        <p:cNvGrpSpPr/>
        <p:nvPr/>
      </p:nvGrpSpPr>
      <p:grpSpPr>
        <a:xfrm>
          <a:off x="0" y="0"/>
          <a:ext cx="0" cy="0"/>
          <a:chOff x="0" y="0"/>
          <a:chExt cx="0" cy="0"/>
        </a:xfrm>
      </p:grpSpPr>
      <p:sp>
        <p:nvSpPr>
          <p:cNvPr id="50" name="Google Shape;50;p55"/>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51" name="Google Shape;51;p55"/>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2" name="Google Shape;52;p55"/>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3" name="Google Shape;53;p55"/>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54" name="Shape 54"/>
        <p:cNvGrpSpPr/>
        <p:nvPr/>
      </p:nvGrpSpPr>
      <p:grpSpPr>
        <a:xfrm>
          <a:off x="0" y="0"/>
          <a:ext cx="0" cy="0"/>
          <a:chOff x="0" y="0"/>
          <a:chExt cx="0" cy="0"/>
        </a:xfrm>
      </p:grpSpPr>
      <p:sp>
        <p:nvSpPr>
          <p:cNvPr id="55" name="Google Shape;55;p56"/>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6" name="Google Shape;56;p56"/>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57" name="Google Shape;57;p56"/>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58" name="Shape 58"/>
        <p:cNvGrpSpPr/>
        <p:nvPr/>
      </p:nvGrpSpPr>
      <p:grpSpPr>
        <a:xfrm>
          <a:off x="0" y="0"/>
          <a:ext cx="0" cy="0"/>
          <a:chOff x="0" y="0"/>
          <a:chExt cx="0" cy="0"/>
        </a:xfrm>
      </p:grpSpPr>
      <p:sp>
        <p:nvSpPr>
          <p:cNvPr id="59" name="Google Shape;59;p57"/>
          <p:cNvSpPr txBox="1"/>
          <p:nvPr>
            <p:ph type="title"/>
          </p:nvPr>
        </p:nvSpPr>
        <p:spPr>
          <a:xfrm>
            <a:off x="609601" y="273050"/>
            <a:ext cx="4011084" cy="1162050"/>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0" name="Google Shape;60;p57"/>
          <p:cNvSpPr txBox="1"/>
          <p:nvPr>
            <p:ph idx="1" type="body"/>
          </p:nvPr>
        </p:nvSpPr>
        <p:spPr>
          <a:xfrm>
            <a:off x="4766733" y="273051"/>
            <a:ext cx="6815667" cy="5853113"/>
          </a:xfrm>
          <a:prstGeom prst="rect">
            <a:avLst/>
          </a:prstGeom>
          <a:noFill/>
          <a:ln>
            <a:noFill/>
          </a:ln>
        </p:spPr>
        <p:txBody>
          <a:bodyPr anchorCtr="0" anchor="t" bIns="45700" lIns="91425" spcFirstLastPara="1" rIns="91425" wrap="square" tIns="45700">
            <a:noAutofit/>
          </a:bodyPr>
          <a:lstStyle>
            <a:lvl1pPr indent="-431800" lvl="0" marL="457200" algn="l">
              <a:spcBef>
                <a:spcPts val="640"/>
              </a:spcBef>
              <a:spcAft>
                <a:spcPts val="0"/>
              </a:spcAft>
              <a:buClr>
                <a:schemeClr val="dk1"/>
              </a:buClr>
              <a:buSzPts val="3200"/>
              <a:buChar char="•"/>
              <a:defRPr sz="3200"/>
            </a:lvl1pPr>
            <a:lvl2pPr indent="-406400" lvl="1" marL="914400" algn="l">
              <a:spcBef>
                <a:spcPts val="560"/>
              </a:spcBef>
              <a:spcAft>
                <a:spcPts val="0"/>
              </a:spcAft>
              <a:buClr>
                <a:schemeClr val="dk1"/>
              </a:buClr>
              <a:buSzPts val="2800"/>
              <a:buChar char="–"/>
              <a:defRPr sz="2800"/>
            </a:lvl2pPr>
            <a:lvl3pPr indent="-381000" lvl="2" marL="1371600" algn="l">
              <a:spcBef>
                <a:spcPts val="480"/>
              </a:spcBef>
              <a:spcAft>
                <a:spcPts val="0"/>
              </a:spcAft>
              <a:buClr>
                <a:schemeClr val="dk1"/>
              </a:buClr>
              <a:buSzPts val="2400"/>
              <a:buChar char="•"/>
              <a:defRPr sz="2400"/>
            </a:lvl3pPr>
            <a:lvl4pPr indent="-355600" lvl="3" marL="1828800" algn="l">
              <a:spcBef>
                <a:spcPts val="400"/>
              </a:spcBef>
              <a:spcAft>
                <a:spcPts val="0"/>
              </a:spcAft>
              <a:buClr>
                <a:schemeClr val="dk1"/>
              </a:buClr>
              <a:buSzPts val="2000"/>
              <a:buChar char="–"/>
              <a:defRPr sz="2000"/>
            </a:lvl4pPr>
            <a:lvl5pPr indent="-355600" lvl="4" marL="2286000" algn="l">
              <a:spcBef>
                <a:spcPts val="400"/>
              </a:spcBef>
              <a:spcAft>
                <a:spcPts val="0"/>
              </a:spcAft>
              <a:buClr>
                <a:schemeClr val="dk1"/>
              </a:buClr>
              <a:buSzPts val="2000"/>
              <a:buChar char="»"/>
              <a:defRPr sz="2000"/>
            </a:lvl5pPr>
            <a:lvl6pPr indent="-355600" lvl="5" marL="2743200" algn="l">
              <a:spcBef>
                <a:spcPts val="400"/>
              </a:spcBef>
              <a:spcAft>
                <a:spcPts val="0"/>
              </a:spcAft>
              <a:buClr>
                <a:schemeClr val="dk1"/>
              </a:buClr>
              <a:buSzPts val="2000"/>
              <a:buChar char="•"/>
              <a:defRPr sz="2000"/>
            </a:lvl6pPr>
            <a:lvl7pPr indent="-355600" lvl="6" marL="3200400" algn="l">
              <a:spcBef>
                <a:spcPts val="400"/>
              </a:spcBef>
              <a:spcAft>
                <a:spcPts val="0"/>
              </a:spcAft>
              <a:buClr>
                <a:schemeClr val="dk1"/>
              </a:buClr>
              <a:buSzPts val="2000"/>
              <a:buChar char="•"/>
              <a:defRPr sz="2000"/>
            </a:lvl7pPr>
            <a:lvl8pPr indent="-355600" lvl="7" marL="3657600" algn="l">
              <a:spcBef>
                <a:spcPts val="400"/>
              </a:spcBef>
              <a:spcAft>
                <a:spcPts val="0"/>
              </a:spcAft>
              <a:buClr>
                <a:schemeClr val="dk1"/>
              </a:buClr>
              <a:buSzPts val="2000"/>
              <a:buChar char="•"/>
              <a:defRPr sz="2000"/>
            </a:lvl8pPr>
            <a:lvl9pPr indent="-355600" lvl="8" marL="4114800" algn="l">
              <a:spcBef>
                <a:spcPts val="400"/>
              </a:spcBef>
              <a:spcAft>
                <a:spcPts val="0"/>
              </a:spcAft>
              <a:buClr>
                <a:schemeClr val="dk1"/>
              </a:buClr>
              <a:buSzPts val="2000"/>
              <a:buChar char="•"/>
              <a:defRPr sz="2000"/>
            </a:lvl9pPr>
          </a:lstStyle>
          <a:p/>
        </p:txBody>
      </p:sp>
      <p:sp>
        <p:nvSpPr>
          <p:cNvPr id="61" name="Google Shape;61;p57"/>
          <p:cNvSpPr txBox="1"/>
          <p:nvPr>
            <p:ph idx="2" type="body"/>
          </p:nvPr>
        </p:nvSpPr>
        <p:spPr>
          <a:xfrm>
            <a:off x="609601" y="1435101"/>
            <a:ext cx="4011084" cy="4691063"/>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2" name="Google Shape;62;p57"/>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3" name="Google Shape;63;p57"/>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64" name="Google Shape;64;p57"/>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65" name="Shape 65"/>
        <p:cNvGrpSpPr/>
        <p:nvPr/>
      </p:nvGrpSpPr>
      <p:grpSpPr>
        <a:xfrm>
          <a:off x="0" y="0"/>
          <a:ext cx="0" cy="0"/>
          <a:chOff x="0" y="0"/>
          <a:chExt cx="0" cy="0"/>
        </a:xfrm>
      </p:grpSpPr>
      <p:sp>
        <p:nvSpPr>
          <p:cNvPr id="66" name="Google Shape;66;p58"/>
          <p:cNvSpPr txBox="1"/>
          <p:nvPr>
            <p:ph type="title"/>
          </p:nvPr>
        </p:nvSpPr>
        <p:spPr>
          <a:xfrm>
            <a:off x="2389717" y="4800600"/>
            <a:ext cx="7315200" cy="566738"/>
          </a:xfrm>
          <a:prstGeom prst="rect">
            <a:avLst/>
          </a:prstGeom>
          <a:noFill/>
          <a:ln>
            <a:noFill/>
          </a:ln>
        </p:spPr>
        <p:txBody>
          <a:bodyPr anchorCtr="0" anchor="b" bIns="45700" lIns="91425" spcFirstLastPara="1" rIns="91425" wrap="square" tIns="45700">
            <a:noAutofit/>
          </a:bodyPr>
          <a:lstStyle>
            <a:lvl1pPr lvl="0" algn="l">
              <a:spcBef>
                <a:spcPts val="0"/>
              </a:spcBef>
              <a:spcAft>
                <a:spcPts val="0"/>
              </a:spcAft>
              <a:buSzPts val="1400"/>
              <a:buNone/>
              <a:defRPr b="1" sz="2000"/>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67" name="Google Shape;67;p58"/>
          <p:cNvSpPr/>
          <p:nvPr>
            <p:ph idx="2" type="pic"/>
          </p:nvPr>
        </p:nvSpPr>
        <p:spPr>
          <a:xfrm>
            <a:off x="2389717" y="612775"/>
            <a:ext cx="7315200" cy="4114800"/>
          </a:xfrm>
          <a:prstGeom prst="rect">
            <a:avLst/>
          </a:prstGeom>
          <a:noFill/>
          <a:ln>
            <a:noFill/>
          </a:ln>
        </p:spPr>
      </p:sp>
      <p:sp>
        <p:nvSpPr>
          <p:cNvPr id="68" name="Google Shape;68;p58"/>
          <p:cNvSpPr txBox="1"/>
          <p:nvPr>
            <p:ph idx="1" type="body"/>
          </p:nvPr>
        </p:nvSpPr>
        <p:spPr>
          <a:xfrm>
            <a:off x="2389717" y="5367338"/>
            <a:ext cx="7315200" cy="804862"/>
          </a:xfrm>
          <a:prstGeom prst="rect">
            <a:avLst/>
          </a:prstGeom>
          <a:noFill/>
          <a:ln>
            <a:noFill/>
          </a:ln>
        </p:spPr>
        <p:txBody>
          <a:bodyPr anchorCtr="0" anchor="t" bIns="45700" lIns="91425" spcFirstLastPara="1" rIns="91425" wrap="square" tIns="45700">
            <a:noAutofit/>
          </a:bodyPr>
          <a:lstStyle>
            <a:lvl1pPr indent="-228600" lvl="0" marL="457200" algn="l">
              <a:spcBef>
                <a:spcPts val="280"/>
              </a:spcBef>
              <a:spcAft>
                <a:spcPts val="0"/>
              </a:spcAft>
              <a:buClr>
                <a:schemeClr val="dk1"/>
              </a:buClr>
              <a:buSzPts val="1400"/>
              <a:buNone/>
              <a:defRPr sz="1400"/>
            </a:lvl1pPr>
            <a:lvl2pPr indent="-228600" lvl="1" marL="914400" algn="l">
              <a:spcBef>
                <a:spcPts val="240"/>
              </a:spcBef>
              <a:spcAft>
                <a:spcPts val="0"/>
              </a:spcAft>
              <a:buClr>
                <a:schemeClr val="dk1"/>
              </a:buClr>
              <a:buSzPts val="1200"/>
              <a:buNone/>
              <a:defRPr sz="1200"/>
            </a:lvl2pPr>
            <a:lvl3pPr indent="-228600" lvl="2" marL="1371600" algn="l">
              <a:spcBef>
                <a:spcPts val="200"/>
              </a:spcBef>
              <a:spcAft>
                <a:spcPts val="0"/>
              </a:spcAft>
              <a:buClr>
                <a:schemeClr val="dk1"/>
              </a:buClr>
              <a:buSzPts val="1000"/>
              <a:buNone/>
              <a:defRPr sz="1000"/>
            </a:lvl3pPr>
            <a:lvl4pPr indent="-228600" lvl="3" marL="1828800" algn="l">
              <a:spcBef>
                <a:spcPts val="180"/>
              </a:spcBef>
              <a:spcAft>
                <a:spcPts val="0"/>
              </a:spcAft>
              <a:buClr>
                <a:schemeClr val="dk1"/>
              </a:buClr>
              <a:buSzPts val="900"/>
              <a:buNone/>
              <a:defRPr sz="900"/>
            </a:lvl4pPr>
            <a:lvl5pPr indent="-228600" lvl="4" marL="2286000" algn="l">
              <a:spcBef>
                <a:spcPts val="180"/>
              </a:spcBef>
              <a:spcAft>
                <a:spcPts val="0"/>
              </a:spcAft>
              <a:buClr>
                <a:schemeClr val="dk1"/>
              </a:buClr>
              <a:buSzPts val="900"/>
              <a:buNone/>
              <a:defRPr sz="900"/>
            </a:lvl5pPr>
            <a:lvl6pPr indent="-228600" lvl="5" marL="2743200" algn="l">
              <a:spcBef>
                <a:spcPts val="180"/>
              </a:spcBef>
              <a:spcAft>
                <a:spcPts val="0"/>
              </a:spcAft>
              <a:buClr>
                <a:schemeClr val="dk1"/>
              </a:buClr>
              <a:buSzPts val="900"/>
              <a:buNone/>
              <a:defRPr sz="900"/>
            </a:lvl6pPr>
            <a:lvl7pPr indent="-228600" lvl="6" marL="3200400" algn="l">
              <a:spcBef>
                <a:spcPts val="180"/>
              </a:spcBef>
              <a:spcAft>
                <a:spcPts val="0"/>
              </a:spcAft>
              <a:buClr>
                <a:schemeClr val="dk1"/>
              </a:buClr>
              <a:buSzPts val="900"/>
              <a:buNone/>
              <a:defRPr sz="900"/>
            </a:lvl7pPr>
            <a:lvl8pPr indent="-228600" lvl="7" marL="3657600" algn="l">
              <a:spcBef>
                <a:spcPts val="180"/>
              </a:spcBef>
              <a:spcAft>
                <a:spcPts val="0"/>
              </a:spcAft>
              <a:buClr>
                <a:schemeClr val="dk1"/>
              </a:buClr>
              <a:buSzPts val="900"/>
              <a:buNone/>
              <a:defRPr sz="900"/>
            </a:lvl8pPr>
            <a:lvl9pPr indent="-228600" lvl="8" marL="4114800" algn="l">
              <a:spcBef>
                <a:spcPts val="180"/>
              </a:spcBef>
              <a:spcAft>
                <a:spcPts val="0"/>
              </a:spcAft>
              <a:buClr>
                <a:schemeClr val="dk1"/>
              </a:buClr>
              <a:buSzPts val="900"/>
              <a:buNone/>
              <a:defRPr sz="900"/>
            </a:lvl9pPr>
          </a:lstStyle>
          <a:p/>
        </p:txBody>
      </p:sp>
      <p:sp>
        <p:nvSpPr>
          <p:cNvPr id="69" name="Google Shape;69;p58"/>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0" name="Google Shape;70;p58"/>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1" name="Google Shape;71;p58"/>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72" name="Shape 72"/>
        <p:cNvGrpSpPr/>
        <p:nvPr/>
      </p:nvGrpSpPr>
      <p:grpSpPr>
        <a:xfrm>
          <a:off x="0" y="0"/>
          <a:ext cx="0" cy="0"/>
          <a:chOff x="0" y="0"/>
          <a:chExt cx="0" cy="0"/>
        </a:xfrm>
      </p:grpSpPr>
      <p:sp>
        <p:nvSpPr>
          <p:cNvPr id="73" name="Google Shape;73;p59"/>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74" name="Google Shape;74;p59"/>
          <p:cNvSpPr txBox="1"/>
          <p:nvPr>
            <p:ph idx="1" type="body"/>
          </p:nvPr>
        </p:nvSpPr>
        <p:spPr>
          <a:xfrm rot="5400000">
            <a:off x="3833019" y="-1623218"/>
            <a:ext cx="4525963" cy="109728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75" name="Google Shape;75;p59"/>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6" name="Google Shape;76;p59"/>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77" name="Google Shape;77;p59"/>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78" name="Shape 78"/>
        <p:cNvGrpSpPr/>
        <p:nvPr/>
      </p:nvGrpSpPr>
      <p:grpSpPr>
        <a:xfrm>
          <a:off x="0" y="0"/>
          <a:ext cx="0" cy="0"/>
          <a:chOff x="0" y="0"/>
          <a:chExt cx="0" cy="0"/>
        </a:xfrm>
      </p:grpSpPr>
      <p:sp>
        <p:nvSpPr>
          <p:cNvPr id="79" name="Google Shape;79;p60"/>
          <p:cNvSpPr txBox="1"/>
          <p:nvPr>
            <p:ph type="title"/>
          </p:nvPr>
        </p:nvSpPr>
        <p:spPr>
          <a:xfrm rot="5400000">
            <a:off x="7285038" y="1828802"/>
            <a:ext cx="5851525" cy="2743200"/>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ctr">
              <a:spcBef>
                <a:spcPts val="0"/>
              </a:spcBef>
              <a:spcAft>
                <a:spcPts val="0"/>
              </a:spcAft>
              <a:buSzPts val="1400"/>
              <a:buNone/>
              <a:defRPr/>
            </a:lvl2pPr>
            <a:lvl3pPr lvl="2" algn="ctr">
              <a:spcBef>
                <a:spcPts val="0"/>
              </a:spcBef>
              <a:spcAft>
                <a:spcPts val="0"/>
              </a:spcAft>
              <a:buSzPts val="1400"/>
              <a:buNone/>
              <a:defRPr/>
            </a:lvl3pPr>
            <a:lvl4pPr lvl="3" algn="ctr">
              <a:spcBef>
                <a:spcPts val="0"/>
              </a:spcBef>
              <a:spcAft>
                <a:spcPts val="0"/>
              </a:spcAft>
              <a:buSzPts val="1400"/>
              <a:buNone/>
              <a:defRPr/>
            </a:lvl4pPr>
            <a:lvl5pPr lvl="4" algn="ctr">
              <a:spcBef>
                <a:spcPts val="0"/>
              </a:spcBef>
              <a:spcAft>
                <a:spcPts val="0"/>
              </a:spcAft>
              <a:buSzPts val="1400"/>
              <a:buNone/>
              <a:defRPr/>
            </a:lvl5pPr>
            <a:lvl6pPr lvl="5" algn="ctr">
              <a:spcBef>
                <a:spcPts val="0"/>
              </a:spcBef>
              <a:spcAft>
                <a:spcPts val="0"/>
              </a:spcAft>
              <a:buSzPts val="1400"/>
              <a:buNone/>
              <a:defRPr/>
            </a:lvl6pPr>
            <a:lvl7pPr lvl="6" algn="ctr">
              <a:spcBef>
                <a:spcPts val="0"/>
              </a:spcBef>
              <a:spcAft>
                <a:spcPts val="0"/>
              </a:spcAft>
              <a:buSzPts val="1400"/>
              <a:buNone/>
              <a:defRPr/>
            </a:lvl7pPr>
            <a:lvl8pPr lvl="7" algn="ctr">
              <a:spcBef>
                <a:spcPts val="0"/>
              </a:spcBef>
              <a:spcAft>
                <a:spcPts val="0"/>
              </a:spcAft>
              <a:buSzPts val="1400"/>
              <a:buNone/>
              <a:defRPr/>
            </a:lvl8pPr>
            <a:lvl9pPr lvl="8" algn="ctr">
              <a:spcBef>
                <a:spcPts val="0"/>
              </a:spcBef>
              <a:spcAft>
                <a:spcPts val="0"/>
              </a:spcAft>
              <a:buSzPts val="1400"/>
              <a:buNone/>
              <a:defRPr/>
            </a:lvl9pPr>
          </a:lstStyle>
          <a:p/>
        </p:txBody>
      </p:sp>
      <p:sp>
        <p:nvSpPr>
          <p:cNvPr id="80" name="Google Shape;80;p60"/>
          <p:cNvSpPr txBox="1"/>
          <p:nvPr>
            <p:ph idx="1" type="body"/>
          </p:nvPr>
        </p:nvSpPr>
        <p:spPr>
          <a:xfrm rot="5400000">
            <a:off x="1697038" y="-812799"/>
            <a:ext cx="5851525" cy="8026400"/>
          </a:xfrm>
          <a:prstGeom prst="rect">
            <a:avLst/>
          </a:prstGeom>
          <a:noFill/>
          <a:ln>
            <a:noFill/>
          </a:ln>
        </p:spPr>
        <p:txBody>
          <a:bodyPr anchorCtr="0" anchor="t" bIns="45700" lIns="91425" spcFirstLastPara="1" rIns="91425" wrap="square" tIns="45700">
            <a:noAutofit/>
          </a:bodyPr>
          <a:lstStyle>
            <a:lvl1pPr indent="-342900" lvl="0" marL="457200" algn="l">
              <a:spcBef>
                <a:spcPts val="360"/>
              </a:spcBef>
              <a:spcAft>
                <a:spcPts val="0"/>
              </a:spcAft>
              <a:buClr>
                <a:schemeClr val="dk1"/>
              </a:buClr>
              <a:buSzPts val="1800"/>
              <a:buChar char="•"/>
              <a:defRPr/>
            </a:lvl1pPr>
            <a:lvl2pPr indent="-342900" lvl="1" marL="914400" algn="l">
              <a:spcBef>
                <a:spcPts val="360"/>
              </a:spcBef>
              <a:spcAft>
                <a:spcPts val="0"/>
              </a:spcAft>
              <a:buClr>
                <a:schemeClr val="dk1"/>
              </a:buClr>
              <a:buSzPts val="1800"/>
              <a:buChar char="–"/>
              <a:defRPr/>
            </a:lvl2pPr>
            <a:lvl3pPr indent="-342900" lvl="2" marL="1371600" algn="l">
              <a:spcBef>
                <a:spcPts val="360"/>
              </a:spcBef>
              <a:spcAft>
                <a:spcPts val="0"/>
              </a:spcAft>
              <a:buClr>
                <a:schemeClr val="dk1"/>
              </a:buClr>
              <a:buSzPts val="1800"/>
              <a:buChar char="•"/>
              <a:defRPr/>
            </a:lvl3pPr>
            <a:lvl4pPr indent="-342900" lvl="3" marL="1828800" algn="l">
              <a:spcBef>
                <a:spcPts val="360"/>
              </a:spcBef>
              <a:spcAft>
                <a:spcPts val="0"/>
              </a:spcAft>
              <a:buClr>
                <a:schemeClr val="dk1"/>
              </a:buClr>
              <a:buSzPts val="1800"/>
              <a:buChar char="–"/>
              <a:defRPr/>
            </a:lvl4pPr>
            <a:lvl5pPr indent="-342900" lvl="4" marL="2286000" algn="l">
              <a:spcBef>
                <a:spcPts val="360"/>
              </a:spcBef>
              <a:spcAft>
                <a:spcPts val="0"/>
              </a:spcAft>
              <a:buClr>
                <a:schemeClr val="dk1"/>
              </a:buClr>
              <a:buSzPts val="1800"/>
              <a:buChar char="»"/>
              <a:defRPr/>
            </a:lvl5pPr>
            <a:lvl6pPr indent="-342900" lvl="5" marL="2743200" algn="l">
              <a:spcBef>
                <a:spcPts val="360"/>
              </a:spcBef>
              <a:spcAft>
                <a:spcPts val="0"/>
              </a:spcAft>
              <a:buClr>
                <a:schemeClr val="dk1"/>
              </a:buClr>
              <a:buSzPts val="1800"/>
              <a:buChar char="•"/>
              <a:defRPr/>
            </a:lvl6pPr>
            <a:lvl7pPr indent="-342900" lvl="6" marL="3200400" algn="l">
              <a:spcBef>
                <a:spcPts val="360"/>
              </a:spcBef>
              <a:spcAft>
                <a:spcPts val="0"/>
              </a:spcAft>
              <a:buClr>
                <a:schemeClr val="dk1"/>
              </a:buClr>
              <a:buSzPts val="1800"/>
              <a:buChar char="•"/>
              <a:defRPr/>
            </a:lvl7pPr>
            <a:lvl8pPr indent="-342900" lvl="7" marL="3657600" algn="l">
              <a:spcBef>
                <a:spcPts val="360"/>
              </a:spcBef>
              <a:spcAft>
                <a:spcPts val="0"/>
              </a:spcAft>
              <a:buClr>
                <a:schemeClr val="dk1"/>
              </a:buClr>
              <a:buSzPts val="1800"/>
              <a:buChar char="•"/>
              <a:defRPr/>
            </a:lvl8pPr>
            <a:lvl9pPr indent="-342900" lvl="8" marL="4114800" algn="l">
              <a:spcBef>
                <a:spcPts val="360"/>
              </a:spcBef>
              <a:spcAft>
                <a:spcPts val="0"/>
              </a:spcAft>
              <a:buClr>
                <a:schemeClr val="dk1"/>
              </a:buClr>
              <a:buSzPts val="1800"/>
              <a:buChar char="•"/>
              <a:defRPr/>
            </a:lvl9pPr>
          </a:lstStyle>
          <a:p/>
        </p:txBody>
      </p:sp>
      <p:sp>
        <p:nvSpPr>
          <p:cNvPr id="81" name="Google Shape;81;p60"/>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2" name="Google Shape;82;p60"/>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p:txBody>
      </p:sp>
      <p:sp>
        <p:nvSpPr>
          <p:cNvPr id="83" name="Google Shape;83;p60"/>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algn="r">
              <a:spcBef>
                <a:spcPts val="0"/>
              </a:spcBef>
              <a:buNone/>
              <a:defRPr b="0" i="0" sz="1200" u="none" cap="none" strike="noStrike">
                <a:solidFill>
                  <a:srgbClr val="898989"/>
                </a:solidFill>
                <a:latin typeface="Calibri"/>
                <a:ea typeface="Calibri"/>
                <a:cs typeface="Calibri"/>
                <a:sym typeface="Calibri"/>
              </a:defRPr>
            </a:lvl1pPr>
            <a:lvl2pPr indent="0" lvl="1" marL="0" algn="r">
              <a:spcBef>
                <a:spcPts val="0"/>
              </a:spcBef>
              <a:buNone/>
              <a:defRPr b="0" i="0" sz="1200" u="none" cap="none" strike="noStrike">
                <a:solidFill>
                  <a:srgbClr val="898989"/>
                </a:solidFill>
                <a:latin typeface="Calibri"/>
                <a:ea typeface="Calibri"/>
                <a:cs typeface="Calibri"/>
                <a:sym typeface="Calibri"/>
              </a:defRPr>
            </a:lvl2pPr>
            <a:lvl3pPr indent="0" lvl="2" marL="0" algn="r">
              <a:spcBef>
                <a:spcPts val="0"/>
              </a:spcBef>
              <a:buNone/>
              <a:defRPr b="0" i="0" sz="1200" u="none" cap="none" strike="noStrike">
                <a:solidFill>
                  <a:srgbClr val="898989"/>
                </a:solidFill>
                <a:latin typeface="Calibri"/>
                <a:ea typeface="Calibri"/>
                <a:cs typeface="Calibri"/>
                <a:sym typeface="Calibri"/>
              </a:defRPr>
            </a:lvl3pPr>
            <a:lvl4pPr indent="0" lvl="3" marL="0" algn="r">
              <a:spcBef>
                <a:spcPts val="0"/>
              </a:spcBef>
              <a:buNone/>
              <a:defRPr b="0" i="0" sz="1200" u="none" cap="none" strike="noStrike">
                <a:solidFill>
                  <a:srgbClr val="898989"/>
                </a:solidFill>
                <a:latin typeface="Calibri"/>
                <a:ea typeface="Calibri"/>
                <a:cs typeface="Calibri"/>
                <a:sym typeface="Calibri"/>
              </a:defRPr>
            </a:lvl4pPr>
            <a:lvl5pPr indent="0" lvl="4" marL="0" algn="r">
              <a:spcBef>
                <a:spcPts val="0"/>
              </a:spcBef>
              <a:buNone/>
              <a:defRPr b="0" i="0" sz="1200" u="none" cap="none" strike="noStrike">
                <a:solidFill>
                  <a:srgbClr val="898989"/>
                </a:solidFill>
                <a:latin typeface="Calibri"/>
                <a:ea typeface="Calibri"/>
                <a:cs typeface="Calibri"/>
                <a:sym typeface="Calibri"/>
              </a:defRPr>
            </a:lvl5pPr>
            <a:lvl6pPr indent="0" lvl="5" marL="0" algn="r">
              <a:spcBef>
                <a:spcPts val="0"/>
              </a:spcBef>
              <a:buNone/>
              <a:defRPr b="0" i="0" sz="1200" u="none" cap="none" strike="noStrike">
                <a:solidFill>
                  <a:srgbClr val="898989"/>
                </a:solidFill>
                <a:latin typeface="Calibri"/>
                <a:ea typeface="Calibri"/>
                <a:cs typeface="Calibri"/>
                <a:sym typeface="Calibri"/>
              </a:defRPr>
            </a:lvl6pPr>
            <a:lvl7pPr indent="0" lvl="6" marL="0" algn="r">
              <a:spcBef>
                <a:spcPts val="0"/>
              </a:spcBef>
              <a:buNone/>
              <a:defRPr b="0" i="0" sz="1200" u="none" cap="none" strike="noStrike">
                <a:solidFill>
                  <a:srgbClr val="898989"/>
                </a:solidFill>
                <a:latin typeface="Calibri"/>
                <a:ea typeface="Calibri"/>
                <a:cs typeface="Calibri"/>
                <a:sym typeface="Calibri"/>
              </a:defRPr>
            </a:lvl7pPr>
            <a:lvl8pPr indent="0" lvl="7" marL="0" algn="r">
              <a:spcBef>
                <a:spcPts val="0"/>
              </a:spcBef>
              <a:buNone/>
              <a:defRPr b="0" i="0" sz="1200" u="none" cap="none" strike="noStrike">
                <a:solidFill>
                  <a:srgbClr val="898989"/>
                </a:solidFill>
                <a:latin typeface="Calibri"/>
                <a:ea typeface="Calibri"/>
                <a:cs typeface="Calibri"/>
                <a:sym typeface="Calibri"/>
              </a:defRPr>
            </a:lvl8pPr>
            <a:lvl9pPr indent="0" lvl="8" mar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Slide" showMasterSp="0" type="title">
  <p:cSld name="TITLE">
    <p:spTree>
      <p:nvGrpSpPr>
        <p:cNvPr id="91" name="Shape 91"/>
        <p:cNvGrpSpPr/>
        <p:nvPr/>
      </p:nvGrpSpPr>
      <p:grpSpPr>
        <a:xfrm>
          <a:off x="0" y="0"/>
          <a:ext cx="0" cy="0"/>
          <a:chOff x="0" y="0"/>
          <a:chExt cx="0" cy="0"/>
        </a:xfrm>
      </p:grpSpPr>
      <p:sp>
        <p:nvSpPr>
          <p:cNvPr id="92" name="Google Shape;92;p62"/>
          <p:cNvSpPr/>
          <p:nvPr/>
        </p:nvSpPr>
        <p:spPr>
          <a:xfrm>
            <a:off x="0" y="-3175"/>
            <a:ext cx="8686800" cy="1590675"/>
          </a:xfrm>
          <a:prstGeom prst="rect">
            <a:avLst/>
          </a:prstGeom>
          <a:solidFill>
            <a:srgbClr val="FF6600"/>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pic>
        <p:nvPicPr>
          <p:cNvPr descr="halftone.png" id="93" name="Google Shape;93;p62"/>
          <p:cNvPicPr preferRelativeResize="0"/>
          <p:nvPr/>
        </p:nvPicPr>
        <p:blipFill rotWithShape="1">
          <a:blip r:embed="rId2">
            <a:alphaModFix/>
          </a:blip>
          <a:srcRect b="0" l="0" r="0" t="0"/>
          <a:stretch/>
        </p:blipFill>
        <p:spPr>
          <a:xfrm>
            <a:off x="0" y="1663700"/>
            <a:ext cx="8686800" cy="1663700"/>
          </a:xfrm>
          <a:prstGeom prst="rect">
            <a:avLst/>
          </a:prstGeom>
          <a:noFill/>
          <a:ln>
            <a:noFill/>
          </a:ln>
        </p:spPr>
      </p:pic>
      <p:pic>
        <p:nvPicPr>
          <p:cNvPr descr="map.png" id="94" name="Google Shape;94;p62"/>
          <p:cNvPicPr preferRelativeResize="0"/>
          <p:nvPr/>
        </p:nvPicPr>
        <p:blipFill rotWithShape="1">
          <a:blip r:embed="rId3">
            <a:alphaModFix/>
          </a:blip>
          <a:srcRect b="0" l="0" r="0" t="0"/>
          <a:stretch/>
        </p:blipFill>
        <p:spPr>
          <a:xfrm>
            <a:off x="9110134" y="2730500"/>
            <a:ext cx="3026833" cy="1570038"/>
          </a:xfrm>
          <a:prstGeom prst="rect">
            <a:avLst/>
          </a:prstGeom>
          <a:noFill/>
          <a:ln>
            <a:noFill/>
          </a:ln>
        </p:spPr>
      </p:pic>
      <p:sp>
        <p:nvSpPr>
          <p:cNvPr id="95" name="Google Shape;95;p62"/>
          <p:cNvSpPr/>
          <p:nvPr/>
        </p:nvSpPr>
        <p:spPr>
          <a:xfrm>
            <a:off x="9156700" y="6402388"/>
            <a:ext cx="2980267" cy="400050"/>
          </a:xfrm>
          <a:prstGeom prst="rect">
            <a:avLst/>
          </a:prstGeom>
          <a:solidFill>
            <a:srgbClr val="132C4A"/>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800" u="none" cap="none" strike="noStrike">
              <a:solidFill>
                <a:schemeClr val="lt1"/>
              </a:solidFill>
              <a:latin typeface="Calibri"/>
              <a:ea typeface="Calibri"/>
              <a:cs typeface="Calibri"/>
              <a:sym typeface="Calibri"/>
            </a:endParaRPr>
          </a:p>
        </p:txBody>
      </p:sp>
      <p:sp>
        <p:nvSpPr>
          <p:cNvPr id="96" name="Google Shape;96;p62"/>
          <p:cNvSpPr txBox="1"/>
          <p:nvPr/>
        </p:nvSpPr>
        <p:spPr>
          <a:xfrm>
            <a:off x="9156700" y="6430964"/>
            <a:ext cx="2980267" cy="231775"/>
          </a:xfrm>
          <a:prstGeom prst="rect">
            <a:avLst/>
          </a:prstGeom>
          <a:noFill/>
          <a:ln>
            <a:noFill/>
          </a:ln>
        </p:spPr>
        <p:txBody>
          <a:bodyPr anchorCtr="0" anchor="t" bIns="45700" lIns="91425" spcFirstLastPara="1" rIns="91425" wrap="square" tIns="45700">
            <a:spAutoFit/>
          </a:bodyPr>
          <a:lstStyle/>
          <a:p>
            <a:pPr indent="0" lvl="0" marL="0" marR="0" rtl="0" algn="ctr">
              <a:spcBef>
                <a:spcPts val="0"/>
              </a:spcBef>
              <a:spcAft>
                <a:spcPts val="0"/>
              </a:spcAft>
              <a:buNone/>
            </a:pPr>
            <a:r>
              <a:rPr b="1" i="0" lang="en-US" sz="900" u="none" cap="none" strike="noStrike">
                <a:solidFill>
                  <a:srgbClr val="D8D8D8"/>
                </a:solidFill>
                <a:latin typeface="Calibri"/>
                <a:ea typeface="Calibri"/>
                <a:cs typeface="Calibri"/>
                <a:sym typeface="Calibri"/>
              </a:rPr>
              <a:t>www.nettconsultants.com</a:t>
            </a:r>
            <a:endParaRPr/>
          </a:p>
        </p:txBody>
      </p:sp>
      <p:sp>
        <p:nvSpPr>
          <p:cNvPr id="97" name="Google Shape;97;p62"/>
          <p:cNvSpPr txBox="1"/>
          <p:nvPr/>
        </p:nvSpPr>
        <p:spPr>
          <a:xfrm>
            <a:off x="112184" y="6397625"/>
            <a:ext cx="5094816" cy="300038"/>
          </a:xfrm>
          <a:prstGeom prst="rect">
            <a:avLst/>
          </a:prstGeom>
          <a:noFill/>
          <a:ln>
            <a:noFill/>
          </a:ln>
        </p:spPr>
        <p:txBody>
          <a:bodyPr anchorCtr="0" anchor="t" bIns="45700" lIns="91425" spcFirstLastPara="1" rIns="91425" wrap="square" tIns="45700">
            <a:spAutoFit/>
          </a:bodyPr>
          <a:lstStyle/>
          <a:p>
            <a:pPr indent="0" lvl="0" marL="0" marR="0" rtl="0" algn="l">
              <a:spcBef>
                <a:spcPts val="0"/>
              </a:spcBef>
              <a:spcAft>
                <a:spcPts val="0"/>
              </a:spcAft>
              <a:buNone/>
            </a:pPr>
            <a:r>
              <a:rPr b="0" i="1" lang="en-US" sz="1350" u="none" cap="none" strike="noStrike">
                <a:solidFill>
                  <a:srgbClr val="2F5597"/>
                </a:solidFill>
                <a:latin typeface="Arial"/>
                <a:ea typeface="Arial"/>
                <a:cs typeface="Arial"/>
                <a:sym typeface="Arial"/>
              </a:rPr>
              <a:t>Transformation Through Ethical Consulting</a:t>
            </a:r>
            <a:endParaRPr/>
          </a:p>
        </p:txBody>
      </p:sp>
      <p:pic>
        <p:nvPicPr>
          <p:cNvPr id="98" name="Google Shape;98;p62"/>
          <p:cNvPicPr preferRelativeResize="0"/>
          <p:nvPr/>
        </p:nvPicPr>
        <p:blipFill rotWithShape="1">
          <a:blip r:embed="rId4">
            <a:alphaModFix/>
          </a:blip>
          <a:srcRect b="0" l="0" r="0" t="0"/>
          <a:stretch/>
        </p:blipFill>
        <p:spPr>
          <a:xfrm>
            <a:off x="8686800" y="-3175"/>
            <a:ext cx="3505200" cy="1590675"/>
          </a:xfrm>
          <a:prstGeom prst="rect">
            <a:avLst/>
          </a:prstGeom>
          <a:noFill/>
          <a:ln>
            <a:noFill/>
          </a:ln>
        </p:spPr>
      </p:pic>
      <p:sp>
        <p:nvSpPr>
          <p:cNvPr id="99" name="Google Shape;99;p62"/>
          <p:cNvSpPr txBox="1"/>
          <p:nvPr>
            <p:ph type="ctrTitle"/>
          </p:nvPr>
        </p:nvSpPr>
        <p:spPr>
          <a:xfrm>
            <a:off x="0" y="5318"/>
            <a:ext cx="8686800" cy="1582185"/>
          </a:xfrm>
          <a:prstGeom prst="rect">
            <a:avLst/>
          </a:prstGeom>
          <a:noFill/>
          <a:ln>
            <a:noFill/>
          </a:ln>
        </p:spPr>
        <p:txBody>
          <a:bodyPr anchorCtr="0" anchor="ctr" bIns="45700" lIns="91425" spcFirstLastPara="1" rIns="91425" wrap="square" tIns="45700">
            <a:noAutofit/>
          </a:bodyPr>
          <a:lstStyle>
            <a:lvl1pPr lvl="0" algn="ctr">
              <a:lnSpc>
                <a:spcPct val="90000"/>
              </a:lnSpc>
              <a:spcBef>
                <a:spcPts val="0"/>
              </a:spcBef>
              <a:spcAft>
                <a:spcPts val="0"/>
              </a:spcAft>
              <a:buSzPts val="1400"/>
              <a:buNone/>
              <a:defRPr b="1" sz="4500" cap="small">
                <a:solidFill>
                  <a:schemeClr val="lt1"/>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0" name="Google Shape;100;p62"/>
          <p:cNvSpPr txBox="1"/>
          <p:nvPr>
            <p:ph idx="1" type="subTitle"/>
          </p:nvPr>
        </p:nvSpPr>
        <p:spPr>
          <a:xfrm>
            <a:off x="2" y="3524597"/>
            <a:ext cx="8686799" cy="1620982"/>
          </a:xfrm>
          <a:prstGeom prst="rect">
            <a:avLst/>
          </a:prstGeom>
          <a:solidFill>
            <a:srgbClr val="D8D8D8"/>
          </a:solidFill>
          <a:ln>
            <a:noFill/>
          </a:ln>
        </p:spPr>
        <p:txBody>
          <a:bodyPr anchorCtr="0" anchor="t" bIns="45700" lIns="91425" spcFirstLastPara="1" rIns="91425" wrap="square" tIns="45700">
            <a:normAutofit/>
          </a:bodyPr>
          <a:lstStyle>
            <a:lvl1pPr lvl="0" algn="ctr">
              <a:spcBef>
                <a:spcPts val="750"/>
              </a:spcBef>
              <a:spcAft>
                <a:spcPts val="0"/>
              </a:spcAft>
              <a:buClr>
                <a:schemeClr val="dk1"/>
              </a:buClr>
              <a:buSzPts val="3300"/>
              <a:buNone/>
              <a:defRPr b="0" i="1" sz="3300"/>
            </a:lvl1pPr>
            <a:lvl2pPr lvl="1" algn="ctr">
              <a:spcBef>
                <a:spcPts val="450"/>
              </a:spcBef>
              <a:spcAft>
                <a:spcPts val="0"/>
              </a:spcAft>
              <a:buClr>
                <a:srgbClr val="C00000"/>
              </a:buClr>
              <a:buSzPts val="1500"/>
              <a:buNone/>
              <a:defRPr sz="1500"/>
            </a:lvl2pPr>
            <a:lvl3pPr lvl="2" algn="ctr">
              <a:lnSpc>
                <a:spcPct val="90000"/>
              </a:lnSpc>
              <a:spcBef>
                <a:spcPts val="450"/>
              </a:spcBef>
              <a:spcAft>
                <a:spcPts val="0"/>
              </a:spcAft>
              <a:buClr>
                <a:srgbClr val="2F5597"/>
              </a:buClr>
              <a:buSzPts val="1350"/>
              <a:buNone/>
              <a:defRPr sz="1350"/>
            </a:lvl3pPr>
            <a:lvl4pPr lvl="3" algn="ctr">
              <a:lnSpc>
                <a:spcPct val="90000"/>
              </a:lnSpc>
              <a:spcBef>
                <a:spcPts val="375"/>
              </a:spcBef>
              <a:spcAft>
                <a:spcPts val="0"/>
              </a:spcAft>
              <a:buClr>
                <a:schemeClr val="dk1"/>
              </a:buClr>
              <a:buSzPts val="1200"/>
              <a:buNone/>
              <a:defRPr sz="1200"/>
            </a:lvl4pPr>
            <a:lvl5pPr lvl="4" algn="ctr">
              <a:lnSpc>
                <a:spcPct val="90000"/>
              </a:lnSpc>
              <a:spcBef>
                <a:spcPts val="375"/>
              </a:spcBef>
              <a:spcAft>
                <a:spcPts val="0"/>
              </a:spcAft>
              <a:buClr>
                <a:schemeClr val="dk1"/>
              </a:buClr>
              <a:buSzPts val="1200"/>
              <a:buNone/>
              <a:defRPr sz="1200"/>
            </a:lvl5pPr>
            <a:lvl6pPr lvl="5" algn="ctr">
              <a:lnSpc>
                <a:spcPct val="90000"/>
              </a:lnSpc>
              <a:spcBef>
                <a:spcPts val="375"/>
              </a:spcBef>
              <a:spcAft>
                <a:spcPts val="0"/>
              </a:spcAft>
              <a:buClr>
                <a:schemeClr val="dk1"/>
              </a:buClr>
              <a:buSzPts val="1200"/>
              <a:buNone/>
              <a:defRPr sz="1200"/>
            </a:lvl6pPr>
            <a:lvl7pPr lvl="6" algn="ctr">
              <a:lnSpc>
                <a:spcPct val="90000"/>
              </a:lnSpc>
              <a:spcBef>
                <a:spcPts val="375"/>
              </a:spcBef>
              <a:spcAft>
                <a:spcPts val="0"/>
              </a:spcAft>
              <a:buClr>
                <a:schemeClr val="dk1"/>
              </a:buClr>
              <a:buSzPts val="1200"/>
              <a:buNone/>
              <a:defRPr sz="1200"/>
            </a:lvl7pPr>
            <a:lvl8pPr lvl="7" algn="ctr">
              <a:lnSpc>
                <a:spcPct val="90000"/>
              </a:lnSpc>
              <a:spcBef>
                <a:spcPts val="375"/>
              </a:spcBef>
              <a:spcAft>
                <a:spcPts val="0"/>
              </a:spcAft>
              <a:buClr>
                <a:schemeClr val="dk1"/>
              </a:buClr>
              <a:buSzPts val="1200"/>
              <a:buNone/>
              <a:defRPr sz="1200"/>
            </a:lvl8pPr>
            <a:lvl9pPr lvl="8" algn="ctr">
              <a:lnSpc>
                <a:spcPct val="90000"/>
              </a:lnSpc>
              <a:spcBef>
                <a:spcPts val="375"/>
              </a:spcBef>
              <a:spcAft>
                <a:spcPts val="0"/>
              </a:spcAft>
              <a:buClr>
                <a:schemeClr val="dk1"/>
              </a:buClr>
              <a:buSzPts val="1200"/>
              <a:buNone/>
              <a:defRPr sz="1200"/>
            </a:lvl9pPr>
          </a:lstStyle>
          <a:p/>
        </p:txBody>
      </p:sp>
    </p:spTree>
  </p:cSld>
  <p:clrMapOvr>
    <a:masterClrMapping/>
  </p:clrMapOvr>
  <p:transition>
    <p:comb/>
  </p:transition>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p:cSld name="Title and Content">
    <p:spTree>
      <p:nvGrpSpPr>
        <p:cNvPr id="101" name="Shape 101"/>
        <p:cNvGrpSpPr/>
        <p:nvPr/>
      </p:nvGrpSpPr>
      <p:grpSpPr>
        <a:xfrm>
          <a:off x="0" y="0"/>
          <a:ext cx="0" cy="0"/>
          <a:chOff x="0" y="0"/>
          <a:chExt cx="0" cy="0"/>
        </a:xfrm>
      </p:grpSpPr>
      <p:sp>
        <p:nvSpPr>
          <p:cNvPr id="102" name="Google Shape;102;p63"/>
          <p:cNvSpPr txBox="1"/>
          <p:nvPr>
            <p:ph type="title"/>
          </p:nvPr>
        </p:nvSpPr>
        <p:spPr>
          <a:xfrm>
            <a:off x="457200" y="50844"/>
            <a:ext cx="8752789" cy="1000668"/>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sz="3000" cap="small">
                <a:solidFill>
                  <a:srgbClr val="1E4E79"/>
                </a:solidFill>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3" name="Google Shape;103;p63"/>
          <p:cNvSpPr txBox="1"/>
          <p:nvPr>
            <p:ph idx="1" type="body"/>
          </p:nvPr>
        </p:nvSpPr>
        <p:spPr>
          <a:xfrm>
            <a:off x="228600" y="1770612"/>
            <a:ext cx="8981389" cy="4688379"/>
          </a:xfrm>
          <a:prstGeom prst="rect">
            <a:avLst/>
          </a:prstGeom>
          <a:noFill/>
          <a:ln>
            <a:noFill/>
          </a:ln>
        </p:spPr>
        <p:txBody>
          <a:bodyPr anchorCtr="0" anchor="t" bIns="45700" lIns="91425" spcFirstLastPara="1" rIns="91425" wrap="square" tIns="45700">
            <a:normAutofit/>
          </a:bodyPr>
          <a:lstStyle>
            <a:lvl1pPr indent="-438150" lvl="0" marL="457200" algn="l">
              <a:spcBef>
                <a:spcPts val="750"/>
              </a:spcBef>
              <a:spcAft>
                <a:spcPts val="0"/>
              </a:spcAft>
              <a:buClr>
                <a:schemeClr val="dk1"/>
              </a:buClr>
              <a:buSzPts val="3300"/>
              <a:buChar char="•"/>
              <a:defRPr sz="3300"/>
            </a:lvl1pPr>
            <a:lvl2pPr indent="-419100" lvl="1" marL="914400" algn="l">
              <a:spcBef>
                <a:spcPts val="450"/>
              </a:spcBef>
              <a:spcAft>
                <a:spcPts val="0"/>
              </a:spcAft>
              <a:buClr>
                <a:schemeClr val="accent2"/>
              </a:buClr>
              <a:buSzPts val="3000"/>
              <a:buFont typeface="Lucida Sans"/>
              <a:buChar char="–"/>
              <a:defRPr sz="3000">
                <a:solidFill>
                  <a:schemeClr val="accent2"/>
                </a:solidFill>
              </a:defRPr>
            </a:lvl2pPr>
            <a:lvl3pPr indent="-400050" lvl="2" marL="1371600" algn="l">
              <a:lnSpc>
                <a:spcPct val="90000"/>
              </a:lnSpc>
              <a:spcBef>
                <a:spcPts val="450"/>
              </a:spcBef>
              <a:spcAft>
                <a:spcPts val="0"/>
              </a:spcAft>
              <a:buClr>
                <a:srgbClr val="1F3864"/>
              </a:buClr>
              <a:buSzPts val="2700"/>
              <a:buFont typeface="Courier New"/>
              <a:buChar char="o"/>
              <a:defRPr sz="2700">
                <a:solidFill>
                  <a:srgbClr val="1F3864"/>
                </a:solidFill>
              </a:defRPr>
            </a:lvl3pPr>
            <a:lvl4pPr indent="-381000" lvl="3" marL="1828800" algn="l">
              <a:lnSpc>
                <a:spcPct val="90000"/>
              </a:lnSpc>
              <a:spcBef>
                <a:spcPts val="375"/>
              </a:spcBef>
              <a:spcAft>
                <a:spcPts val="0"/>
              </a:spcAft>
              <a:buClr>
                <a:schemeClr val="dk1"/>
              </a:buClr>
              <a:buSzPts val="2400"/>
              <a:buChar char="•"/>
              <a:defRPr sz="2400"/>
            </a:lvl4pPr>
            <a:lvl5pPr indent="-381000" lvl="4" marL="2286000" algn="l">
              <a:lnSpc>
                <a:spcPct val="90000"/>
              </a:lnSpc>
              <a:spcBef>
                <a:spcPts val="375"/>
              </a:spcBef>
              <a:spcAft>
                <a:spcPts val="0"/>
              </a:spcAft>
              <a:buClr>
                <a:schemeClr val="dk1"/>
              </a:buClr>
              <a:buSzPts val="2400"/>
              <a:buChar char="•"/>
              <a:defRPr sz="2400"/>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ection Header" type="secHead">
  <p:cSld name="SECTION_HEADER">
    <p:spTree>
      <p:nvGrpSpPr>
        <p:cNvPr id="104" name="Shape 104"/>
        <p:cNvGrpSpPr/>
        <p:nvPr/>
      </p:nvGrpSpPr>
      <p:grpSpPr>
        <a:xfrm>
          <a:off x="0" y="0"/>
          <a:ext cx="0" cy="0"/>
          <a:chOff x="0" y="0"/>
          <a:chExt cx="0" cy="0"/>
        </a:xfrm>
      </p:grpSpPr>
      <p:sp>
        <p:nvSpPr>
          <p:cNvPr id="105" name="Google Shape;105;p64"/>
          <p:cNvSpPr txBox="1"/>
          <p:nvPr>
            <p:ph type="title"/>
          </p:nvPr>
        </p:nvSpPr>
        <p:spPr>
          <a:xfrm>
            <a:off x="831851" y="1709740"/>
            <a:ext cx="10515600" cy="2852737"/>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45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06" name="Google Shape;106;p64"/>
          <p:cNvSpPr txBox="1"/>
          <p:nvPr>
            <p:ph idx="1" type="body"/>
          </p:nvPr>
        </p:nvSpPr>
        <p:spPr>
          <a:xfrm>
            <a:off x="831851" y="4589465"/>
            <a:ext cx="10515600" cy="1500187"/>
          </a:xfrm>
          <a:prstGeom prst="rect">
            <a:avLst/>
          </a:prstGeom>
          <a:noFill/>
          <a:ln>
            <a:noFill/>
          </a:ln>
        </p:spPr>
        <p:txBody>
          <a:bodyPr anchorCtr="0" anchor="t" bIns="45700" lIns="91425" spcFirstLastPara="1" rIns="91425" wrap="square" tIns="45700">
            <a:noAutofit/>
          </a:bodyPr>
          <a:lstStyle>
            <a:lvl1pPr indent="-228600" lvl="0" marL="457200" algn="l">
              <a:spcBef>
                <a:spcPts val="750"/>
              </a:spcBef>
              <a:spcAft>
                <a:spcPts val="0"/>
              </a:spcAft>
              <a:buClr>
                <a:srgbClr val="888888"/>
              </a:buClr>
              <a:buSzPts val="1800"/>
              <a:buNone/>
              <a:defRPr sz="1800">
                <a:solidFill>
                  <a:srgbClr val="888888"/>
                </a:solidFill>
              </a:defRPr>
            </a:lvl1pPr>
            <a:lvl2pPr indent="-228600" lvl="1" marL="914400" algn="l">
              <a:spcBef>
                <a:spcPts val="450"/>
              </a:spcBef>
              <a:spcAft>
                <a:spcPts val="0"/>
              </a:spcAft>
              <a:buClr>
                <a:srgbClr val="888888"/>
              </a:buClr>
              <a:buSzPts val="1500"/>
              <a:buNone/>
              <a:defRPr sz="1500">
                <a:solidFill>
                  <a:srgbClr val="888888"/>
                </a:solidFill>
              </a:defRPr>
            </a:lvl2pPr>
            <a:lvl3pPr indent="-228600" lvl="2" marL="1371600" algn="l">
              <a:lnSpc>
                <a:spcPct val="90000"/>
              </a:lnSpc>
              <a:spcBef>
                <a:spcPts val="450"/>
              </a:spcBef>
              <a:spcAft>
                <a:spcPts val="0"/>
              </a:spcAft>
              <a:buClr>
                <a:srgbClr val="888888"/>
              </a:buClr>
              <a:buSzPts val="1350"/>
              <a:buNone/>
              <a:defRPr sz="1350">
                <a:solidFill>
                  <a:srgbClr val="888888"/>
                </a:solidFill>
              </a:defRPr>
            </a:lvl3pPr>
            <a:lvl4pPr indent="-228600" lvl="3" marL="1828800" algn="l">
              <a:lnSpc>
                <a:spcPct val="90000"/>
              </a:lnSpc>
              <a:spcBef>
                <a:spcPts val="375"/>
              </a:spcBef>
              <a:spcAft>
                <a:spcPts val="0"/>
              </a:spcAft>
              <a:buClr>
                <a:srgbClr val="888888"/>
              </a:buClr>
              <a:buSzPts val="1200"/>
              <a:buNone/>
              <a:defRPr sz="1200">
                <a:solidFill>
                  <a:srgbClr val="888888"/>
                </a:solidFill>
              </a:defRPr>
            </a:lvl4pPr>
            <a:lvl5pPr indent="-228600" lvl="4" marL="2286000" algn="l">
              <a:lnSpc>
                <a:spcPct val="90000"/>
              </a:lnSpc>
              <a:spcBef>
                <a:spcPts val="375"/>
              </a:spcBef>
              <a:spcAft>
                <a:spcPts val="0"/>
              </a:spcAft>
              <a:buClr>
                <a:srgbClr val="888888"/>
              </a:buClr>
              <a:buSzPts val="1200"/>
              <a:buNone/>
              <a:defRPr sz="1200">
                <a:solidFill>
                  <a:srgbClr val="888888"/>
                </a:solidFill>
              </a:defRPr>
            </a:lvl5pPr>
            <a:lvl6pPr indent="-228600" lvl="5" marL="2743200" algn="l">
              <a:lnSpc>
                <a:spcPct val="90000"/>
              </a:lnSpc>
              <a:spcBef>
                <a:spcPts val="375"/>
              </a:spcBef>
              <a:spcAft>
                <a:spcPts val="0"/>
              </a:spcAft>
              <a:buClr>
                <a:srgbClr val="888888"/>
              </a:buClr>
              <a:buSzPts val="1200"/>
              <a:buNone/>
              <a:defRPr sz="1200">
                <a:solidFill>
                  <a:srgbClr val="888888"/>
                </a:solidFill>
              </a:defRPr>
            </a:lvl6pPr>
            <a:lvl7pPr indent="-228600" lvl="6" marL="3200400" algn="l">
              <a:lnSpc>
                <a:spcPct val="90000"/>
              </a:lnSpc>
              <a:spcBef>
                <a:spcPts val="375"/>
              </a:spcBef>
              <a:spcAft>
                <a:spcPts val="0"/>
              </a:spcAft>
              <a:buClr>
                <a:srgbClr val="888888"/>
              </a:buClr>
              <a:buSzPts val="1200"/>
              <a:buNone/>
              <a:defRPr sz="1200">
                <a:solidFill>
                  <a:srgbClr val="888888"/>
                </a:solidFill>
              </a:defRPr>
            </a:lvl7pPr>
            <a:lvl8pPr indent="-228600" lvl="7" marL="3657600" algn="l">
              <a:lnSpc>
                <a:spcPct val="90000"/>
              </a:lnSpc>
              <a:spcBef>
                <a:spcPts val="375"/>
              </a:spcBef>
              <a:spcAft>
                <a:spcPts val="0"/>
              </a:spcAft>
              <a:buClr>
                <a:srgbClr val="888888"/>
              </a:buClr>
              <a:buSzPts val="1200"/>
              <a:buNone/>
              <a:defRPr sz="1200">
                <a:solidFill>
                  <a:srgbClr val="888888"/>
                </a:solidFill>
              </a:defRPr>
            </a:lvl8pPr>
            <a:lvl9pPr indent="-228600" lvl="8" marL="4114800" algn="l">
              <a:lnSpc>
                <a:spcPct val="90000"/>
              </a:lnSpc>
              <a:spcBef>
                <a:spcPts val="375"/>
              </a:spcBef>
              <a:spcAft>
                <a:spcPts val="0"/>
              </a:spcAft>
              <a:buClr>
                <a:srgbClr val="888888"/>
              </a:buClr>
              <a:buSzPts val="1200"/>
              <a:buNone/>
              <a:defRPr sz="1200">
                <a:solidFill>
                  <a:srgbClr val="888888"/>
                </a:solidFill>
              </a:defRPr>
            </a:lvl9pPr>
          </a:lstStyle>
          <a:p/>
        </p:txBody>
      </p:sp>
      <p:sp>
        <p:nvSpPr>
          <p:cNvPr id="107" name="Google Shape;107;p64"/>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8" name="Google Shape;108;p64"/>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09" name="Google Shape;109;p64"/>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mparison" type="twoTxTwoObj">
  <p:cSld name="TWO_OBJECTS_WITH_TEXT">
    <p:spTree>
      <p:nvGrpSpPr>
        <p:cNvPr id="110" name="Shape 110"/>
        <p:cNvGrpSpPr/>
        <p:nvPr/>
      </p:nvGrpSpPr>
      <p:grpSpPr>
        <a:xfrm>
          <a:off x="0" y="0"/>
          <a:ext cx="0" cy="0"/>
          <a:chOff x="0" y="0"/>
          <a:chExt cx="0" cy="0"/>
        </a:xfrm>
      </p:grpSpPr>
      <p:sp>
        <p:nvSpPr>
          <p:cNvPr id="111" name="Google Shape;111;p65"/>
          <p:cNvSpPr txBox="1"/>
          <p:nvPr>
            <p:ph type="title"/>
          </p:nvPr>
        </p:nvSpPr>
        <p:spPr>
          <a:xfrm>
            <a:off x="839788" y="365127"/>
            <a:ext cx="10515600" cy="1325563"/>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12" name="Google Shape;112;p65"/>
          <p:cNvSpPr txBox="1"/>
          <p:nvPr>
            <p:ph idx="1" type="body"/>
          </p:nvPr>
        </p:nvSpPr>
        <p:spPr>
          <a:xfrm>
            <a:off x="839789" y="1681163"/>
            <a:ext cx="5157787" cy="823912"/>
          </a:xfrm>
          <a:prstGeom prst="rect">
            <a:avLst/>
          </a:prstGeom>
          <a:noFill/>
          <a:ln>
            <a:noFill/>
          </a:ln>
        </p:spPr>
        <p:txBody>
          <a:bodyPr anchorCtr="0" anchor="b" bIns="45700" lIns="91425" spcFirstLastPara="1" rIns="91425" wrap="square" tIns="45700">
            <a:noAutofit/>
          </a:bodyPr>
          <a:lstStyle>
            <a:lvl1pPr indent="-228600" lvl="0" marL="457200" algn="l">
              <a:spcBef>
                <a:spcPts val="750"/>
              </a:spcBef>
              <a:spcAft>
                <a:spcPts val="0"/>
              </a:spcAft>
              <a:buClr>
                <a:schemeClr val="dk1"/>
              </a:buClr>
              <a:buSzPts val="1800"/>
              <a:buNone/>
              <a:defRPr b="1" sz="1800"/>
            </a:lvl1pPr>
            <a:lvl2pPr indent="-228600" lvl="1" marL="914400" algn="l">
              <a:spcBef>
                <a:spcPts val="450"/>
              </a:spcBef>
              <a:spcAft>
                <a:spcPts val="0"/>
              </a:spcAft>
              <a:buClr>
                <a:srgbClr val="C00000"/>
              </a:buClr>
              <a:buSzPts val="1500"/>
              <a:buNone/>
              <a:defRPr b="1" sz="1500"/>
            </a:lvl2pPr>
            <a:lvl3pPr indent="-228600" lvl="2" marL="1371600" algn="l">
              <a:lnSpc>
                <a:spcPct val="90000"/>
              </a:lnSpc>
              <a:spcBef>
                <a:spcPts val="450"/>
              </a:spcBef>
              <a:spcAft>
                <a:spcPts val="0"/>
              </a:spcAft>
              <a:buClr>
                <a:srgbClr val="2F5597"/>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13" name="Google Shape;113;p65"/>
          <p:cNvSpPr txBox="1"/>
          <p:nvPr>
            <p:ph idx="2" type="body"/>
          </p:nvPr>
        </p:nvSpPr>
        <p:spPr>
          <a:xfrm>
            <a:off x="839789" y="2505075"/>
            <a:ext cx="5157787" cy="3684588"/>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4" name="Google Shape;114;p65"/>
          <p:cNvSpPr txBox="1"/>
          <p:nvPr>
            <p:ph idx="3" type="body"/>
          </p:nvPr>
        </p:nvSpPr>
        <p:spPr>
          <a:xfrm>
            <a:off x="6172201" y="1681163"/>
            <a:ext cx="5183188" cy="823912"/>
          </a:xfrm>
          <a:prstGeom prst="rect">
            <a:avLst/>
          </a:prstGeom>
          <a:noFill/>
          <a:ln>
            <a:noFill/>
          </a:ln>
        </p:spPr>
        <p:txBody>
          <a:bodyPr anchorCtr="0" anchor="b" bIns="45700" lIns="91425" spcFirstLastPara="1" rIns="91425" wrap="square" tIns="45700">
            <a:noAutofit/>
          </a:bodyPr>
          <a:lstStyle>
            <a:lvl1pPr indent="-228600" lvl="0" marL="457200" algn="l">
              <a:spcBef>
                <a:spcPts val="750"/>
              </a:spcBef>
              <a:spcAft>
                <a:spcPts val="0"/>
              </a:spcAft>
              <a:buClr>
                <a:schemeClr val="dk1"/>
              </a:buClr>
              <a:buSzPts val="1800"/>
              <a:buNone/>
              <a:defRPr b="1" sz="1800"/>
            </a:lvl1pPr>
            <a:lvl2pPr indent="-228600" lvl="1" marL="914400" algn="l">
              <a:spcBef>
                <a:spcPts val="450"/>
              </a:spcBef>
              <a:spcAft>
                <a:spcPts val="0"/>
              </a:spcAft>
              <a:buClr>
                <a:srgbClr val="C00000"/>
              </a:buClr>
              <a:buSzPts val="1500"/>
              <a:buNone/>
              <a:defRPr b="1" sz="1500"/>
            </a:lvl2pPr>
            <a:lvl3pPr indent="-228600" lvl="2" marL="1371600" algn="l">
              <a:lnSpc>
                <a:spcPct val="90000"/>
              </a:lnSpc>
              <a:spcBef>
                <a:spcPts val="450"/>
              </a:spcBef>
              <a:spcAft>
                <a:spcPts val="0"/>
              </a:spcAft>
              <a:buClr>
                <a:srgbClr val="2F5597"/>
              </a:buClr>
              <a:buSzPts val="1350"/>
              <a:buNone/>
              <a:defRPr b="1" sz="1350"/>
            </a:lvl3pPr>
            <a:lvl4pPr indent="-228600" lvl="3" marL="1828800" algn="l">
              <a:lnSpc>
                <a:spcPct val="90000"/>
              </a:lnSpc>
              <a:spcBef>
                <a:spcPts val="375"/>
              </a:spcBef>
              <a:spcAft>
                <a:spcPts val="0"/>
              </a:spcAft>
              <a:buClr>
                <a:schemeClr val="dk1"/>
              </a:buClr>
              <a:buSzPts val="1200"/>
              <a:buNone/>
              <a:defRPr b="1" sz="1200"/>
            </a:lvl4pPr>
            <a:lvl5pPr indent="-228600" lvl="4" marL="2286000" algn="l">
              <a:lnSpc>
                <a:spcPct val="90000"/>
              </a:lnSpc>
              <a:spcBef>
                <a:spcPts val="375"/>
              </a:spcBef>
              <a:spcAft>
                <a:spcPts val="0"/>
              </a:spcAft>
              <a:buClr>
                <a:schemeClr val="dk1"/>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15" name="Google Shape;115;p65"/>
          <p:cNvSpPr txBox="1"/>
          <p:nvPr>
            <p:ph idx="4" type="body"/>
          </p:nvPr>
        </p:nvSpPr>
        <p:spPr>
          <a:xfrm>
            <a:off x="6172201" y="2505075"/>
            <a:ext cx="5183188" cy="3684588"/>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6" name="Google Shape;116;p65"/>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7" name="Google Shape;117;p65"/>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18" name="Google Shape;118;p65"/>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type="blank">
  <p:cSld name="BLANK">
    <p:spTree>
      <p:nvGrpSpPr>
        <p:cNvPr id="119" name="Shape 119"/>
        <p:cNvGrpSpPr/>
        <p:nvPr/>
      </p:nvGrpSpPr>
      <p:grpSpPr>
        <a:xfrm>
          <a:off x="0" y="0"/>
          <a:ext cx="0" cy="0"/>
          <a:chOff x="0" y="0"/>
          <a:chExt cx="0" cy="0"/>
        </a:xfrm>
      </p:grpSpPr>
      <p:pic>
        <p:nvPicPr>
          <p:cNvPr descr="Logo.png" id="120" name="Google Shape;120;p66"/>
          <p:cNvPicPr preferRelativeResize="0"/>
          <p:nvPr/>
        </p:nvPicPr>
        <p:blipFill rotWithShape="1">
          <a:blip r:embed="rId2">
            <a:alphaModFix/>
          </a:blip>
          <a:srcRect b="0" l="0" r="0" t="0"/>
          <a:stretch/>
        </p:blipFill>
        <p:spPr>
          <a:xfrm>
            <a:off x="9264651" y="68263"/>
            <a:ext cx="2857500" cy="2159000"/>
          </a:xfrm>
          <a:prstGeom prst="rect">
            <a:avLst/>
          </a:prstGeom>
          <a:noFill/>
          <a:ln>
            <a:noFill/>
          </a:ln>
        </p:spPr>
      </p:pic>
      <p:sp>
        <p:nvSpPr>
          <p:cNvPr id="121" name="Google Shape;121;p66"/>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2" name="Google Shape;122;p66"/>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3" name="Google Shape;123;p66"/>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with Caption" type="objTx">
  <p:cSld name="OBJECT_WITH_CAPTION_TEXT">
    <p:spTree>
      <p:nvGrpSpPr>
        <p:cNvPr id="124" name="Shape 124"/>
        <p:cNvGrpSpPr/>
        <p:nvPr/>
      </p:nvGrpSpPr>
      <p:grpSpPr>
        <a:xfrm>
          <a:off x="0" y="0"/>
          <a:ext cx="0" cy="0"/>
          <a:chOff x="0" y="0"/>
          <a:chExt cx="0" cy="0"/>
        </a:xfrm>
      </p:grpSpPr>
      <p:sp>
        <p:nvSpPr>
          <p:cNvPr id="125" name="Google Shape;125;p67"/>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24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26" name="Google Shape;126;p67"/>
          <p:cNvSpPr txBox="1"/>
          <p:nvPr>
            <p:ph idx="1" type="body"/>
          </p:nvPr>
        </p:nvSpPr>
        <p:spPr>
          <a:xfrm>
            <a:off x="5183188" y="987427"/>
            <a:ext cx="6172200" cy="4873625"/>
          </a:xfrm>
          <a:prstGeom prst="rect">
            <a:avLst/>
          </a:prstGeom>
          <a:noFill/>
          <a:ln>
            <a:noFill/>
          </a:ln>
        </p:spPr>
        <p:txBody>
          <a:bodyPr anchorCtr="0" anchor="t" bIns="45700" lIns="91425" spcFirstLastPara="1" rIns="91425" wrap="square" tIns="45700">
            <a:noAutofit/>
          </a:bodyPr>
          <a:lstStyle>
            <a:lvl1pPr indent="-381000" lvl="0" marL="457200" algn="l">
              <a:spcBef>
                <a:spcPts val="750"/>
              </a:spcBef>
              <a:spcAft>
                <a:spcPts val="0"/>
              </a:spcAft>
              <a:buClr>
                <a:schemeClr val="dk1"/>
              </a:buClr>
              <a:buSzPts val="2400"/>
              <a:buChar char="•"/>
              <a:defRPr sz="2400"/>
            </a:lvl1pPr>
            <a:lvl2pPr indent="-361950" lvl="1" marL="914400" algn="l">
              <a:spcBef>
                <a:spcPts val="450"/>
              </a:spcBef>
              <a:spcAft>
                <a:spcPts val="0"/>
              </a:spcAft>
              <a:buClr>
                <a:srgbClr val="C00000"/>
              </a:buClr>
              <a:buSzPts val="2100"/>
              <a:buChar char="–"/>
              <a:defRPr sz="2100"/>
            </a:lvl2pPr>
            <a:lvl3pPr indent="-342900" lvl="2" marL="1371600" algn="l">
              <a:lnSpc>
                <a:spcPct val="90000"/>
              </a:lnSpc>
              <a:spcBef>
                <a:spcPts val="450"/>
              </a:spcBef>
              <a:spcAft>
                <a:spcPts val="0"/>
              </a:spcAft>
              <a:buClr>
                <a:srgbClr val="2F5597"/>
              </a:buClr>
              <a:buSzPts val="1800"/>
              <a:buChar char="–"/>
              <a:defRPr sz="1800"/>
            </a:lvl3pPr>
            <a:lvl4pPr indent="-323850" lvl="3" marL="1828800" algn="l">
              <a:lnSpc>
                <a:spcPct val="90000"/>
              </a:lnSpc>
              <a:spcBef>
                <a:spcPts val="375"/>
              </a:spcBef>
              <a:spcAft>
                <a:spcPts val="0"/>
              </a:spcAft>
              <a:buClr>
                <a:schemeClr val="dk1"/>
              </a:buClr>
              <a:buSzPts val="1500"/>
              <a:buChar char="•"/>
              <a:defRPr sz="1500"/>
            </a:lvl4pPr>
            <a:lvl5pPr indent="-323850" lvl="4" marL="2286000" algn="l">
              <a:lnSpc>
                <a:spcPct val="90000"/>
              </a:lnSpc>
              <a:spcBef>
                <a:spcPts val="375"/>
              </a:spcBef>
              <a:spcAft>
                <a:spcPts val="0"/>
              </a:spcAft>
              <a:buClr>
                <a:schemeClr val="dk1"/>
              </a:buClr>
              <a:buSzPts val="1500"/>
              <a:buChar char="•"/>
              <a:defRPr sz="1500"/>
            </a:lvl5pPr>
            <a:lvl6pPr indent="-323850" lvl="5" marL="2743200" algn="l">
              <a:lnSpc>
                <a:spcPct val="90000"/>
              </a:lnSpc>
              <a:spcBef>
                <a:spcPts val="375"/>
              </a:spcBef>
              <a:spcAft>
                <a:spcPts val="0"/>
              </a:spcAft>
              <a:buClr>
                <a:schemeClr val="dk1"/>
              </a:buClr>
              <a:buSzPts val="1500"/>
              <a:buChar char="•"/>
              <a:defRPr sz="1500"/>
            </a:lvl6pPr>
            <a:lvl7pPr indent="-323850" lvl="6" marL="3200400" algn="l">
              <a:lnSpc>
                <a:spcPct val="90000"/>
              </a:lnSpc>
              <a:spcBef>
                <a:spcPts val="375"/>
              </a:spcBef>
              <a:spcAft>
                <a:spcPts val="0"/>
              </a:spcAft>
              <a:buClr>
                <a:schemeClr val="dk1"/>
              </a:buClr>
              <a:buSzPts val="1500"/>
              <a:buChar char="•"/>
              <a:defRPr sz="1500"/>
            </a:lvl7pPr>
            <a:lvl8pPr indent="-323850" lvl="7" marL="3657600" algn="l">
              <a:lnSpc>
                <a:spcPct val="90000"/>
              </a:lnSpc>
              <a:spcBef>
                <a:spcPts val="375"/>
              </a:spcBef>
              <a:spcAft>
                <a:spcPts val="0"/>
              </a:spcAft>
              <a:buClr>
                <a:schemeClr val="dk1"/>
              </a:buClr>
              <a:buSzPts val="1500"/>
              <a:buChar char="•"/>
              <a:defRPr sz="1500"/>
            </a:lvl8pPr>
            <a:lvl9pPr indent="-323850" lvl="8" marL="4114800" algn="l">
              <a:lnSpc>
                <a:spcPct val="90000"/>
              </a:lnSpc>
              <a:spcBef>
                <a:spcPts val="375"/>
              </a:spcBef>
              <a:spcAft>
                <a:spcPts val="0"/>
              </a:spcAft>
              <a:buClr>
                <a:schemeClr val="dk1"/>
              </a:buClr>
              <a:buSzPts val="1500"/>
              <a:buChar char="•"/>
              <a:defRPr sz="1500"/>
            </a:lvl9pPr>
          </a:lstStyle>
          <a:p/>
        </p:txBody>
      </p:sp>
      <p:sp>
        <p:nvSpPr>
          <p:cNvPr id="127" name="Google Shape;127;p67"/>
          <p:cNvSpPr txBox="1"/>
          <p:nvPr>
            <p:ph idx="2"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spcBef>
                <a:spcPts val="750"/>
              </a:spcBef>
              <a:spcAft>
                <a:spcPts val="0"/>
              </a:spcAft>
              <a:buClr>
                <a:schemeClr val="dk1"/>
              </a:buClr>
              <a:buSzPts val="1200"/>
              <a:buNone/>
              <a:defRPr sz="1200"/>
            </a:lvl1pPr>
            <a:lvl2pPr indent="-228600" lvl="1" marL="914400" algn="l">
              <a:spcBef>
                <a:spcPts val="450"/>
              </a:spcBef>
              <a:spcAft>
                <a:spcPts val="0"/>
              </a:spcAft>
              <a:buClr>
                <a:srgbClr val="C00000"/>
              </a:buClr>
              <a:buSzPts val="1050"/>
              <a:buNone/>
              <a:defRPr sz="1050"/>
            </a:lvl2pPr>
            <a:lvl3pPr indent="-228600" lvl="2" marL="1371600" algn="l">
              <a:lnSpc>
                <a:spcPct val="90000"/>
              </a:lnSpc>
              <a:spcBef>
                <a:spcPts val="450"/>
              </a:spcBef>
              <a:spcAft>
                <a:spcPts val="0"/>
              </a:spcAft>
              <a:buClr>
                <a:srgbClr val="2F5597"/>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28" name="Google Shape;128;p67"/>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29" name="Google Shape;129;p67"/>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0" name="Google Shape;130;p67"/>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Picture with Caption" type="picTx">
  <p:cSld name="PICTURE_WITH_CAPTION_TEXT">
    <p:spTree>
      <p:nvGrpSpPr>
        <p:cNvPr id="131" name="Shape 131"/>
        <p:cNvGrpSpPr/>
        <p:nvPr/>
      </p:nvGrpSpPr>
      <p:grpSpPr>
        <a:xfrm>
          <a:off x="0" y="0"/>
          <a:ext cx="0" cy="0"/>
          <a:chOff x="0" y="0"/>
          <a:chExt cx="0" cy="0"/>
        </a:xfrm>
      </p:grpSpPr>
      <p:sp>
        <p:nvSpPr>
          <p:cNvPr id="132" name="Google Shape;132;p68"/>
          <p:cNvSpPr txBox="1"/>
          <p:nvPr>
            <p:ph type="title"/>
          </p:nvPr>
        </p:nvSpPr>
        <p:spPr>
          <a:xfrm>
            <a:off x="839788" y="457200"/>
            <a:ext cx="3932237" cy="1600200"/>
          </a:xfrm>
          <a:prstGeom prst="rect">
            <a:avLst/>
          </a:prstGeom>
          <a:noFill/>
          <a:ln>
            <a:noFill/>
          </a:ln>
        </p:spPr>
        <p:txBody>
          <a:bodyPr anchorCtr="0" anchor="b" bIns="45700" lIns="91425" spcFirstLastPara="1" rIns="91425" wrap="square" tIns="45700">
            <a:noAutofit/>
          </a:bodyPr>
          <a:lstStyle>
            <a:lvl1pPr lvl="0" algn="l">
              <a:lnSpc>
                <a:spcPct val="90000"/>
              </a:lnSpc>
              <a:spcBef>
                <a:spcPts val="0"/>
              </a:spcBef>
              <a:spcAft>
                <a:spcPts val="0"/>
              </a:spcAft>
              <a:buSzPts val="1400"/>
              <a:buNone/>
              <a:defRPr sz="2400"/>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33" name="Google Shape;133;p68"/>
          <p:cNvSpPr/>
          <p:nvPr>
            <p:ph idx="2" type="pic"/>
          </p:nvPr>
        </p:nvSpPr>
        <p:spPr>
          <a:xfrm>
            <a:off x="5183188" y="987427"/>
            <a:ext cx="6172200" cy="4873625"/>
          </a:xfrm>
          <a:prstGeom prst="rect">
            <a:avLst/>
          </a:prstGeom>
          <a:noFill/>
          <a:ln>
            <a:noFill/>
          </a:ln>
        </p:spPr>
      </p:sp>
      <p:sp>
        <p:nvSpPr>
          <p:cNvPr id="134" name="Google Shape;134;p68"/>
          <p:cNvSpPr txBox="1"/>
          <p:nvPr>
            <p:ph idx="1" type="body"/>
          </p:nvPr>
        </p:nvSpPr>
        <p:spPr>
          <a:xfrm>
            <a:off x="839788" y="2057400"/>
            <a:ext cx="3932237" cy="3811588"/>
          </a:xfrm>
          <a:prstGeom prst="rect">
            <a:avLst/>
          </a:prstGeom>
          <a:noFill/>
          <a:ln>
            <a:noFill/>
          </a:ln>
        </p:spPr>
        <p:txBody>
          <a:bodyPr anchorCtr="0" anchor="t" bIns="45700" lIns="91425" spcFirstLastPara="1" rIns="91425" wrap="square" tIns="45700">
            <a:noAutofit/>
          </a:bodyPr>
          <a:lstStyle>
            <a:lvl1pPr indent="-228600" lvl="0" marL="457200" algn="l">
              <a:spcBef>
                <a:spcPts val="750"/>
              </a:spcBef>
              <a:spcAft>
                <a:spcPts val="0"/>
              </a:spcAft>
              <a:buClr>
                <a:schemeClr val="dk1"/>
              </a:buClr>
              <a:buSzPts val="1200"/>
              <a:buNone/>
              <a:defRPr sz="1200"/>
            </a:lvl1pPr>
            <a:lvl2pPr indent="-228600" lvl="1" marL="914400" algn="l">
              <a:spcBef>
                <a:spcPts val="450"/>
              </a:spcBef>
              <a:spcAft>
                <a:spcPts val="0"/>
              </a:spcAft>
              <a:buClr>
                <a:srgbClr val="C00000"/>
              </a:buClr>
              <a:buSzPts val="1050"/>
              <a:buNone/>
              <a:defRPr sz="1050"/>
            </a:lvl2pPr>
            <a:lvl3pPr indent="-228600" lvl="2" marL="1371600" algn="l">
              <a:lnSpc>
                <a:spcPct val="90000"/>
              </a:lnSpc>
              <a:spcBef>
                <a:spcPts val="450"/>
              </a:spcBef>
              <a:spcAft>
                <a:spcPts val="0"/>
              </a:spcAft>
              <a:buClr>
                <a:srgbClr val="2F5597"/>
              </a:buClr>
              <a:buSzPts val="900"/>
              <a:buNone/>
              <a:defRPr sz="900"/>
            </a:lvl3pPr>
            <a:lvl4pPr indent="-228600" lvl="3" marL="1828800" algn="l">
              <a:lnSpc>
                <a:spcPct val="90000"/>
              </a:lnSpc>
              <a:spcBef>
                <a:spcPts val="375"/>
              </a:spcBef>
              <a:spcAft>
                <a:spcPts val="0"/>
              </a:spcAft>
              <a:buClr>
                <a:schemeClr val="dk1"/>
              </a:buClr>
              <a:buSzPts val="750"/>
              <a:buNone/>
              <a:defRPr sz="750"/>
            </a:lvl4pPr>
            <a:lvl5pPr indent="-228600" lvl="4" marL="2286000" algn="l">
              <a:lnSpc>
                <a:spcPct val="90000"/>
              </a:lnSpc>
              <a:spcBef>
                <a:spcPts val="375"/>
              </a:spcBef>
              <a:spcAft>
                <a:spcPts val="0"/>
              </a:spcAft>
              <a:buClr>
                <a:schemeClr val="dk1"/>
              </a:buClr>
              <a:buSzPts val="750"/>
              <a:buNone/>
              <a:defRPr sz="750"/>
            </a:lvl5pPr>
            <a:lvl6pPr indent="-228600" lvl="5" marL="2743200" algn="l">
              <a:lnSpc>
                <a:spcPct val="90000"/>
              </a:lnSpc>
              <a:spcBef>
                <a:spcPts val="375"/>
              </a:spcBef>
              <a:spcAft>
                <a:spcPts val="0"/>
              </a:spcAft>
              <a:buClr>
                <a:schemeClr val="dk1"/>
              </a:buClr>
              <a:buSzPts val="750"/>
              <a:buNone/>
              <a:defRPr sz="750"/>
            </a:lvl6pPr>
            <a:lvl7pPr indent="-228600" lvl="6" marL="3200400" algn="l">
              <a:lnSpc>
                <a:spcPct val="90000"/>
              </a:lnSpc>
              <a:spcBef>
                <a:spcPts val="375"/>
              </a:spcBef>
              <a:spcAft>
                <a:spcPts val="0"/>
              </a:spcAft>
              <a:buClr>
                <a:schemeClr val="dk1"/>
              </a:buClr>
              <a:buSzPts val="750"/>
              <a:buNone/>
              <a:defRPr sz="750"/>
            </a:lvl7pPr>
            <a:lvl8pPr indent="-228600" lvl="7" marL="3657600" algn="l">
              <a:lnSpc>
                <a:spcPct val="90000"/>
              </a:lnSpc>
              <a:spcBef>
                <a:spcPts val="375"/>
              </a:spcBef>
              <a:spcAft>
                <a:spcPts val="0"/>
              </a:spcAft>
              <a:buClr>
                <a:schemeClr val="dk1"/>
              </a:buClr>
              <a:buSzPts val="750"/>
              <a:buNone/>
              <a:defRPr sz="750"/>
            </a:lvl8pPr>
            <a:lvl9pPr indent="-228600" lvl="8" marL="4114800" algn="l">
              <a:lnSpc>
                <a:spcPct val="90000"/>
              </a:lnSpc>
              <a:spcBef>
                <a:spcPts val="375"/>
              </a:spcBef>
              <a:spcAft>
                <a:spcPts val="0"/>
              </a:spcAft>
              <a:buClr>
                <a:schemeClr val="dk1"/>
              </a:buClr>
              <a:buSzPts val="750"/>
              <a:buNone/>
              <a:defRPr sz="750"/>
            </a:lvl9pPr>
          </a:lstStyle>
          <a:p/>
        </p:txBody>
      </p:sp>
      <p:sp>
        <p:nvSpPr>
          <p:cNvPr id="135" name="Google Shape;135;p68"/>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6" name="Google Shape;136;p68"/>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7" name="Google Shape;137;p68"/>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Vertical Text" type="vertTx">
  <p:cSld name="VERTICAL_TEXT">
    <p:spTree>
      <p:nvGrpSpPr>
        <p:cNvPr id="138" name="Shape 138"/>
        <p:cNvGrpSpPr/>
        <p:nvPr/>
      </p:nvGrpSpPr>
      <p:grpSpPr>
        <a:xfrm>
          <a:off x="0" y="0"/>
          <a:ext cx="0" cy="0"/>
          <a:chOff x="0" y="0"/>
          <a:chExt cx="0" cy="0"/>
        </a:xfrm>
      </p:grpSpPr>
      <p:sp>
        <p:nvSpPr>
          <p:cNvPr id="139" name="Google Shape;139;p69"/>
          <p:cNvSpPr txBox="1"/>
          <p:nvPr>
            <p:ph type="title"/>
          </p:nvPr>
        </p:nvSpPr>
        <p:spPr>
          <a:xfrm>
            <a:off x="122768" y="100013"/>
            <a:ext cx="9057217" cy="774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40" name="Google Shape;140;p69"/>
          <p:cNvSpPr txBox="1"/>
          <p:nvPr>
            <p:ph idx="1" type="body"/>
          </p:nvPr>
        </p:nvSpPr>
        <p:spPr>
          <a:xfrm rot="5400000">
            <a:off x="2634457" y="-686064"/>
            <a:ext cx="4351338" cy="9374717"/>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41" name="Google Shape;141;p69"/>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2" name="Google Shape;142;p69"/>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3" name="Google Shape;143;p69"/>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Vertical Title and Text" type="vertTitleAndTx">
  <p:cSld name="VERTICAL_TITLE_AND_VERTICAL_TEXT">
    <p:spTree>
      <p:nvGrpSpPr>
        <p:cNvPr id="144" name="Shape 144"/>
        <p:cNvGrpSpPr/>
        <p:nvPr/>
      </p:nvGrpSpPr>
      <p:grpSpPr>
        <a:xfrm>
          <a:off x="0" y="0"/>
          <a:ext cx="0" cy="0"/>
          <a:chOff x="0" y="0"/>
          <a:chExt cx="0" cy="0"/>
        </a:xfrm>
      </p:grpSpPr>
      <p:sp>
        <p:nvSpPr>
          <p:cNvPr id="145" name="Google Shape;145;p70"/>
          <p:cNvSpPr txBox="1"/>
          <p:nvPr>
            <p:ph type="title"/>
          </p:nvPr>
        </p:nvSpPr>
        <p:spPr>
          <a:xfrm rot="5400000">
            <a:off x="7133432" y="1956594"/>
            <a:ext cx="5811838" cy="26289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46" name="Google Shape;146;p70"/>
          <p:cNvSpPr txBox="1"/>
          <p:nvPr>
            <p:ph idx="1" type="body"/>
          </p:nvPr>
        </p:nvSpPr>
        <p:spPr>
          <a:xfrm rot="5400000">
            <a:off x="1799432" y="-596106"/>
            <a:ext cx="5811838" cy="7734300"/>
          </a:xfrm>
          <a:prstGeom prst="rect">
            <a:avLst/>
          </a:prstGeom>
          <a:noFill/>
          <a:ln>
            <a:noFill/>
          </a:ln>
        </p:spPr>
        <p:txBody>
          <a:bodyPr anchorCtr="0" anchor="t" bIns="45700" lIns="91425" spcFirstLastPara="1" rIns="91425" wrap="square" tIns="45700">
            <a:noAutofit/>
          </a:bodyPr>
          <a:lstStyle>
            <a:lvl1pPr indent="-342900" lvl="0" marL="457200" algn="l">
              <a:spcBef>
                <a:spcPts val="750"/>
              </a:spcBef>
              <a:spcAft>
                <a:spcPts val="0"/>
              </a:spcAft>
              <a:buClr>
                <a:schemeClr val="dk1"/>
              </a:buClr>
              <a:buSzPts val="1800"/>
              <a:buChar char="•"/>
              <a:defRPr/>
            </a:lvl1pPr>
            <a:lvl2pPr indent="-342900" lvl="1" marL="914400" algn="l">
              <a:spcBef>
                <a:spcPts val="450"/>
              </a:spcBef>
              <a:spcAft>
                <a:spcPts val="0"/>
              </a:spcAft>
              <a:buClr>
                <a:srgbClr val="C00000"/>
              </a:buClr>
              <a:buSzPts val="1800"/>
              <a:buChar char="–"/>
              <a:defRPr/>
            </a:lvl2pPr>
            <a:lvl3pPr indent="-342900" lvl="2" marL="1371600" algn="l">
              <a:lnSpc>
                <a:spcPct val="90000"/>
              </a:lnSpc>
              <a:spcBef>
                <a:spcPts val="450"/>
              </a:spcBef>
              <a:spcAft>
                <a:spcPts val="0"/>
              </a:spcAft>
              <a:buClr>
                <a:srgbClr val="2F5597"/>
              </a:buClr>
              <a:buSzPts val="1800"/>
              <a:buChar char="–"/>
              <a:defRPr/>
            </a:lvl3pPr>
            <a:lvl4pPr indent="-342900" lvl="3" marL="1828800" algn="l">
              <a:lnSpc>
                <a:spcPct val="90000"/>
              </a:lnSpc>
              <a:spcBef>
                <a:spcPts val="375"/>
              </a:spcBef>
              <a:spcAft>
                <a:spcPts val="0"/>
              </a:spcAft>
              <a:buClr>
                <a:schemeClr val="dk1"/>
              </a:buClr>
              <a:buSzPts val="1800"/>
              <a:buChar char="•"/>
              <a:defRPr/>
            </a:lvl4pPr>
            <a:lvl5pPr indent="-342900" lvl="4" marL="2286000" algn="l">
              <a:lnSpc>
                <a:spcPct val="90000"/>
              </a:lnSpc>
              <a:spcBef>
                <a:spcPts val="375"/>
              </a:spcBef>
              <a:spcAft>
                <a:spcPts val="0"/>
              </a:spcAft>
              <a:buClr>
                <a:schemeClr val="dk1"/>
              </a:buClr>
              <a:buSzPts val="1800"/>
              <a:buChar char="•"/>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47" name="Google Shape;147;p70"/>
          <p:cNvSpPr txBox="1"/>
          <p:nvPr>
            <p:ph idx="10" type="dt"/>
          </p:nvPr>
        </p:nvSpPr>
        <p:spPr>
          <a:xfrm>
            <a:off x="838200" y="6356351"/>
            <a:ext cx="27432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8" name="Google Shape;148;p70"/>
          <p:cNvSpPr txBox="1"/>
          <p:nvPr>
            <p:ph idx="11" type="ftr"/>
          </p:nvPr>
        </p:nvSpPr>
        <p:spPr>
          <a:xfrm>
            <a:off x="4038600" y="6356351"/>
            <a:ext cx="4114800" cy="365125"/>
          </a:xfrm>
          <a:prstGeom prst="rect">
            <a:avLst/>
          </a:prstGeom>
          <a:noFill/>
          <a:ln>
            <a:noFill/>
          </a:ln>
        </p:spPr>
        <p:txBody>
          <a:bodyPr anchorCtr="0" anchor="t" bIns="45700" lIns="91425" spcFirstLastPara="1" rIns="91425" wrap="square" tIns="45700">
            <a:noAutofit/>
          </a:bodyPr>
          <a:lstStyle>
            <a:lvl1pPr lvl="0" marR="0" rtl="0" algn="l">
              <a:spcBef>
                <a:spcPts val="0"/>
              </a:spcBef>
              <a:spcAft>
                <a:spcPts val="0"/>
              </a:spcAft>
              <a:buSzPts val="1400"/>
              <a:buNone/>
              <a:defRPr b="0" i="0" sz="1800" u="none" cap="none" strike="noStrike">
                <a:solidFill>
                  <a:schemeClr val="dk1"/>
                </a:solidFill>
                <a:latin typeface="Arial"/>
                <a:ea typeface="Arial"/>
                <a:cs typeface="Arial"/>
                <a:sym typeface="Arial"/>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9" name="Google Shape;149;p70"/>
          <p:cNvSpPr txBox="1"/>
          <p:nvPr>
            <p:ph idx="12" type="sldNum"/>
          </p:nvPr>
        </p:nvSpPr>
        <p:spPr>
          <a:xfrm>
            <a:off x="8722784" y="6356351"/>
            <a:ext cx="2743200" cy="365125"/>
          </a:xfrm>
          <a:prstGeom prst="rect">
            <a:avLst/>
          </a:prstGeom>
          <a:noFill/>
          <a:ln>
            <a:noFill/>
          </a:ln>
        </p:spPr>
        <p:txBody>
          <a:bodyPr anchorCtr="0" anchor="t" bIns="45700" lIns="91425" spcFirstLastPara="1" rIns="91425" wrap="square" tIns="45700">
            <a:noAutofit/>
          </a:bodyPr>
          <a:lstStyle>
            <a:lvl1pPr indent="0" lvl="0" marL="0" marR="0" rtl="0" algn="l">
              <a:spcBef>
                <a:spcPts val="0"/>
              </a:spcBef>
              <a:buNone/>
              <a:defRPr b="0" i="0" sz="1800" u="none" cap="none" strike="noStrike">
                <a:solidFill>
                  <a:schemeClr val="dk1"/>
                </a:solidFill>
                <a:latin typeface="Calibri"/>
                <a:ea typeface="Calibri"/>
                <a:cs typeface="Calibri"/>
                <a:sym typeface="Calibri"/>
              </a:defRPr>
            </a:lvl1pPr>
            <a:lvl2pPr indent="0" lvl="1" marL="0" marR="0" rtl="0" algn="l">
              <a:spcBef>
                <a:spcPts val="0"/>
              </a:spcBef>
              <a:buNone/>
              <a:defRPr b="0" i="0" sz="1800" u="none" cap="none" strike="noStrike">
                <a:solidFill>
                  <a:schemeClr val="dk1"/>
                </a:solidFill>
                <a:latin typeface="Calibri"/>
                <a:ea typeface="Calibri"/>
                <a:cs typeface="Calibri"/>
                <a:sym typeface="Calibri"/>
              </a:defRPr>
            </a:lvl2pPr>
            <a:lvl3pPr indent="0" lvl="2" marL="0" marR="0" rtl="0" algn="l">
              <a:spcBef>
                <a:spcPts val="0"/>
              </a:spcBef>
              <a:buNone/>
              <a:defRPr b="0" i="0" sz="1800" u="none" cap="none" strike="noStrike">
                <a:solidFill>
                  <a:schemeClr val="dk1"/>
                </a:solidFill>
                <a:latin typeface="Calibri"/>
                <a:ea typeface="Calibri"/>
                <a:cs typeface="Calibri"/>
                <a:sym typeface="Calibri"/>
              </a:defRPr>
            </a:lvl3pPr>
            <a:lvl4pPr indent="0" lvl="3" marL="0" marR="0" rtl="0" algn="l">
              <a:spcBef>
                <a:spcPts val="0"/>
              </a:spcBef>
              <a:buNone/>
              <a:defRPr b="0" i="0" sz="1800" u="none" cap="none" strike="noStrike">
                <a:solidFill>
                  <a:schemeClr val="dk1"/>
                </a:solidFill>
                <a:latin typeface="Calibri"/>
                <a:ea typeface="Calibri"/>
                <a:cs typeface="Calibri"/>
                <a:sym typeface="Calibri"/>
              </a:defRPr>
            </a:lvl4pPr>
            <a:lvl5pPr indent="0" lvl="4" marL="0" marR="0" rtl="0" algn="l">
              <a:spcBef>
                <a:spcPts val="0"/>
              </a:spcBef>
              <a:buNone/>
              <a:defRPr b="0" i="0" sz="1800" u="none" cap="none" strike="noStrike">
                <a:solidFill>
                  <a:schemeClr val="dk1"/>
                </a:solidFill>
                <a:latin typeface="Calibri"/>
                <a:ea typeface="Calibri"/>
                <a:cs typeface="Calibri"/>
                <a:sym typeface="Calibri"/>
              </a:defRPr>
            </a:lvl5pPr>
            <a:lvl6pPr indent="0" lvl="5" marL="0" marR="0" rtl="0" algn="l">
              <a:spcBef>
                <a:spcPts val="0"/>
              </a:spcBef>
              <a:buNone/>
              <a:defRPr b="0" i="0" sz="1800" u="none" cap="none" strike="noStrike">
                <a:solidFill>
                  <a:schemeClr val="dk1"/>
                </a:solidFill>
                <a:latin typeface="Calibri"/>
                <a:ea typeface="Calibri"/>
                <a:cs typeface="Calibri"/>
                <a:sym typeface="Calibri"/>
              </a:defRPr>
            </a:lvl6pPr>
            <a:lvl7pPr indent="0" lvl="6" marL="0" marR="0" rtl="0" algn="l">
              <a:spcBef>
                <a:spcPts val="0"/>
              </a:spcBef>
              <a:buNone/>
              <a:defRPr b="0" i="0" sz="1800" u="none" cap="none" strike="noStrike">
                <a:solidFill>
                  <a:schemeClr val="dk1"/>
                </a:solidFill>
                <a:latin typeface="Calibri"/>
                <a:ea typeface="Calibri"/>
                <a:cs typeface="Calibri"/>
                <a:sym typeface="Calibri"/>
              </a:defRPr>
            </a:lvl7pPr>
            <a:lvl8pPr indent="0" lvl="7" marL="0" marR="0" rtl="0" algn="l">
              <a:spcBef>
                <a:spcPts val="0"/>
              </a:spcBef>
              <a:buNone/>
              <a:defRPr b="0" i="0" sz="1800" u="none" cap="none" strike="noStrike">
                <a:solidFill>
                  <a:schemeClr val="dk1"/>
                </a:solidFill>
                <a:latin typeface="Calibri"/>
                <a:ea typeface="Calibri"/>
                <a:cs typeface="Calibri"/>
                <a:sym typeface="Calibri"/>
              </a:defRPr>
            </a:lvl8pPr>
            <a:lvl9pPr indent="0" lvl="8" marL="0" marR="0" rtl="0" algn="l">
              <a:spcBef>
                <a:spcPts val="0"/>
              </a:spcBef>
              <a:buNone/>
              <a:defRPr b="0" i="0" sz="1800" u="none" cap="none" strike="noStrike">
                <a:solidFill>
                  <a:schemeClr val="dk1"/>
                </a:solidFill>
                <a:latin typeface="Calibri"/>
                <a:ea typeface="Calibri"/>
                <a:cs typeface="Calibri"/>
                <a:sym typeface="Calibri"/>
              </a:defRPr>
            </a:lvl9pPr>
          </a:lstStyle>
          <a:p>
            <a:pPr indent="0" lvl="0" marL="0" rtl="0" algn="l">
              <a:spcBef>
                <a:spcPts val="0"/>
              </a:spcBef>
              <a:spcAft>
                <a:spcPts val="0"/>
              </a:spcAft>
              <a:buNone/>
            </a:pPr>
            <a:fld id="{00000000-1234-1234-1234-123412341234}" type="slidenum">
              <a:rPr lang="en-US"/>
              <a:t>‹#›</a:t>
            </a:fld>
            <a:endParaRPr/>
          </a:p>
        </p:txBody>
      </p:sp>
    </p:spTree>
  </p:cSld>
  <p:clrMapOvr>
    <a:masterClrMapping/>
  </p:clrMapOvr>
  <p:transition>
    <p:comb/>
  </p:transition>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wo Content" type="twoObj">
  <p:cSld name="TWO_OBJECTS">
    <p:spTree>
      <p:nvGrpSpPr>
        <p:cNvPr id="150" name="Shape 150"/>
        <p:cNvGrpSpPr/>
        <p:nvPr/>
      </p:nvGrpSpPr>
      <p:grpSpPr>
        <a:xfrm>
          <a:off x="0" y="0"/>
          <a:ext cx="0" cy="0"/>
          <a:chOff x="0" y="0"/>
          <a:chExt cx="0" cy="0"/>
        </a:xfrm>
      </p:grpSpPr>
      <p:sp>
        <p:nvSpPr>
          <p:cNvPr id="151" name="Google Shape;151;p71"/>
          <p:cNvSpPr txBox="1"/>
          <p:nvPr>
            <p:ph type="title"/>
          </p:nvPr>
        </p:nvSpPr>
        <p:spPr>
          <a:xfrm>
            <a:off x="122768" y="100013"/>
            <a:ext cx="9057217" cy="774700"/>
          </a:xfrm>
          <a:prstGeom prst="rect">
            <a:avLst/>
          </a:prstGeom>
          <a:noFill/>
          <a:ln>
            <a:noFill/>
          </a:ln>
        </p:spPr>
        <p:txBody>
          <a:bodyPr anchorCtr="0" anchor="ctr" bIns="45700" lIns="91425" spcFirstLastPara="1" rIns="91425" wrap="square" tIns="45700">
            <a:noAutofit/>
          </a:bodyPr>
          <a:lstStyle>
            <a:lvl1pPr lvl="0" algn="l">
              <a:lnSpc>
                <a:spcPct val="90000"/>
              </a:lnSpc>
              <a:spcBef>
                <a:spcPts val="0"/>
              </a:spcBef>
              <a:spcAft>
                <a:spcPts val="0"/>
              </a:spcAft>
              <a:buSzPts val="1400"/>
              <a:buNone/>
              <a:defRPr/>
            </a:lvl1pPr>
            <a:lvl2pPr lvl="1" algn="l">
              <a:lnSpc>
                <a:spcPct val="90000"/>
              </a:lnSpc>
              <a:spcBef>
                <a:spcPts val="0"/>
              </a:spcBef>
              <a:spcAft>
                <a:spcPts val="0"/>
              </a:spcAft>
              <a:buSzPts val="1400"/>
              <a:buNone/>
              <a:defRPr/>
            </a:lvl2pPr>
            <a:lvl3pPr lvl="2" algn="l">
              <a:lnSpc>
                <a:spcPct val="90000"/>
              </a:lnSpc>
              <a:spcBef>
                <a:spcPts val="0"/>
              </a:spcBef>
              <a:spcAft>
                <a:spcPts val="0"/>
              </a:spcAft>
              <a:buSzPts val="1400"/>
              <a:buNone/>
              <a:defRPr/>
            </a:lvl3pPr>
            <a:lvl4pPr lvl="3" algn="l">
              <a:lnSpc>
                <a:spcPct val="90000"/>
              </a:lnSpc>
              <a:spcBef>
                <a:spcPts val="0"/>
              </a:spcBef>
              <a:spcAft>
                <a:spcPts val="0"/>
              </a:spcAft>
              <a:buSzPts val="1400"/>
              <a:buNone/>
              <a:defRPr/>
            </a:lvl4pPr>
            <a:lvl5pPr lvl="4" algn="l">
              <a:lnSpc>
                <a:spcPct val="90000"/>
              </a:lnSpc>
              <a:spcBef>
                <a:spcPts val="0"/>
              </a:spcBef>
              <a:spcAft>
                <a:spcPts val="0"/>
              </a:spcAft>
              <a:buSzPts val="1400"/>
              <a:buNone/>
              <a:defRPr/>
            </a:lvl5pPr>
            <a:lvl6pPr lvl="5" algn="l">
              <a:lnSpc>
                <a:spcPct val="90000"/>
              </a:lnSpc>
              <a:spcBef>
                <a:spcPts val="0"/>
              </a:spcBef>
              <a:spcAft>
                <a:spcPts val="0"/>
              </a:spcAft>
              <a:buSzPts val="1400"/>
              <a:buNone/>
              <a:defRPr/>
            </a:lvl6pPr>
            <a:lvl7pPr lvl="6" algn="l">
              <a:lnSpc>
                <a:spcPct val="90000"/>
              </a:lnSpc>
              <a:spcBef>
                <a:spcPts val="0"/>
              </a:spcBef>
              <a:spcAft>
                <a:spcPts val="0"/>
              </a:spcAft>
              <a:buSzPts val="1400"/>
              <a:buNone/>
              <a:defRPr/>
            </a:lvl7pPr>
            <a:lvl8pPr lvl="7" algn="l">
              <a:lnSpc>
                <a:spcPct val="90000"/>
              </a:lnSpc>
              <a:spcBef>
                <a:spcPts val="0"/>
              </a:spcBef>
              <a:spcAft>
                <a:spcPts val="0"/>
              </a:spcAft>
              <a:buSzPts val="1400"/>
              <a:buNone/>
              <a:defRPr/>
            </a:lvl8pPr>
            <a:lvl9pPr lvl="8" algn="l">
              <a:lnSpc>
                <a:spcPct val="90000"/>
              </a:lnSpc>
              <a:spcBef>
                <a:spcPts val="0"/>
              </a:spcBef>
              <a:spcAft>
                <a:spcPts val="0"/>
              </a:spcAft>
              <a:buSzPts val="1400"/>
              <a:buNone/>
              <a:defRPr/>
            </a:lvl9pPr>
          </a:lstStyle>
          <a:p/>
        </p:txBody>
      </p:sp>
      <p:sp>
        <p:nvSpPr>
          <p:cNvPr id="152" name="Google Shape;152;p71"/>
          <p:cNvSpPr txBox="1"/>
          <p:nvPr>
            <p:ph idx="1" type="body"/>
          </p:nvPr>
        </p:nvSpPr>
        <p:spPr>
          <a:xfrm>
            <a:off x="609600" y="1600203"/>
            <a:ext cx="5588000" cy="4525963"/>
          </a:xfrm>
          <a:prstGeom prst="rect">
            <a:avLst/>
          </a:prstGeom>
          <a:noFill/>
          <a:ln>
            <a:noFill/>
          </a:ln>
        </p:spPr>
        <p:txBody>
          <a:bodyPr anchorCtr="0" anchor="t" bIns="45700" lIns="91425" spcFirstLastPara="1" rIns="91425" wrap="square" tIns="45700">
            <a:noAutofit/>
          </a:bodyPr>
          <a:lstStyle>
            <a:lvl1pPr indent="-361950" lvl="0" marL="457200" algn="l">
              <a:spcBef>
                <a:spcPts val="750"/>
              </a:spcBef>
              <a:spcAft>
                <a:spcPts val="0"/>
              </a:spcAft>
              <a:buClr>
                <a:schemeClr val="dk1"/>
              </a:buClr>
              <a:buSzPts val="2100"/>
              <a:buChar char="•"/>
              <a:defRPr sz="2100"/>
            </a:lvl1pPr>
            <a:lvl2pPr indent="-342900" lvl="1" marL="914400" algn="l">
              <a:spcBef>
                <a:spcPts val="450"/>
              </a:spcBef>
              <a:spcAft>
                <a:spcPts val="0"/>
              </a:spcAft>
              <a:buClr>
                <a:srgbClr val="C00000"/>
              </a:buClr>
              <a:buSzPts val="1800"/>
              <a:buChar char="–"/>
              <a:defRPr sz="1800"/>
            </a:lvl2pPr>
            <a:lvl3pPr indent="-323850" lvl="2" marL="1371600" algn="l">
              <a:lnSpc>
                <a:spcPct val="90000"/>
              </a:lnSpc>
              <a:spcBef>
                <a:spcPts val="450"/>
              </a:spcBef>
              <a:spcAft>
                <a:spcPts val="0"/>
              </a:spcAft>
              <a:buClr>
                <a:srgbClr val="2F5597"/>
              </a:buClr>
              <a:buSzPts val="1500"/>
              <a:buChar char="–"/>
              <a:defRPr sz="1500"/>
            </a:lvl3pPr>
            <a:lvl4pPr indent="-314325" lvl="3" marL="1828800" algn="l">
              <a:lnSpc>
                <a:spcPct val="90000"/>
              </a:lnSpc>
              <a:spcBef>
                <a:spcPts val="375"/>
              </a:spcBef>
              <a:spcAft>
                <a:spcPts val="0"/>
              </a:spcAft>
              <a:buClr>
                <a:schemeClr val="dk1"/>
              </a:buClr>
              <a:buSzPts val="1350"/>
              <a:buChar char="•"/>
              <a:defRPr sz="1350"/>
            </a:lvl4pPr>
            <a:lvl5pPr indent="-314325" lvl="4" marL="2286000" algn="l">
              <a:lnSpc>
                <a:spcPct val="90000"/>
              </a:lnSpc>
              <a:spcBef>
                <a:spcPts val="375"/>
              </a:spcBef>
              <a:spcAft>
                <a:spcPts val="0"/>
              </a:spcAft>
              <a:buClr>
                <a:schemeClr val="dk1"/>
              </a:buClr>
              <a:buSzPts val="1350"/>
              <a:buChar char="•"/>
              <a:defRPr sz="1350"/>
            </a:lvl5pPr>
            <a:lvl6pPr indent="-314325" lvl="5" marL="2743200" algn="l">
              <a:lnSpc>
                <a:spcPct val="90000"/>
              </a:lnSpc>
              <a:spcBef>
                <a:spcPts val="375"/>
              </a:spcBef>
              <a:spcAft>
                <a:spcPts val="0"/>
              </a:spcAft>
              <a:buClr>
                <a:schemeClr val="dk1"/>
              </a:buClr>
              <a:buSzPts val="1350"/>
              <a:buChar char="•"/>
              <a:defRPr sz="1350"/>
            </a:lvl6pPr>
            <a:lvl7pPr indent="-314325" lvl="6" marL="3200400" algn="l">
              <a:lnSpc>
                <a:spcPct val="90000"/>
              </a:lnSpc>
              <a:spcBef>
                <a:spcPts val="375"/>
              </a:spcBef>
              <a:spcAft>
                <a:spcPts val="0"/>
              </a:spcAft>
              <a:buClr>
                <a:schemeClr val="dk1"/>
              </a:buClr>
              <a:buSzPts val="1350"/>
              <a:buChar char="•"/>
              <a:defRPr sz="1350"/>
            </a:lvl7pPr>
            <a:lvl8pPr indent="-314325" lvl="7" marL="3657600" algn="l">
              <a:lnSpc>
                <a:spcPct val="90000"/>
              </a:lnSpc>
              <a:spcBef>
                <a:spcPts val="375"/>
              </a:spcBef>
              <a:spcAft>
                <a:spcPts val="0"/>
              </a:spcAft>
              <a:buClr>
                <a:schemeClr val="dk1"/>
              </a:buClr>
              <a:buSzPts val="1350"/>
              <a:buChar char="•"/>
              <a:defRPr sz="1350"/>
            </a:lvl8pPr>
            <a:lvl9pPr indent="-314325" lvl="8" marL="4114800" algn="l">
              <a:lnSpc>
                <a:spcPct val="90000"/>
              </a:lnSpc>
              <a:spcBef>
                <a:spcPts val="375"/>
              </a:spcBef>
              <a:spcAft>
                <a:spcPts val="0"/>
              </a:spcAft>
              <a:buClr>
                <a:schemeClr val="dk1"/>
              </a:buClr>
              <a:buSzPts val="1350"/>
              <a:buChar char="•"/>
              <a:defRPr sz="1350"/>
            </a:lvl9pPr>
          </a:lstStyle>
          <a:p/>
        </p:txBody>
      </p:sp>
      <p:sp>
        <p:nvSpPr>
          <p:cNvPr id="153" name="Google Shape;153;p71"/>
          <p:cNvSpPr txBox="1"/>
          <p:nvPr>
            <p:ph idx="2" type="body"/>
          </p:nvPr>
        </p:nvSpPr>
        <p:spPr>
          <a:xfrm>
            <a:off x="6400800" y="1600203"/>
            <a:ext cx="5588000" cy="4525963"/>
          </a:xfrm>
          <a:prstGeom prst="rect">
            <a:avLst/>
          </a:prstGeom>
          <a:noFill/>
          <a:ln>
            <a:noFill/>
          </a:ln>
        </p:spPr>
        <p:txBody>
          <a:bodyPr anchorCtr="0" anchor="t" bIns="45700" lIns="91425" spcFirstLastPara="1" rIns="91425" wrap="square" tIns="45700">
            <a:noAutofit/>
          </a:bodyPr>
          <a:lstStyle>
            <a:lvl1pPr indent="-361950" lvl="0" marL="457200" algn="l">
              <a:spcBef>
                <a:spcPts val="750"/>
              </a:spcBef>
              <a:spcAft>
                <a:spcPts val="0"/>
              </a:spcAft>
              <a:buClr>
                <a:schemeClr val="dk1"/>
              </a:buClr>
              <a:buSzPts val="2100"/>
              <a:buChar char="•"/>
              <a:defRPr sz="2100"/>
            </a:lvl1pPr>
            <a:lvl2pPr indent="-342900" lvl="1" marL="914400" algn="l">
              <a:spcBef>
                <a:spcPts val="450"/>
              </a:spcBef>
              <a:spcAft>
                <a:spcPts val="0"/>
              </a:spcAft>
              <a:buClr>
                <a:srgbClr val="C00000"/>
              </a:buClr>
              <a:buSzPts val="1800"/>
              <a:buChar char="–"/>
              <a:defRPr sz="1800"/>
            </a:lvl2pPr>
            <a:lvl3pPr indent="-323850" lvl="2" marL="1371600" algn="l">
              <a:lnSpc>
                <a:spcPct val="90000"/>
              </a:lnSpc>
              <a:spcBef>
                <a:spcPts val="450"/>
              </a:spcBef>
              <a:spcAft>
                <a:spcPts val="0"/>
              </a:spcAft>
              <a:buClr>
                <a:srgbClr val="2F5597"/>
              </a:buClr>
              <a:buSzPts val="1500"/>
              <a:buChar char="–"/>
              <a:defRPr sz="1500"/>
            </a:lvl3pPr>
            <a:lvl4pPr indent="-314325" lvl="3" marL="1828800" algn="l">
              <a:lnSpc>
                <a:spcPct val="90000"/>
              </a:lnSpc>
              <a:spcBef>
                <a:spcPts val="375"/>
              </a:spcBef>
              <a:spcAft>
                <a:spcPts val="0"/>
              </a:spcAft>
              <a:buClr>
                <a:schemeClr val="dk1"/>
              </a:buClr>
              <a:buSzPts val="1350"/>
              <a:buChar char="•"/>
              <a:defRPr sz="1350"/>
            </a:lvl4pPr>
            <a:lvl5pPr indent="-314325" lvl="4" marL="2286000" algn="l">
              <a:lnSpc>
                <a:spcPct val="90000"/>
              </a:lnSpc>
              <a:spcBef>
                <a:spcPts val="375"/>
              </a:spcBef>
              <a:spcAft>
                <a:spcPts val="0"/>
              </a:spcAft>
              <a:buClr>
                <a:schemeClr val="dk1"/>
              </a:buClr>
              <a:buSzPts val="1350"/>
              <a:buChar char="•"/>
              <a:defRPr sz="1350"/>
            </a:lvl5pPr>
            <a:lvl6pPr indent="-314325" lvl="5" marL="2743200" algn="l">
              <a:lnSpc>
                <a:spcPct val="90000"/>
              </a:lnSpc>
              <a:spcBef>
                <a:spcPts val="375"/>
              </a:spcBef>
              <a:spcAft>
                <a:spcPts val="0"/>
              </a:spcAft>
              <a:buClr>
                <a:schemeClr val="dk1"/>
              </a:buClr>
              <a:buSzPts val="1350"/>
              <a:buChar char="•"/>
              <a:defRPr sz="1350"/>
            </a:lvl6pPr>
            <a:lvl7pPr indent="-314325" lvl="6" marL="3200400" algn="l">
              <a:lnSpc>
                <a:spcPct val="90000"/>
              </a:lnSpc>
              <a:spcBef>
                <a:spcPts val="375"/>
              </a:spcBef>
              <a:spcAft>
                <a:spcPts val="0"/>
              </a:spcAft>
              <a:buClr>
                <a:schemeClr val="dk1"/>
              </a:buClr>
              <a:buSzPts val="1350"/>
              <a:buChar char="•"/>
              <a:defRPr sz="1350"/>
            </a:lvl7pPr>
            <a:lvl8pPr indent="-314325" lvl="7" marL="3657600" algn="l">
              <a:lnSpc>
                <a:spcPct val="90000"/>
              </a:lnSpc>
              <a:spcBef>
                <a:spcPts val="375"/>
              </a:spcBef>
              <a:spcAft>
                <a:spcPts val="0"/>
              </a:spcAft>
              <a:buClr>
                <a:schemeClr val="dk1"/>
              </a:buClr>
              <a:buSzPts val="1350"/>
              <a:buChar char="•"/>
              <a:defRPr sz="1350"/>
            </a:lvl8pPr>
            <a:lvl9pPr indent="-314325" lvl="8" marL="4114800" algn="l">
              <a:lnSpc>
                <a:spcPct val="90000"/>
              </a:lnSpc>
              <a:spcBef>
                <a:spcPts val="375"/>
              </a:spcBef>
              <a:spcAft>
                <a:spcPts val="0"/>
              </a:spcAft>
              <a:buClr>
                <a:schemeClr val="dk1"/>
              </a:buClr>
              <a:buSzPts val="1350"/>
              <a:buChar char="•"/>
              <a:defRPr sz="1350"/>
            </a:lvl9pPr>
          </a:lstStyle>
          <a:p/>
        </p:txBody>
      </p:sp>
    </p:spTree>
  </p:cSld>
  <p:clrMapOvr>
    <a:masterClrMapping/>
  </p:clrMapOvr>
  <p:transition>
    <p:comb/>
  </p:transition>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2" Type="http://schemas.openxmlformats.org/officeDocument/2006/relationships/theme" Target="../theme/theme2.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 Type="http://schemas.openxmlformats.org/officeDocument/2006/relationships/image" Target="../media/image3.png"/><Relationship Id="rId2" Type="http://schemas.openxmlformats.org/officeDocument/2006/relationships/slideLayout" Target="../slideLayouts/slideLayout12.xml"/><Relationship Id="rId3" Type="http://schemas.openxmlformats.org/officeDocument/2006/relationships/slideLayout" Target="../slideLayouts/slideLayout13.xml"/><Relationship Id="rId4" Type="http://schemas.openxmlformats.org/officeDocument/2006/relationships/slideLayout" Target="../slideLayouts/slideLayout14.xml"/><Relationship Id="rId11" Type="http://schemas.openxmlformats.org/officeDocument/2006/relationships/slideLayout" Target="../slideLayouts/slideLayout21.xml"/><Relationship Id="rId10" Type="http://schemas.openxmlformats.org/officeDocument/2006/relationships/slideLayout" Target="../slideLayouts/slideLayout20.xml"/><Relationship Id="rId12" Type="http://schemas.openxmlformats.org/officeDocument/2006/relationships/theme" Target="../theme/theme1.xml"/><Relationship Id="rId9" Type="http://schemas.openxmlformats.org/officeDocument/2006/relationships/slideLayout" Target="../slideLayouts/slideLayout19.xml"/><Relationship Id="rId5" Type="http://schemas.openxmlformats.org/officeDocument/2006/relationships/slideLayout" Target="../slideLayouts/slideLayout15.xml"/><Relationship Id="rId6" Type="http://schemas.openxmlformats.org/officeDocument/2006/relationships/slideLayout" Target="../slideLayouts/slideLayout16.xml"/><Relationship Id="rId7" Type="http://schemas.openxmlformats.org/officeDocument/2006/relationships/slideLayout" Target="../slideLayouts/slideLayout17.xml"/><Relationship Id="rId8" Type="http://schemas.openxmlformats.org/officeDocument/2006/relationships/slideLayout" Target="../slideLayouts/slideLayout1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9" name="Shape 9"/>
        <p:cNvGrpSpPr/>
        <p:nvPr/>
      </p:nvGrpSpPr>
      <p:grpSpPr>
        <a:xfrm>
          <a:off x="0" y="0"/>
          <a:ext cx="0" cy="0"/>
          <a:chOff x="0" y="0"/>
          <a:chExt cx="0" cy="0"/>
        </a:xfrm>
      </p:grpSpPr>
      <p:sp>
        <p:nvSpPr>
          <p:cNvPr id="10" name="Google Shape;10;p49"/>
          <p:cNvSpPr txBox="1"/>
          <p:nvPr>
            <p:ph type="title"/>
          </p:nvPr>
        </p:nvSpPr>
        <p:spPr>
          <a:xfrm>
            <a:off x="609600" y="274638"/>
            <a:ext cx="10972800" cy="1143000"/>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1pPr>
            <a:lvl2pPr lvl="1"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2pPr>
            <a:lvl3pPr lvl="2"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3pPr>
            <a:lvl4pPr lvl="3"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4pPr>
            <a:lvl5pPr lvl="4"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5pPr>
            <a:lvl6pPr lvl="5"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6pPr>
            <a:lvl7pPr lvl="6"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7pPr>
            <a:lvl8pPr lvl="7"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8pPr>
            <a:lvl9pPr lvl="8" marR="0" rtl="0" algn="ctr">
              <a:spcBef>
                <a:spcPts val="0"/>
              </a:spcBef>
              <a:spcAft>
                <a:spcPts val="0"/>
              </a:spcAft>
              <a:buSzPts val="1400"/>
              <a:buNone/>
              <a:defRPr b="0" i="0" sz="4400" u="none" cap="none" strike="noStrike">
                <a:solidFill>
                  <a:schemeClr val="dk1"/>
                </a:solidFill>
                <a:latin typeface="Calibri"/>
                <a:ea typeface="Calibri"/>
                <a:cs typeface="Calibri"/>
                <a:sym typeface="Calibri"/>
              </a:defRPr>
            </a:lvl9pPr>
          </a:lstStyle>
          <a:p/>
        </p:txBody>
      </p:sp>
      <p:sp>
        <p:nvSpPr>
          <p:cNvPr id="11" name="Google Shape;11;p49"/>
          <p:cNvSpPr txBox="1"/>
          <p:nvPr>
            <p:ph idx="1" type="body"/>
          </p:nvPr>
        </p:nvSpPr>
        <p:spPr>
          <a:xfrm>
            <a:off x="609600" y="1600201"/>
            <a:ext cx="10972800" cy="4525963"/>
          </a:xfrm>
          <a:prstGeom prst="rect">
            <a:avLst/>
          </a:prstGeom>
          <a:noFill/>
          <a:ln>
            <a:noFill/>
          </a:ln>
        </p:spPr>
        <p:txBody>
          <a:bodyPr anchorCtr="0" anchor="t" bIns="45700" lIns="91425" spcFirstLastPara="1" rIns="91425" wrap="square" tIns="45700">
            <a:noAutofit/>
          </a:bodyPr>
          <a:lstStyle>
            <a:lvl1pPr indent="-431800" lvl="0" marL="457200" marR="0" rtl="0" algn="l">
              <a:spcBef>
                <a:spcPts val="640"/>
              </a:spcBef>
              <a:spcAft>
                <a:spcPts val="0"/>
              </a:spcAft>
              <a:buClr>
                <a:schemeClr val="dk1"/>
              </a:buClr>
              <a:buSzPts val="3200"/>
              <a:buFont typeface="Arial"/>
              <a:buChar char="•"/>
              <a:defRPr b="0" i="0" sz="3200" u="none" cap="none" strike="noStrike">
                <a:solidFill>
                  <a:schemeClr val="dk1"/>
                </a:solidFill>
                <a:latin typeface="Calibri"/>
                <a:ea typeface="Calibri"/>
                <a:cs typeface="Calibri"/>
                <a:sym typeface="Calibri"/>
              </a:defRPr>
            </a:lvl1pPr>
            <a:lvl2pPr indent="-406400" lvl="1" marL="914400" marR="0" rtl="0" algn="l">
              <a:spcBef>
                <a:spcPts val="560"/>
              </a:spcBef>
              <a:spcAft>
                <a:spcPts val="0"/>
              </a:spcAft>
              <a:buClr>
                <a:schemeClr val="dk1"/>
              </a:buClr>
              <a:buSzPts val="2800"/>
              <a:buFont typeface="Arial"/>
              <a:buChar char="–"/>
              <a:defRPr b="0" i="0" sz="2800" u="none" cap="none" strike="noStrike">
                <a:solidFill>
                  <a:schemeClr val="dk1"/>
                </a:solidFill>
                <a:latin typeface="Calibri"/>
                <a:ea typeface="Calibri"/>
                <a:cs typeface="Calibri"/>
                <a:sym typeface="Calibri"/>
              </a:defRPr>
            </a:lvl2pPr>
            <a:lvl3pPr indent="-381000" lvl="2" marL="1371600" marR="0" rtl="0" algn="l">
              <a:spcBef>
                <a:spcPts val="480"/>
              </a:spcBef>
              <a:spcAft>
                <a:spcPts val="0"/>
              </a:spcAft>
              <a:buClr>
                <a:schemeClr val="dk1"/>
              </a:buClr>
              <a:buSzPts val="2400"/>
              <a:buFont typeface="Arial"/>
              <a:buChar char="•"/>
              <a:defRPr b="0" i="0" sz="2400" u="none" cap="none" strike="noStrike">
                <a:solidFill>
                  <a:schemeClr val="dk1"/>
                </a:solidFill>
                <a:latin typeface="Calibri"/>
                <a:ea typeface="Calibri"/>
                <a:cs typeface="Calibri"/>
                <a:sym typeface="Calibri"/>
              </a:defRPr>
            </a:lvl3pPr>
            <a:lvl4pPr indent="-355600" lvl="3" marL="1828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4pPr>
            <a:lvl5pPr indent="-355600" lvl="4" marL="22860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5pPr>
            <a:lvl6pPr indent="-355600" lvl="5" marL="27432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6pPr>
            <a:lvl7pPr indent="-355600" lvl="6" marL="32004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7pPr>
            <a:lvl8pPr indent="-355600" lvl="7" marL="36576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8pPr>
            <a:lvl9pPr indent="-355600" lvl="8" marL="4114800" marR="0" rtl="0" algn="l">
              <a:spcBef>
                <a:spcPts val="400"/>
              </a:spcBef>
              <a:spcAft>
                <a:spcPts val="0"/>
              </a:spcAft>
              <a:buClr>
                <a:schemeClr val="dk1"/>
              </a:buClr>
              <a:buSzPts val="2000"/>
              <a:buFont typeface="Arial"/>
              <a:buChar char="•"/>
              <a:defRPr b="0" i="0" sz="2000" u="none" cap="none" strike="noStrike">
                <a:solidFill>
                  <a:schemeClr val="dk1"/>
                </a:solidFill>
                <a:latin typeface="Calibri"/>
                <a:ea typeface="Calibri"/>
                <a:cs typeface="Calibri"/>
                <a:sym typeface="Calibri"/>
              </a:defRPr>
            </a:lvl9pPr>
          </a:lstStyle>
          <a:p/>
        </p:txBody>
      </p:sp>
      <p:sp>
        <p:nvSpPr>
          <p:cNvPr id="12" name="Google Shape;12;p49"/>
          <p:cNvSpPr txBox="1"/>
          <p:nvPr>
            <p:ph idx="10" type="dt"/>
          </p:nvPr>
        </p:nvSpPr>
        <p:spPr>
          <a:xfrm>
            <a:off x="609600" y="6356351"/>
            <a:ext cx="2844800" cy="365125"/>
          </a:xfrm>
          <a:prstGeom prst="rect">
            <a:avLst/>
          </a:prstGeom>
          <a:noFill/>
          <a:ln>
            <a:noFill/>
          </a:ln>
        </p:spPr>
        <p:txBody>
          <a:bodyPr anchorCtr="0" anchor="ctr" bIns="45700" lIns="91425" spcFirstLastPara="1" rIns="91425" wrap="square" tIns="45700">
            <a:noAutofit/>
          </a:bodyPr>
          <a:lstStyle>
            <a:lvl1pPr lvl="0" marR="0" rtl="0" algn="l">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3" name="Google Shape;13;p49"/>
          <p:cNvSpPr txBox="1"/>
          <p:nvPr>
            <p:ph idx="11" type="ftr"/>
          </p:nvPr>
        </p:nvSpPr>
        <p:spPr>
          <a:xfrm>
            <a:off x="4165600" y="6356351"/>
            <a:ext cx="3860800" cy="365125"/>
          </a:xfrm>
          <a:prstGeom prst="rect">
            <a:avLst/>
          </a:prstGeom>
          <a:noFill/>
          <a:ln>
            <a:noFill/>
          </a:ln>
        </p:spPr>
        <p:txBody>
          <a:bodyPr anchorCtr="0" anchor="ctr" bIns="45700" lIns="91425" spcFirstLastPara="1" rIns="91425" wrap="square" tIns="45700">
            <a:noAutofit/>
          </a:bodyPr>
          <a:lstStyle>
            <a:lvl1pPr lvl="0" marR="0" rtl="0" algn="ctr">
              <a:spcBef>
                <a:spcPts val="0"/>
              </a:spcBef>
              <a:spcAft>
                <a:spcPts val="0"/>
              </a:spcAft>
              <a:buSzPts val="1400"/>
              <a:buNone/>
              <a:defRPr b="0" i="0" sz="1200" u="none" cap="none" strike="noStrike">
                <a:solidFill>
                  <a:srgbClr val="888888"/>
                </a:solidFill>
                <a:latin typeface="Calibri"/>
                <a:ea typeface="Calibri"/>
                <a:cs typeface="Calibri"/>
                <a:sym typeface="Calibri"/>
              </a:defRPr>
            </a:lvl1pPr>
            <a:lvl2pPr lvl="1"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2pPr>
            <a:lvl3pPr lvl="2"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3pPr>
            <a:lvl4pPr lvl="3"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4pPr>
            <a:lvl5pPr lvl="4"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5pPr>
            <a:lvl6pPr lvl="5"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6pPr>
            <a:lvl7pPr lvl="6"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7pPr>
            <a:lvl8pPr lvl="7"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8pPr>
            <a:lvl9pPr lvl="8" marR="0" rtl="0" algn="l">
              <a:spcBef>
                <a:spcPts val="0"/>
              </a:spcBef>
              <a:spcAft>
                <a:spcPts val="0"/>
              </a:spcAft>
              <a:buSzPts val="1400"/>
              <a:buNone/>
              <a:defRPr b="0" i="0" sz="1800" u="none" cap="none" strike="noStrike">
                <a:solidFill>
                  <a:schemeClr val="dk1"/>
                </a:solidFill>
                <a:latin typeface="Calibri"/>
                <a:ea typeface="Calibri"/>
                <a:cs typeface="Calibri"/>
                <a:sym typeface="Calibri"/>
              </a:defRPr>
            </a:lvl9pPr>
          </a:lstStyle>
          <a:p/>
        </p:txBody>
      </p:sp>
      <p:sp>
        <p:nvSpPr>
          <p:cNvPr id="14" name="Google Shape;14;p49"/>
          <p:cNvSpPr txBox="1"/>
          <p:nvPr>
            <p:ph idx="12" type="sldNum"/>
          </p:nvPr>
        </p:nvSpPr>
        <p:spPr>
          <a:xfrm>
            <a:off x="8737600" y="6356351"/>
            <a:ext cx="2844800" cy="365125"/>
          </a:xfrm>
          <a:prstGeom prst="rect">
            <a:avLst/>
          </a:prstGeom>
          <a:noFill/>
          <a:ln>
            <a:noFill/>
          </a:ln>
        </p:spPr>
        <p:txBody>
          <a:bodyPr anchorCtr="0" anchor="ctr" bIns="45700" lIns="91425" spcFirstLastPara="1" rIns="91425" wrap="square" tIns="45700">
            <a:noAutofit/>
          </a:bodyPr>
          <a:lstStyle>
            <a:lvl1pPr indent="0" lvl="0" marL="0" marR="0" rtl="0" algn="r">
              <a:spcBef>
                <a:spcPts val="0"/>
              </a:spcBef>
              <a:buNone/>
              <a:defRPr b="0" i="0" sz="1200" u="none" cap="none" strike="noStrike">
                <a:solidFill>
                  <a:srgbClr val="898989"/>
                </a:solidFill>
                <a:latin typeface="Calibri"/>
                <a:ea typeface="Calibri"/>
                <a:cs typeface="Calibri"/>
                <a:sym typeface="Calibri"/>
              </a:defRPr>
            </a:lvl1pPr>
            <a:lvl2pPr indent="0" lvl="1" marL="0" marR="0" rtl="0" algn="r">
              <a:spcBef>
                <a:spcPts val="0"/>
              </a:spcBef>
              <a:buNone/>
              <a:defRPr b="0" i="0" sz="1200" u="none" cap="none" strike="noStrike">
                <a:solidFill>
                  <a:srgbClr val="898989"/>
                </a:solidFill>
                <a:latin typeface="Calibri"/>
                <a:ea typeface="Calibri"/>
                <a:cs typeface="Calibri"/>
                <a:sym typeface="Calibri"/>
              </a:defRPr>
            </a:lvl2pPr>
            <a:lvl3pPr indent="0" lvl="2" marL="0" marR="0" rtl="0" algn="r">
              <a:spcBef>
                <a:spcPts val="0"/>
              </a:spcBef>
              <a:buNone/>
              <a:defRPr b="0" i="0" sz="1200" u="none" cap="none" strike="noStrike">
                <a:solidFill>
                  <a:srgbClr val="898989"/>
                </a:solidFill>
                <a:latin typeface="Calibri"/>
                <a:ea typeface="Calibri"/>
                <a:cs typeface="Calibri"/>
                <a:sym typeface="Calibri"/>
              </a:defRPr>
            </a:lvl3pPr>
            <a:lvl4pPr indent="0" lvl="3" marL="0" marR="0" rtl="0" algn="r">
              <a:spcBef>
                <a:spcPts val="0"/>
              </a:spcBef>
              <a:buNone/>
              <a:defRPr b="0" i="0" sz="1200" u="none" cap="none" strike="noStrike">
                <a:solidFill>
                  <a:srgbClr val="898989"/>
                </a:solidFill>
                <a:latin typeface="Calibri"/>
                <a:ea typeface="Calibri"/>
                <a:cs typeface="Calibri"/>
                <a:sym typeface="Calibri"/>
              </a:defRPr>
            </a:lvl4pPr>
            <a:lvl5pPr indent="0" lvl="4" marL="0" marR="0" rtl="0" algn="r">
              <a:spcBef>
                <a:spcPts val="0"/>
              </a:spcBef>
              <a:buNone/>
              <a:defRPr b="0" i="0" sz="1200" u="none" cap="none" strike="noStrike">
                <a:solidFill>
                  <a:srgbClr val="898989"/>
                </a:solidFill>
                <a:latin typeface="Calibri"/>
                <a:ea typeface="Calibri"/>
                <a:cs typeface="Calibri"/>
                <a:sym typeface="Calibri"/>
              </a:defRPr>
            </a:lvl5pPr>
            <a:lvl6pPr indent="0" lvl="5" marL="0" marR="0" rtl="0" algn="r">
              <a:spcBef>
                <a:spcPts val="0"/>
              </a:spcBef>
              <a:buNone/>
              <a:defRPr b="0" i="0" sz="1200" u="none" cap="none" strike="noStrike">
                <a:solidFill>
                  <a:srgbClr val="898989"/>
                </a:solidFill>
                <a:latin typeface="Calibri"/>
                <a:ea typeface="Calibri"/>
                <a:cs typeface="Calibri"/>
                <a:sym typeface="Calibri"/>
              </a:defRPr>
            </a:lvl6pPr>
            <a:lvl7pPr indent="0" lvl="6" marL="0" marR="0" rtl="0" algn="r">
              <a:spcBef>
                <a:spcPts val="0"/>
              </a:spcBef>
              <a:buNone/>
              <a:defRPr b="0" i="0" sz="1200" u="none" cap="none" strike="noStrike">
                <a:solidFill>
                  <a:srgbClr val="898989"/>
                </a:solidFill>
                <a:latin typeface="Calibri"/>
                <a:ea typeface="Calibri"/>
                <a:cs typeface="Calibri"/>
                <a:sym typeface="Calibri"/>
              </a:defRPr>
            </a:lvl7pPr>
            <a:lvl8pPr indent="0" lvl="7" marL="0" marR="0" rtl="0" algn="r">
              <a:spcBef>
                <a:spcPts val="0"/>
              </a:spcBef>
              <a:buNone/>
              <a:defRPr b="0" i="0" sz="1200" u="none" cap="none" strike="noStrike">
                <a:solidFill>
                  <a:srgbClr val="898989"/>
                </a:solidFill>
                <a:latin typeface="Calibri"/>
                <a:ea typeface="Calibri"/>
                <a:cs typeface="Calibri"/>
                <a:sym typeface="Calibri"/>
              </a:defRPr>
            </a:lvl8pPr>
            <a:lvl9pPr indent="0" lvl="8" marL="0" marR="0" rtl="0" algn="r">
              <a:spcBef>
                <a:spcPts val="0"/>
              </a:spcBef>
              <a:buNone/>
              <a:defRPr b="0" i="0" sz="1200" u="none" cap="none" strike="noStrike">
                <a:solidFill>
                  <a:srgbClr val="898989"/>
                </a:solidFill>
                <a:latin typeface="Calibri"/>
                <a:ea typeface="Calibri"/>
                <a:cs typeface="Calibri"/>
                <a:sym typeface="Calibri"/>
              </a:defRPr>
            </a:lvl9pPr>
          </a:lstStyle>
          <a:p>
            <a:pPr indent="0" lvl="0" marL="0" rtl="0" algn="r">
              <a:spcBef>
                <a:spcPts val="0"/>
              </a:spcBef>
              <a:spcAft>
                <a:spcPts val="0"/>
              </a:spcAft>
              <a:buNone/>
            </a:pPr>
            <a:fld id="{00000000-1234-1234-1234-123412341234}" type="slidenum">
              <a:rPr lang="en-US"/>
              <a:t>‹#›</a:t>
            </a:fld>
            <a:endParaRPr/>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84" name="Shape 84"/>
        <p:cNvGrpSpPr/>
        <p:nvPr/>
      </p:nvGrpSpPr>
      <p:grpSpPr>
        <a:xfrm>
          <a:off x="0" y="0"/>
          <a:ext cx="0" cy="0"/>
          <a:chOff x="0" y="0"/>
          <a:chExt cx="0" cy="0"/>
        </a:xfrm>
      </p:grpSpPr>
      <p:sp>
        <p:nvSpPr>
          <p:cNvPr id="85" name="Google Shape;85;p61"/>
          <p:cNvSpPr txBox="1"/>
          <p:nvPr>
            <p:ph type="title"/>
          </p:nvPr>
        </p:nvSpPr>
        <p:spPr>
          <a:xfrm>
            <a:off x="122768" y="100013"/>
            <a:ext cx="9057217" cy="774700"/>
          </a:xfrm>
          <a:prstGeom prst="rect">
            <a:avLst/>
          </a:prstGeom>
          <a:noFill/>
          <a:ln>
            <a:noFill/>
          </a:ln>
        </p:spPr>
        <p:txBody>
          <a:bodyPr anchorCtr="0" anchor="ctr" bIns="45700" lIns="91425" spcFirstLastPara="1" rIns="91425" wrap="square" tIns="45700">
            <a:noAutofit/>
          </a:bodyPr>
          <a:lstStyle>
            <a:lvl1pPr lvl="0"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1pPr>
            <a:lvl2pPr lvl="1"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2pPr>
            <a:lvl3pPr lvl="2"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3pPr>
            <a:lvl4pPr lvl="3"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4pPr>
            <a:lvl5pPr lvl="4"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5pPr>
            <a:lvl6pPr lvl="5"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6pPr>
            <a:lvl7pPr lvl="6"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7pPr>
            <a:lvl8pPr lvl="7"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8pPr>
            <a:lvl9pPr lvl="8" marR="0" rtl="0" algn="l">
              <a:lnSpc>
                <a:spcPct val="90000"/>
              </a:lnSpc>
              <a:spcBef>
                <a:spcPts val="0"/>
              </a:spcBef>
              <a:spcAft>
                <a:spcPts val="0"/>
              </a:spcAft>
              <a:buSzPts val="1400"/>
              <a:buNone/>
              <a:defRPr b="0" i="0" sz="3300" u="none" cap="none" strike="noStrike">
                <a:solidFill>
                  <a:srgbClr val="203864"/>
                </a:solidFill>
                <a:latin typeface="Narkisim"/>
                <a:ea typeface="Narkisim"/>
                <a:cs typeface="Narkisim"/>
                <a:sym typeface="Narkisim"/>
              </a:defRPr>
            </a:lvl9pPr>
          </a:lstStyle>
          <a:p/>
        </p:txBody>
      </p:sp>
      <p:sp>
        <p:nvSpPr>
          <p:cNvPr id="86" name="Google Shape;86;p61"/>
          <p:cNvSpPr txBox="1"/>
          <p:nvPr>
            <p:ph idx="1" type="body"/>
          </p:nvPr>
        </p:nvSpPr>
        <p:spPr>
          <a:xfrm>
            <a:off x="122767" y="1825625"/>
            <a:ext cx="9374717" cy="4351338"/>
          </a:xfrm>
          <a:prstGeom prst="rect">
            <a:avLst/>
          </a:prstGeom>
          <a:noFill/>
          <a:ln>
            <a:noFill/>
          </a:ln>
        </p:spPr>
        <p:txBody>
          <a:bodyPr anchorCtr="0" anchor="t" bIns="45700" lIns="91425" spcFirstLastPara="1" rIns="91425" wrap="square" tIns="45700">
            <a:noAutofit/>
          </a:bodyPr>
          <a:lstStyle>
            <a:lvl1pPr indent="-400050" lvl="0" marL="457200" marR="0" rtl="0" algn="l">
              <a:spcBef>
                <a:spcPts val="750"/>
              </a:spcBef>
              <a:spcAft>
                <a:spcPts val="0"/>
              </a:spcAft>
              <a:buClr>
                <a:schemeClr val="dk1"/>
              </a:buClr>
              <a:buSzPts val="2700"/>
              <a:buFont typeface="Arial"/>
              <a:buChar char="•"/>
              <a:defRPr b="0" i="0" sz="2700" u="none" cap="none" strike="noStrike">
                <a:solidFill>
                  <a:schemeClr val="dk1"/>
                </a:solidFill>
                <a:latin typeface="Narkisim"/>
                <a:ea typeface="Narkisim"/>
                <a:cs typeface="Narkisim"/>
                <a:sym typeface="Narkisim"/>
              </a:defRPr>
            </a:lvl1pPr>
            <a:lvl2pPr indent="-381000" lvl="1" marL="914400" marR="0" rtl="0" algn="l">
              <a:spcBef>
                <a:spcPts val="450"/>
              </a:spcBef>
              <a:spcAft>
                <a:spcPts val="0"/>
              </a:spcAft>
              <a:buClr>
                <a:srgbClr val="C00000"/>
              </a:buClr>
              <a:buSzPts val="2400"/>
              <a:buFont typeface="Lucida Sans"/>
              <a:buChar char="–"/>
              <a:defRPr b="0" i="1" sz="2400" u="none" cap="none" strike="noStrike">
                <a:solidFill>
                  <a:srgbClr val="C00000"/>
                </a:solidFill>
                <a:latin typeface="Narkisim"/>
                <a:ea typeface="Narkisim"/>
                <a:cs typeface="Narkisim"/>
                <a:sym typeface="Narkisim"/>
              </a:defRPr>
            </a:lvl2pPr>
            <a:lvl3pPr indent="-361950" lvl="2" marL="1371600" marR="0" rtl="0" algn="l">
              <a:lnSpc>
                <a:spcPct val="90000"/>
              </a:lnSpc>
              <a:spcBef>
                <a:spcPts val="450"/>
              </a:spcBef>
              <a:spcAft>
                <a:spcPts val="0"/>
              </a:spcAft>
              <a:buClr>
                <a:srgbClr val="2F5597"/>
              </a:buClr>
              <a:buSzPts val="2100"/>
              <a:buFont typeface="Lucida Sans"/>
              <a:buChar char="–"/>
              <a:defRPr b="0" i="0" sz="2100" u="none" cap="none" strike="noStrike">
                <a:solidFill>
                  <a:srgbClr val="2F5597"/>
                </a:solidFill>
                <a:latin typeface="Narkisim"/>
                <a:ea typeface="Narkisim"/>
                <a:cs typeface="Narkisim"/>
                <a:sym typeface="Narkisim"/>
              </a:defRPr>
            </a:lvl3pPr>
            <a:lvl4pPr indent="-342900" lvl="3" marL="18288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Narkisim"/>
                <a:ea typeface="Narkisim"/>
                <a:cs typeface="Narkisim"/>
                <a:sym typeface="Narkisim"/>
              </a:defRPr>
            </a:lvl4pPr>
            <a:lvl5pPr indent="-342900" lvl="4" marL="2286000" marR="0" rtl="0" algn="l">
              <a:lnSpc>
                <a:spcPct val="90000"/>
              </a:lnSpc>
              <a:spcBef>
                <a:spcPts val="375"/>
              </a:spcBef>
              <a:spcAft>
                <a:spcPts val="0"/>
              </a:spcAft>
              <a:buClr>
                <a:schemeClr val="dk1"/>
              </a:buClr>
              <a:buSzPts val="1800"/>
              <a:buFont typeface="Arial"/>
              <a:buChar char="•"/>
              <a:defRPr b="0" i="0" sz="1800" u="none" cap="none" strike="noStrike">
                <a:solidFill>
                  <a:schemeClr val="dk1"/>
                </a:solidFill>
                <a:latin typeface="Narkisim"/>
                <a:ea typeface="Narkisim"/>
                <a:cs typeface="Narkisim"/>
                <a:sym typeface="Narkisim"/>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
        <p:nvSpPr>
          <p:cNvPr id="87" name="Google Shape;87;p61"/>
          <p:cNvSpPr txBox="1"/>
          <p:nvPr/>
        </p:nvSpPr>
        <p:spPr>
          <a:xfrm>
            <a:off x="8832852" y="6164264"/>
            <a:ext cx="3204633" cy="276225"/>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0" lang="en-US" sz="1200" u="none" cap="none" strike="noStrike">
                <a:solidFill>
                  <a:srgbClr val="2F5597"/>
                </a:solidFill>
                <a:latin typeface="Arial"/>
                <a:ea typeface="Arial"/>
                <a:cs typeface="Arial"/>
                <a:sym typeface="Arial"/>
              </a:rPr>
              <a:t>www.nettconsultants.com</a:t>
            </a:r>
            <a:endParaRPr/>
          </a:p>
        </p:txBody>
      </p:sp>
      <p:sp>
        <p:nvSpPr>
          <p:cNvPr id="88" name="Google Shape;88;p61"/>
          <p:cNvSpPr txBox="1"/>
          <p:nvPr/>
        </p:nvSpPr>
        <p:spPr>
          <a:xfrm>
            <a:off x="6921500" y="6481763"/>
            <a:ext cx="5158317" cy="277812"/>
          </a:xfrm>
          <a:prstGeom prst="rect">
            <a:avLst/>
          </a:prstGeom>
          <a:noFill/>
          <a:ln>
            <a:noFill/>
          </a:ln>
        </p:spPr>
        <p:txBody>
          <a:bodyPr anchorCtr="0" anchor="t" bIns="45700" lIns="91425" spcFirstLastPara="1" rIns="91425" wrap="square" tIns="45700">
            <a:spAutoFit/>
          </a:bodyPr>
          <a:lstStyle/>
          <a:p>
            <a:pPr indent="0" lvl="0" marL="0" marR="0" rtl="0" algn="r">
              <a:spcBef>
                <a:spcPts val="0"/>
              </a:spcBef>
              <a:spcAft>
                <a:spcPts val="0"/>
              </a:spcAft>
              <a:buNone/>
            </a:pPr>
            <a:r>
              <a:rPr b="0" i="1" lang="en-US" sz="1200" u="none" cap="none" strike="noStrike">
                <a:solidFill>
                  <a:srgbClr val="2F5597"/>
                </a:solidFill>
                <a:latin typeface="Arial"/>
                <a:ea typeface="Arial"/>
                <a:cs typeface="Arial"/>
                <a:sym typeface="Arial"/>
              </a:rPr>
              <a:t>Transformation Through Ethical Consulting</a:t>
            </a:r>
            <a:endParaRPr/>
          </a:p>
        </p:txBody>
      </p:sp>
      <p:pic>
        <p:nvPicPr>
          <p:cNvPr id="89" name="Google Shape;89;p61"/>
          <p:cNvPicPr preferRelativeResize="0"/>
          <p:nvPr/>
        </p:nvPicPr>
        <p:blipFill rotWithShape="1">
          <a:blip r:embed="rId1">
            <a:alphaModFix/>
          </a:blip>
          <a:srcRect b="0" l="0" r="0" t="0"/>
          <a:stretch/>
        </p:blipFill>
        <p:spPr>
          <a:xfrm>
            <a:off x="8881534" y="120650"/>
            <a:ext cx="3308351" cy="1068388"/>
          </a:xfrm>
          <a:prstGeom prst="rect">
            <a:avLst/>
          </a:prstGeom>
          <a:noFill/>
          <a:ln>
            <a:noFill/>
          </a:ln>
        </p:spPr>
      </p:pic>
      <p:cxnSp>
        <p:nvCxnSpPr>
          <p:cNvPr id="90" name="Google Shape;90;p61"/>
          <p:cNvCxnSpPr/>
          <p:nvPr/>
        </p:nvCxnSpPr>
        <p:spPr>
          <a:xfrm>
            <a:off x="139701" y="847725"/>
            <a:ext cx="9131300" cy="0"/>
          </a:xfrm>
          <a:prstGeom prst="straightConnector1">
            <a:avLst/>
          </a:prstGeom>
          <a:noFill/>
          <a:ln cap="flat" cmpd="sng" w="19050">
            <a:solidFill>
              <a:schemeClr val="accent2"/>
            </a:solidFill>
            <a:prstDash val="solid"/>
            <a:miter lim="800000"/>
            <a:headEnd len="sm" w="sm" type="none"/>
            <a:tailEnd len="sm" w="sm" type="none"/>
          </a:ln>
        </p:spPr>
      </p:cxnSp>
    </p:spTree>
  </p:cSld>
  <p:clrMap accent1="accent1" accent2="accent2" accent3="accent3" accent4="accent4" accent5="accent5" accent6="accent6" bg1="lt1" bg2="dk2" tx1="dk1" tx2="lt2" folHlink="folHlink" hlink="hlink"/>
  <p:sldLayoutIdLst>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transition>
    <p:comb/>
  </p:transition>
  <p:timing>
    <p:tnLst>
      <p:par>
        <p:cTn dur="indefinite" nodeType="tmRoot" restart="never">
          <p:childTnLst>
            <p:seq concurrent="1" nextAc="seek">
              <p:cTn dur="indefinite" id="2" nodeType="mainSeq">
                <p:childTnLst>
                  <p:par>
                    <p:cTn fill="hold">
                      <p:stCondLst>
                        <p:cond delay="indefinite"/>
                        <p:cond evt="onBegin" delay="0">
                          <p:tn val="2"/>
                        </p:cond>
                      </p:stCondLst>
                      <p:childTnLst>
                        <p:par>
                          <p:cTn fill="hold">
                            <p:stCondLst>
                              <p:cond delay="0"/>
                            </p:stCondLst>
                            <p:childTnLst>
                              <p:par>
                                <p:cTn fill="hold" nodeType="withEffect" presetClass="entr" presetID="10" presetSubtype="0">
                                  <p:stCondLst>
                                    <p:cond delay="0"/>
                                  </p:stCondLst>
                                  <p:childTnLst>
                                    <p:set>
                                      <p:cBhvr>
                                        <p:cTn dur="1" fill="hold">
                                          <p:stCondLst>
                                            <p:cond delay="0"/>
                                          </p:stCondLst>
                                        </p:cTn>
                                        <p:tgtEl>
                                          <p:spTgt spid="85"/>
                                        </p:tgtEl>
                                        <p:attrNameLst>
                                          <p:attrName>style.visibility</p:attrName>
                                        </p:attrNameLst>
                                      </p:cBhvr>
                                      <p:to>
                                        <p:strVal val="visible"/>
                                      </p:to>
                                    </p:set>
                                    <p:animEffect filter="fade" transition="in">
                                      <p:cBhvr>
                                        <p:cTn dur="800"/>
                                        <p:tgtEl>
                                          <p:spTgt spid="85"/>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0" st="0"/>
                                            </p:txEl>
                                          </p:spTgt>
                                        </p:tgtEl>
                                        <p:attrNameLst>
                                          <p:attrName>style.visibility</p:attrName>
                                        </p:attrNameLst>
                                      </p:cBhvr>
                                      <p:to>
                                        <p:strVal val="visible"/>
                                      </p:to>
                                    </p:set>
                                    <p:animEffect filter="fade" transition="in">
                                      <p:cBhvr>
                                        <p:cTn dur="1000"/>
                                        <p:tgtEl>
                                          <p:spTgt spid="86">
                                            <p:txEl>
                                              <p:pRg end="0" st="0"/>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1" st="1"/>
                                            </p:txEl>
                                          </p:spTgt>
                                        </p:tgtEl>
                                        <p:attrNameLst>
                                          <p:attrName>style.visibility</p:attrName>
                                        </p:attrNameLst>
                                      </p:cBhvr>
                                      <p:to>
                                        <p:strVal val="visible"/>
                                      </p:to>
                                    </p:set>
                                    <p:animEffect filter="fade" transition="in">
                                      <p:cBhvr>
                                        <p:cTn dur="1000"/>
                                        <p:tgtEl>
                                          <p:spTgt spid="86">
                                            <p:txEl>
                                              <p:pRg end="1" st="1"/>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2" st="2"/>
                                            </p:txEl>
                                          </p:spTgt>
                                        </p:tgtEl>
                                        <p:attrNameLst>
                                          <p:attrName>style.visibility</p:attrName>
                                        </p:attrNameLst>
                                      </p:cBhvr>
                                      <p:to>
                                        <p:strVal val="visible"/>
                                      </p:to>
                                    </p:set>
                                    <p:animEffect filter="fade" transition="in">
                                      <p:cBhvr>
                                        <p:cTn dur="1000"/>
                                        <p:tgtEl>
                                          <p:spTgt spid="86">
                                            <p:txEl>
                                              <p:pRg end="2" st="2"/>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3" st="3"/>
                                            </p:txEl>
                                          </p:spTgt>
                                        </p:tgtEl>
                                        <p:attrNameLst>
                                          <p:attrName>style.visibility</p:attrName>
                                        </p:attrNameLst>
                                      </p:cBhvr>
                                      <p:to>
                                        <p:strVal val="visible"/>
                                      </p:to>
                                    </p:set>
                                    <p:animEffect filter="fade" transition="in">
                                      <p:cBhvr>
                                        <p:cTn dur="1000"/>
                                        <p:tgtEl>
                                          <p:spTgt spid="86">
                                            <p:txEl>
                                              <p:pRg end="3" st="3"/>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4" st="4"/>
                                            </p:txEl>
                                          </p:spTgt>
                                        </p:tgtEl>
                                        <p:attrNameLst>
                                          <p:attrName>style.visibility</p:attrName>
                                        </p:attrNameLst>
                                      </p:cBhvr>
                                      <p:to>
                                        <p:strVal val="visible"/>
                                      </p:to>
                                    </p:set>
                                    <p:animEffect filter="fade" transition="in">
                                      <p:cBhvr>
                                        <p:cTn dur="1000"/>
                                        <p:tgtEl>
                                          <p:spTgt spid="86">
                                            <p:txEl>
                                              <p:pRg end="4" st="4"/>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5" st="5"/>
                                            </p:txEl>
                                          </p:spTgt>
                                        </p:tgtEl>
                                        <p:attrNameLst>
                                          <p:attrName>style.visibility</p:attrName>
                                        </p:attrNameLst>
                                      </p:cBhvr>
                                      <p:to>
                                        <p:strVal val="visible"/>
                                      </p:to>
                                    </p:set>
                                    <p:animEffect filter="fade" transition="in">
                                      <p:cBhvr>
                                        <p:cTn dur="1000"/>
                                        <p:tgtEl>
                                          <p:spTgt spid="86">
                                            <p:txEl>
                                              <p:pRg end="5" st="5"/>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6" st="6"/>
                                            </p:txEl>
                                          </p:spTgt>
                                        </p:tgtEl>
                                        <p:attrNameLst>
                                          <p:attrName>style.visibility</p:attrName>
                                        </p:attrNameLst>
                                      </p:cBhvr>
                                      <p:to>
                                        <p:strVal val="visible"/>
                                      </p:to>
                                    </p:set>
                                    <p:animEffect filter="fade" transition="in">
                                      <p:cBhvr>
                                        <p:cTn dur="1000"/>
                                        <p:tgtEl>
                                          <p:spTgt spid="86">
                                            <p:txEl>
                                              <p:pRg end="6" st="6"/>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7" st="7"/>
                                            </p:txEl>
                                          </p:spTgt>
                                        </p:tgtEl>
                                        <p:attrNameLst>
                                          <p:attrName>style.visibility</p:attrName>
                                        </p:attrNameLst>
                                      </p:cBhvr>
                                      <p:to>
                                        <p:strVal val="visible"/>
                                      </p:to>
                                    </p:set>
                                    <p:animEffect filter="fade" transition="in">
                                      <p:cBhvr>
                                        <p:cTn dur="1000"/>
                                        <p:tgtEl>
                                          <p:spTgt spid="86">
                                            <p:txEl>
                                              <p:pRg end="7" st="7"/>
                                            </p:txEl>
                                          </p:spTgt>
                                        </p:tgtEl>
                                      </p:cBhvr>
                                    </p:animEffect>
                                  </p:childTnLst>
                                </p:cTn>
                              </p:par>
                            </p:childTnLst>
                          </p:cTn>
                        </p:par>
                      </p:childTnLst>
                    </p:cTn>
                  </p:par>
                  <p:par>
                    <p:cTn fill="hold">
                      <p:stCondLst>
                        <p:cond delay="indefinite"/>
                      </p:stCondLst>
                      <p:childTnLst>
                        <p:par>
                          <p:cTn fill="hold">
                            <p:stCondLst>
                              <p:cond delay="0"/>
                            </p:stCondLst>
                            <p:childTnLst>
                              <p:par>
                                <p:cTn fill="hold" nodeType="clickEffect" presetClass="entr" presetID="10" presetSubtype="0">
                                  <p:stCondLst>
                                    <p:cond delay="0"/>
                                  </p:stCondLst>
                                  <p:childTnLst>
                                    <p:set>
                                      <p:cBhvr>
                                        <p:cTn dur="1" fill="hold">
                                          <p:stCondLst>
                                            <p:cond delay="0"/>
                                          </p:stCondLst>
                                        </p:cTn>
                                        <p:tgtEl>
                                          <p:spTgt spid="86">
                                            <p:txEl>
                                              <p:pRg end="8" st="8"/>
                                            </p:txEl>
                                          </p:spTgt>
                                        </p:tgtEl>
                                        <p:attrNameLst>
                                          <p:attrName>style.visibility</p:attrName>
                                        </p:attrNameLst>
                                      </p:cBhvr>
                                      <p:to>
                                        <p:strVal val="visible"/>
                                      </p:to>
                                    </p:set>
                                    <p:animEffect filter="fade" transition="in">
                                      <p:cBhvr>
                                        <p:cTn dur="1000"/>
                                        <p:tgtEl>
                                          <p:spTgt spid="86">
                                            <p:txEl>
                                              <p:pRg end="8" st="8"/>
                                            </p:txEl>
                                          </p:spTgt>
                                        </p:tgtEl>
                                      </p:cBhvr>
                                    </p:animEffect>
                                  </p:childTnLst>
                                </p:cTn>
                              </p:par>
                            </p:childTnLst>
                          </p:cTn>
                        </p:par>
                      </p:childTnLst>
                    </p:cTn>
                  </p:par>
                </p:childTnLst>
              </p:cTn>
              <p:prevCondLst>
                <p:cond evt="onPrev">
                  <p:tgtEl>
                    <p:sldTgt/>
                  </p:tgtEl>
                </p:cond>
              </p:prevCondLst>
              <p:nextCondLst>
                <p:cond evt="onNext">
                  <p:tgtEl>
                    <p:sldTgt/>
                  </p:tgtEl>
                </p:cond>
              </p:nextCondLst>
            </p:seq>
          </p:childTnLst>
        </p:cTn>
      </p:par>
    </p:tnLst>
  </p:timing>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9.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4.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5.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6.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8.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9.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0.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1.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3.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4.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5.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6.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4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7" name="Shape 157"/>
        <p:cNvGrpSpPr/>
        <p:nvPr/>
      </p:nvGrpSpPr>
      <p:grpSpPr>
        <a:xfrm>
          <a:off x="0" y="0"/>
          <a:ext cx="0" cy="0"/>
          <a:chOff x="0" y="0"/>
          <a:chExt cx="0" cy="0"/>
        </a:xfrm>
      </p:grpSpPr>
      <p:sp>
        <p:nvSpPr>
          <p:cNvPr id="158" name="Google Shape;158;p1"/>
          <p:cNvSpPr txBox="1"/>
          <p:nvPr>
            <p:ph type="ctrTitle"/>
          </p:nvPr>
        </p:nvSpPr>
        <p:spPr>
          <a:xfrm>
            <a:off x="914400" y="1047136"/>
            <a:ext cx="10363200" cy="336447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a:t>Course: Business Finance </a:t>
            </a:r>
            <a:br>
              <a:rPr lang="en-US"/>
            </a:br>
            <a:r>
              <a:rPr lang="en-US"/>
              <a:t>Week One: </a:t>
            </a:r>
            <a:r>
              <a:rPr lang="en-US" sz="4000"/>
              <a:t>Lecture 1- Introduction, Nature and Scope of  Business</a:t>
            </a:r>
            <a:endParaRPr sz="4000"/>
          </a:p>
        </p:txBody>
      </p:sp>
      <p:sp>
        <p:nvSpPr>
          <p:cNvPr id="159" name="Google Shape;159;p1"/>
          <p:cNvSpPr txBox="1"/>
          <p:nvPr>
            <p:ph idx="1" type="subTitle"/>
          </p:nvPr>
        </p:nvSpPr>
        <p:spPr>
          <a:xfrm>
            <a:off x="1828800" y="4026310"/>
            <a:ext cx="8534400" cy="1612490"/>
          </a:xfrm>
          <a:prstGeom prst="rect">
            <a:avLst/>
          </a:prstGeom>
          <a:noFill/>
          <a:ln>
            <a:noFill/>
          </a:ln>
        </p:spPr>
        <p:txBody>
          <a:bodyPr anchorCtr="0" anchor="t" bIns="45700" lIns="91425" spcFirstLastPara="1" rIns="91425" wrap="square" tIns="45700">
            <a:normAutofit/>
          </a:bodyPr>
          <a:lstStyle/>
          <a:p>
            <a:pPr indent="0" lvl="0" marL="0" rtl="0" algn="ctr">
              <a:spcBef>
                <a:spcPts val="0"/>
              </a:spcBef>
              <a:spcAft>
                <a:spcPts val="0"/>
              </a:spcAft>
              <a:buClr>
                <a:srgbClr val="888888"/>
              </a:buClr>
              <a:buSzPts val="3200"/>
              <a:buNone/>
            </a:pPr>
            <a:r>
              <a:t/>
            </a:r>
            <a:endParaRPr b="1" i="0">
              <a:solidFill>
                <a:schemeClr val="dk1"/>
              </a:solidFill>
            </a:endParaRPr>
          </a:p>
          <a:p>
            <a:pPr indent="0" lvl="0" marL="0" rtl="0" algn="ctr">
              <a:spcBef>
                <a:spcPts val="640"/>
              </a:spcBef>
              <a:spcAft>
                <a:spcPts val="0"/>
              </a:spcAft>
              <a:buClr>
                <a:srgbClr val="888888"/>
              </a:buClr>
              <a:buSzPts val="3200"/>
              <a:buNone/>
            </a:pPr>
            <a:r>
              <a:rPr b="1" lang="en-US"/>
              <a:t>Course Instructor: Dr. Charity Njoka (PhD)</a:t>
            </a:r>
            <a:endParaRPr b="1"/>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3" name="Shape 163"/>
        <p:cNvGrpSpPr/>
        <p:nvPr/>
      </p:nvGrpSpPr>
      <p:grpSpPr>
        <a:xfrm>
          <a:off x="0" y="0"/>
          <a:ext cx="0" cy="0"/>
          <a:chOff x="0" y="0"/>
          <a:chExt cx="0" cy="0"/>
        </a:xfrm>
      </p:grpSpPr>
      <p:sp>
        <p:nvSpPr>
          <p:cNvPr id="164" name="Google Shape;164;p2"/>
          <p:cNvSpPr txBox="1"/>
          <p:nvPr>
            <p:ph type="title"/>
          </p:nvPr>
        </p:nvSpPr>
        <p:spPr>
          <a:xfrm>
            <a:off x="609600" y="0"/>
            <a:ext cx="10972800" cy="87015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Introduction &amp; Welcoming Note</a:t>
            </a:r>
            <a:endParaRPr b="1" sz="3600"/>
          </a:p>
        </p:txBody>
      </p:sp>
      <p:sp>
        <p:nvSpPr>
          <p:cNvPr id="165" name="Google Shape;165;p2"/>
          <p:cNvSpPr txBox="1"/>
          <p:nvPr>
            <p:ph idx="1" type="body"/>
          </p:nvPr>
        </p:nvSpPr>
        <p:spPr>
          <a:xfrm>
            <a:off x="609600" y="870155"/>
            <a:ext cx="10972800" cy="5256009"/>
          </a:xfrm>
          <a:prstGeom prst="rect">
            <a:avLst/>
          </a:prstGeom>
          <a:noFill/>
          <a:ln>
            <a:noFill/>
          </a:ln>
        </p:spPr>
        <p:txBody>
          <a:bodyPr anchorCtr="0" anchor="t" bIns="45700" lIns="91425" spcFirstLastPara="1" rIns="91425" wrap="square" tIns="45700">
            <a:noAutofit/>
          </a:bodyPr>
          <a:lstStyle/>
          <a:p>
            <a:pPr indent="-139700" lvl="0" marL="342900" rtl="0" algn="l">
              <a:spcBef>
                <a:spcPts val="0"/>
              </a:spcBef>
              <a:spcAft>
                <a:spcPts val="0"/>
              </a:spcAft>
              <a:buClr>
                <a:schemeClr val="dk1"/>
              </a:buClr>
              <a:buSzPts val="3200"/>
              <a:buNone/>
            </a:pPr>
            <a:r>
              <a:t/>
            </a:r>
            <a:endParaRPr/>
          </a:p>
          <a:p>
            <a:pPr indent="-342900" lvl="0" marL="342900" rtl="0" algn="l">
              <a:spcBef>
                <a:spcPts val="640"/>
              </a:spcBef>
              <a:spcAft>
                <a:spcPts val="0"/>
              </a:spcAft>
              <a:buClr>
                <a:schemeClr val="dk1"/>
              </a:buClr>
              <a:buSzPts val="3200"/>
              <a:buChar char="•"/>
            </a:pPr>
            <a:r>
              <a:rPr lang="en-US"/>
              <a:t>Am delighted to take you through  Business Finance Course</a:t>
            </a:r>
            <a:endParaRPr/>
          </a:p>
          <a:p>
            <a:pPr indent="-342900" lvl="0" marL="342900" rtl="0" algn="l">
              <a:spcBef>
                <a:spcPts val="640"/>
              </a:spcBef>
              <a:spcAft>
                <a:spcPts val="0"/>
              </a:spcAft>
              <a:buClr>
                <a:schemeClr val="dk1"/>
              </a:buClr>
              <a:buSzPts val="3200"/>
              <a:buChar char="•"/>
            </a:pPr>
            <a:r>
              <a:rPr lang="en-US"/>
              <a:t>Today’s lesson is purely theoretical, some future lessons will have some calculations</a:t>
            </a:r>
            <a:endParaRPr/>
          </a:p>
          <a:p>
            <a:pPr indent="-342900" lvl="0" marL="342900" rtl="0" algn="l">
              <a:spcBef>
                <a:spcPts val="640"/>
              </a:spcBef>
              <a:spcAft>
                <a:spcPts val="0"/>
              </a:spcAft>
              <a:buClr>
                <a:schemeClr val="dk1"/>
              </a:buClr>
              <a:buSzPts val="3200"/>
              <a:buChar char="•"/>
            </a:pPr>
            <a:r>
              <a:rPr lang="en-US"/>
              <a:t>Welcome we learn together</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9" name="Shape 169"/>
        <p:cNvGrpSpPr/>
        <p:nvPr/>
      </p:nvGrpSpPr>
      <p:grpSpPr>
        <a:xfrm>
          <a:off x="0" y="0"/>
          <a:ext cx="0" cy="0"/>
          <a:chOff x="0" y="0"/>
          <a:chExt cx="0" cy="0"/>
        </a:xfrm>
      </p:grpSpPr>
      <p:sp>
        <p:nvSpPr>
          <p:cNvPr id="170" name="Google Shape;170;p3"/>
          <p:cNvSpPr txBox="1"/>
          <p:nvPr>
            <p:ph type="title"/>
          </p:nvPr>
        </p:nvSpPr>
        <p:spPr>
          <a:xfrm>
            <a:off x="0" y="1"/>
            <a:ext cx="115824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Intended Learning Outcomes </a:t>
            </a:r>
            <a:endParaRPr b="1" sz="3600"/>
          </a:p>
        </p:txBody>
      </p:sp>
      <p:sp>
        <p:nvSpPr>
          <p:cNvPr id="171" name="Google Shape;171;p3"/>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By the end of this lesson , you should be able to,</a:t>
            </a:r>
            <a:endParaRPr/>
          </a:p>
          <a:p>
            <a:pPr indent="-514350" lvl="0" marL="514350" rtl="0" algn="just">
              <a:spcBef>
                <a:spcPts val="640"/>
              </a:spcBef>
              <a:spcAft>
                <a:spcPts val="0"/>
              </a:spcAft>
              <a:buClr>
                <a:schemeClr val="dk1"/>
              </a:buClr>
              <a:buSzPts val="3200"/>
              <a:buFont typeface="Calibri"/>
              <a:buAutoNum type="arabicPeriod"/>
            </a:pPr>
            <a:r>
              <a:rPr lang="en-US"/>
              <a:t>State the meaning and identify the scope of business Finance</a:t>
            </a:r>
            <a:endParaRPr/>
          </a:p>
          <a:p>
            <a:pPr indent="-514350" lvl="0" marL="514350" rtl="0" algn="just">
              <a:spcBef>
                <a:spcPts val="640"/>
              </a:spcBef>
              <a:spcAft>
                <a:spcPts val="0"/>
              </a:spcAft>
              <a:buClr>
                <a:schemeClr val="dk1"/>
              </a:buClr>
              <a:buSzPts val="3200"/>
              <a:buFont typeface="Calibri"/>
              <a:buAutoNum type="arabicPeriod"/>
            </a:pPr>
            <a:r>
              <a:rPr lang="en-US"/>
              <a:t>Identify goals of a business</a:t>
            </a:r>
            <a:endParaRPr/>
          </a:p>
          <a:p>
            <a:pPr indent="-514350" lvl="0" marL="514350" rtl="0" algn="just">
              <a:spcBef>
                <a:spcPts val="640"/>
              </a:spcBef>
              <a:spcAft>
                <a:spcPts val="0"/>
              </a:spcAft>
              <a:buClr>
                <a:schemeClr val="dk1"/>
              </a:buClr>
              <a:buSzPts val="3200"/>
              <a:buFont typeface="Calibri"/>
              <a:buAutoNum type="arabicPeriod"/>
            </a:pPr>
            <a:r>
              <a:rPr lang="en-US"/>
              <a:t>Describe the types of Business Organizations </a:t>
            </a:r>
            <a:endParaRPr/>
          </a:p>
          <a:p>
            <a:pPr indent="-514350" lvl="0" marL="514350" rtl="0" algn="just">
              <a:spcBef>
                <a:spcPts val="640"/>
              </a:spcBef>
              <a:spcAft>
                <a:spcPts val="0"/>
              </a:spcAft>
              <a:buClr>
                <a:schemeClr val="dk1"/>
              </a:buClr>
              <a:buSzPts val="3200"/>
              <a:buFont typeface="Calibri"/>
              <a:buAutoNum type="arabicPeriod"/>
            </a:pPr>
            <a:r>
              <a:rPr lang="en-US"/>
              <a:t>Describe the interests of Business Owners </a:t>
            </a:r>
            <a:endParaRPr/>
          </a:p>
          <a:p>
            <a:pPr indent="-514350" lvl="0" marL="514350" rtl="0" algn="just">
              <a:spcBef>
                <a:spcPts val="640"/>
              </a:spcBef>
              <a:spcAft>
                <a:spcPts val="0"/>
              </a:spcAft>
              <a:buClr>
                <a:schemeClr val="dk1"/>
              </a:buClr>
              <a:buSzPts val="3200"/>
              <a:buFont typeface="Calibri"/>
              <a:buAutoNum type="arabicPeriod"/>
            </a:pPr>
            <a:r>
              <a:rPr lang="en-US"/>
              <a:t>Identify agency relationships within a firm and mitigation of agency problem</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4"/>
          <p:cNvSpPr txBox="1"/>
          <p:nvPr>
            <p:ph type="title"/>
          </p:nvPr>
        </p:nvSpPr>
        <p:spPr>
          <a:xfrm>
            <a:off x="0" y="259080"/>
            <a:ext cx="9037320" cy="764458"/>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3600"/>
              <a:t>Introduction- What is business finance ?</a:t>
            </a:r>
            <a:endParaRPr b="1" sz="3600"/>
          </a:p>
        </p:txBody>
      </p:sp>
      <p:sp>
        <p:nvSpPr>
          <p:cNvPr id="177" name="Google Shape;177;p4"/>
          <p:cNvSpPr txBox="1"/>
          <p:nvPr>
            <p:ph idx="1" type="body"/>
          </p:nvPr>
        </p:nvSpPr>
        <p:spPr>
          <a:xfrm>
            <a:off x="0" y="1206418"/>
            <a:ext cx="12192000" cy="6017341"/>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lang="en-US"/>
              <a:t>Business finance is the process by which a financial manager/accountant provides finance for business use as and when it is needed.  </a:t>
            </a:r>
            <a:endParaRPr/>
          </a:p>
          <a:p>
            <a:pPr indent="-342900" lvl="0" marL="342900" rtl="0" algn="just">
              <a:spcBef>
                <a:spcPts val="640"/>
              </a:spcBef>
              <a:spcAft>
                <a:spcPts val="0"/>
              </a:spcAft>
              <a:buClr>
                <a:schemeClr val="dk1"/>
              </a:buClr>
              <a:buSzPts val="3200"/>
              <a:buChar char="•"/>
            </a:pPr>
            <a:r>
              <a:rPr lang="en-US"/>
              <a:t>This provision has to be undertaken on the basis of the needs of a company.</a:t>
            </a:r>
            <a:endParaRPr/>
          </a:p>
          <a:p>
            <a:pPr indent="-342900" lvl="0" marL="342900" rtl="0" algn="just">
              <a:spcBef>
                <a:spcPts val="640"/>
              </a:spcBef>
              <a:spcAft>
                <a:spcPts val="0"/>
              </a:spcAft>
              <a:buClr>
                <a:schemeClr val="dk1"/>
              </a:buClr>
              <a:buSzPts val="3200"/>
              <a:buChar char="•"/>
            </a:pPr>
            <a:r>
              <a:rPr lang="en-US"/>
              <a:t> Business financial management: involves raising and allocating funds to the most productive end user so as to achieve the objectives of a business or firm, working capital management and distribution of earnings.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1" name="Shape 181"/>
        <p:cNvGrpSpPr/>
        <p:nvPr/>
      </p:nvGrpSpPr>
      <p:grpSpPr>
        <a:xfrm>
          <a:off x="0" y="0"/>
          <a:ext cx="0" cy="0"/>
          <a:chOff x="0" y="0"/>
          <a:chExt cx="0" cy="0"/>
        </a:xfrm>
      </p:grpSpPr>
      <p:sp>
        <p:nvSpPr>
          <p:cNvPr id="182" name="Google Shape;182;p5"/>
          <p:cNvSpPr txBox="1"/>
          <p:nvPr>
            <p:ph type="title"/>
          </p:nvPr>
        </p:nvSpPr>
        <p:spPr>
          <a:xfrm>
            <a:off x="0" y="0"/>
            <a:ext cx="9037320" cy="102353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Scope of Business Finance </a:t>
            </a:r>
            <a:endParaRPr b="1" sz="3600"/>
          </a:p>
        </p:txBody>
      </p:sp>
      <p:sp>
        <p:nvSpPr>
          <p:cNvPr id="183" name="Google Shape;183;p5"/>
          <p:cNvSpPr txBox="1"/>
          <p:nvPr>
            <p:ph idx="1" type="body"/>
          </p:nvPr>
        </p:nvSpPr>
        <p:spPr>
          <a:xfrm>
            <a:off x="0" y="1023538"/>
            <a:ext cx="12192000" cy="6200222"/>
          </a:xfrm>
          <a:prstGeom prst="rect">
            <a:avLst/>
          </a:prstGeom>
          <a:noFill/>
          <a:ln>
            <a:noFill/>
          </a:ln>
        </p:spPr>
        <p:txBody>
          <a:bodyPr anchorCtr="0" anchor="t" bIns="45700" lIns="91425" spcFirstLastPara="1" rIns="91425" wrap="square" tIns="45700">
            <a:noAutofit/>
          </a:bodyPr>
          <a:lstStyle/>
          <a:p>
            <a:pPr indent="-514350" lvl="0" marL="514350" rtl="0" algn="just">
              <a:spcBef>
                <a:spcPts val="0"/>
              </a:spcBef>
              <a:spcAft>
                <a:spcPts val="0"/>
              </a:spcAft>
              <a:buClr>
                <a:schemeClr val="dk1"/>
              </a:buClr>
              <a:buSzPts val="3200"/>
              <a:buAutoNum type="arabicPeriod"/>
            </a:pPr>
            <a:r>
              <a:rPr lang="en-US"/>
              <a:t>Raising of funds  </a:t>
            </a:r>
            <a:endParaRPr/>
          </a:p>
          <a:p>
            <a:pPr indent="-514350" lvl="0" marL="514350" rtl="0" algn="just">
              <a:spcBef>
                <a:spcPts val="640"/>
              </a:spcBef>
              <a:spcAft>
                <a:spcPts val="0"/>
              </a:spcAft>
              <a:buClr>
                <a:schemeClr val="dk1"/>
              </a:buClr>
              <a:buSzPts val="3200"/>
              <a:buAutoNum type="arabicPeriod"/>
            </a:pPr>
            <a:r>
              <a:rPr lang="en-US"/>
              <a:t>Allocating funds to the most productive end </a:t>
            </a:r>
            <a:endParaRPr/>
          </a:p>
          <a:p>
            <a:pPr indent="0" lvl="0" marL="0" rtl="0" algn="just">
              <a:spcBef>
                <a:spcPts val="640"/>
              </a:spcBef>
              <a:spcAft>
                <a:spcPts val="0"/>
              </a:spcAft>
              <a:buClr>
                <a:schemeClr val="dk1"/>
              </a:buClr>
              <a:buSzPts val="3200"/>
              <a:buNone/>
            </a:pPr>
            <a:r>
              <a:rPr lang="en-US"/>
              <a:t>user so as to achieve the objectives of a business or firm, </a:t>
            </a:r>
            <a:endParaRPr/>
          </a:p>
          <a:p>
            <a:pPr indent="0" lvl="0" marL="0" rtl="0" algn="just">
              <a:spcBef>
                <a:spcPts val="640"/>
              </a:spcBef>
              <a:spcAft>
                <a:spcPts val="0"/>
              </a:spcAft>
              <a:buClr>
                <a:schemeClr val="dk1"/>
              </a:buClr>
              <a:buSzPts val="3200"/>
              <a:buNone/>
            </a:pPr>
            <a:r>
              <a:rPr lang="en-US"/>
              <a:t>3. Working capital management and </a:t>
            </a:r>
            <a:endParaRPr/>
          </a:p>
          <a:p>
            <a:pPr indent="0" lvl="0" marL="0" rtl="0" algn="just">
              <a:spcBef>
                <a:spcPts val="640"/>
              </a:spcBef>
              <a:spcAft>
                <a:spcPts val="0"/>
              </a:spcAft>
              <a:buClr>
                <a:schemeClr val="dk1"/>
              </a:buClr>
              <a:buSzPts val="3200"/>
              <a:buNone/>
            </a:pPr>
            <a:r>
              <a:rPr lang="en-US"/>
              <a:t>4. Distribution of earnings.  </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6"/>
          <p:cNvSpPr txBox="1"/>
          <p:nvPr>
            <p:ph type="title"/>
          </p:nvPr>
        </p:nvSpPr>
        <p:spPr>
          <a:xfrm>
            <a:off x="609600" y="1"/>
            <a:ext cx="109728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The Objectives /Goals of a Business</a:t>
            </a:r>
            <a:endParaRPr b="1" sz="3600"/>
          </a:p>
        </p:txBody>
      </p:sp>
      <p:sp>
        <p:nvSpPr>
          <p:cNvPr id="189" name="Google Shape;189;p6"/>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The goal of the firm from a financial management perspective could be broadly classified in two;</a:t>
            </a:r>
            <a:endParaRPr/>
          </a:p>
          <a:p>
            <a:pPr indent="0" lvl="0" marL="0" rtl="0" algn="just">
              <a:spcBef>
                <a:spcPts val="640"/>
              </a:spcBef>
              <a:spcAft>
                <a:spcPts val="0"/>
              </a:spcAft>
              <a:buClr>
                <a:schemeClr val="dk1"/>
              </a:buClr>
              <a:buSzPts val="3200"/>
              <a:buNone/>
            </a:pPr>
            <a:r>
              <a:rPr lang="en-US"/>
              <a:t>           a. Financial goals.</a:t>
            </a:r>
            <a:endParaRPr/>
          </a:p>
          <a:p>
            <a:pPr indent="0" lvl="0" marL="0" rtl="0" algn="just">
              <a:spcBef>
                <a:spcPts val="640"/>
              </a:spcBef>
              <a:spcAft>
                <a:spcPts val="0"/>
              </a:spcAft>
              <a:buClr>
                <a:schemeClr val="dk1"/>
              </a:buClr>
              <a:buSzPts val="3200"/>
              <a:buNone/>
            </a:pPr>
            <a:r>
              <a:rPr lang="en-US"/>
              <a:t>           b. Non-financial goals</a:t>
            </a:r>
            <a:endParaRPr/>
          </a:p>
          <a:p>
            <a:pPr indent="0" lvl="0" marL="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Financial goals could be either profit maximization goal or wealth maximization.</a:t>
            </a:r>
            <a:endParaRPr/>
          </a:p>
          <a:p>
            <a:pPr indent="-342900" lvl="0" marL="342900" rtl="0" algn="just">
              <a:spcBef>
                <a:spcPts val="640"/>
              </a:spcBef>
              <a:spcAft>
                <a:spcPts val="0"/>
              </a:spcAft>
              <a:buClr>
                <a:schemeClr val="dk1"/>
              </a:buClr>
              <a:buSzPts val="3200"/>
              <a:buChar char="•"/>
            </a:pPr>
            <a:r>
              <a:rPr lang="en-US"/>
              <a:t>Non-financial goals include survival, service provision, growth, or the welfare of employees.</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7"/>
          <p:cNvSpPr txBox="1"/>
          <p:nvPr>
            <p:ph type="title"/>
          </p:nvPr>
        </p:nvSpPr>
        <p:spPr>
          <a:xfrm>
            <a:off x="609600" y="1"/>
            <a:ext cx="109728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Clr>
                <a:schemeClr val="dk1"/>
              </a:buClr>
              <a:buSzPts val="3600"/>
              <a:buFont typeface="Calibri"/>
              <a:buNone/>
            </a:pPr>
            <a:r>
              <a:rPr b="1" lang="en-US" sz="3600"/>
              <a:t>Financial goals.</a:t>
            </a:r>
            <a:endParaRPr b="1" sz="3600"/>
          </a:p>
        </p:txBody>
      </p:sp>
      <p:sp>
        <p:nvSpPr>
          <p:cNvPr id="195" name="Google Shape;195;p7"/>
          <p:cNvSpPr txBox="1"/>
          <p:nvPr>
            <p:ph idx="1" type="body"/>
          </p:nvPr>
        </p:nvSpPr>
        <p:spPr>
          <a:xfrm>
            <a:off x="234778" y="654909"/>
            <a:ext cx="11726164" cy="6203092"/>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1. </a:t>
            </a:r>
            <a:r>
              <a:rPr b="1" lang="en-US"/>
              <a:t>Profit-Maximization</a:t>
            </a:r>
            <a:endParaRPr b="1"/>
          </a:p>
          <a:p>
            <a:pPr indent="0" lvl="0" marL="0" rtl="0" algn="just">
              <a:spcBef>
                <a:spcPts val="640"/>
              </a:spcBef>
              <a:spcAft>
                <a:spcPts val="0"/>
              </a:spcAft>
              <a:buClr>
                <a:schemeClr val="dk1"/>
              </a:buClr>
              <a:buSzPts val="3200"/>
              <a:buNone/>
            </a:pPr>
            <a:r>
              <a:rPr lang="en-US"/>
              <a:t>This is a traditional and a cardinal objective of a business.  </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This is due the following reasons:</a:t>
            </a:r>
            <a:endParaRPr/>
          </a:p>
          <a:p>
            <a:pPr indent="-342900" lvl="0" marL="342900" rtl="0" algn="just">
              <a:spcBef>
                <a:spcPts val="640"/>
              </a:spcBef>
              <a:spcAft>
                <a:spcPts val="0"/>
              </a:spcAft>
              <a:buClr>
                <a:schemeClr val="dk1"/>
              </a:buClr>
              <a:buSzPts val="3200"/>
              <a:buChar char="•"/>
            </a:pPr>
            <a:r>
              <a:rPr lang="en-US"/>
              <a:t>To earn acceptable returns to its owners.  </a:t>
            </a:r>
            <a:endParaRPr/>
          </a:p>
          <a:p>
            <a:pPr indent="-342900" lvl="0" marL="342900" rtl="0" algn="just">
              <a:spcBef>
                <a:spcPts val="640"/>
              </a:spcBef>
              <a:spcAft>
                <a:spcPts val="0"/>
              </a:spcAft>
              <a:buClr>
                <a:schemeClr val="dk1"/>
              </a:buClr>
              <a:buSzPts val="3200"/>
              <a:buChar char="•"/>
            </a:pPr>
            <a:r>
              <a:rPr lang="en-US"/>
              <a:t>So as to survive (through plough backs)</a:t>
            </a:r>
            <a:endParaRPr/>
          </a:p>
          <a:p>
            <a:pPr indent="-342900" lvl="0" marL="342900" rtl="0" algn="just">
              <a:spcBef>
                <a:spcPts val="640"/>
              </a:spcBef>
              <a:spcAft>
                <a:spcPts val="0"/>
              </a:spcAft>
              <a:buClr>
                <a:schemeClr val="dk1"/>
              </a:buClr>
              <a:buSzPts val="3200"/>
              <a:buChar char="•"/>
            </a:pPr>
            <a:r>
              <a:rPr lang="en-US"/>
              <a:t>To meet its day to day obligations.</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9" name="Shape 199"/>
        <p:cNvGrpSpPr/>
        <p:nvPr/>
      </p:nvGrpSpPr>
      <p:grpSpPr>
        <a:xfrm>
          <a:off x="0" y="0"/>
          <a:ext cx="0" cy="0"/>
          <a:chOff x="0" y="0"/>
          <a:chExt cx="0" cy="0"/>
        </a:xfrm>
      </p:grpSpPr>
      <p:sp>
        <p:nvSpPr>
          <p:cNvPr id="200" name="Google Shape;200;p8"/>
          <p:cNvSpPr txBox="1"/>
          <p:nvPr>
            <p:ph type="title"/>
          </p:nvPr>
        </p:nvSpPr>
        <p:spPr>
          <a:xfrm>
            <a:off x="235974" y="1"/>
            <a:ext cx="10972800" cy="693174"/>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 Criticisms of Profit-Maximization</a:t>
            </a:r>
            <a:endParaRPr b="1" sz="3600"/>
          </a:p>
        </p:txBody>
      </p:sp>
      <p:sp>
        <p:nvSpPr>
          <p:cNvPr id="201" name="Google Shape;201;p8"/>
          <p:cNvSpPr txBox="1"/>
          <p:nvPr>
            <p:ph idx="1" type="body"/>
          </p:nvPr>
        </p:nvSpPr>
        <p:spPr>
          <a:xfrm>
            <a:off x="235974" y="693175"/>
            <a:ext cx="11724968" cy="6164826"/>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The profit maximization goal has been criticized because of the following:</a:t>
            </a:r>
            <a:endParaRPr/>
          </a:p>
          <a:p>
            <a:pPr indent="0" lvl="0" marL="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It ignores time value of money</a:t>
            </a:r>
            <a:endParaRPr/>
          </a:p>
          <a:p>
            <a:pPr indent="-342900" lvl="0" marL="342900" rtl="0" algn="just">
              <a:spcBef>
                <a:spcPts val="640"/>
              </a:spcBef>
              <a:spcAft>
                <a:spcPts val="0"/>
              </a:spcAft>
              <a:buClr>
                <a:schemeClr val="dk1"/>
              </a:buClr>
              <a:buSzPts val="3200"/>
              <a:buChar char="•"/>
            </a:pPr>
            <a:r>
              <a:rPr lang="en-US"/>
              <a:t>It ignores risk and uncertainties</a:t>
            </a:r>
            <a:endParaRPr/>
          </a:p>
          <a:p>
            <a:pPr indent="-342900" lvl="0" marL="342900" rtl="0" algn="just">
              <a:spcBef>
                <a:spcPts val="640"/>
              </a:spcBef>
              <a:spcAft>
                <a:spcPts val="0"/>
              </a:spcAft>
              <a:buClr>
                <a:schemeClr val="dk1"/>
              </a:buClr>
              <a:buSzPts val="3200"/>
              <a:buChar char="•"/>
            </a:pPr>
            <a:r>
              <a:rPr lang="en-US"/>
              <a:t>It is vague</a:t>
            </a:r>
            <a:endParaRPr/>
          </a:p>
          <a:p>
            <a:pPr indent="-342900" lvl="0" marL="342900" rtl="0" algn="just">
              <a:spcBef>
                <a:spcPts val="640"/>
              </a:spcBef>
              <a:spcAft>
                <a:spcPts val="0"/>
              </a:spcAft>
              <a:buClr>
                <a:schemeClr val="dk1"/>
              </a:buClr>
              <a:buSzPts val="3200"/>
              <a:buChar char="•"/>
            </a:pPr>
            <a:r>
              <a:rPr lang="en-US"/>
              <a:t>It ignores other participants in the firm rather than shareholders</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5" name="Shape 205"/>
        <p:cNvGrpSpPr/>
        <p:nvPr/>
      </p:nvGrpSpPr>
      <p:grpSpPr>
        <a:xfrm>
          <a:off x="0" y="0"/>
          <a:ext cx="0" cy="0"/>
          <a:chOff x="0" y="0"/>
          <a:chExt cx="0" cy="0"/>
        </a:xfrm>
      </p:grpSpPr>
      <p:sp>
        <p:nvSpPr>
          <p:cNvPr id="206" name="Google Shape;206;p9"/>
          <p:cNvSpPr txBox="1"/>
          <p:nvPr>
            <p:ph type="title"/>
          </p:nvPr>
        </p:nvSpPr>
        <p:spPr>
          <a:xfrm>
            <a:off x="235974" y="1"/>
            <a:ext cx="10972800" cy="840658"/>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Financial goals. </a:t>
            </a:r>
            <a:endParaRPr b="1" sz="3600"/>
          </a:p>
        </p:txBody>
      </p:sp>
      <p:sp>
        <p:nvSpPr>
          <p:cNvPr id="207" name="Google Shape;207;p9"/>
          <p:cNvSpPr txBox="1"/>
          <p:nvPr>
            <p:ph idx="1" type="body"/>
          </p:nvPr>
        </p:nvSpPr>
        <p:spPr>
          <a:xfrm>
            <a:off x="235974" y="840659"/>
            <a:ext cx="11724968" cy="6017341"/>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b="1" lang="en-US"/>
              <a:t>2. Shareholders Wealth maximization </a:t>
            </a:r>
            <a:endParaRPr b="1"/>
          </a:p>
          <a:p>
            <a:pPr indent="0" lvl="0" marL="0" rtl="0" algn="just">
              <a:spcBef>
                <a:spcPts val="640"/>
              </a:spcBef>
              <a:spcAft>
                <a:spcPts val="0"/>
              </a:spcAft>
              <a:buClr>
                <a:schemeClr val="dk1"/>
              </a:buClr>
              <a:buSzPts val="3200"/>
              <a:buNone/>
            </a:pPr>
            <a:r>
              <a:rPr lang="en-US"/>
              <a:t>Shareholders Wealth maximization</a:t>
            </a:r>
            <a:r>
              <a:rPr b="1" lang="en-US"/>
              <a:t> </a:t>
            </a:r>
            <a:r>
              <a:rPr lang="en-US"/>
              <a:t>i.e. the difference between total assets and total liabilities.  </a:t>
            </a:r>
            <a:endParaRPr/>
          </a:p>
          <a:p>
            <a:pPr indent="0" lvl="0" marL="0" rtl="0" algn="just">
              <a:spcBef>
                <a:spcPts val="640"/>
              </a:spcBef>
              <a:spcAft>
                <a:spcPts val="0"/>
              </a:spcAft>
              <a:buClr>
                <a:schemeClr val="dk1"/>
              </a:buClr>
              <a:buSzPts val="3200"/>
              <a:buNone/>
            </a:pPr>
            <a:r>
              <a:rPr lang="en-US"/>
              <a:t>This goal is important because:</a:t>
            </a:r>
            <a:endParaRPr/>
          </a:p>
          <a:p>
            <a:pPr indent="0" lvl="0" marL="0" rtl="0" algn="just">
              <a:spcBef>
                <a:spcPts val="640"/>
              </a:spcBef>
              <a:spcAft>
                <a:spcPts val="0"/>
              </a:spcAft>
              <a:buClr>
                <a:schemeClr val="dk1"/>
              </a:buClr>
              <a:buSzPts val="3200"/>
              <a:buNone/>
            </a:pPr>
            <a:r>
              <a:rPr lang="en-US"/>
              <a:t>	</a:t>
            </a:r>
            <a:endParaRPr/>
          </a:p>
          <a:p>
            <a:pPr indent="-342900" lvl="0" marL="342900" rtl="0" algn="just">
              <a:spcBef>
                <a:spcPts val="640"/>
              </a:spcBef>
              <a:spcAft>
                <a:spcPts val="0"/>
              </a:spcAft>
              <a:buClr>
                <a:schemeClr val="dk1"/>
              </a:buClr>
              <a:buSzPts val="3200"/>
              <a:buChar char="•"/>
            </a:pPr>
            <a:r>
              <a:rPr lang="en-US"/>
              <a:t>It influences company’s share prices.</a:t>
            </a:r>
            <a:endParaRPr/>
          </a:p>
          <a:p>
            <a:pPr indent="-342900" lvl="0" marL="342900" rtl="0" algn="just">
              <a:spcBef>
                <a:spcPts val="640"/>
              </a:spcBef>
              <a:spcAft>
                <a:spcPts val="0"/>
              </a:spcAft>
              <a:buClr>
                <a:schemeClr val="dk1"/>
              </a:buClr>
              <a:buSzPts val="3200"/>
              <a:buChar char="•"/>
            </a:pPr>
            <a:r>
              <a:rPr lang="en-US"/>
              <a:t>It facilitates growth (plough backs).</a:t>
            </a:r>
            <a:endParaRPr/>
          </a:p>
          <a:p>
            <a:pPr indent="-342900" lvl="0" marL="342900" rtl="0" algn="just">
              <a:spcBef>
                <a:spcPts val="640"/>
              </a:spcBef>
              <a:spcAft>
                <a:spcPts val="0"/>
              </a:spcAft>
              <a:buClr>
                <a:schemeClr val="dk1"/>
              </a:buClr>
              <a:buSzPts val="3200"/>
              <a:buChar char="•"/>
            </a:pPr>
            <a:r>
              <a:rPr lang="en-US"/>
              <a:t>It boosts the company’s credit rating.</a:t>
            </a:r>
            <a:endParaRPr/>
          </a:p>
          <a:p>
            <a:pPr indent="-342900" lvl="0" marL="342900" rtl="0" algn="just">
              <a:spcBef>
                <a:spcPts val="640"/>
              </a:spcBef>
              <a:spcAft>
                <a:spcPts val="0"/>
              </a:spcAft>
              <a:buClr>
                <a:schemeClr val="dk1"/>
              </a:buClr>
              <a:buSzPts val="3200"/>
              <a:buChar char="•"/>
            </a:pPr>
            <a:r>
              <a:rPr lang="en-US"/>
              <a:t>This is what owners claim from the company.</a:t>
            </a:r>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1" name="Shape 211"/>
        <p:cNvGrpSpPr/>
        <p:nvPr/>
      </p:nvGrpSpPr>
      <p:grpSpPr>
        <a:xfrm>
          <a:off x="0" y="0"/>
          <a:ext cx="0" cy="0"/>
          <a:chOff x="0" y="0"/>
          <a:chExt cx="0" cy="0"/>
        </a:xfrm>
      </p:grpSpPr>
      <p:sp>
        <p:nvSpPr>
          <p:cNvPr id="212" name="Google Shape;212;p10"/>
          <p:cNvSpPr txBox="1"/>
          <p:nvPr>
            <p:ph type="title"/>
          </p:nvPr>
        </p:nvSpPr>
        <p:spPr>
          <a:xfrm>
            <a:off x="609600" y="1"/>
            <a:ext cx="10972800" cy="70792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Non-Financial Goals</a:t>
            </a:r>
            <a:endParaRPr b="1" sz="3600"/>
          </a:p>
        </p:txBody>
      </p:sp>
      <p:sp>
        <p:nvSpPr>
          <p:cNvPr id="213" name="Google Shape;213;p10"/>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b="1"/>
          </a:p>
          <a:p>
            <a:pPr indent="-514350" lvl="0" marL="514350" rtl="0" algn="just">
              <a:spcBef>
                <a:spcPts val="640"/>
              </a:spcBef>
              <a:spcAft>
                <a:spcPts val="0"/>
              </a:spcAft>
              <a:buClr>
                <a:schemeClr val="dk1"/>
              </a:buClr>
              <a:buSzPts val="3200"/>
              <a:buAutoNum type="arabicPeriod"/>
            </a:pPr>
            <a:r>
              <a:rPr b="1" lang="en-US"/>
              <a:t>Maximize welfare of employees</a:t>
            </a:r>
            <a:r>
              <a:rPr lang="en-US"/>
              <a:t> – </a:t>
            </a:r>
            <a:endParaRPr/>
          </a:p>
          <a:p>
            <a:pPr indent="0" lvl="0" marL="0" rtl="0" algn="just">
              <a:spcBef>
                <a:spcPts val="640"/>
              </a:spcBef>
              <a:spcAft>
                <a:spcPts val="0"/>
              </a:spcAft>
              <a:buClr>
                <a:schemeClr val="dk1"/>
              </a:buClr>
              <a:buSzPts val="3200"/>
              <a:buNone/>
            </a:pPr>
            <a:r>
              <a:rPr lang="en-US"/>
              <a:t>Happy employees will contribute to the profitability.  This includes:</a:t>
            </a:r>
            <a:endParaRPr/>
          </a:p>
          <a:p>
            <a:pPr indent="-342900" lvl="0" marL="342900" rtl="0" algn="just">
              <a:spcBef>
                <a:spcPts val="640"/>
              </a:spcBef>
              <a:spcAft>
                <a:spcPts val="0"/>
              </a:spcAft>
              <a:buClr>
                <a:schemeClr val="dk1"/>
              </a:buClr>
              <a:buSzPts val="3200"/>
              <a:buChar char="•"/>
            </a:pPr>
            <a:r>
              <a:rPr lang="en-US"/>
              <a:t>Reasonable salaries</a:t>
            </a:r>
            <a:endParaRPr/>
          </a:p>
          <a:p>
            <a:pPr indent="-342900" lvl="0" marL="342900" rtl="0" algn="just">
              <a:spcBef>
                <a:spcPts val="640"/>
              </a:spcBef>
              <a:spcAft>
                <a:spcPts val="0"/>
              </a:spcAft>
              <a:buClr>
                <a:schemeClr val="dk1"/>
              </a:buClr>
              <a:buSzPts val="3200"/>
              <a:buChar char="•"/>
            </a:pPr>
            <a:r>
              <a:rPr lang="en-US"/>
              <a:t>Transport facilities</a:t>
            </a:r>
            <a:endParaRPr/>
          </a:p>
          <a:p>
            <a:pPr indent="-342900" lvl="0" marL="342900" rtl="0" algn="just">
              <a:spcBef>
                <a:spcPts val="640"/>
              </a:spcBef>
              <a:spcAft>
                <a:spcPts val="0"/>
              </a:spcAft>
              <a:buClr>
                <a:schemeClr val="dk1"/>
              </a:buClr>
              <a:buSzPts val="3200"/>
              <a:buChar char="•"/>
            </a:pPr>
            <a:r>
              <a:rPr lang="en-US"/>
              <a:t>Medical facilities for the employee and his family</a:t>
            </a:r>
            <a:endParaRPr/>
          </a:p>
          <a:p>
            <a:pPr indent="-342900" lvl="0" marL="342900" rtl="0" algn="just">
              <a:spcBef>
                <a:spcPts val="640"/>
              </a:spcBef>
              <a:spcAft>
                <a:spcPts val="0"/>
              </a:spcAft>
              <a:buClr>
                <a:schemeClr val="dk1"/>
              </a:buClr>
              <a:buSzPts val="3200"/>
              <a:buChar char="•"/>
            </a:pPr>
            <a:r>
              <a:rPr lang="en-US"/>
              <a:t>Recreation facilities (sporting facilities).</a:t>
            </a:r>
            <a:endParaRPr/>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7" name="Shape 217"/>
        <p:cNvGrpSpPr/>
        <p:nvPr/>
      </p:nvGrpSpPr>
      <p:grpSpPr>
        <a:xfrm>
          <a:off x="0" y="0"/>
          <a:ext cx="0" cy="0"/>
          <a:chOff x="0" y="0"/>
          <a:chExt cx="0" cy="0"/>
        </a:xfrm>
      </p:grpSpPr>
      <p:sp>
        <p:nvSpPr>
          <p:cNvPr id="218" name="Google Shape;218;p11"/>
          <p:cNvSpPr txBox="1"/>
          <p:nvPr>
            <p:ph type="title"/>
          </p:nvPr>
        </p:nvSpPr>
        <p:spPr>
          <a:xfrm>
            <a:off x="609600" y="1"/>
            <a:ext cx="10972800" cy="70792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 Other non -financial goals </a:t>
            </a:r>
            <a:endParaRPr b="1" sz="3600"/>
          </a:p>
        </p:txBody>
      </p:sp>
      <p:sp>
        <p:nvSpPr>
          <p:cNvPr id="219" name="Google Shape;219;p11"/>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139700" lvl="0" marL="342900" rtl="0" algn="l">
              <a:spcBef>
                <a:spcPts val="0"/>
              </a:spcBef>
              <a:spcAft>
                <a:spcPts val="0"/>
              </a:spcAft>
              <a:buClr>
                <a:schemeClr val="dk1"/>
              </a:buClr>
              <a:buSzPts val="3200"/>
              <a:buFont typeface="Calibri"/>
              <a:buNone/>
            </a:pPr>
            <a:r>
              <a:t/>
            </a:r>
            <a:endParaRPr/>
          </a:p>
          <a:p>
            <a:pPr indent="0" lvl="0" marL="0" rtl="0" algn="just">
              <a:spcBef>
                <a:spcPts val="640"/>
              </a:spcBef>
              <a:spcAft>
                <a:spcPts val="0"/>
              </a:spcAft>
              <a:buClr>
                <a:schemeClr val="dk1"/>
              </a:buClr>
              <a:buSzPts val="3200"/>
              <a:buNone/>
            </a:pPr>
            <a:r>
              <a:rPr b="1" lang="en-US"/>
              <a:t>2.</a:t>
            </a:r>
            <a:r>
              <a:rPr lang="en-US"/>
              <a:t> </a:t>
            </a:r>
            <a:r>
              <a:rPr b="1" lang="en-US"/>
              <a:t>Interests of customers</a:t>
            </a:r>
            <a:r>
              <a:rPr lang="en-US"/>
              <a:t> – the company has to provide quality goods at fair prices and have honest dealings with customers.</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b="1" lang="en-US"/>
              <a:t>3.</a:t>
            </a:r>
            <a:r>
              <a:rPr lang="en-US"/>
              <a:t> </a:t>
            </a:r>
            <a:r>
              <a:rPr b="1" lang="en-US"/>
              <a:t>Welfare of the society</a:t>
            </a:r>
            <a:r>
              <a:rPr lang="en-US"/>
              <a:t> – the company has to maintain sound industrial relations with the society:</a:t>
            </a:r>
            <a:endParaRPr/>
          </a:p>
          <a:p>
            <a:pPr indent="-342900" lvl="0" marL="342900" rtl="0" algn="just">
              <a:spcBef>
                <a:spcPts val="640"/>
              </a:spcBef>
              <a:spcAft>
                <a:spcPts val="0"/>
              </a:spcAft>
              <a:buClr>
                <a:schemeClr val="dk1"/>
              </a:buClr>
              <a:buSzPts val="3200"/>
              <a:buChar char="•"/>
            </a:pPr>
            <a:r>
              <a:rPr lang="en-US"/>
              <a:t>Avoid pollution</a:t>
            </a:r>
            <a:endParaRPr/>
          </a:p>
          <a:p>
            <a:pPr indent="-342900" lvl="0" marL="342900" rtl="0" algn="just">
              <a:spcBef>
                <a:spcPts val="640"/>
              </a:spcBef>
              <a:spcAft>
                <a:spcPts val="0"/>
              </a:spcAft>
              <a:buClr>
                <a:schemeClr val="dk1"/>
              </a:buClr>
              <a:buSzPts val="3200"/>
              <a:buChar char="•"/>
            </a:pPr>
            <a:r>
              <a:rPr lang="en-US"/>
              <a:t>Contribution to social causes e.g. Medical camps, building clinics etc.</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2"/>
          <p:cNvSpPr txBox="1"/>
          <p:nvPr>
            <p:ph type="title"/>
          </p:nvPr>
        </p:nvSpPr>
        <p:spPr>
          <a:xfrm>
            <a:off x="609600" y="1"/>
            <a:ext cx="10972800" cy="707922"/>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Other non - financial goals  Ctd</a:t>
            </a:r>
            <a:endParaRPr b="1" sz="3600"/>
          </a:p>
        </p:txBody>
      </p:sp>
      <p:sp>
        <p:nvSpPr>
          <p:cNvPr id="225" name="Google Shape;225;p12"/>
          <p:cNvSpPr txBox="1"/>
          <p:nvPr>
            <p:ph idx="1" type="body"/>
          </p:nvPr>
        </p:nvSpPr>
        <p:spPr>
          <a:xfrm>
            <a:off x="235974" y="707923"/>
            <a:ext cx="11724968" cy="6150077"/>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b="1" lang="en-US"/>
              <a:t>4.</a:t>
            </a:r>
            <a:r>
              <a:rPr lang="en-US"/>
              <a:t> </a:t>
            </a:r>
            <a:r>
              <a:rPr b="1" lang="en-US"/>
              <a:t>Fair dealing with suppliers</a:t>
            </a:r>
            <a:r>
              <a:rPr lang="en-US"/>
              <a:t>.  A company must:</a:t>
            </a:r>
            <a:endParaRPr/>
          </a:p>
          <a:p>
            <a:pPr indent="-342900" lvl="0" marL="342900" rtl="0" algn="just">
              <a:spcBef>
                <a:spcPts val="640"/>
              </a:spcBef>
              <a:spcAft>
                <a:spcPts val="0"/>
              </a:spcAft>
              <a:buClr>
                <a:schemeClr val="dk1"/>
              </a:buClr>
              <a:buSzPts val="3200"/>
              <a:buChar char="•"/>
            </a:pPr>
            <a:r>
              <a:rPr lang="en-US"/>
              <a:t>Meet its obligations on time</a:t>
            </a:r>
            <a:endParaRPr/>
          </a:p>
          <a:p>
            <a:pPr indent="-342900" lvl="0" marL="342900" rtl="0" algn="just">
              <a:spcBef>
                <a:spcPts val="640"/>
              </a:spcBef>
              <a:spcAft>
                <a:spcPts val="0"/>
              </a:spcAft>
              <a:buClr>
                <a:schemeClr val="dk1"/>
              </a:buClr>
              <a:buSzPts val="3200"/>
              <a:buChar char="•"/>
            </a:pPr>
            <a:r>
              <a:rPr lang="en-US"/>
              <a:t>Avoid dishonor of obligations.</a:t>
            </a:r>
            <a:endParaRPr/>
          </a:p>
          <a:p>
            <a:pPr indent="-139700" lvl="0" marL="34290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b="1" lang="en-US"/>
              <a:t>5.Duty to the government</a:t>
            </a:r>
            <a:r>
              <a:rPr lang="en-US"/>
              <a:t>: A company should:</a:t>
            </a:r>
            <a:endParaRPr/>
          </a:p>
          <a:p>
            <a:pPr indent="-342900" lvl="0" marL="342900" rtl="0" algn="just">
              <a:spcBef>
                <a:spcPts val="640"/>
              </a:spcBef>
              <a:spcAft>
                <a:spcPts val="0"/>
              </a:spcAft>
              <a:buClr>
                <a:schemeClr val="dk1"/>
              </a:buClr>
              <a:buSzPts val="3200"/>
              <a:buChar char="•"/>
            </a:pPr>
            <a:r>
              <a:rPr lang="en-US"/>
              <a:t>Pay taxes promptly</a:t>
            </a:r>
            <a:endParaRPr/>
          </a:p>
          <a:p>
            <a:pPr indent="-342900" lvl="0" marL="342900" rtl="0" algn="just">
              <a:spcBef>
                <a:spcPts val="640"/>
              </a:spcBef>
              <a:spcAft>
                <a:spcPts val="0"/>
              </a:spcAft>
              <a:buClr>
                <a:schemeClr val="dk1"/>
              </a:buClr>
              <a:buSzPts val="3200"/>
              <a:buChar char="•"/>
            </a:pPr>
            <a:r>
              <a:rPr lang="en-US"/>
              <a:t>Go by government plans</a:t>
            </a:r>
            <a:endParaRPr/>
          </a:p>
          <a:p>
            <a:pPr indent="-342900" lvl="0" marL="342900" rtl="0" algn="just">
              <a:spcBef>
                <a:spcPts val="640"/>
              </a:spcBef>
              <a:spcAft>
                <a:spcPts val="0"/>
              </a:spcAft>
              <a:buClr>
                <a:schemeClr val="dk1"/>
              </a:buClr>
              <a:buSzPts val="3200"/>
              <a:buChar char="•"/>
            </a:pPr>
            <a:r>
              <a:rPr lang="en-US"/>
              <a:t>Operate within legal framework.</a:t>
            </a:r>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9" name="Shape 229"/>
        <p:cNvGrpSpPr/>
        <p:nvPr/>
      </p:nvGrpSpPr>
      <p:grpSpPr>
        <a:xfrm>
          <a:off x="0" y="0"/>
          <a:ext cx="0" cy="0"/>
          <a:chOff x="0" y="0"/>
          <a:chExt cx="0" cy="0"/>
        </a:xfrm>
      </p:grpSpPr>
      <p:sp>
        <p:nvSpPr>
          <p:cNvPr id="230" name="Google Shape;230;p13"/>
          <p:cNvSpPr txBox="1"/>
          <p:nvPr>
            <p:ph type="title"/>
          </p:nvPr>
        </p:nvSpPr>
        <p:spPr>
          <a:xfrm>
            <a:off x="148281" y="210065"/>
            <a:ext cx="11541211" cy="642551"/>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The Agency Theory, Conflicts and Solutions </a:t>
            </a:r>
            <a:endParaRPr sz="3600"/>
          </a:p>
        </p:txBody>
      </p:sp>
      <p:sp>
        <p:nvSpPr>
          <p:cNvPr id="231" name="Google Shape;231;p13"/>
          <p:cNvSpPr txBox="1"/>
          <p:nvPr>
            <p:ph idx="1" type="body"/>
          </p:nvPr>
        </p:nvSpPr>
        <p:spPr>
          <a:xfrm>
            <a:off x="609600" y="852616"/>
            <a:ext cx="11968914" cy="5828404"/>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b="1" lang="en-US"/>
              <a:t> </a:t>
            </a:r>
            <a:endParaRPr/>
          </a:p>
          <a:p>
            <a:pPr indent="0" lvl="0" marL="0" rtl="0" algn="l">
              <a:spcBef>
                <a:spcPts val="640"/>
              </a:spcBef>
              <a:spcAft>
                <a:spcPts val="0"/>
              </a:spcAft>
              <a:buClr>
                <a:schemeClr val="dk1"/>
              </a:buClr>
              <a:buSzPts val="3200"/>
              <a:buNone/>
            </a:pPr>
            <a:r>
              <a:rPr lang="en-US"/>
              <a:t>Definition:</a:t>
            </a:r>
            <a:endParaRPr/>
          </a:p>
          <a:p>
            <a:pPr indent="0" lvl="0" marL="0" rtl="0" algn="l">
              <a:spcBef>
                <a:spcPts val="640"/>
              </a:spcBef>
              <a:spcAft>
                <a:spcPts val="0"/>
              </a:spcAft>
              <a:buClr>
                <a:schemeClr val="dk1"/>
              </a:buClr>
              <a:buSzPts val="3200"/>
              <a:buNone/>
            </a:pPr>
            <a:r>
              <a:rPr lang="en-US"/>
              <a:t>An agency relationship arises where one or more parties called the principal contracts/hires </a:t>
            </a:r>
            <a:endParaRPr/>
          </a:p>
          <a:p>
            <a:pPr indent="0" lvl="0" marL="0" rtl="0" algn="l">
              <a:spcBef>
                <a:spcPts val="640"/>
              </a:spcBef>
              <a:spcAft>
                <a:spcPts val="0"/>
              </a:spcAft>
              <a:buClr>
                <a:schemeClr val="dk1"/>
              </a:buClr>
              <a:buSzPts val="3200"/>
              <a:buNone/>
            </a:pPr>
            <a:r>
              <a:rPr lang="en-US"/>
              <a:t>another called an agent to perform on his behalf some services</a:t>
            </a:r>
            <a:endParaRPr/>
          </a:p>
          <a:p>
            <a:pPr indent="0" lvl="0" marL="0" rtl="0" algn="l">
              <a:spcBef>
                <a:spcPts val="640"/>
              </a:spcBef>
              <a:spcAft>
                <a:spcPts val="0"/>
              </a:spcAft>
              <a:buClr>
                <a:schemeClr val="dk1"/>
              </a:buClr>
              <a:buSzPts val="3200"/>
              <a:buNone/>
            </a:pPr>
            <a:r>
              <a:rPr lang="en-US"/>
              <a:t> and then delegates decision making authority to that hired party (Agent)</a:t>
            </a:r>
            <a:endParaRPr b="1"/>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5" name="Shape 235"/>
        <p:cNvGrpSpPr/>
        <p:nvPr/>
      </p:nvGrpSpPr>
      <p:grpSpPr>
        <a:xfrm>
          <a:off x="0" y="0"/>
          <a:ext cx="0" cy="0"/>
          <a:chOff x="0" y="0"/>
          <a:chExt cx="0" cy="0"/>
        </a:xfrm>
      </p:grpSpPr>
      <p:sp>
        <p:nvSpPr>
          <p:cNvPr id="236" name="Google Shape;236;p14"/>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Stakeholders in a Firm</a:t>
            </a:r>
            <a:endParaRPr sz="3600"/>
          </a:p>
        </p:txBody>
      </p:sp>
      <p:sp>
        <p:nvSpPr>
          <p:cNvPr id="237" name="Google Shape;237;p14"/>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1. Management</a:t>
            </a:r>
            <a:endParaRPr/>
          </a:p>
          <a:p>
            <a:pPr indent="0" lvl="0" marL="0" rtl="0" algn="l">
              <a:spcBef>
                <a:spcPts val="640"/>
              </a:spcBef>
              <a:spcAft>
                <a:spcPts val="0"/>
              </a:spcAft>
              <a:buClr>
                <a:schemeClr val="dk1"/>
              </a:buClr>
              <a:buSzPts val="3200"/>
              <a:buNone/>
            </a:pPr>
            <a:r>
              <a:rPr lang="en-US"/>
              <a:t>2. Owners/ Shareholders</a:t>
            </a:r>
            <a:endParaRPr/>
          </a:p>
          <a:p>
            <a:pPr indent="0" lvl="0" marL="0" rtl="0" algn="l">
              <a:spcBef>
                <a:spcPts val="640"/>
              </a:spcBef>
              <a:spcAft>
                <a:spcPts val="0"/>
              </a:spcAft>
              <a:buClr>
                <a:schemeClr val="dk1"/>
              </a:buClr>
              <a:buSzPts val="3200"/>
              <a:buNone/>
            </a:pPr>
            <a:r>
              <a:rPr lang="en-US"/>
              <a:t>3. Employees</a:t>
            </a:r>
            <a:endParaRPr/>
          </a:p>
          <a:p>
            <a:pPr indent="0" lvl="0" marL="0" rtl="0" algn="l">
              <a:spcBef>
                <a:spcPts val="640"/>
              </a:spcBef>
              <a:spcAft>
                <a:spcPts val="0"/>
              </a:spcAft>
              <a:buClr>
                <a:schemeClr val="dk1"/>
              </a:buClr>
              <a:buSzPts val="3200"/>
              <a:buNone/>
            </a:pPr>
            <a:r>
              <a:rPr lang="en-US"/>
              <a:t>4. Customers</a:t>
            </a:r>
            <a:endParaRPr/>
          </a:p>
          <a:p>
            <a:pPr indent="0" lvl="0" marL="0" rtl="0" algn="l">
              <a:spcBef>
                <a:spcPts val="640"/>
              </a:spcBef>
              <a:spcAft>
                <a:spcPts val="0"/>
              </a:spcAft>
              <a:buClr>
                <a:schemeClr val="dk1"/>
              </a:buClr>
              <a:buSzPts val="3200"/>
              <a:buNone/>
            </a:pPr>
            <a:r>
              <a:rPr lang="en-US"/>
              <a:t>5. Suppliers of goods and services and utility providers</a:t>
            </a:r>
            <a:endParaRPr/>
          </a:p>
          <a:p>
            <a:pPr indent="0" lvl="0" marL="0" rtl="0" algn="l">
              <a:spcBef>
                <a:spcPts val="640"/>
              </a:spcBef>
              <a:spcAft>
                <a:spcPts val="0"/>
              </a:spcAft>
              <a:buClr>
                <a:schemeClr val="dk1"/>
              </a:buClr>
              <a:buSzPts val="3200"/>
              <a:buNone/>
            </a:pPr>
            <a:r>
              <a:rPr lang="en-US"/>
              <a:t>6. Lenders</a:t>
            </a:r>
            <a:endParaRPr/>
          </a:p>
          <a:p>
            <a:pPr indent="0" lvl="0" marL="0" rtl="0" algn="l">
              <a:spcBef>
                <a:spcPts val="640"/>
              </a:spcBef>
              <a:spcAft>
                <a:spcPts val="0"/>
              </a:spcAft>
              <a:buClr>
                <a:schemeClr val="dk1"/>
              </a:buClr>
              <a:buSzPts val="3200"/>
              <a:buNone/>
            </a:pPr>
            <a:r>
              <a:rPr lang="en-US"/>
              <a:t>7. Government</a:t>
            </a:r>
            <a:endParaRPr/>
          </a:p>
          <a:p>
            <a:pPr indent="0" lvl="0" marL="0" rtl="0" algn="l">
              <a:spcBef>
                <a:spcPts val="640"/>
              </a:spcBef>
              <a:spcAft>
                <a:spcPts val="0"/>
              </a:spcAft>
              <a:buClr>
                <a:schemeClr val="dk1"/>
              </a:buClr>
              <a:buSzPts val="3200"/>
              <a:buNone/>
            </a:pPr>
            <a:r>
              <a:rPr lang="en-US"/>
              <a:t>8. Financial Analysts</a:t>
            </a:r>
            <a:endParaRPr/>
          </a:p>
          <a:p>
            <a:pPr indent="0" lvl="0" marL="0" rtl="0" algn="l">
              <a:spcBef>
                <a:spcPts val="640"/>
              </a:spcBef>
              <a:spcAft>
                <a:spcPts val="0"/>
              </a:spcAft>
              <a:buClr>
                <a:schemeClr val="dk1"/>
              </a:buClr>
              <a:buSzPts val="3200"/>
              <a:buNone/>
            </a:pPr>
            <a:r>
              <a:rPr lang="en-US"/>
              <a:t>9. Competitors</a:t>
            </a:r>
            <a:endParaRPr/>
          </a:p>
          <a:p>
            <a:pPr indent="0" lvl="0" marL="0" rtl="0" algn="l">
              <a:spcBef>
                <a:spcPts val="640"/>
              </a:spcBef>
              <a:spcAft>
                <a:spcPts val="0"/>
              </a:spcAft>
              <a:buClr>
                <a:schemeClr val="dk1"/>
              </a:buClr>
              <a:buSzPts val="3200"/>
              <a:buNone/>
            </a:pPr>
            <a:r>
              <a:rPr lang="en-US"/>
              <a:t>8 General Community</a:t>
            </a:r>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1" name="Shape 241"/>
        <p:cNvGrpSpPr/>
        <p:nvPr/>
      </p:nvGrpSpPr>
      <p:grpSpPr>
        <a:xfrm>
          <a:off x="0" y="0"/>
          <a:ext cx="0" cy="0"/>
          <a:chOff x="0" y="0"/>
          <a:chExt cx="0" cy="0"/>
        </a:xfrm>
      </p:grpSpPr>
      <p:sp>
        <p:nvSpPr>
          <p:cNvPr id="242" name="Google Shape;242;p15"/>
          <p:cNvSpPr txBox="1"/>
          <p:nvPr>
            <p:ph type="title"/>
          </p:nvPr>
        </p:nvSpPr>
        <p:spPr>
          <a:xfrm>
            <a:off x="609600" y="95864"/>
            <a:ext cx="10972800" cy="781665"/>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200"/>
              <a:t>Types Of Agency Relationship In Finance </a:t>
            </a:r>
            <a:endParaRPr b="1" sz="3200"/>
          </a:p>
        </p:txBody>
      </p:sp>
      <p:sp>
        <p:nvSpPr>
          <p:cNvPr id="243" name="Google Shape;243;p15"/>
          <p:cNvSpPr txBox="1"/>
          <p:nvPr>
            <p:ph idx="1" type="body"/>
          </p:nvPr>
        </p:nvSpPr>
        <p:spPr>
          <a:xfrm>
            <a:off x="609600" y="741405"/>
            <a:ext cx="10972800" cy="598386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2800"/>
              <a:buNone/>
            </a:pPr>
            <a:r>
              <a:t/>
            </a:r>
            <a:endParaRPr b="1" sz="2800"/>
          </a:p>
          <a:p>
            <a:pPr indent="0" lvl="0" marL="0" rtl="0" algn="l">
              <a:spcBef>
                <a:spcPts val="640"/>
              </a:spcBef>
              <a:spcAft>
                <a:spcPts val="0"/>
              </a:spcAft>
              <a:buClr>
                <a:schemeClr val="dk1"/>
              </a:buClr>
              <a:buSzPts val="3200"/>
              <a:buNone/>
            </a:pPr>
            <a:r>
              <a:rPr lang="en-US"/>
              <a:t> </a:t>
            </a:r>
            <a:endParaRPr/>
          </a:p>
          <a:p>
            <a:pPr indent="-514350" lvl="0" marL="514350" rtl="0" algn="l">
              <a:spcBef>
                <a:spcPts val="640"/>
              </a:spcBef>
              <a:spcAft>
                <a:spcPts val="0"/>
              </a:spcAft>
              <a:buClr>
                <a:schemeClr val="dk1"/>
              </a:buClr>
              <a:buSzPts val="3200"/>
              <a:buFont typeface="Calibri"/>
              <a:buAutoNum type="alphaLcParenR"/>
            </a:pPr>
            <a:r>
              <a:rPr lang="en-US"/>
              <a:t> Shareholders and Managers</a:t>
            </a:r>
            <a:endParaRPr/>
          </a:p>
          <a:p>
            <a:pPr indent="-514350" lvl="0" marL="514350" rtl="0" algn="l">
              <a:spcBef>
                <a:spcPts val="640"/>
              </a:spcBef>
              <a:spcAft>
                <a:spcPts val="0"/>
              </a:spcAft>
              <a:buClr>
                <a:schemeClr val="dk1"/>
              </a:buClr>
              <a:buSzPts val="3200"/>
              <a:buFont typeface="Calibri"/>
              <a:buAutoNum type="alphaLcParenR"/>
            </a:pPr>
            <a:r>
              <a:rPr lang="en-US"/>
              <a:t>Debtholders/Lenders and Shareholders</a:t>
            </a:r>
            <a:endParaRPr/>
          </a:p>
          <a:p>
            <a:pPr indent="-514350" lvl="0" marL="514350" rtl="0" algn="l">
              <a:spcBef>
                <a:spcPts val="640"/>
              </a:spcBef>
              <a:spcAft>
                <a:spcPts val="0"/>
              </a:spcAft>
              <a:buClr>
                <a:schemeClr val="dk1"/>
              </a:buClr>
              <a:buSzPts val="3200"/>
              <a:buFont typeface="Calibri"/>
              <a:buAutoNum type="alphaLcParenR"/>
            </a:pPr>
            <a:r>
              <a:rPr lang="en-US"/>
              <a:t> Shareholders and Auditors</a:t>
            </a:r>
            <a:endParaRPr/>
          </a:p>
          <a:p>
            <a:pPr indent="-514350" lvl="0" marL="514350" rtl="0" algn="l">
              <a:spcBef>
                <a:spcPts val="640"/>
              </a:spcBef>
              <a:spcAft>
                <a:spcPts val="0"/>
              </a:spcAft>
              <a:buClr>
                <a:schemeClr val="dk1"/>
              </a:buClr>
              <a:buSzPts val="3200"/>
              <a:buFont typeface="Calibri"/>
              <a:buAutoNum type="alphaLcParenR"/>
            </a:pPr>
            <a:r>
              <a:rPr lang="en-US"/>
              <a:t> Employees and Management </a:t>
            </a:r>
            <a:endParaRPr/>
          </a:p>
          <a:p>
            <a:pPr indent="-514350" lvl="0" marL="514350" rtl="0" algn="l">
              <a:spcBef>
                <a:spcPts val="640"/>
              </a:spcBef>
              <a:spcAft>
                <a:spcPts val="0"/>
              </a:spcAft>
              <a:buClr>
                <a:schemeClr val="dk1"/>
              </a:buClr>
              <a:buSzPts val="3200"/>
              <a:buFont typeface="Calibri"/>
              <a:buAutoNum type="alphaLcParenR"/>
            </a:pPr>
            <a:r>
              <a:rPr lang="en-US"/>
              <a:t> Government and Businesses/Firms</a:t>
            </a:r>
            <a:endParaRPr/>
          </a:p>
          <a:p>
            <a:pPr indent="-514350" lvl="0" marL="514350" rtl="0" algn="l">
              <a:spcBef>
                <a:spcPts val="640"/>
              </a:spcBef>
              <a:spcAft>
                <a:spcPts val="0"/>
              </a:spcAft>
              <a:buClr>
                <a:schemeClr val="dk1"/>
              </a:buClr>
              <a:buSzPts val="3200"/>
              <a:buFont typeface="Calibri"/>
              <a:buAutoNum type="alphaLcParenR"/>
            </a:pPr>
            <a:r>
              <a:rPr lang="en-US"/>
              <a:t>General Community and Businesses</a:t>
            </a:r>
            <a:endParaRPr/>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7" name="Shape 247"/>
        <p:cNvGrpSpPr/>
        <p:nvPr/>
      </p:nvGrpSpPr>
      <p:grpSpPr>
        <a:xfrm>
          <a:off x="0" y="0"/>
          <a:ext cx="0" cy="0"/>
          <a:chOff x="0" y="0"/>
          <a:chExt cx="0" cy="0"/>
        </a:xfrm>
      </p:grpSpPr>
      <p:sp>
        <p:nvSpPr>
          <p:cNvPr id="248" name="Google Shape;248;p16"/>
          <p:cNvSpPr txBox="1"/>
          <p:nvPr>
            <p:ph type="title"/>
          </p:nvPr>
        </p:nvSpPr>
        <p:spPr>
          <a:xfrm>
            <a:off x="609600" y="-71949"/>
            <a:ext cx="10972800" cy="676633"/>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Agency relationship : Shareholders and Management</a:t>
            </a:r>
            <a:endParaRPr b="1" sz="3600"/>
          </a:p>
        </p:txBody>
      </p:sp>
      <p:sp>
        <p:nvSpPr>
          <p:cNvPr id="249" name="Google Shape;249;p16"/>
          <p:cNvSpPr txBox="1"/>
          <p:nvPr>
            <p:ph idx="1" type="body"/>
          </p:nvPr>
        </p:nvSpPr>
        <p:spPr>
          <a:xfrm>
            <a:off x="0" y="486697"/>
            <a:ext cx="12192000" cy="623856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2800"/>
              <a:buNone/>
            </a:pPr>
            <a:r>
              <a:rPr b="1" lang="en-US" sz="2800"/>
              <a:t> </a:t>
            </a:r>
            <a:endParaRPr/>
          </a:p>
          <a:p>
            <a:pPr indent="-514350" lvl="0" marL="514350" rtl="0" algn="l">
              <a:spcBef>
                <a:spcPts val="640"/>
              </a:spcBef>
              <a:spcAft>
                <a:spcPts val="0"/>
              </a:spcAft>
              <a:buClr>
                <a:schemeClr val="dk1"/>
              </a:buClr>
              <a:buSzPts val="3200"/>
              <a:buFont typeface="Calibri"/>
              <a:buAutoNum type="arabicPeriod"/>
            </a:pPr>
            <a:r>
              <a:rPr lang="en-US"/>
              <a:t>They may be too many to run a single firm.</a:t>
            </a:r>
            <a:endParaRPr/>
          </a:p>
          <a:p>
            <a:pPr indent="-514350" lvl="0" marL="514350" rtl="0" algn="l">
              <a:spcBef>
                <a:spcPts val="640"/>
              </a:spcBef>
              <a:spcAft>
                <a:spcPts val="0"/>
              </a:spcAft>
              <a:buClr>
                <a:schemeClr val="dk1"/>
              </a:buClr>
              <a:buSzPts val="3200"/>
              <a:buFont typeface="Calibri"/>
              <a:buAutoNum type="arabicPeriod"/>
            </a:pPr>
            <a:r>
              <a:rPr lang="en-US"/>
              <a:t>They may not have technical skills and expertise to run the firm</a:t>
            </a:r>
            <a:endParaRPr/>
          </a:p>
          <a:p>
            <a:pPr indent="-514350" lvl="0" marL="514350" rtl="0" algn="l">
              <a:spcBef>
                <a:spcPts val="640"/>
              </a:spcBef>
              <a:spcAft>
                <a:spcPts val="0"/>
              </a:spcAft>
              <a:buClr>
                <a:schemeClr val="dk1"/>
              </a:buClr>
              <a:buSzPts val="3200"/>
              <a:buFont typeface="Calibri"/>
              <a:buAutoNum type="arabicPeriod"/>
            </a:pPr>
            <a:r>
              <a:rPr lang="en-US"/>
              <a:t>They are geographically dispersed and may not have time.</a:t>
            </a:r>
            <a:endParaRPr/>
          </a:p>
          <a:p>
            <a:pPr indent="-311150" lvl="0" marL="514350" rtl="0" algn="l">
              <a:spcBef>
                <a:spcPts val="640"/>
              </a:spcBef>
              <a:spcAft>
                <a:spcPts val="0"/>
              </a:spcAft>
              <a:buClr>
                <a:schemeClr val="dk1"/>
              </a:buClr>
              <a:buSzPts val="3200"/>
              <a:buFont typeface="Calibri"/>
              <a:buNone/>
            </a:pPr>
            <a:r>
              <a:t/>
            </a:r>
            <a:endParaRPr/>
          </a:p>
          <a:p>
            <a:pPr indent="0" lvl="0" marL="0" rtl="0" algn="l">
              <a:spcBef>
                <a:spcPts val="640"/>
              </a:spcBef>
              <a:spcAft>
                <a:spcPts val="0"/>
              </a:spcAft>
              <a:buClr>
                <a:schemeClr val="dk1"/>
              </a:buClr>
              <a:buSzPts val="3200"/>
              <a:buNone/>
            </a:pPr>
            <a:r>
              <a:rPr lang="en-US"/>
              <a:t>NB. Shareholders therefore employ managers who will act on their behalf.  The managers are therefore agents while shareholders are principal.</a:t>
            </a:r>
            <a:endParaRPr/>
          </a:p>
          <a:p>
            <a:pPr indent="0" lvl="0" marL="0" rtl="0" algn="l">
              <a:spcBef>
                <a:spcPts val="560"/>
              </a:spcBef>
              <a:spcAft>
                <a:spcPts val="0"/>
              </a:spcAft>
              <a:buClr>
                <a:schemeClr val="dk1"/>
              </a:buClr>
              <a:buSzPts val="2800"/>
              <a:buNone/>
            </a:pPr>
            <a:r>
              <a:t/>
            </a:r>
            <a:endParaRPr sz="2800">
              <a:latin typeface="Calibri"/>
              <a:ea typeface="Calibri"/>
              <a:cs typeface="Calibri"/>
              <a:sym typeface="Calibri"/>
            </a:endParaRPr>
          </a:p>
          <a:p>
            <a:pPr indent="0" lvl="0" marL="0" rtl="0" algn="l">
              <a:spcBef>
                <a:spcPts val="560"/>
              </a:spcBef>
              <a:spcAft>
                <a:spcPts val="0"/>
              </a:spcAft>
              <a:buClr>
                <a:schemeClr val="dk1"/>
              </a:buClr>
              <a:buSzPts val="2800"/>
              <a:buNone/>
            </a:pPr>
            <a:r>
              <a:t/>
            </a:r>
            <a:endParaRPr b="1" sz="2800"/>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3" name="Shape 253"/>
        <p:cNvGrpSpPr/>
        <p:nvPr/>
      </p:nvGrpSpPr>
      <p:grpSpPr>
        <a:xfrm>
          <a:off x="0" y="0"/>
          <a:ext cx="0" cy="0"/>
          <a:chOff x="0" y="0"/>
          <a:chExt cx="0" cy="0"/>
        </a:xfrm>
      </p:grpSpPr>
      <p:sp>
        <p:nvSpPr>
          <p:cNvPr id="254" name="Google Shape;254;p17"/>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Conflicts between Shareholders and Managers </a:t>
            </a:r>
            <a:endParaRPr sz="3600"/>
          </a:p>
        </p:txBody>
      </p:sp>
      <p:sp>
        <p:nvSpPr>
          <p:cNvPr id="255" name="Google Shape;255;p17"/>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1. Managers may not work hard to maximize shareholders wealth if they perceive that they will not share in the benefit of their labour.</a:t>
            </a:r>
            <a:endParaRPr/>
          </a:p>
          <a:p>
            <a:pPr indent="0" lvl="0" marL="0" rtl="0" algn="just">
              <a:spcBef>
                <a:spcPts val="640"/>
              </a:spcBef>
              <a:spcAft>
                <a:spcPts val="0"/>
              </a:spcAft>
              <a:buClr>
                <a:schemeClr val="dk1"/>
              </a:buClr>
              <a:buSzPts val="3200"/>
              <a:buNone/>
            </a:pPr>
            <a:r>
              <a:rPr lang="en-US"/>
              <a:t>2. Managers may award themselves huge salaries and other benefits more than what a shareholder would consider reasonable</a:t>
            </a:r>
            <a:endParaRPr/>
          </a:p>
          <a:p>
            <a:pPr indent="0" lvl="0" marL="0" rtl="0" algn="just">
              <a:spcBef>
                <a:spcPts val="640"/>
              </a:spcBef>
              <a:spcAft>
                <a:spcPts val="0"/>
              </a:spcAft>
              <a:buClr>
                <a:schemeClr val="dk1"/>
              </a:buClr>
              <a:buSzPts val="3200"/>
              <a:buNone/>
            </a:pPr>
            <a:r>
              <a:rPr lang="en-US"/>
              <a:t>3. Managers may maximize leisure time at the expense of working hard.</a:t>
            </a:r>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9" name="Shape 259"/>
        <p:cNvGrpSpPr/>
        <p:nvPr/>
      </p:nvGrpSpPr>
      <p:grpSpPr>
        <a:xfrm>
          <a:off x="0" y="0"/>
          <a:ext cx="0" cy="0"/>
          <a:chOff x="0" y="0"/>
          <a:chExt cx="0" cy="0"/>
        </a:xfrm>
      </p:grpSpPr>
      <p:sp>
        <p:nvSpPr>
          <p:cNvPr id="260" name="Google Shape;260;p18"/>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Conflicts between Shareholders and Managers CtD</a:t>
            </a:r>
            <a:endParaRPr sz="3600"/>
          </a:p>
        </p:txBody>
      </p:sp>
      <p:sp>
        <p:nvSpPr>
          <p:cNvPr id="261" name="Google Shape;261;p18"/>
          <p:cNvSpPr txBox="1"/>
          <p:nvPr>
            <p:ph idx="1" type="body"/>
          </p:nvPr>
        </p:nvSpPr>
        <p:spPr>
          <a:xfrm>
            <a:off x="609600" y="663677"/>
            <a:ext cx="10972800" cy="6061587"/>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4. Manager may undertake projects with different risks than what shareholders would consider reasonable.</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5. Manager may undertake projects that improve their image at the expense of profitability.</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6. Where management buy out is threatened. ‘Management buy out’ occurs where management of companies buy the shares not owned by them and therefore make the company a private one.</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5" name="Shape 265"/>
        <p:cNvGrpSpPr/>
        <p:nvPr/>
      </p:nvGrpSpPr>
      <p:grpSpPr>
        <a:xfrm>
          <a:off x="0" y="0"/>
          <a:ext cx="0" cy="0"/>
          <a:chOff x="0" y="0"/>
          <a:chExt cx="0" cy="0"/>
        </a:xfrm>
      </p:grpSpPr>
      <p:sp>
        <p:nvSpPr>
          <p:cNvPr id="266" name="Google Shape;266;p19"/>
          <p:cNvSpPr txBox="1"/>
          <p:nvPr>
            <p:ph type="title"/>
          </p:nvPr>
        </p:nvSpPr>
        <p:spPr>
          <a:xfrm>
            <a:off x="147483" y="0"/>
            <a:ext cx="11916697"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Solutions to Conflict between shareholders and management</a:t>
            </a:r>
            <a:endParaRPr sz="3600"/>
          </a:p>
        </p:txBody>
      </p:sp>
      <p:sp>
        <p:nvSpPr>
          <p:cNvPr id="267" name="Google Shape;267;p19"/>
          <p:cNvSpPr txBox="1"/>
          <p:nvPr>
            <p:ph idx="1" type="body"/>
          </p:nvPr>
        </p:nvSpPr>
        <p:spPr>
          <a:xfrm>
            <a:off x="609600" y="663677"/>
            <a:ext cx="10972800" cy="6194323"/>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The firm should-</a:t>
            </a:r>
            <a:endParaRPr/>
          </a:p>
          <a:p>
            <a:pPr indent="0" lvl="0" marL="0" rtl="0" algn="l">
              <a:spcBef>
                <a:spcPts val="640"/>
              </a:spcBef>
              <a:spcAft>
                <a:spcPts val="0"/>
              </a:spcAft>
              <a:buClr>
                <a:schemeClr val="dk1"/>
              </a:buClr>
              <a:buSzPts val="3200"/>
              <a:buNone/>
            </a:pPr>
            <a:r>
              <a:rPr lang="en-US"/>
              <a:t>1. Incur Agency Costs in the form of:</a:t>
            </a:r>
            <a:endParaRPr/>
          </a:p>
          <a:p>
            <a:pPr indent="-342900" lvl="0" marL="342900" rtl="0" algn="l">
              <a:spcBef>
                <a:spcPts val="640"/>
              </a:spcBef>
              <a:spcAft>
                <a:spcPts val="0"/>
              </a:spcAft>
              <a:buClr>
                <a:schemeClr val="dk1"/>
              </a:buClr>
              <a:buSzPts val="3200"/>
              <a:buChar char="•"/>
            </a:pPr>
            <a:r>
              <a:rPr lang="en-US"/>
              <a:t>Monitoring expenses such as audit fee;</a:t>
            </a:r>
            <a:endParaRPr/>
          </a:p>
          <a:p>
            <a:pPr indent="-342900" lvl="0" marL="342900" rtl="0" algn="l">
              <a:spcBef>
                <a:spcPts val="640"/>
              </a:spcBef>
              <a:spcAft>
                <a:spcPts val="0"/>
              </a:spcAft>
              <a:buClr>
                <a:schemeClr val="dk1"/>
              </a:buClr>
              <a:buSzPts val="3200"/>
              <a:buChar char="•"/>
            </a:pPr>
            <a:r>
              <a:rPr lang="en-US"/>
              <a:t>Expenditures to structure the organization so that the possibility of undesirable management behaviour would be limited.  (This is the cost of internal control)</a:t>
            </a:r>
            <a:endParaRPr/>
          </a:p>
          <a:p>
            <a:pPr indent="-342900" lvl="0" marL="342900" rtl="0" algn="l">
              <a:spcBef>
                <a:spcPts val="640"/>
              </a:spcBef>
              <a:spcAft>
                <a:spcPts val="0"/>
              </a:spcAft>
              <a:buClr>
                <a:schemeClr val="dk1"/>
              </a:buClr>
              <a:buSzPts val="3200"/>
              <a:buChar char="•"/>
            </a:pPr>
            <a:r>
              <a:rPr lang="en-US"/>
              <a:t>Opportunity cost associated with loss of profitable opportunities resulting from structure not permit manager to take action on a timely basis as would be the case if manager were also owners.  This is the cost of delaying decision.</a:t>
            </a:r>
            <a:endParaRPr/>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1" name="Shape 271"/>
        <p:cNvGrpSpPr/>
        <p:nvPr/>
      </p:nvGrpSpPr>
      <p:grpSpPr>
        <a:xfrm>
          <a:off x="0" y="0"/>
          <a:ext cx="0" cy="0"/>
          <a:chOff x="0" y="0"/>
          <a:chExt cx="0" cy="0"/>
        </a:xfrm>
      </p:grpSpPr>
      <p:sp>
        <p:nvSpPr>
          <p:cNvPr id="272" name="Google Shape;272;p20"/>
          <p:cNvSpPr txBox="1"/>
          <p:nvPr>
            <p:ph type="title"/>
          </p:nvPr>
        </p:nvSpPr>
        <p:spPr>
          <a:xfrm>
            <a:off x="0" y="0"/>
            <a:ext cx="12064181" cy="105156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Solutions to Conflicts between shareholders &amp; management C</a:t>
            </a:r>
            <a:endParaRPr sz="3600"/>
          </a:p>
        </p:txBody>
      </p:sp>
      <p:sp>
        <p:nvSpPr>
          <p:cNvPr id="273" name="Google Shape;273;p20"/>
          <p:cNvSpPr txBox="1"/>
          <p:nvPr>
            <p:ph idx="1" type="body"/>
          </p:nvPr>
        </p:nvSpPr>
        <p:spPr>
          <a:xfrm>
            <a:off x="350520" y="1249680"/>
            <a:ext cx="11231880" cy="5608320"/>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2. The Shareholder may offer the management profit-based remuneration. </a:t>
            </a:r>
            <a:endParaRPr/>
          </a:p>
          <a:p>
            <a:pPr indent="0" lvl="0" marL="0" rtl="0" algn="l">
              <a:spcBef>
                <a:spcPts val="640"/>
              </a:spcBef>
              <a:spcAft>
                <a:spcPts val="0"/>
              </a:spcAft>
              <a:buClr>
                <a:schemeClr val="dk1"/>
              </a:buClr>
              <a:buSzPts val="3200"/>
              <a:buNone/>
            </a:pPr>
            <a:r>
              <a:rPr lang="en-US"/>
              <a:t>This remuneration includes:</a:t>
            </a:r>
            <a:endParaRPr/>
          </a:p>
          <a:p>
            <a:pPr indent="-342900" lvl="0" marL="342900" rtl="0" algn="l">
              <a:spcBef>
                <a:spcPts val="640"/>
              </a:spcBef>
              <a:spcAft>
                <a:spcPts val="0"/>
              </a:spcAft>
              <a:buClr>
                <a:schemeClr val="dk1"/>
              </a:buClr>
              <a:buSzPts val="3200"/>
              <a:buChar char="•"/>
            </a:pPr>
            <a:r>
              <a:rPr lang="en-US"/>
              <a:t>An offer of shares so that managers become owners.</a:t>
            </a:r>
            <a:endParaRPr/>
          </a:p>
          <a:p>
            <a:pPr indent="-342900" lvl="0" marL="342900" rtl="0" algn="l">
              <a:spcBef>
                <a:spcPts val="640"/>
              </a:spcBef>
              <a:spcAft>
                <a:spcPts val="0"/>
              </a:spcAft>
              <a:buClr>
                <a:schemeClr val="dk1"/>
              </a:buClr>
              <a:buSzPts val="3200"/>
              <a:buChar char="•"/>
            </a:pPr>
            <a:r>
              <a:rPr lang="en-US"/>
              <a:t>Share options: (Option to buy shares at a fixed price at a future date).</a:t>
            </a:r>
            <a:endParaRPr/>
          </a:p>
          <a:p>
            <a:pPr indent="-342900" lvl="0" marL="342900" rtl="0" algn="l">
              <a:spcBef>
                <a:spcPts val="640"/>
              </a:spcBef>
              <a:spcAft>
                <a:spcPts val="0"/>
              </a:spcAft>
              <a:buClr>
                <a:schemeClr val="dk1"/>
              </a:buClr>
              <a:buSzPts val="3200"/>
              <a:buChar char="•"/>
            </a:pPr>
            <a:r>
              <a:rPr lang="en-US"/>
              <a:t>Profit-based salaries e.g. bonus</a:t>
            </a:r>
            <a:endParaRPr/>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7" name="Shape 277"/>
        <p:cNvGrpSpPr/>
        <p:nvPr/>
      </p:nvGrpSpPr>
      <p:grpSpPr>
        <a:xfrm>
          <a:off x="0" y="0"/>
          <a:ext cx="0" cy="0"/>
          <a:chOff x="0" y="0"/>
          <a:chExt cx="0" cy="0"/>
        </a:xfrm>
      </p:grpSpPr>
      <p:sp>
        <p:nvSpPr>
          <p:cNvPr id="278" name="Google Shape;278;p21"/>
          <p:cNvSpPr txBox="1"/>
          <p:nvPr>
            <p:ph type="title"/>
          </p:nvPr>
        </p:nvSpPr>
        <p:spPr>
          <a:xfrm>
            <a:off x="106681" y="0"/>
            <a:ext cx="11957500" cy="97536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Solutions to Conflict between Shareholders &amp;Management C</a:t>
            </a:r>
            <a:endParaRPr sz="3600"/>
          </a:p>
        </p:txBody>
      </p:sp>
      <p:sp>
        <p:nvSpPr>
          <p:cNvPr id="279" name="Google Shape;279;p21"/>
          <p:cNvSpPr txBox="1"/>
          <p:nvPr>
            <p:ph idx="1" type="body"/>
          </p:nvPr>
        </p:nvSpPr>
        <p:spPr>
          <a:xfrm>
            <a:off x="259081" y="1234440"/>
            <a:ext cx="11323320" cy="5623560"/>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3. Threat of firing: </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Shareholders have the power to appoint and dismiss managers which is exercised at every Annual General Meeting (AGM). </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The threat of firing therefore motivates managers to make good decisions.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b="1"/>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3" name="Shape 283"/>
        <p:cNvGrpSpPr/>
        <p:nvPr/>
      </p:nvGrpSpPr>
      <p:grpSpPr>
        <a:xfrm>
          <a:off x="0" y="0"/>
          <a:ext cx="0" cy="0"/>
          <a:chOff x="0" y="0"/>
          <a:chExt cx="0" cy="0"/>
        </a:xfrm>
      </p:grpSpPr>
      <p:sp>
        <p:nvSpPr>
          <p:cNvPr id="284" name="Google Shape;284;p22"/>
          <p:cNvSpPr txBox="1"/>
          <p:nvPr>
            <p:ph type="title"/>
          </p:nvPr>
        </p:nvSpPr>
        <p:spPr>
          <a:xfrm>
            <a:off x="0" y="137161"/>
            <a:ext cx="12064180" cy="67400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Solutions to Conflict between shareholders &amp; Management C</a:t>
            </a:r>
            <a:endParaRPr sz="3600"/>
          </a:p>
        </p:txBody>
      </p:sp>
      <p:sp>
        <p:nvSpPr>
          <p:cNvPr id="285" name="Google Shape;285;p22"/>
          <p:cNvSpPr txBox="1"/>
          <p:nvPr>
            <p:ph idx="1" type="body"/>
          </p:nvPr>
        </p:nvSpPr>
        <p:spPr>
          <a:xfrm>
            <a:off x="191822" y="811161"/>
            <a:ext cx="11302181" cy="634180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lang="en-US"/>
              <a:t>4. Threat of Acquisition or Takeover: </a:t>
            </a:r>
            <a:endParaRPr/>
          </a:p>
          <a:p>
            <a:pPr indent="-342900" lvl="0" marL="342900" rtl="0" algn="just">
              <a:spcBef>
                <a:spcPts val="640"/>
              </a:spcBef>
              <a:spcAft>
                <a:spcPts val="0"/>
              </a:spcAft>
              <a:buClr>
                <a:schemeClr val="dk1"/>
              </a:buClr>
              <a:buSzPts val="3200"/>
              <a:buChar char="•"/>
            </a:pPr>
            <a:r>
              <a:rPr lang="en-US"/>
              <a:t>If managers do not make good decisions then the value of the company would decrease making it easier to be acquired especially if the predator (acquiring) company beliefs that the firm can be turned round.</a:t>
            </a:r>
            <a:endParaRPr/>
          </a:p>
          <a:p>
            <a:pPr indent="0" lvl="0" marL="0" rtl="0" algn="just">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9" name="Shape 289"/>
        <p:cNvGrpSpPr/>
        <p:nvPr/>
      </p:nvGrpSpPr>
      <p:grpSpPr>
        <a:xfrm>
          <a:off x="0" y="0"/>
          <a:ext cx="0" cy="0"/>
          <a:chOff x="0" y="0"/>
          <a:chExt cx="0" cy="0"/>
        </a:xfrm>
      </p:grpSpPr>
      <p:sp>
        <p:nvSpPr>
          <p:cNvPr id="290" name="Google Shape;290;p23"/>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just">
              <a:spcBef>
                <a:spcPts val="0"/>
              </a:spcBef>
              <a:spcAft>
                <a:spcPts val="0"/>
              </a:spcAft>
              <a:buNone/>
            </a:pPr>
            <a:r>
              <a:rPr b="1" lang="en-US" sz="3600"/>
              <a:t>Agency relationship between  Lenders &amp; Shareholders</a:t>
            </a:r>
            <a:endParaRPr b="1" sz="3600"/>
          </a:p>
        </p:txBody>
      </p:sp>
      <p:sp>
        <p:nvSpPr>
          <p:cNvPr id="291" name="Google Shape;291;p23"/>
          <p:cNvSpPr txBox="1"/>
          <p:nvPr>
            <p:ph idx="1" type="body"/>
          </p:nvPr>
        </p:nvSpPr>
        <p:spPr>
          <a:xfrm>
            <a:off x="250722" y="958645"/>
            <a:ext cx="11302181" cy="619432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Creditors lend funds to the firm at rates that are based on:</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i.	Riskiness of the firm's existing assets</a:t>
            </a:r>
            <a:endParaRPr/>
          </a:p>
          <a:p>
            <a:pPr indent="0" lvl="0" marL="0" rtl="0" algn="just">
              <a:spcBef>
                <a:spcPts val="640"/>
              </a:spcBef>
              <a:spcAft>
                <a:spcPts val="0"/>
              </a:spcAft>
              <a:buClr>
                <a:schemeClr val="dk1"/>
              </a:buClr>
              <a:buSzPts val="3200"/>
              <a:buNone/>
            </a:pPr>
            <a:r>
              <a:rPr lang="en-US"/>
              <a:t>ii.	Expectations concerning the riskiness of future assets additions</a:t>
            </a:r>
            <a:endParaRPr/>
          </a:p>
          <a:p>
            <a:pPr indent="0" lvl="0" marL="0" rtl="0" algn="just">
              <a:spcBef>
                <a:spcPts val="640"/>
              </a:spcBef>
              <a:spcAft>
                <a:spcPts val="0"/>
              </a:spcAft>
              <a:buClr>
                <a:schemeClr val="dk1"/>
              </a:buClr>
              <a:buSzPts val="3200"/>
              <a:buNone/>
            </a:pPr>
            <a:r>
              <a:rPr lang="en-US"/>
              <a:t>iii.	The firm's existing capital structure</a:t>
            </a:r>
            <a:endParaRPr/>
          </a:p>
          <a:p>
            <a:pPr indent="0" lvl="0" marL="0" rtl="0" algn="just">
              <a:spcBef>
                <a:spcPts val="640"/>
              </a:spcBef>
              <a:spcAft>
                <a:spcPts val="0"/>
              </a:spcAft>
              <a:buClr>
                <a:schemeClr val="dk1"/>
              </a:buClr>
              <a:buSzPts val="3200"/>
              <a:buNone/>
            </a:pPr>
            <a:r>
              <a:rPr lang="en-US"/>
              <a:t>iv.	Expectations concerning future capital structure changes.</a:t>
            </a:r>
            <a:endParaRPr/>
          </a:p>
          <a:p>
            <a:pPr indent="0" lvl="0" marL="0" rtl="0" algn="just">
              <a:spcBef>
                <a:spcPts val="640"/>
              </a:spcBef>
              <a:spcAft>
                <a:spcPts val="0"/>
              </a:spcAft>
              <a:buClr>
                <a:schemeClr val="dk1"/>
              </a:buClr>
              <a:buSzPts val="3200"/>
              <a:buNone/>
            </a:pPr>
            <a:r>
              <a:t/>
            </a:r>
            <a:endParaRPr b="1"/>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5" name="Shape 295"/>
        <p:cNvGrpSpPr/>
        <p:nvPr/>
      </p:nvGrpSpPr>
      <p:grpSpPr>
        <a:xfrm>
          <a:off x="0" y="0"/>
          <a:ext cx="0" cy="0"/>
          <a:chOff x="0" y="0"/>
          <a:chExt cx="0" cy="0"/>
        </a:xfrm>
      </p:grpSpPr>
      <p:sp>
        <p:nvSpPr>
          <p:cNvPr id="296" name="Google Shape;296;p24"/>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Conflicts between  Lenders  &amp; Management</a:t>
            </a:r>
            <a:endParaRPr sz="3600"/>
          </a:p>
        </p:txBody>
      </p:sp>
      <p:sp>
        <p:nvSpPr>
          <p:cNvPr id="297" name="Google Shape;297;p24"/>
          <p:cNvSpPr txBox="1"/>
          <p:nvPr>
            <p:ph idx="1" type="body"/>
          </p:nvPr>
        </p:nvSpPr>
        <p:spPr>
          <a:xfrm>
            <a:off x="250722" y="958645"/>
            <a:ext cx="11302181" cy="619432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These are the factors that determine the riskiness of the firm's cashflows and hence the safety of its debt issue.  </a:t>
            </a:r>
            <a:endParaRPr/>
          </a:p>
          <a:p>
            <a:pPr indent="0" lvl="0" marL="0" rtl="0" algn="just">
              <a:spcBef>
                <a:spcPts val="640"/>
              </a:spcBef>
              <a:spcAft>
                <a:spcPts val="0"/>
              </a:spcAft>
              <a:buClr>
                <a:schemeClr val="dk1"/>
              </a:buClr>
              <a:buSzPts val="3200"/>
              <a:buNone/>
            </a:pPr>
            <a:r>
              <a:t/>
            </a:r>
            <a:endParaRPr/>
          </a:p>
          <a:p>
            <a:pPr indent="-514350" lvl="0" marL="514350" rtl="0" algn="just">
              <a:spcBef>
                <a:spcPts val="640"/>
              </a:spcBef>
              <a:spcAft>
                <a:spcPts val="0"/>
              </a:spcAft>
              <a:buClr>
                <a:schemeClr val="dk1"/>
              </a:buClr>
              <a:buSzPts val="3200"/>
              <a:buAutoNum type="arabicPeriod"/>
            </a:pPr>
            <a:r>
              <a:rPr lang="en-US"/>
              <a:t>Shareholders (acting through management) may make decisions which will cause the firm's risk to change.  This will affect the value of debt.  </a:t>
            </a:r>
            <a:endParaRPr/>
          </a:p>
          <a:p>
            <a:pPr indent="-514350" lvl="0" marL="514350" rtl="0" algn="just">
              <a:spcBef>
                <a:spcPts val="640"/>
              </a:spcBef>
              <a:spcAft>
                <a:spcPts val="0"/>
              </a:spcAft>
              <a:buClr>
                <a:schemeClr val="dk1"/>
              </a:buClr>
              <a:buSzPts val="3200"/>
              <a:buAutoNum type="arabicPeriod"/>
            </a:pPr>
            <a:r>
              <a:rPr lang="en-US"/>
              <a:t>The firm may increase the level of debt to boost profits.  This will reduce the value of old debt because it increases the risk of the firm.</a:t>
            </a:r>
            <a:endParaRPr/>
          </a:p>
          <a:p>
            <a:pPr indent="0" lvl="0" marL="0" rtl="0" algn="just">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5"/>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Solutions  to problems between Lenders  &amp; Shareholders</a:t>
            </a:r>
            <a:endParaRPr sz="3600"/>
          </a:p>
        </p:txBody>
      </p:sp>
      <p:sp>
        <p:nvSpPr>
          <p:cNvPr id="303" name="Google Shape;303;p25"/>
          <p:cNvSpPr txBox="1"/>
          <p:nvPr>
            <p:ph idx="1" type="body"/>
          </p:nvPr>
        </p:nvSpPr>
        <p:spPr>
          <a:xfrm>
            <a:off x="250722" y="958645"/>
            <a:ext cx="11302181" cy="6194323"/>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Creditors/Lenders will protect themselves against the above problems through:</a:t>
            </a:r>
            <a:endParaRPr/>
          </a:p>
          <a:p>
            <a:pPr indent="0" lvl="0" marL="0" rtl="0" algn="just">
              <a:spcBef>
                <a:spcPts val="640"/>
              </a:spcBef>
              <a:spcAft>
                <a:spcPts val="0"/>
              </a:spcAft>
              <a:buClr>
                <a:schemeClr val="dk1"/>
              </a:buClr>
              <a:buSzPts val="3200"/>
              <a:buNone/>
            </a:pPr>
            <a:r>
              <a:rPr lang="en-US"/>
              <a:t>1. Insisting on restrictive covenants to be incorporated in the debt contract.   These covenants may restrict:</a:t>
            </a:r>
            <a:endParaRPr/>
          </a:p>
          <a:p>
            <a:pPr indent="-342900" lvl="0" marL="342900" rtl="0" algn="just">
              <a:spcBef>
                <a:spcPts val="640"/>
              </a:spcBef>
              <a:spcAft>
                <a:spcPts val="0"/>
              </a:spcAft>
              <a:buClr>
                <a:schemeClr val="dk1"/>
              </a:buClr>
              <a:buSzPts val="3200"/>
              <a:buChar char="•"/>
            </a:pPr>
            <a:r>
              <a:rPr lang="en-US"/>
              <a:t>The company’s asset base</a:t>
            </a:r>
            <a:endParaRPr/>
          </a:p>
          <a:p>
            <a:pPr indent="-342900" lvl="0" marL="342900" rtl="0" algn="just">
              <a:spcBef>
                <a:spcPts val="640"/>
              </a:spcBef>
              <a:spcAft>
                <a:spcPts val="0"/>
              </a:spcAft>
              <a:buClr>
                <a:schemeClr val="dk1"/>
              </a:buClr>
              <a:buSzPts val="3200"/>
              <a:buChar char="•"/>
            </a:pPr>
            <a:r>
              <a:rPr lang="en-US"/>
              <a:t>The company’s ability to acquire additional debts</a:t>
            </a:r>
            <a:endParaRPr/>
          </a:p>
          <a:p>
            <a:pPr indent="-342900" lvl="0" marL="342900" rtl="0" algn="just">
              <a:spcBef>
                <a:spcPts val="640"/>
              </a:spcBef>
              <a:spcAft>
                <a:spcPts val="0"/>
              </a:spcAft>
              <a:buClr>
                <a:schemeClr val="dk1"/>
              </a:buClr>
              <a:buSzPts val="3200"/>
              <a:buChar char="•"/>
            </a:pPr>
            <a:r>
              <a:rPr lang="en-US"/>
              <a:t>The company’s ability to pay future dividend and management remuneration.</a:t>
            </a:r>
            <a:endParaRPr/>
          </a:p>
          <a:p>
            <a:pPr indent="-342900" lvl="0" marL="342900" rtl="0" algn="just">
              <a:spcBef>
                <a:spcPts val="640"/>
              </a:spcBef>
              <a:spcAft>
                <a:spcPts val="0"/>
              </a:spcAft>
              <a:buClr>
                <a:schemeClr val="dk1"/>
              </a:buClr>
              <a:buSzPts val="3200"/>
              <a:buChar char="•"/>
            </a:pPr>
            <a:r>
              <a:rPr lang="en-US"/>
              <a:t>The management ability to make future decision (control related covenants)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7" name="Shape 307"/>
        <p:cNvGrpSpPr/>
        <p:nvPr/>
      </p:nvGrpSpPr>
      <p:grpSpPr>
        <a:xfrm>
          <a:off x="0" y="0"/>
          <a:ext cx="0" cy="0"/>
          <a:chOff x="0" y="0"/>
          <a:chExt cx="0" cy="0"/>
        </a:xfrm>
      </p:grpSpPr>
      <p:sp>
        <p:nvSpPr>
          <p:cNvPr id="308" name="Google Shape;308;p26"/>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Solutions  to problems between Lenders  &amp; Shareholders C’</a:t>
            </a:r>
            <a:endParaRPr sz="3600"/>
          </a:p>
        </p:txBody>
      </p:sp>
      <p:sp>
        <p:nvSpPr>
          <p:cNvPr id="309" name="Google Shape;309;p26"/>
          <p:cNvSpPr txBox="1"/>
          <p:nvPr>
            <p:ph idx="1" type="body"/>
          </p:nvPr>
        </p:nvSpPr>
        <p:spPr>
          <a:xfrm>
            <a:off x="250722" y="958645"/>
            <a:ext cx="11302181" cy="6194323"/>
          </a:xfrm>
          <a:prstGeom prst="rect">
            <a:avLst/>
          </a:prstGeom>
          <a:noFill/>
          <a:ln>
            <a:noFill/>
          </a:ln>
        </p:spPr>
        <p:txBody>
          <a:bodyPr anchorCtr="0" anchor="t" bIns="45700" lIns="91425" spcFirstLastPara="1" rIns="91425" wrap="square" tIns="45700">
            <a:noAutofit/>
          </a:bodyPr>
          <a:lstStyle/>
          <a:p>
            <a:pPr indent="-514350" lvl="1" marL="606425" rtl="0" algn="just">
              <a:spcBef>
                <a:spcPts val="0"/>
              </a:spcBef>
              <a:spcAft>
                <a:spcPts val="0"/>
              </a:spcAft>
              <a:buClr>
                <a:schemeClr val="dk1"/>
              </a:buClr>
              <a:buSzPts val="3200"/>
              <a:buAutoNum type="arabicPeriod" startAt="2"/>
            </a:pPr>
            <a:r>
              <a:rPr lang="en-US" sz="3200"/>
              <a:t>If creditors perceive that shareholders are trying to take advantage of them in unethical ways, they will either refuse to deal further with the firm or else will require a much higher than normal rate of interest to compensate for the risks of such possible exploitations</a:t>
            </a:r>
            <a:r>
              <a:rPr lang="en-US"/>
              <a:t>.</a:t>
            </a:r>
            <a:endParaRPr/>
          </a:p>
          <a:p>
            <a:pPr indent="-336550" lvl="1" marL="606425" rtl="0" algn="just">
              <a:spcBef>
                <a:spcPts val="560"/>
              </a:spcBef>
              <a:spcAft>
                <a:spcPts val="0"/>
              </a:spcAft>
              <a:buClr>
                <a:schemeClr val="dk1"/>
              </a:buClr>
              <a:buSzPts val="2800"/>
              <a:buNone/>
            </a:pPr>
            <a:r>
              <a:t/>
            </a:r>
            <a:endParaRPr/>
          </a:p>
          <a:p>
            <a:pPr indent="-342900" lvl="0" marL="342900" rtl="0" algn="just">
              <a:spcBef>
                <a:spcPts val="640"/>
              </a:spcBef>
              <a:spcAft>
                <a:spcPts val="0"/>
              </a:spcAft>
              <a:buClr>
                <a:schemeClr val="dk1"/>
              </a:buClr>
              <a:buSzPts val="3200"/>
              <a:buChar char="•"/>
            </a:pPr>
            <a:r>
              <a:rPr lang="en-US"/>
              <a:t>It therefore follows that shareholders wealth maximization require fair play with creditors.  This is because shareholders wealth depends on continued access to capital markets which depends on fair play by shareholders as far as creditor's interests are concerned.</a:t>
            </a:r>
            <a:endParaRPr/>
          </a:p>
          <a:p>
            <a:pPr indent="0" lvl="0" marL="0" rtl="0" algn="l">
              <a:spcBef>
                <a:spcPts val="640"/>
              </a:spcBef>
              <a:spcAft>
                <a:spcPts val="0"/>
              </a:spcAft>
              <a:buClr>
                <a:schemeClr val="dk1"/>
              </a:buClr>
              <a:buSzPts val="3200"/>
              <a:buNone/>
            </a:pPr>
            <a:r>
              <a:rPr lang="en-US"/>
              <a:t> </a:t>
            </a:r>
            <a:endParaRPr/>
          </a:p>
          <a:p>
            <a:pPr indent="-311150" lvl="0" marL="51435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3" name="Shape 313"/>
        <p:cNvGrpSpPr/>
        <p:nvPr/>
      </p:nvGrpSpPr>
      <p:grpSpPr>
        <a:xfrm>
          <a:off x="0" y="0"/>
          <a:ext cx="0" cy="0"/>
          <a:chOff x="0" y="0"/>
          <a:chExt cx="0" cy="0"/>
        </a:xfrm>
      </p:grpSpPr>
      <p:sp>
        <p:nvSpPr>
          <p:cNvPr id="314" name="Google Shape;314;p27"/>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Agency relationship between Shareholders and Auditors</a:t>
            </a:r>
            <a:endParaRPr sz="3600"/>
          </a:p>
        </p:txBody>
      </p:sp>
      <p:sp>
        <p:nvSpPr>
          <p:cNvPr id="315" name="Google Shape;315;p27"/>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Shareholders appoint auditors as per the relevant laws applicable. The auditors are supposed to monitor the performance of the management on behalf of the shareholders. </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 They act as watchdogs to ensure that the financial statements prepared by the management reflect the true and fair view of the financial performance and position of the firm.</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 Since auditors act on behalf of shareholders they become agents while shareholders are the principal.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b="1"/>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9" name="Shape 319"/>
        <p:cNvGrpSpPr/>
        <p:nvPr/>
      </p:nvGrpSpPr>
      <p:grpSpPr>
        <a:xfrm>
          <a:off x="0" y="0"/>
          <a:ext cx="0" cy="0"/>
          <a:chOff x="0" y="0"/>
          <a:chExt cx="0" cy="0"/>
        </a:xfrm>
      </p:grpSpPr>
      <p:sp>
        <p:nvSpPr>
          <p:cNvPr id="320" name="Google Shape;320;p28"/>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3600"/>
              <a:t>Conflict of interests between Shareholders and Auditors</a:t>
            </a:r>
            <a:endParaRPr sz="3600"/>
          </a:p>
        </p:txBody>
      </p:sp>
      <p:sp>
        <p:nvSpPr>
          <p:cNvPr id="321" name="Google Shape;321;p28"/>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514350" lvl="0" marL="514350" rtl="0" algn="just">
              <a:spcBef>
                <a:spcPts val="0"/>
              </a:spcBef>
              <a:spcAft>
                <a:spcPts val="0"/>
              </a:spcAft>
              <a:buClr>
                <a:schemeClr val="dk1"/>
              </a:buClr>
              <a:buSzPts val="3200"/>
              <a:buAutoNum type="arabicPeriod"/>
            </a:pPr>
            <a:r>
              <a:rPr lang="en-US"/>
              <a:t>Colluding with the management in performance of their duties whereby their independence is compromised.</a:t>
            </a:r>
            <a:endParaRPr/>
          </a:p>
          <a:p>
            <a:pPr indent="-514350" lvl="0" marL="514350" rtl="0" algn="just">
              <a:spcBef>
                <a:spcPts val="640"/>
              </a:spcBef>
              <a:spcAft>
                <a:spcPts val="0"/>
              </a:spcAft>
              <a:buClr>
                <a:schemeClr val="dk1"/>
              </a:buClr>
              <a:buSzPts val="3200"/>
              <a:buAutoNum type="arabicPeriod"/>
            </a:pPr>
            <a:r>
              <a:rPr lang="en-US"/>
              <a:t>Demanding a very high audit fee (which reduces the profits of the firm) although there is insignificant audit work due to the strong internal control system existing in the firm.</a:t>
            </a:r>
            <a:endParaRPr/>
          </a:p>
          <a:p>
            <a:pPr indent="-514350" lvl="0" marL="514350" rtl="0" algn="just">
              <a:spcBef>
                <a:spcPts val="640"/>
              </a:spcBef>
              <a:spcAft>
                <a:spcPts val="0"/>
              </a:spcAft>
              <a:buClr>
                <a:schemeClr val="dk1"/>
              </a:buClr>
              <a:buSzPts val="3200"/>
              <a:buAutoNum type="arabicPeriod"/>
            </a:pPr>
            <a:r>
              <a:rPr lang="en-US"/>
              <a:t>Issuing unqualified reports which might be misleading the shareholders and the public and which may lead to investment losses if investors rely on such misleading report to make investment and commercial decisions.</a:t>
            </a:r>
            <a:endParaRPr/>
          </a:p>
          <a:p>
            <a:pPr indent="-514350" lvl="0" marL="514350" rtl="0" algn="just">
              <a:spcBef>
                <a:spcPts val="640"/>
              </a:spcBef>
              <a:spcAft>
                <a:spcPts val="0"/>
              </a:spcAft>
              <a:buClr>
                <a:schemeClr val="dk1"/>
              </a:buClr>
              <a:buSzPts val="3200"/>
              <a:buAutoNum type="arabicPeriod"/>
            </a:pPr>
            <a:r>
              <a:rPr lang="en-US"/>
              <a:t>Failure to apply professional care and due diligence in performance of their audit work.</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2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9"/>
          <p:cNvSpPr txBox="1"/>
          <p:nvPr>
            <p:ph type="title"/>
          </p:nvPr>
        </p:nvSpPr>
        <p:spPr>
          <a:xfrm>
            <a:off x="0" y="0"/>
            <a:ext cx="12064180" cy="663678"/>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3600"/>
              <a:t>Solutions to the conflicts Between Auditors &amp; Shareholders</a:t>
            </a:r>
            <a:endParaRPr sz="3600"/>
          </a:p>
        </p:txBody>
      </p:sp>
      <p:sp>
        <p:nvSpPr>
          <p:cNvPr id="327" name="Google Shape;327;p29"/>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rgbClr val="000000"/>
              </a:buClr>
              <a:buSzPts val="3200"/>
              <a:buNone/>
            </a:pPr>
            <a:r>
              <a:rPr lang="en-US" sz="3200">
                <a:solidFill>
                  <a:srgbClr val="000000"/>
                </a:solidFill>
                <a:latin typeface="Times New Roman"/>
                <a:ea typeface="Times New Roman"/>
                <a:cs typeface="Times New Roman"/>
                <a:sym typeface="Times New Roman"/>
              </a:rPr>
              <a:t> </a:t>
            </a:r>
            <a:r>
              <a:rPr lang="en-US"/>
              <a:t>1.	Firing: The auditors may be removed from office by the shareholders at the Annual General Meeting</a:t>
            </a:r>
            <a:endParaRPr/>
          </a:p>
          <a:p>
            <a:pPr indent="0" lvl="0" marL="0" rtl="0" algn="just">
              <a:spcBef>
                <a:spcPts val="64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2.    Legal action:  Shareholders can institute legal proceedings against the auditors who issue misleading reports leading to investment losses.</a:t>
            </a:r>
            <a:endParaRPr/>
          </a:p>
        </p:txBody>
      </p:sp>
    </p:spTree>
  </p:cSld>
  <p:clrMapOvr>
    <a:masterClrMapping/>
  </p:clrMapOvr>
</p:sld>
</file>

<file path=ppt/slides/slide3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1" name="Shape 331"/>
        <p:cNvGrpSpPr/>
        <p:nvPr/>
      </p:nvGrpSpPr>
      <p:grpSpPr>
        <a:xfrm>
          <a:off x="0" y="0"/>
          <a:ext cx="0" cy="0"/>
          <a:chOff x="0" y="0"/>
          <a:chExt cx="0" cy="0"/>
        </a:xfrm>
      </p:grpSpPr>
      <p:sp>
        <p:nvSpPr>
          <p:cNvPr id="332" name="Google Shape;332;p30"/>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3600"/>
              <a:t> Solutions to conflicts Between Auditors and Shareholders Ctd </a:t>
            </a:r>
            <a:endParaRPr sz="3600"/>
          </a:p>
        </p:txBody>
      </p:sp>
      <p:sp>
        <p:nvSpPr>
          <p:cNvPr id="333" name="Google Shape;333;p30"/>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0" lvl="0" marL="0" rtl="0" algn="just">
              <a:spcBef>
                <a:spcPts val="0"/>
              </a:spcBef>
              <a:spcAft>
                <a:spcPts val="0"/>
              </a:spcAft>
              <a:buClr>
                <a:schemeClr val="dk1"/>
              </a:buClr>
              <a:buSzPts val="3200"/>
              <a:buNone/>
            </a:pPr>
            <a:r>
              <a:rPr lang="en-US"/>
              <a:t>3 Disciplinary Action </a:t>
            </a:r>
            <a:endParaRPr/>
          </a:p>
          <a:p>
            <a:pPr indent="0" lvl="0" marL="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Professional bodies have disciplinary procedures and measures against their members who are involved in un-ethical practices.  Such disciplinary actions may involve:</a:t>
            </a:r>
            <a:endParaRPr/>
          </a:p>
          <a:p>
            <a:pPr indent="-342900" lvl="0" marL="342900" rtl="0" algn="just">
              <a:spcBef>
                <a:spcPts val="640"/>
              </a:spcBef>
              <a:spcAft>
                <a:spcPts val="0"/>
              </a:spcAft>
              <a:buClr>
                <a:schemeClr val="dk1"/>
              </a:buClr>
              <a:buSzPts val="3200"/>
              <a:buChar char="•"/>
            </a:pPr>
            <a:r>
              <a:rPr lang="en-US"/>
              <a:t>Suspension of the auditor</a:t>
            </a:r>
            <a:endParaRPr/>
          </a:p>
          <a:p>
            <a:pPr indent="-342900" lvl="0" marL="342900" rtl="0" algn="just">
              <a:spcBef>
                <a:spcPts val="640"/>
              </a:spcBef>
              <a:spcAft>
                <a:spcPts val="0"/>
              </a:spcAft>
              <a:buClr>
                <a:schemeClr val="dk1"/>
              </a:buClr>
              <a:buSzPts val="3200"/>
              <a:buChar char="•"/>
            </a:pPr>
            <a:r>
              <a:rPr lang="en-US"/>
              <a:t>Withdrawal of practicing certificate</a:t>
            </a:r>
            <a:endParaRPr/>
          </a:p>
          <a:p>
            <a:pPr indent="-342900" lvl="0" marL="342900" rtl="0" algn="just">
              <a:spcBef>
                <a:spcPts val="640"/>
              </a:spcBef>
              <a:spcAft>
                <a:spcPts val="0"/>
              </a:spcAft>
              <a:buClr>
                <a:schemeClr val="dk1"/>
              </a:buClr>
              <a:buSzPts val="3200"/>
              <a:buChar char="•"/>
            </a:pPr>
            <a:r>
              <a:rPr lang="en-US"/>
              <a:t>Fines and penalties</a:t>
            </a:r>
            <a:endParaRPr/>
          </a:p>
          <a:p>
            <a:pPr indent="-342900" lvl="0" marL="342900" rtl="0" algn="just">
              <a:spcBef>
                <a:spcPts val="640"/>
              </a:spcBef>
              <a:spcAft>
                <a:spcPts val="0"/>
              </a:spcAft>
              <a:buClr>
                <a:schemeClr val="dk1"/>
              </a:buClr>
              <a:buSzPts val="3200"/>
              <a:buChar char="•"/>
            </a:pPr>
            <a:r>
              <a:rPr lang="en-US"/>
              <a:t>Reprimand</a:t>
            </a:r>
            <a:endParaRPr/>
          </a:p>
          <a:p>
            <a:pPr indent="0" lvl="0" marL="0" rtl="0" algn="just">
              <a:spcBef>
                <a:spcPts val="640"/>
              </a:spcBef>
              <a:spcAft>
                <a:spcPts val="0"/>
              </a:spcAft>
              <a:buClr>
                <a:schemeClr val="dk1"/>
              </a:buClr>
              <a:buSzPts val="3200"/>
              <a:buNone/>
            </a:pPr>
            <a:r>
              <a:rPr lang="en-US"/>
              <a:t>4.	Use of audit committees and audit reviews.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
        <p:nvSpPr>
          <p:cNvPr id="334" name="Google Shape;334;p30"/>
          <p:cNvSpPr/>
          <p:nvPr/>
        </p:nvSpPr>
        <p:spPr>
          <a:xfrm>
            <a:off x="3048000" y="2690336"/>
            <a:ext cx="6096000" cy="369332"/>
          </a:xfrm>
          <a:prstGeom prst="rect">
            <a:avLst/>
          </a:prstGeom>
          <a:noFill/>
          <a:ln>
            <a:noFill/>
          </a:ln>
        </p:spPr>
        <p:txBody>
          <a:bodyPr anchorCtr="0" anchor="t" bIns="45700" lIns="91425" spcFirstLastPara="1" rIns="91425" wrap="square" tIns="45700">
            <a:spAutoFit/>
          </a:bodyPr>
          <a:lstStyle/>
          <a:p>
            <a:pPr indent="-114300" lvl="0" marL="0" marR="0" rtl="0" algn="l">
              <a:spcBef>
                <a:spcPts val="0"/>
              </a:spcBef>
              <a:spcAft>
                <a:spcPts val="0"/>
              </a:spcAft>
              <a:buClr>
                <a:srgbClr val="202124"/>
              </a:buClr>
              <a:buSzPts val="1800"/>
              <a:buFont typeface="Arial"/>
              <a:buChar char="•"/>
            </a:pPr>
            <a:r>
              <a:rPr b="0" i="0" lang="en-US" sz="1800" u="none" cap="none" strike="noStrike">
                <a:solidFill>
                  <a:srgbClr val="202124"/>
                </a:solidFill>
                <a:latin typeface="arial"/>
                <a:ea typeface="arial"/>
                <a:cs typeface="arial"/>
                <a:sym typeface="arial"/>
              </a:rPr>
              <a:t>.</a:t>
            </a:r>
            <a:endParaRPr b="0" i="0" sz="1800" u="none" cap="none" strike="noStrike">
              <a:solidFill>
                <a:srgbClr val="202124"/>
              </a:solidFill>
              <a:latin typeface="arial"/>
              <a:ea typeface="arial"/>
              <a:cs typeface="aria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p31"/>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Types of Business Organisations</a:t>
            </a:r>
            <a:endParaRPr sz="3600"/>
          </a:p>
        </p:txBody>
      </p:sp>
      <p:sp>
        <p:nvSpPr>
          <p:cNvPr id="340" name="Google Shape;340;p31"/>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rPr lang="en-US"/>
              <a:t>1.	Sole proprietorships</a:t>
            </a:r>
            <a:endParaRPr/>
          </a:p>
          <a:p>
            <a:pPr indent="0" lvl="0" marL="0" rtl="0" algn="l">
              <a:spcBef>
                <a:spcPts val="640"/>
              </a:spcBef>
              <a:spcAft>
                <a:spcPts val="0"/>
              </a:spcAft>
              <a:buClr>
                <a:schemeClr val="dk1"/>
              </a:buClr>
              <a:buSzPts val="3200"/>
              <a:buNone/>
            </a:pPr>
            <a:r>
              <a:rPr lang="en-US"/>
              <a:t>2.	Partnerships</a:t>
            </a:r>
            <a:endParaRPr/>
          </a:p>
          <a:p>
            <a:pPr indent="0" lvl="0" marL="0" rtl="0" algn="l">
              <a:spcBef>
                <a:spcPts val="640"/>
              </a:spcBef>
              <a:spcAft>
                <a:spcPts val="0"/>
              </a:spcAft>
              <a:buClr>
                <a:schemeClr val="dk1"/>
              </a:buClr>
              <a:buSzPts val="3200"/>
              <a:buNone/>
            </a:pPr>
            <a:r>
              <a:rPr lang="en-US"/>
              <a:t>3.	Joint stock companies or Public/Private limited companies.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44" name="Shape 344"/>
        <p:cNvGrpSpPr/>
        <p:nvPr/>
      </p:nvGrpSpPr>
      <p:grpSpPr>
        <a:xfrm>
          <a:off x="0" y="0"/>
          <a:ext cx="0" cy="0"/>
          <a:chOff x="0" y="0"/>
          <a:chExt cx="0" cy="0"/>
        </a:xfrm>
      </p:grpSpPr>
      <p:sp>
        <p:nvSpPr>
          <p:cNvPr id="345" name="Google Shape;345;p32"/>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Sole Proprietorship Characteristics</a:t>
            </a:r>
            <a:endParaRPr sz="3600"/>
          </a:p>
        </p:txBody>
      </p:sp>
      <p:sp>
        <p:nvSpPr>
          <p:cNvPr id="346" name="Google Shape;346;p32"/>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0" marL="514350" rtl="0" algn="l">
              <a:spcBef>
                <a:spcPts val="0"/>
              </a:spcBef>
              <a:spcAft>
                <a:spcPts val="0"/>
              </a:spcAft>
              <a:buClr>
                <a:schemeClr val="dk1"/>
              </a:buClr>
              <a:buSzPts val="3200"/>
              <a:buFont typeface="Calibri"/>
              <a:buNone/>
            </a:pPr>
            <a:r>
              <a:t/>
            </a:r>
            <a:endParaRPr/>
          </a:p>
          <a:p>
            <a:pPr indent="-514350" lvl="0" marL="514350" rtl="0" algn="just">
              <a:spcBef>
                <a:spcPts val="640"/>
              </a:spcBef>
              <a:spcAft>
                <a:spcPts val="0"/>
              </a:spcAft>
              <a:buClr>
                <a:schemeClr val="dk1"/>
              </a:buClr>
              <a:buSzPts val="3200"/>
              <a:buFont typeface="Calibri"/>
              <a:buAutoNum type="arabicPeriod"/>
            </a:pPr>
            <a:r>
              <a:rPr lang="en-US">
                <a:latin typeface="Calibri"/>
                <a:ea typeface="Calibri"/>
                <a:cs typeface="Calibri"/>
                <a:sym typeface="Calibri"/>
              </a:rPr>
              <a:t>Accounts do not have to be audited</a:t>
            </a:r>
            <a:endParaRPr>
              <a:latin typeface="Calibri"/>
              <a:ea typeface="Calibri"/>
              <a:cs typeface="Calibri"/>
              <a:sym typeface="Calibri"/>
            </a:endParaRPr>
          </a:p>
          <a:p>
            <a:pPr indent="-514350" lvl="0" marL="514350" rtl="0" algn="just">
              <a:spcBef>
                <a:spcPts val="640"/>
              </a:spcBef>
              <a:spcAft>
                <a:spcPts val="0"/>
              </a:spcAft>
              <a:buClr>
                <a:schemeClr val="dk1"/>
              </a:buClr>
              <a:buSzPts val="3200"/>
              <a:buFont typeface="Calibri"/>
              <a:buAutoNum type="arabicPeriod"/>
            </a:pPr>
            <a:r>
              <a:rPr lang="en-US">
                <a:latin typeface="Calibri"/>
                <a:ea typeface="Calibri"/>
                <a:cs typeface="Calibri"/>
                <a:sym typeface="Calibri"/>
              </a:rPr>
              <a:t>It caters for personal attention of customers</a:t>
            </a:r>
            <a:endParaRPr>
              <a:latin typeface="Calibri"/>
              <a:ea typeface="Calibri"/>
              <a:cs typeface="Calibri"/>
              <a:sym typeface="Calibri"/>
            </a:endParaRPr>
          </a:p>
          <a:p>
            <a:pPr indent="-514350" lvl="0" marL="514350" rtl="0" algn="just">
              <a:spcBef>
                <a:spcPts val="640"/>
              </a:spcBef>
              <a:spcAft>
                <a:spcPts val="0"/>
              </a:spcAft>
              <a:buClr>
                <a:schemeClr val="dk1"/>
              </a:buClr>
              <a:buSzPts val="3200"/>
              <a:buFont typeface="Calibri"/>
              <a:buAutoNum type="arabicPeriod"/>
            </a:pPr>
            <a:r>
              <a:rPr lang="en-US">
                <a:latin typeface="Calibri"/>
                <a:ea typeface="Calibri"/>
                <a:cs typeface="Calibri"/>
                <a:sym typeface="Calibri"/>
              </a:rPr>
              <a:t>Limited to such finances as:</a:t>
            </a:r>
            <a:endParaRPr>
              <a:latin typeface="Calibri"/>
              <a:ea typeface="Calibri"/>
              <a:cs typeface="Calibri"/>
              <a:sym typeface="Calibri"/>
            </a:endParaRPr>
          </a:p>
          <a:p>
            <a:pPr indent="-285750" lvl="1" marL="742950" rtl="0" algn="just">
              <a:spcBef>
                <a:spcPts val="640"/>
              </a:spcBef>
              <a:spcAft>
                <a:spcPts val="0"/>
              </a:spcAft>
              <a:buClr>
                <a:schemeClr val="dk1"/>
              </a:buClr>
              <a:buSzPts val="3200"/>
              <a:buFont typeface="Arial"/>
              <a:buChar char="•"/>
            </a:pPr>
            <a:r>
              <a:rPr lang="en-US" sz="3200">
                <a:latin typeface="Calibri"/>
                <a:ea typeface="Calibri"/>
                <a:cs typeface="Calibri"/>
                <a:sym typeface="Calibri"/>
              </a:rPr>
              <a:t>Personal saving</a:t>
            </a:r>
            <a:endParaRPr sz="3200">
              <a:latin typeface="Calibri"/>
              <a:ea typeface="Calibri"/>
              <a:cs typeface="Calibri"/>
              <a:sym typeface="Calibri"/>
            </a:endParaRPr>
          </a:p>
          <a:p>
            <a:pPr indent="-285750" lvl="1" marL="742950" rtl="0" algn="just">
              <a:spcBef>
                <a:spcPts val="640"/>
              </a:spcBef>
              <a:spcAft>
                <a:spcPts val="0"/>
              </a:spcAft>
              <a:buClr>
                <a:schemeClr val="dk1"/>
              </a:buClr>
              <a:buSzPts val="3200"/>
              <a:buFont typeface="Arial"/>
              <a:buChar char="•"/>
            </a:pPr>
            <a:r>
              <a:rPr lang="en-US" sz="3200">
                <a:latin typeface="Calibri"/>
                <a:ea typeface="Calibri"/>
                <a:cs typeface="Calibri"/>
                <a:sym typeface="Calibri"/>
              </a:rPr>
              <a:t>Loans from relatives &amp; friends</a:t>
            </a:r>
            <a:endParaRPr sz="3200">
              <a:latin typeface="Calibri"/>
              <a:ea typeface="Calibri"/>
              <a:cs typeface="Calibri"/>
              <a:sym typeface="Calibri"/>
            </a:endParaRPr>
          </a:p>
          <a:p>
            <a:pPr indent="-285750" lvl="1" marL="742950" rtl="0" algn="just">
              <a:spcBef>
                <a:spcPts val="640"/>
              </a:spcBef>
              <a:spcAft>
                <a:spcPts val="0"/>
              </a:spcAft>
              <a:buClr>
                <a:schemeClr val="dk1"/>
              </a:buClr>
              <a:buSzPts val="3200"/>
              <a:buFont typeface="Arial"/>
              <a:buChar char="•"/>
            </a:pPr>
            <a:r>
              <a:rPr lang="en-US" sz="3200">
                <a:latin typeface="Calibri"/>
                <a:ea typeface="Calibri"/>
                <a:cs typeface="Calibri"/>
                <a:sym typeface="Calibri"/>
              </a:rPr>
              <a:t>Short-term loans from banks.</a:t>
            </a:r>
            <a:endParaRPr sz="3200">
              <a:latin typeface="Calibri"/>
              <a:ea typeface="Calibri"/>
              <a:cs typeface="Calibri"/>
              <a:sym typeface="Calibri"/>
            </a:endParaRPr>
          </a:p>
          <a:p>
            <a:pPr indent="-285750" lvl="1" marL="742950" rtl="0" algn="just">
              <a:spcBef>
                <a:spcPts val="640"/>
              </a:spcBef>
              <a:spcAft>
                <a:spcPts val="0"/>
              </a:spcAft>
              <a:buClr>
                <a:schemeClr val="dk1"/>
              </a:buClr>
              <a:buSzPts val="3200"/>
              <a:buFont typeface="Arial"/>
              <a:buChar char="•"/>
            </a:pPr>
            <a:r>
              <a:rPr lang="en-US" sz="3200">
                <a:latin typeface="Calibri"/>
                <a:ea typeface="Calibri"/>
                <a:cs typeface="Calibri"/>
                <a:sym typeface="Calibri"/>
              </a:rPr>
              <a:t>Trade credit from suppliers.</a:t>
            </a:r>
            <a:endParaRPr sz="3200">
              <a:latin typeface="Calibri"/>
              <a:ea typeface="Calibri"/>
              <a:cs typeface="Calibri"/>
              <a:sym typeface="Calibri"/>
            </a:endParaRPr>
          </a:p>
          <a:p>
            <a:pPr indent="-139700" lvl="0" marL="342900" rtl="0" algn="l">
              <a:spcBef>
                <a:spcPts val="640"/>
              </a:spcBef>
              <a:spcAft>
                <a:spcPts val="0"/>
              </a:spcAft>
              <a:buClr>
                <a:schemeClr val="dk1"/>
              </a:buClr>
              <a:buSzPts val="3200"/>
              <a:buFont typeface="Arial"/>
              <a:buNone/>
            </a:pPr>
            <a:r>
              <a:t/>
            </a:r>
            <a:endParaRPr>
              <a:latin typeface="Calibri"/>
              <a:ea typeface="Calibri"/>
              <a:cs typeface="Calibri"/>
              <a:sym typeface="Calibri"/>
            </a:endParaRPr>
          </a:p>
          <a:p>
            <a:pPr indent="-311150" lvl="0" marL="514350" rtl="0" algn="l">
              <a:spcBef>
                <a:spcPts val="640"/>
              </a:spcBef>
              <a:spcAft>
                <a:spcPts val="0"/>
              </a:spcAft>
              <a:buClr>
                <a:schemeClr val="dk1"/>
              </a:buClr>
              <a:buSzPts val="3200"/>
              <a:buFont typeface="Calibri"/>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0" name="Shape 350"/>
        <p:cNvGrpSpPr/>
        <p:nvPr/>
      </p:nvGrpSpPr>
      <p:grpSpPr>
        <a:xfrm>
          <a:off x="0" y="0"/>
          <a:ext cx="0" cy="0"/>
          <a:chOff x="0" y="0"/>
          <a:chExt cx="0" cy="0"/>
        </a:xfrm>
      </p:grpSpPr>
      <p:sp>
        <p:nvSpPr>
          <p:cNvPr id="351" name="Google Shape;351;p33"/>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l">
              <a:spcBef>
                <a:spcPts val="0"/>
              </a:spcBef>
              <a:spcAft>
                <a:spcPts val="0"/>
              </a:spcAft>
              <a:buNone/>
            </a:pPr>
            <a:r>
              <a:rPr b="1" lang="en-US" sz="3600"/>
              <a:t>Sole Proprietorship Characteristics ctd </a:t>
            </a:r>
            <a:endParaRPr sz="3600"/>
          </a:p>
        </p:txBody>
      </p:sp>
      <p:sp>
        <p:nvSpPr>
          <p:cNvPr id="352" name="Google Shape;352;p33"/>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1" marL="514350" rtl="0" algn="l">
              <a:spcBef>
                <a:spcPts val="0"/>
              </a:spcBef>
              <a:spcAft>
                <a:spcPts val="0"/>
              </a:spcAft>
              <a:buClr>
                <a:schemeClr val="dk1"/>
              </a:buClr>
              <a:buSzPts val="3200"/>
              <a:buNone/>
            </a:pPr>
            <a:r>
              <a:t/>
            </a:r>
            <a:endParaRPr sz="3200"/>
          </a:p>
          <a:p>
            <a:pPr indent="0" lvl="0" marL="0" rtl="0" algn="l">
              <a:spcBef>
                <a:spcPts val="640"/>
              </a:spcBef>
              <a:spcAft>
                <a:spcPts val="0"/>
              </a:spcAft>
              <a:buClr>
                <a:schemeClr val="dk1"/>
              </a:buClr>
              <a:buSzPts val="3200"/>
              <a:buNone/>
            </a:pPr>
            <a:r>
              <a:rPr lang="en-US"/>
              <a:t>4. Less legal formalities to form.</a:t>
            </a:r>
            <a:endParaRPr/>
          </a:p>
          <a:p>
            <a:pPr indent="0" lvl="0" marL="0" rtl="0" algn="l">
              <a:spcBef>
                <a:spcPts val="640"/>
              </a:spcBef>
              <a:spcAft>
                <a:spcPts val="0"/>
              </a:spcAft>
              <a:buClr>
                <a:schemeClr val="dk1"/>
              </a:buClr>
              <a:buSzPts val="3200"/>
              <a:buNone/>
            </a:pPr>
            <a:r>
              <a:rPr lang="en-US"/>
              <a:t>5 Highly flexible (and adaptable)</a:t>
            </a:r>
            <a:endParaRPr/>
          </a:p>
          <a:p>
            <a:pPr indent="0" lvl="0" marL="0" rtl="0" algn="l">
              <a:spcBef>
                <a:spcPts val="640"/>
              </a:spcBef>
              <a:spcAft>
                <a:spcPts val="0"/>
              </a:spcAft>
              <a:buClr>
                <a:schemeClr val="dk1"/>
              </a:buClr>
              <a:buSzPts val="3200"/>
              <a:buNone/>
            </a:pPr>
            <a:r>
              <a:rPr lang="en-US"/>
              <a:t>6 Highly flexible decision-making process.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56" name="Shape 356"/>
        <p:cNvGrpSpPr/>
        <p:nvPr/>
      </p:nvGrpSpPr>
      <p:grpSpPr>
        <a:xfrm>
          <a:off x="0" y="0"/>
          <a:ext cx="0" cy="0"/>
          <a:chOff x="0" y="0"/>
          <a:chExt cx="0" cy="0"/>
        </a:xfrm>
      </p:grpSpPr>
      <p:sp>
        <p:nvSpPr>
          <p:cNvPr id="357" name="Google Shape;357;p34"/>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Advantages of Sole Proprietorship</a:t>
            </a:r>
            <a:endParaRPr sz="3600"/>
          </a:p>
        </p:txBody>
      </p:sp>
      <p:sp>
        <p:nvSpPr>
          <p:cNvPr id="358" name="Google Shape;358;p34"/>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1" marL="514350" rtl="0" algn="l">
              <a:spcBef>
                <a:spcPts val="0"/>
              </a:spcBef>
              <a:spcAft>
                <a:spcPts val="0"/>
              </a:spcAft>
              <a:buClr>
                <a:schemeClr val="dk1"/>
              </a:buClr>
              <a:buSzPts val="3200"/>
              <a:buNone/>
            </a:pPr>
            <a:r>
              <a:t/>
            </a:r>
            <a:endParaRPr sz="3200"/>
          </a:p>
          <a:p>
            <a:pPr indent="-342900" lvl="0" marL="342900" rtl="0" algn="l">
              <a:spcBef>
                <a:spcPts val="640"/>
              </a:spcBef>
              <a:spcAft>
                <a:spcPts val="0"/>
              </a:spcAft>
              <a:buClr>
                <a:schemeClr val="dk1"/>
              </a:buClr>
              <a:buSzPts val="3200"/>
              <a:buChar char="•"/>
            </a:pPr>
            <a:r>
              <a:rPr lang="en-US"/>
              <a:t>Sole trade usually skilled in the business (good for competition)</a:t>
            </a:r>
            <a:endParaRPr/>
          </a:p>
          <a:p>
            <a:pPr indent="-342900" lvl="0" marL="342900" rtl="0" algn="l">
              <a:spcBef>
                <a:spcPts val="640"/>
              </a:spcBef>
              <a:spcAft>
                <a:spcPts val="0"/>
              </a:spcAft>
              <a:buClr>
                <a:schemeClr val="dk1"/>
              </a:buClr>
              <a:buSzPts val="3200"/>
              <a:buChar char="•"/>
            </a:pPr>
            <a:r>
              <a:rPr lang="en-US"/>
              <a:t>Profits motivates owners</a:t>
            </a:r>
            <a:endParaRPr/>
          </a:p>
          <a:p>
            <a:pPr indent="-342900" lvl="0" marL="342900" rtl="0" algn="l">
              <a:spcBef>
                <a:spcPts val="640"/>
              </a:spcBef>
              <a:spcAft>
                <a:spcPts val="0"/>
              </a:spcAft>
              <a:buClr>
                <a:schemeClr val="dk1"/>
              </a:buClr>
              <a:buSzPts val="3200"/>
              <a:buChar char="•"/>
            </a:pPr>
            <a:r>
              <a:rPr lang="en-US"/>
              <a:t>High supervision of employees</a:t>
            </a:r>
            <a:endParaRPr/>
          </a:p>
          <a:p>
            <a:pPr indent="-342900" lvl="0" marL="342900" rtl="0" algn="l">
              <a:spcBef>
                <a:spcPts val="640"/>
              </a:spcBef>
              <a:spcAft>
                <a:spcPts val="0"/>
              </a:spcAft>
              <a:buClr>
                <a:schemeClr val="dk1"/>
              </a:buClr>
              <a:buSzPts val="3200"/>
              <a:buChar char="•"/>
            </a:pPr>
            <a:r>
              <a:rPr lang="en-US"/>
              <a:t>Low bureaucracy (less time wasted)</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2" name="Shape 362"/>
        <p:cNvGrpSpPr/>
        <p:nvPr/>
      </p:nvGrpSpPr>
      <p:grpSpPr>
        <a:xfrm>
          <a:off x="0" y="0"/>
          <a:ext cx="0" cy="0"/>
          <a:chOff x="0" y="0"/>
          <a:chExt cx="0" cy="0"/>
        </a:xfrm>
      </p:grpSpPr>
      <p:sp>
        <p:nvSpPr>
          <p:cNvPr id="363" name="Google Shape;363;p35"/>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Disadvantages of Sole Proprietorship</a:t>
            </a:r>
            <a:endParaRPr sz="3600"/>
          </a:p>
        </p:txBody>
      </p:sp>
      <p:sp>
        <p:nvSpPr>
          <p:cNvPr id="364" name="Google Shape;364;p35"/>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0" marL="514350" rtl="0" algn="l">
              <a:spcBef>
                <a:spcPts val="0"/>
              </a:spcBef>
              <a:spcAft>
                <a:spcPts val="0"/>
              </a:spcAft>
              <a:buClr>
                <a:schemeClr val="dk1"/>
              </a:buClr>
              <a:buSzPts val="3200"/>
              <a:buNone/>
            </a:pPr>
            <a:r>
              <a:t/>
            </a:r>
            <a:endParaRPr/>
          </a:p>
          <a:p>
            <a:pPr indent="-514350" lvl="0" marL="514350" rtl="0" algn="l">
              <a:spcBef>
                <a:spcPts val="640"/>
              </a:spcBef>
              <a:spcAft>
                <a:spcPts val="0"/>
              </a:spcAft>
              <a:buClr>
                <a:schemeClr val="dk1"/>
              </a:buClr>
              <a:buSzPts val="3200"/>
              <a:buAutoNum type="arabicPeriod"/>
            </a:pPr>
            <a:r>
              <a:rPr lang="en-US"/>
              <a:t>Short economic life therefore does not attract long-term finance, therefore, limited expansion and growth.</a:t>
            </a:r>
            <a:endParaRPr/>
          </a:p>
          <a:p>
            <a:pPr indent="-514350" lvl="0" marL="514350" rtl="0" algn="l">
              <a:spcBef>
                <a:spcPts val="640"/>
              </a:spcBef>
              <a:spcAft>
                <a:spcPts val="0"/>
              </a:spcAft>
              <a:buClr>
                <a:schemeClr val="dk1"/>
              </a:buClr>
              <a:buSzPts val="3200"/>
              <a:buAutoNum type="arabicPeriod"/>
            </a:pPr>
            <a:r>
              <a:rPr lang="en-US"/>
              <a:t>Unlimited liability</a:t>
            </a:r>
            <a:endParaRPr/>
          </a:p>
          <a:p>
            <a:pPr indent="-514350" lvl="0" marL="514350" rtl="0" algn="l">
              <a:spcBef>
                <a:spcPts val="640"/>
              </a:spcBef>
              <a:spcAft>
                <a:spcPts val="0"/>
              </a:spcAft>
              <a:buClr>
                <a:schemeClr val="dk1"/>
              </a:buClr>
              <a:buSzPts val="3200"/>
              <a:buAutoNum type="arabicPeriod"/>
            </a:pPr>
            <a:r>
              <a:rPr lang="en-US"/>
              <a:t>Success depends on ability or judgement of owner</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68" name="Shape 368"/>
        <p:cNvGrpSpPr/>
        <p:nvPr/>
      </p:nvGrpSpPr>
      <p:grpSpPr>
        <a:xfrm>
          <a:off x="0" y="0"/>
          <a:ext cx="0" cy="0"/>
          <a:chOff x="0" y="0"/>
          <a:chExt cx="0" cy="0"/>
        </a:xfrm>
      </p:grpSpPr>
      <p:sp>
        <p:nvSpPr>
          <p:cNvPr id="369" name="Google Shape;369;p36"/>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Partnerships</a:t>
            </a:r>
            <a:endParaRPr sz="3600"/>
          </a:p>
        </p:txBody>
      </p:sp>
      <p:sp>
        <p:nvSpPr>
          <p:cNvPr id="370" name="Google Shape;370;p36"/>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b="1" lang="en-US"/>
              <a:t>Definitions</a:t>
            </a:r>
            <a:endParaRPr i="1"/>
          </a:p>
          <a:p>
            <a:pPr indent="0" lvl="0" marL="0" rtl="0" algn="l">
              <a:spcBef>
                <a:spcPts val="640"/>
              </a:spcBef>
              <a:spcAft>
                <a:spcPts val="0"/>
              </a:spcAft>
              <a:buClr>
                <a:schemeClr val="dk1"/>
              </a:buClr>
              <a:buSzPts val="3200"/>
              <a:buNone/>
            </a:pPr>
            <a:r>
              <a:rPr lang="en-US"/>
              <a:t>“The relationship, which exists between persons carrying on a business in common with a view of profit.”</a:t>
            </a:r>
            <a:endParaRPr/>
          </a:p>
          <a:p>
            <a:pPr indent="-342900" lvl="0" marL="342900" rtl="0" algn="l">
              <a:spcBef>
                <a:spcPts val="640"/>
              </a:spcBef>
              <a:spcAft>
                <a:spcPts val="0"/>
              </a:spcAft>
              <a:buClr>
                <a:schemeClr val="dk1"/>
              </a:buClr>
              <a:buSzPts val="3200"/>
              <a:buChar char="•"/>
            </a:pPr>
            <a:r>
              <a:rPr lang="en-US"/>
              <a:t>Formation of a partnership</a:t>
            </a:r>
            <a:endParaRPr/>
          </a:p>
          <a:p>
            <a:pPr indent="0" lvl="0" marL="0" rtl="0" algn="l">
              <a:spcBef>
                <a:spcPts val="640"/>
              </a:spcBef>
              <a:spcAft>
                <a:spcPts val="0"/>
              </a:spcAft>
              <a:buClr>
                <a:schemeClr val="dk1"/>
              </a:buClr>
              <a:buSzPts val="3200"/>
              <a:buNone/>
            </a:pPr>
            <a:r>
              <a:rPr lang="en-US"/>
              <a:t>1.	Orally</a:t>
            </a:r>
            <a:endParaRPr/>
          </a:p>
          <a:p>
            <a:pPr indent="0" lvl="0" marL="0" rtl="0" algn="l">
              <a:spcBef>
                <a:spcPts val="640"/>
              </a:spcBef>
              <a:spcAft>
                <a:spcPts val="0"/>
              </a:spcAft>
              <a:buClr>
                <a:schemeClr val="dk1"/>
              </a:buClr>
              <a:buSzPts val="3200"/>
              <a:buNone/>
            </a:pPr>
            <a:r>
              <a:rPr lang="en-US"/>
              <a:t>2.	Actions of the person concerned</a:t>
            </a:r>
            <a:endParaRPr/>
          </a:p>
          <a:p>
            <a:pPr indent="0" lvl="0" marL="0" rtl="0" algn="l">
              <a:spcBef>
                <a:spcPts val="640"/>
              </a:spcBef>
              <a:spcAft>
                <a:spcPts val="0"/>
              </a:spcAft>
              <a:buClr>
                <a:schemeClr val="dk1"/>
              </a:buClr>
              <a:buSzPts val="3200"/>
              <a:buNone/>
            </a:pPr>
            <a:r>
              <a:rPr lang="en-US"/>
              <a:t>3.	Agreement in writing.</a:t>
            </a:r>
            <a:endParaRPr/>
          </a:p>
          <a:p>
            <a:pPr indent="0" lvl="0" marL="0" rtl="0" algn="l">
              <a:spcBef>
                <a:spcPts val="640"/>
              </a:spcBef>
              <a:spcAft>
                <a:spcPts val="0"/>
              </a:spcAft>
              <a:buClr>
                <a:schemeClr val="dk1"/>
              </a:buClr>
              <a:buSzPts val="3200"/>
              <a:buNone/>
            </a:pPr>
            <a:r>
              <a:rPr lang="en-US"/>
              <a:t>4.	By a deed i.e. an agreement under seal.</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74" name="Shape 374"/>
        <p:cNvGrpSpPr/>
        <p:nvPr/>
      </p:nvGrpSpPr>
      <p:grpSpPr>
        <a:xfrm>
          <a:off x="0" y="0"/>
          <a:ext cx="0" cy="0"/>
          <a:chOff x="0" y="0"/>
          <a:chExt cx="0" cy="0"/>
        </a:xfrm>
      </p:grpSpPr>
      <p:sp>
        <p:nvSpPr>
          <p:cNvPr id="375" name="Google Shape;375;p37"/>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Types of Partners</a:t>
            </a:r>
            <a:endParaRPr sz="3600"/>
          </a:p>
        </p:txBody>
      </p:sp>
      <p:sp>
        <p:nvSpPr>
          <p:cNvPr id="376" name="Google Shape;376;p37"/>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1" marL="514350" rtl="0" algn="l">
              <a:spcBef>
                <a:spcPts val="0"/>
              </a:spcBef>
              <a:spcAft>
                <a:spcPts val="0"/>
              </a:spcAft>
              <a:buClr>
                <a:schemeClr val="dk1"/>
              </a:buClr>
              <a:buSzPts val="3200"/>
              <a:buNone/>
            </a:pPr>
            <a:r>
              <a:t/>
            </a:r>
            <a:endParaRPr sz="3200"/>
          </a:p>
          <a:p>
            <a:pPr indent="0" lvl="0" marL="0" rtl="0" algn="just">
              <a:spcBef>
                <a:spcPts val="640"/>
              </a:spcBef>
              <a:spcAft>
                <a:spcPts val="0"/>
              </a:spcAft>
              <a:buClr>
                <a:schemeClr val="dk1"/>
              </a:buClr>
              <a:buSzPts val="3200"/>
              <a:buNone/>
            </a:pPr>
            <a:r>
              <a:rPr lang="en-US"/>
              <a:t>1. General Partners – Unlimited liability and active in participation in partnership activities.</a:t>
            </a:r>
            <a:endParaRPr/>
          </a:p>
          <a:p>
            <a:pPr indent="0" lvl="0" marL="0" rtl="0" algn="just">
              <a:spcBef>
                <a:spcPts val="640"/>
              </a:spcBef>
              <a:spcAft>
                <a:spcPts val="0"/>
              </a:spcAft>
              <a:buClr>
                <a:schemeClr val="dk1"/>
              </a:buClr>
              <a:buSzPts val="3200"/>
              <a:buNone/>
            </a:pPr>
            <a:r>
              <a:rPr lang="en-US"/>
              <a:t>2. Limited partners – Limited liability and does not participate in the management of partnerships.</a:t>
            </a:r>
            <a:endParaRPr/>
          </a:p>
          <a:p>
            <a:pPr indent="0" lvl="0" marL="0" rtl="0" algn="just">
              <a:spcBef>
                <a:spcPts val="640"/>
              </a:spcBef>
              <a:spcAft>
                <a:spcPts val="0"/>
              </a:spcAft>
              <a:buClr>
                <a:schemeClr val="dk1"/>
              </a:buClr>
              <a:buSzPts val="3200"/>
              <a:buNone/>
            </a:pPr>
            <a:r>
              <a:rPr lang="en-US"/>
              <a:t>3.	Sleeping partners – has no active role, nevertheless, such a partner will have contributed to the capital of the partnership business and will thus share in the profits although at a lower proportion in most cases.</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0" name="Shape 380"/>
        <p:cNvGrpSpPr/>
        <p:nvPr/>
      </p:nvGrpSpPr>
      <p:grpSpPr>
        <a:xfrm>
          <a:off x="0" y="0"/>
          <a:ext cx="0" cy="0"/>
          <a:chOff x="0" y="0"/>
          <a:chExt cx="0" cy="0"/>
        </a:xfrm>
      </p:grpSpPr>
      <p:sp>
        <p:nvSpPr>
          <p:cNvPr id="381" name="Google Shape;381;p38"/>
          <p:cNvSpPr txBox="1"/>
          <p:nvPr>
            <p:ph type="title"/>
          </p:nvPr>
        </p:nvSpPr>
        <p:spPr>
          <a:xfrm>
            <a:off x="0" y="1"/>
            <a:ext cx="12064180" cy="81116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Articles of Association partnerships clauses.</a:t>
            </a:r>
            <a:endParaRPr b="1" sz="3600"/>
          </a:p>
        </p:txBody>
      </p:sp>
      <p:sp>
        <p:nvSpPr>
          <p:cNvPr id="382" name="Google Shape;382;p38"/>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42900" lvl="0" marL="342900" rtl="0" algn="l">
              <a:spcBef>
                <a:spcPts val="0"/>
              </a:spcBef>
              <a:spcAft>
                <a:spcPts val="0"/>
              </a:spcAft>
              <a:buClr>
                <a:schemeClr val="dk1"/>
              </a:buClr>
              <a:buSzPts val="3200"/>
              <a:buChar char="•"/>
            </a:pPr>
            <a:r>
              <a:rPr lang="en-US"/>
              <a:t>1.	Nature of business.</a:t>
            </a:r>
            <a:endParaRPr/>
          </a:p>
          <a:p>
            <a:pPr indent="-342900" lvl="0" marL="342900" rtl="0" algn="l">
              <a:spcBef>
                <a:spcPts val="640"/>
              </a:spcBef>
              <a:spcAft>
                <a:spcPts val="0"/>
              </a:spcAft>
              <a:buClr>
                <a:schemeClr val="dk1"/>
              </a:buClr>
              <a:buSzPts val="3200"/>
              <a:buChar char="•"/>
            </a:pPr>
            <a:r>
              <a:rPr lang="en-US"/>
              <a:t>2.	Profit sharing ratio</a:t>
            </a:r>
            <a:endParaRPr/>
          </a:p>
          <a:p>
            <a:pPr indent="-342900" lvl="0" marL="342900" rtl="0" algn="l">
              <a:spcBef>
                <a:spcPts val="640"/>
              </a:spcBef>
              <a:spcAft>
                <a:spcPts val="0"/>
              </a:spcAft>
              <a:buClr>
                <a:schemeClr val="dk1"/>
              </a:buClr>
              <a:buSzPts val="3200"/>
              <a:buChar char="•"/>
            </a:pPr>
            <a:r>
              <a:rPr lang="en-US"/>
              <a:t>3.	Capital contribution</a:t>
            </a:r>
            <a:endParaRPr/>
          </a:p>
          <a:p>
            <a:pPr indent="-342900" lvl="0" marL="342900" rtl="0" algn="l">
              <a:spcBef>
                <a:spcPts val="640"/>
              </a:spcBef>
              <a:spcAft>
                <a:spcPts val="0"/>
              </a:spcAft>
              <a:buClr>
                <a:schemeClr val="dk1"/>
              </a:buClr>
              <a:buSzPts val="3200"/>
              <a:buChar char="•"/>
            </a:pPr>
            <a:r>
              <a:rPr lang="en-US"/>
              <a:t>4.	Rates of interest on both capital and drawings</a:t>
            </a:r>
            <a:endParaRPr/>
          </a:p>
          <a:p>
            <a:pPr indent="-342900" lvl="0" marL="342900" rtl="0" algn="l">
              <a:spcBef>
                <a:spcPts val="640"/>
              </a:spcBef>
              <a:spcAft>
                <a:spcPts val="0"/>
              </a:spcAft>
              <a:buClr>
                <a:schemeClr val="dk1"/>
              </a:buClr>
              <a:buSzPts val="3200"/>
              <a:buChar char="•"/>
            </a:pPr>
            <a:r>
              <a:rPr lang="en-US"/>
              <a:t>5.	The provision for proper accounts and their audit.</a:t>
            </a:r>
            <a:endParaRPr/>
          </a:p>
          <a:p>
            <a:pPr indent="-342900" lvl="0" marL="342900" rtl="0" algn="l">
              <a:spcBef>
                <a:spcPts val="640"/>
              </a:spcBef>
              <a:spcAft>
                <a:spcPts val="0"/>
              </a:spcAft>
              <a:buClr>
                <a:schemeClr val="dk1"/>
              </a:buClr>
              <a:buSzPts val="3200"/>
              <a:buChar char="•"/>
            </a:pPr>
            <a:r>
              <a:rPr lang="en-US"/>
              <a:t>6.	Powers of each partner.</a:t>
            </a:r>
            <a:endParaRPr/>
          </a:p>
          <a:p>
            <a:pPr indent="-342900" lvl="0" marL="342900" rtl="0" algn="l">
              <a:spcBef>
                <a:spcPts val="640"/>
              </a:spcBef>
              <a:spcAft>
                <a:spcPts val="0"/>
              </a:spcAft>
              <a:buClr>
                <a:schemeClr val="dk1"/>
              </a:buClr>
              <a:buSzPts val="3200"/>
              <a:buChar char="•"/>
            </a:pPr>
            <a:r>
              <a:rPr lang="en-US"/>
              <a:t>7.	Grounds of dissolution.</a:t>
            </a:r>
            <a:endParaRPr/>
          </a:p>
          <a:p>
            <a:pPr indent="-342900" lvl="0" marL="342900" rtl="0" algn="l">
              <a:spcBef>
                <a:spcPts val="640"/>
              </a:spcBef>
              <a:spcAft>
                <a:spcPts val="0"/>
              </a:spcAft>
              <a:buClr>
                <a:schemeClr val="dk1"/>
              </a:buClr>
              <a:buSzPts val="3200"/>
              <a:buChar char="•"/>
            </a:pPr>
            <a:r>
              <a:rPr lang="en-US"/>
              <a:t>8.	Determination of Goodwill</a:t>
            </a:r>
            <a:endParaRPr/>
          </a:p>
          <a:p>
            <a:pPr indent="-342900" lvl="0" marL="342900" rtl="0" algn="l">
              <a:spcBef>
                <a:spcPts val="640"/>
              </a:spcBef>
              <a:spcAft>
                <a:spcPts val="0"/>
              </a:spcAft>
              <a:buClr>
                <a:schemeClr val="dk1"/>
              </a:buClr>
              <a:buSzPts val="3200"/>
              <a:buChar char="•"/>
            </a:pPr>
            <a:r>
              <a:rPr lang="en-US"/>
              <a:t>9.	Determination of amount payable to outgoing partners.</a:t>
            </a:r>
            <a:endParaRPr/>
          </a:p>
          <a:p>
            <a:pPr indent="-342900" lvl="0" marL="342900" rtl="0" algn="l">
              <a:spcBef>
                <a:spcPts val="640"/>
              </a:spcBef>
              <a:spcAft>
                <a:spcPts val="0"/>
              </a:spcAft>
              <a:buClr>
                <a:schemeClr val="dk1"/>
              </a:buClr>
              <a:buSzPts val="3200"/>
              <a:buChar char="•"/>
            </a:pPr>
            <a:r>
              <a:rPr lang="en-US"/>
              <a:t>10.	Expulsion procedures.</a:t>
            </a:r>
            <a:endParaRPr/>
          </a:p>
          <a:p>
            <a:pPr indent="-342900" lvl="0" marL="342900" rtl="0" algn="l">
              <a:spcBef>
                <a:spcPts val="640"/>
              </a:spcBef>
              <a:spcAft>
                <a:spcPts val="0"/>
              </a:spcAft>
              <a:buClr>
                <a:schemeClr val="dk1"/>
              </a:buClr>
              <a:buSzPts val="3200"/>
              <a:buChar char="•"/>
            </a:pPr>
            <a:r>
              <a:rPr lang="en-US"/>
              <a:t>11.	The arbitration clause.</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3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86" name="Shape 386"/>
        <p:cNvGrpSpPr/>
        <p:nvPr/>
      </p:nvGrpSpPr>
      <p:grpSpPr>
        <a:xfrm>
          <a:off x="0" y="0"/>
          <a:ext cx="0" cy="0"/>
          <a:chOff x="0" y="0"/>
          <a:chExt cx="0" cy="0"/>
        </a:xfrm>
      </p:grpSpPr>
      <p:sp>
        <p:nvSpPr>
          <p:cNvPr id="387" name="Google Shape;387;p39"/>
          <p:cNvSpPr txBox="1"/>
          <p:nvPr>
            <p:ph type="title"/>
          </p:nvPr>
        </p:nvSpPr>
        <p:spPr>
          <a:xfrm>
            <a:off x="0" y="1"/>
            <a:ext cx="12064180" cy="81116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Advantages of Partnerships</a:t>
            </a:r>
            <a:endParaRPr b="1" sz="3600"/>
          </a:p>
        </p:txBody>
      </p:sp>
      <p:sp>
        <p:nvSpPr>
          <p:cNvPr id="388" name="Google Shape;388;p39"/>
          <p:cNvSpPr txBox="1"/>
          <p:nvPr>
            <p:ph idx="1" type="body"/>
          </p:nvPr>
        </p:nvSpPr>
        <p:spPr>
          <a:xfrm>
            <a:off x="172996" y="691978"/>
            <a:ext cx="11379908" cy="605481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t/>
            </a:r>
            <a:endParaRPr/>
          </a:p>
          <a:p>
            <a:pPr indent="0" lvl="0" marL="0" rtl="0" algn="just">
              <a:spcBef>
                <a:spcPts val="640"/>
              </a:spcBef>
              <a:spcAft>
                <a:spcPts val="0"/>
              </a:spcAft>
              <a:buClr>
                <a:schemeClr val="dk1"/>
              </a:buClr>
              <a:buSzPts val="3200"/>
              <a:buNone/>
            </a:pPr>
            <a:r>
              <a:rPr lang="en-US"/>
              <a:t>1. Easy to Form and Close </a:t>
            </a:r>
            <a:endParaRPr/>
          </a:p>
          <a:p>
            <a:pPr indent="0" lvl="0" marL="0" rtl="0" algn="just">
              <a:spcBef>
                <a:spcPts val="640"/>
              </a:spcBef>
              <a:spcAft>
                <a:spcPts val="0"/>
              </a:spcAft>
              <a:buClr>
                <a:schemeClr val="dk1"/>
              </a:buClr>
              <a:buSzPts val="3200"/>
              <a:buNone/>
            </a:pPr>
            <a:r>
              <a:rPr lang="en-US"/>
              <a:t>2. Better Decision Making</a:t>
            </a:r>
            <a:endParaRPr/>
          </a:p>
          <a:p>
            <a:pPr indent="0" lvl="0" marL="0" rtl="0" algn="just">
              <a:spcBef>
                <a:spcPts val="640"/>
              </a:spcBef>
              <a:spcAft>
                <a:spcPts val="0"/>
              </a:spcAft>
              <a:buClr>
                <a:schemeClr val="dk1"/>
              </a:buClr>
              <a:buSzPts val="3200"/>
              <a:buNone/>
            </a:pPr>
            <a:r>
              <a:rPr lang="en-US"/>
              <a:t>3. Availability of Funds</a:t>
            </a:r>
            <a:endParaRPr/>
          </a:p>
          <a:p>
            <a:pPr indent="0" lvl="0" marL="0" rtl="0" algn="just">
              <a:spcBef>
                <a:spcPts val="640"/>
              </a:spcBef>
              <a:spcAft>
                <a:spcPts val="0"/>
              </a:spcAft>
              <a:buClr>
                <a:schemeClr val="dk1"/>
              </a:buClr>
              <a:buSzPts val="3200"/>
              <a:buNone/>
            </a:pPr>
            <a:r>
              <a:rPr lang="en-US"/>
              <a:t>4. Risk Sharing </a:t>
            </a:r>
            <a:endParaRPr/>
          </a:p>
          <a:p>
            <a:pPr indent="0" lvl="0" marL="0" rtl="0" algn="just">
              <a:spcBef>
                <a:spcPts val="640"/>
              </a:spcBef>
              <a:spcAft>
                <a:spcPts val="0"/>
              </a:spcAft>
              <a:buClr>
                <a:schemeClr val="dk1"/>
              </a:buClr>
              <a:buSzPts val="3200"/>
              <a:buNone/>
            </a:pPr>
            <a:r>
              <a:rPr lang="en-US"/>
              <a:t>5. Secrecy</a:t>
            </a:r>
            <a:endParaRPr/>
          </a:p>
        </p:txBody>
      </p:sp>
    </p:spTree>
  </p:cSld>
  <p:clrMapOvr>
    <a:masterClrMapping/>
  </p:clrMapOvr>
</p:sld>
</file>

<file path=ppt/slides/slide4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2" name="Shape 392"/>
        <p:cNvGrpSpPr/>
        <p:nvPr/>
      </p:nvGrpSpPr>
      <p:grpSpPr>
        <a:xfrm>
          <a:off x="0" y="0"/>
          <a:ext cx="0" cy="0"/>
          <a:chOff x="0" y="0"/>
          <a:chExt cx="0" cy="0"/>
        </a:xfrm>
      </p:grpSpPr>
      <p:sp>
        <p:nvSpPr>
          <p:cNvPr id="393" name="Google Shape;393;p40"/>
          <p:cNvSpPr txBox="1"/>
          <p:nvPr>
            <p:ph type="title"/>
          </p:nvPr>
        </p:nvSpPr>
        <p:spPr>
          <a:xfrm>
            <a:off x="0" y="1"/>
            <a:ext cx="12064180" cy="811160"/>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Disadvantages of Partnerships</a:t>
            </a:r>
            <a:endParaRPr b="1" sz="3600"/>
          </a:p>
        </p:txBody>
      </p:sp>
      <p:sp>
        <p:nvSpPr>
          <p:cNvPr id="394" name="Google Shape;394;p40"/>
          <p:cNvSpPr txBox="1"/>
          <p:nvPr>
            <p:ph idx="1" type="body"/>
          </p:nvPr>
        </p:nvSpPr>
        <p:spPr>
          <a:xfrm>
            <a:off x="172996" y="667265"/>
            <a:ext cx="11379908" cy="609188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1. Unlimited Liability  </a:t>
            </a:r>
            <a:endParaRPr/>
          </a:p>
          <a:p>
            <a:pPr indent="0" lvl="0" marL="0" rtl="0" algn="l">
              <a:spcBef>
                <a:spcPts val="640"/>
              </a:spcBef>
              <a:spcAft>
                <a:spcPts val="0"/>
              </a:spcAft>
              <a:buClr>
                <a:schemeClr val="dk1"/>
              </a:buClr>
              <a:buSzPts val="3200"/>
              <a:buNone/>
            </a:pPr>
            <a:r>
              <a:rPr lang="en-US"/>
              <a:t>2. Limited Resources</a:t>
            </a:r>
            <a:endParaRPr/>
          </a:p>
          <a:p>
            <a:pPr indent="0" lvl="0" marL="0" rtl="0" algn="l">
              <a:spcBef>
                <a:spcPts val="640"/>
              </a:spcBef>
              <a:spcAft>
                <a:spcPts val="0"/>
              </a:spcAft>
              <a:buClr>
                <a:schemeClr val="dk1"/>
              </a:buClr>
              <a:buSzPts val="3200"/>
              <a:buNone/>
            </a:pPr>
            <a:r>
              <a:rPr lang="en-US"/>
              <a:t>3. Possibility of Conflicts between Partners</a:t>
            </a:r>
            <a:endParaRPr/>
          </a:p>
          <a:p>
            <a:pPr indent="0" lvl="0" marL="0" rtl="0" algn="l">
              <a:spcBef>
                <a:spcPts val="640"/>
              </a:spcBef>
              <a:spcAft>
                <a:spcPts val="0"/>
              </a:spcAft>
              <a:buClr>
                <a:schemeClr val="dk1"/>
              </a:buClr>
              <a:buSzPts val="3200"/>
              <a:buNone/>
            </a:pPr>
            <a:r>
              <a:rPr lang="en-US"/>
              <a:t>4. Lack of Continuity </a:t>
            </a:r>
            <a:endParaRPr/>
          </a:p>
          <a:p>
            <a:pPr indent="0" lvl="0" marL="0" rtl="0" algn="l">
              <a:spcBef>
                <a:spcPts val="640"/>
              </a:spcBef>
              <a:spcAft>
                <a:spcPts val="0"/>
              </a:spcAft>
              <a:buClr>
                <a:schemeClr val="dk1"/>
              </a:buClr>
              <a:buSzPts val="3200"/>
              <a:buNone/>
            </a:pPr>
            <a:r>
              <a:rPr lang="en-US"/>
              <a:t>5. Lack of Public Confidence</a:t>
            </a:r>
            <a:endParaRPr/>
          </a:p>
          <a:p>
            <a:pPr indent="0" lvl="0" marL="0" rtl="0" algn="l">
              <a:spcBef>
                <a:spcPts val="640"/>
              </a:spcBef>
              <a:spcAft>
                <a:spcPts val="0"/>
              </a:spcAft>
              <a:buClr>
                <a:schemeClr val="dk1"/>
              </a:buClr>
              <a:buSzPts val="3200"/>
              <a:buNone/>
            </a:pPr>
            <a:r>
              <a:rPr lang="en-US"/>
              <a:t>	</a:t>
            </a:r>
            <a:endParaRPr/>
          </a:p>
        </p:txBody>
      </p:sp>
    </p:spTree>
  </p:cSld>
  <p:clrMapOvr>
    <a:masterClrMapping/>
  </p:clrMapOvr>
</p:sld>
</file>

<file path=ppt/slides/slide4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98" name="Shape 398"/>
        <p:cNvGrpSpPr/>
        <p:nvPr/>
      </p:nvGrpSpPr>
      <p:grpSpPr>
        <a:xfrm>
          <a:off x="0" y="0"/>
          <a:ext cx="0" cy="0"/>
          <a:chOff x="0" y="0"/>
          <a:chExt cx="0" cy="0"/>
        </a:xfrm>
      </p:grpSpPr>
      <p:sp>
        <p:nvSpPr>
          <p:cNvPr id="399" name="Google Shape;399;p41"/>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1" marL="0" rtl="0" algn="ctr">
              <a:spcBef>
                <a:spcPts val="0"/>
              </a:spcBef>
              <a:spcAft>
                <a:spcPts val="0"/>
              </a:spcAft>
              <a:buNone/>
            </a:pPr>
            <a:r>
              <a:rPr b="1" lang="en-US"/>
              <a:t>Joint Stock Companies</a:t>
            </a:r>
            <a:endParaRPr/>
          </a:p>
        </p:txBody>
      </p:sp>
      <p:sp>
        <p:nvSpPr>
          <p:cNvPr id="400" name="Google Shape;400;p41"/>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1" marL="514350" rtl="0" algn="l">
              <a:spcBef>
                <a:spcPts val="0"/>
              </a:spcBef>
              <a:spcAft>
                <a:spcPts val="0"/>
              </a:spcAft>
              <a:buClr>
                <a:schemeClr val="dk1"/>
              </a:buClr>
              <a:buSzPts val="3200"/>
              <a:buNone/>
            </a:pPr>
            <a:r>
              <a:t/>
            </a:r>
            <a:endParaRPr sz="3200"/>
          </a:p>
          <a:p>
            <a:pPr indent="-342900" lvl="0" marL="342900" rtl="0" algn="just">
              <a:spcBef>
                <a:spcPts val="640"/>
              </a:spcBef>
              <a:spcAft>
                <a:spcPts val="0"/>
              </a:spcAft>
              <a:buClr>
                <a:schemeClr val="dk1"/>
              </a:buClr>
              <a:buSzPts val="3200"/>
              <a:buChar char="•"/>
            </a:pPr>
            <a:r>
              <a:rPr lang="en-US"/>
              <a:t>Initiators contribute to the capital base of such companies through the purchase of shares of such companies.  </a:t>
            </a:r>
            <a:endParaRPr/>
          </a:p>
          <a:p>
            <a:pPr indent="-342900" lvl="0" marL="342900" rtl="0" algn="just">
              <a:spcBef>
                <a:spcPts val="640"/>
              </a:spcBef>
              <a:spcAft>
                <a:spcPts val="0"/>
              </a:spcAft>
              <a:buClr>
                <a:schemeClr val="dk1"/>
              </a:buClr>
              <a:buSzPts val="3200"/>
              <a:buChar char="•"/>
            </a:pPr>
            <a:r>
              <a:rPr lang="en-US"/>
              <a:t>These companies are governed by relevant Act of the country where they are registered. </a:t>
            </a:r>
            <a:endParaRPr/>
          </a:p>
          <a:p>
            <a:pPr indent="-342900" lvl="0" marL="342900" rtl="0" algn="just">
              <a:spcBef>
                <a:spcPts val="640"/>
              </a:spcBef>
              <a:spcAft>
                <a:spcPts val="0"/>
              </a:spcAft>
              <a:buClr>
                <a:schemeClr val="dk1"/>
              </a:buClr>
              <a:buSzPts val="3200"/>
              <a:buChar char="•"/>
            </a:pPr>
            <a:r>
              <a:rPr lang="en-US"/>
              <a:t>Such must be registered with the Registrar of Companies after which it is issued with a certificate of incorporation which indicates the Birth of the company.</a:t>
            </a:r>
            <a:endParaRPr/>
          </a:p>
          <a:p>
            <a:pPr indent="-139700" lvl="0" marL="34290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4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04" name="Shape 404"/>
        <p:cNvGrpSpPr/>
        <p:nvPr/>
      </p:nvGrpSpPr>
      <p:grpSpPr>
        <a:xfrm>
          <a:off x="0" y="0"/>
          <a:ext cx="0" cy="0"/>
          <a:chOff x="0" y="0"/>
          <a:chExt cx="0" cy="0"/>
        </a:xfrm>
      </p:grpSpPr>
      <p:sp>
        <p:nvSpPr>
          <p:cNvPr id="405" name="Google Shape;405;p42"/>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514350" lvl="1" marL="514350" rtl="0" algn="ctr">
              <a:spcBef>
                <a:spcPts val="0"/>
              </a:spcBef>
              <a:spcAft>
                <a:spcPts val="0"/>
              </a:spcAft>
              <a:buClr>
                <a:schemeClr val="dk1"/>
              </a:buClr>
              <a:buSzPts val="3200"/>
              <a:buFont typeface="Calibri"/>
              <a:buAutoNum type="arabicPeriod"/>
            </a:pPr>
            <a:br>
              <a:rPr lang="en-US" sz="3200"/>
            </a:br>
            <a:r>
              <a:rPr b="1" lang="en-US"/>
              <a:t>Advantages of Joint Stock Companies</a:t>
            </a:r>
            <a:endParaRPr/>
          </a:p>
        </p:txBody>
      </p:sp>
      <p:sp>
        <p:nvSpPr>
          <p:cNvPr id="406" name="Google Shape;406;p42"/>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42900" lvl="0" marL="342900" rtl="0" algn="just">
              <a:spcBef>
                <a:spcPts val="0"/>
              </a:spcBef>
              <a:spcAft>
                <a:spcPts val="0"/>
              </a:spcAft>
              <a:buClr>
                <a:schemeClr val="dk1"/>
              </a:buClr>
              <a:buSzPts val="3200"/>
              <a:buChar char="•"/>
            </a:pPr>
            <a:r>
              <a:rPr lang="en-US"/>
              <a:t>Limited liability.</a:t>
            </a:r>
            <a:endParaRPr/>
          </a:p>
          <a:p>
            <a:pPr indent="-342900" lvl="0" marL="342900" rtl="0" algn="just">
              <a:spcBef>
                <a:spcPts val="640"/>
              </a:spcBef>
              <a:spcAft>
                <a:spcPts val="0"/>
              </a:spcAft>
              <a:buClr>
                <a:schemeClr val="dk1"/>
              </a:buClr>
              <a:buSzPts val="3200"/>
              <a:buChar char="•"/>
            </a:pPr>
            <a:r>
              <a:rPr lang="en-US"/>
              <a:t>Perpetual existence (or going concern) -the company to make strategic plans to raise finance in Capital Markets more easily.</a:t>
            </a:r>
            <a:endParaRPr/>
          </a:p>
          <a:p>
            <a:pPr indent="-342900" lvl="0" marL="342900" rtl="0" algn="just">
              <a:spcBef>
                <a:spcPts val="640"/>
              </a:spcBef>
              <a:spcAft>
                <a:spcPts val="0"/>
              </a:spcAft>
              <a:buClr>
                <a:schemeClr val="dk1"/>
              </a:buClr>
              <a:buSzPts val="3200"/>
              <a:buChar char="•"/>
            </a:pPr>
            <a:r>
              <a:rPr lang="en-US"/>
              <a:t>The company can own assets and incur liabilities on its own accord.</a:t>
            </a:r>
            <a:endParaRPr/>
          </a:p>
          <a:p>
            <a:pPr indent="-342900" lvl="0" marL="342900" rtl="0" algn="just">
              <a:spcBef>
                <a:spcPts val="640"/>
              </a:spcBef>
              <a:spcAft>
                <a:spcPts val="0"/>
              </a:spcAft>
              <a:buClr>
                <a:schemeClr val="dk1"/>
              </a:buClr>
              <a:buSzPts val="3200"/>
              <a:buChar char="•"/>
            </a:pPr>
            <a:r>
              <a:rPr lang="en-US"/>
              <a:t>Title to share is freely transferable which makes these shares more of an investment.</a:t>
            </a:r>
            <a:endParaRPr/>
          </a:p>
          <a:p>
            <a:pPr indent="-342900" lvl="0" marL="342900" rtl="0" algn="just">
              <a:spcBef>
                <a:spcPts val="640"/>
              </a:spcBef>
              <a:spcAft>
                <a:spcPts val="0"/>
              </a:spcAft>
              <a:buClr>
                <a:schemeClr val="dk1"/>
              </a:buClr>
              <a:buSzPts val="3200"/>
              <a:buChar char="•"/>
            </a:pPr>
            <a:r>
              <a:rPr lang="en-US"/>
              <a:t>Exception – Private limited companies whose transfer of shares needs the consent of its members.</a:t>
            </a:r>
            <a:endParaRPr/>
          </a:p>
          <a:p>
            <a:pPr indent="-342900" lvl="0" marL="342900" rtl="0" algn="just">
              <a:spcBef>
                <a:spcPts val="640"/>
              </a:spcBef>
              <a:spcAft>
                <a:spcPts val="0"/>
              </a:spcAft>
              <a:buClr>
                <a:schemeClr val="dk1"/>
              </a:buClr>
              <a:buSzPts val="3200"/>
              <a:buChar char="•"/>
            </a:pPr>
            <a:r>
              <a:rPr lang="en-US"/>
              <a:t>Shares may be used as securities.</a:t>
            </a:r>
            <a:endParaRPr/>
          </a:p>
          <a:p>
            <a:pPr indent="-342900" lvl="0" marL="342900" rtl="0" algn="just">
              <a:spcBef>
                <a:spcPts val="640"/>
              </a:spcBef>
              <a:spcAft>
                <a:spcPts val="0"/>
              </a:spcAft>
              <a:buClr>
                <a:schemeClr val="dk1"/>
              </a:buClr>
              <a:buSzPts val="3200"/>
              <a:buChar char="•"/>
            </a:pPr>
            <a:r>
              <a:rPr lang="en-US"/>
              <a:t>Large sources of finance.</a:t>
            </a:r>
            <a:endParaRPr/>
          </a:p>
          <a:p>
            <a:pPr indent="0" lvl="0" marL="0" rtl="0" algn="l">
              <a:spcBef>
                <a:spcPts val="640"/>
              </a:spcBef>
              <a:spcAft>
                <a:spcPts val="0"/>
              </a:spcAft>
              <a:buClr>
                <a:schemeClr val="dk1"/>
              </a:buClr>
              <a:buSzPts val="3200"/>
              <a:buNone/>
            </a:pPr>
            <a:r>
              <a:t/>
            </a:r>
            <a:endParaRPr/>
          </a:p>
        </p:txBody>
      </p:sp>
    </p:spTree>
  </p:cSld>
  <p:clrMapOvr>
    <a:masterClrMapping/>
  </p:clrMapOvr>
</p:sld>
</file>

<file path=ppt/slides/slide4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0" name="Shape 410"/>
        <p:cNvGrpSpPr/>
        <p:nvPr/>
      </p:nvGrpSpPr>
      <p:grpSpPr>
        <a:xfrm>
          <a:off x="0" y="0"/>
          <a:ext cx="0" cy="0"/>
          <a:chOff x="0" y="0"/>
          <a:chExt cx="0" cy="0"/>
        </a:xfrm>
      </p:grpSpPr>
      <p:sp>
        <p:nvSpPr>
          <p:cNvPr id="411" name="Google Shape;411;p43"/>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br>
              <a:rPr b="1" lang="en-US" sz="3600"/>
            </a:br>
            <a:r>
              <a:rPr b="1" lang="en-US" sz="3600"/>
              <a:t>Disadvantages Joint Stock Companies</a:t>
            </a:r>
            <a:br>
              <a:rPr lang="en-US" sz="3600"/>
            </a:br>
            <a:endParaRPr sz="3600"/>
          </a:p>
        </p:txBody>
      </p:sp>
      <p:sp>
        <p:nvSpPr>
          <p:cNvPr id="412" name="Google Shape;412;p43"/>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514350" lvl="0" marL="514350" rtl="0" algn="just">
              <a:spcBef>
                <a:spcPts val="0"/>
              </a:spcBef>
              <a:spcAft>
                <a:spcPts val="0"/>
              </a:spcAft>
              <a:buClr>
                <a:schemeClr val="dk1"/>
              </a:buClr>
              <a:buSzPts val="3200"/>
              <a:buAutoNum type="arabicPeriod"/>
            </a:pPr>
            <a:r>
              <a:rPr lang="en-US"/>
              <a:t>Loss of secrecy – poor competition</a:t>
            </a:r>
            <a:endParaRPr/>
          </a:p>
          <a:p>
            <a:pPr indent="-514350" lvl="0" marL="514350" rtl="0" algn="just">
              <a:spcBef>
                <a:spcPts val="640"/>
              </a:spcBef>
              <a:spcAft>
                <a:spcPts val="0"/>
              </a:spcAft>
              <a:buClr>
                <a:schemeClr val="dk1"/>
              </a:buClr>
              <a:buSzPts val="3200"/>
              <a:buAutoNum type="arabicPeriod"/>
            </a:pPr>
            <a:r>
              <a:rPr lang="en-US"/>
              <a:t>Many formalities in forming the company</a:t>
            </a:r>
            <a:endParaRPr/>
          </a:p>
          <a:p>
            <a:pPr indent="-514350" lvl="0" marL="514350" rtl="0" algn="just">
              <a:spcBef>
                <a:spcPts val="640"/>
              </a:spcBef>
              <a:spcAft>
                <a:spcPts val="0"/>
              </a:spcAft>
              <a:buClr>
                <a:schemeClr val="dk1"/>
              </a:buClr>
              <a:buSzPts val="3200"/>
              <a:buAutoNum type="arabicPeriod"/>
            </a:pPr>
            <a:r>
              <a:rPr lang="en-US"/>
              <a:t>Heavy initial capital outlay.</a:t>
            </a:r>
            <a:endParaRPr/>
          </a:p>
          <a:p>
            <a:pPr indent="-514350" lvl="0" marL="514350" rtl="0" algn="just">
              <a:spcBef>
                <a:spcPts val="640"/>
              </a:spcBef>
              <a:spcAft>
                <a:spcPts val="0"/>
              </a:spcAft>
              <a:buClr>
                <a:schemeClr val="dk1"/>
              </a:buClr>
              <a:buSzPts val="3200"/>
              <a:buAutoNum type="arabicPeriod"/>
            </a:pPr>
            <a:r>
              <a:rPr lang="en-US"/>
              <a:t>Difficult to reconstruct the capital</a:t>
            </a:r>
            <a:endParaRPr/>
          </a:p>
          <a:p>
            <a:pPr indent="-514350" lvl="0" marL="514350" rtl="0" algn="just">
              <a:spcBef>
                <a:spcPts val="640"/>
              </a:spcBef>
              <a:spcAft>
                <a:spcPts val="0"/>
              </a:spcAft>
              <a:buClr>
                <a:schemeClr val="dk1"/>
              </a:buClr>
              <a:buSzPts val="3200"/>
              <a:buAutoNum type="arabicPeriod"/>
            </a:pPr>
            <a:r>
              <a:rPr lang="en-US"/>
              <a:t>Bureaucracies especially in decision making processes.</a:t>
            </a:r>
            <a:endParaRPr/>
          </a:p>
          <a:p>
            <a:pPr indent="-514350" lvl="0" marL="514350" rtl="0" algn="just">
              <a:spcBef>
                <a:spcPts val="640"/>
              </a:spcBef>
              <a:spcAft>
                <a:spcPts val="0"/>
              </a:spcAft>
              <a:buClr>
                <a:schemeClr val="dk1"/>
              </a:buClr>
              <a:buSzPts val="3200"/>
              <a:buAutoNum type="arabicPeriod"/>
            </a:pPr>
            <a:r>
              <a:rPr lang="en-US"/>
              <a:t>Inflexibility and thus low adaptability.</a:t>
            </a:r>
            <a:endParaRPr/>
          </a:p>
          <a:p>
            <a:pPr indent="0" lvl="0" marL="0" rtl="0" algn="just">
              <a:spcBef>
                <a:spcPts val="640"/>
              </a:spcBef>
              <a:spcAft>
                <a:spcPts val="0"/>
              </a:spcAft>
              <a:buClr>
                <a:schemeClr val="dk1"/>
              </a:buClr>
              <a:buSzPts val="3200"/>
              <a:buNone/>
            </a:pPr>
            <a:r>
              <a:t/>
            </a:r>
            <a:endParaRPr/>
          </a:p>
        </p:txBody>
      </p:sp>
    </p:spTree>
  </p:cSld>
  <p:clrMapOvr>
    <a:masterClrMapping/>
  </p:clrMapOvr>
</p:sld>
</file>

<file path=ppt/slides/slide4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16" name="Shape 416"/>
        <p:cNvGrpSpPr/>
        <p:nvPr/>
      </p:nvGrpSpPr>
      <p:grpSpPr>
        <a:xfrm>
          <a:off x="0" y="0"/>
          <a:ext cx="0" cy="0"/>
          <a:chOff x="0" y="0"/>
          <a:chExt cx="0" cy="0"/>
        </a:xfrm>
      </p:grpSpPr>
      <p:sp>
        <p:nvSpPr>
          <p:cNvPr id="417" name="Google Shape;417;p44"/>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Public Limited Companies</a:t>
            </a:r>
            <a:endParaRPr sz="3600"/>
          </a:p>
        </p:txBody>
      </p:sp>
      <p:sp>
        <p:nvSpPr>
          <p:cNvPr id="418" name="Google Shape;418;p44"/>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1" marL="514350" rtl="0" algn="l">
              <a:spcBef>
                <a:spcPts val="0"/>
              </a:spcBef>
              <a:spcAft>
                <a:spcPts val="0"/>
              </a:spcAft>
              <a:buClr>
                <a:schemeClr val="dk1"/>
              </a:buClr>
              <a:buSzPts val="3200"/>
              <a:buNone/>
            </a:pPr>
            <a:r>
              <a:t/>
            </a:r>
            <a:endParaRPr sz="3200"/>
          </a:p>
          <a:p>
            <a:pPr indent="-342900" lvl="0" marL="342900" rtl="0" algn="just">
              <a:spcBef>
                <a:spcPts val="640"/>
              </a:spcBef>
              <a:spcAft>
                <a:spcPts val="0"/>
              </a:spcAft>
              <a:buClr>
                <a:schemeClr val="dk1"/>
              </a:buClr>
              <a:buSzPts val="3200"/>
              <a:buChar char="•"/>
            </a:pPr>
            <a:r>
              <a:rPr lang="en-US"/>
              <a:t>These are joint stock companies which have sold shares to general public and thus have attracted public money in form of share capital.  </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Such companies are usually quoted on the stock exchange</a:t>
            </a:r>
            <a:endParaRPr/>
          </a:p>
        </p:txBody>
      </p:sp>
    </p:spTree>
  </p:cSld>
  <p:clrMapOvr>
    <a:masterClrMapping/>
  </p:clrMapOvr>
</p:sld>
</file>

<file path=ppt/slides/slide4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2" name="Shape 422"/>
        <p:cNvGrpSpPr/>
        <p:nvPr/>
      </p:nvGrpSpPr>
      <p:grpSpPr>
        <a:xfrm>
          <a:off x="0" y="0"/>
          <a:ext cx="0" cy="0"/>
          <a:chOff x="0" y="0"/>
          <a:chExt cx="0" cy="0"/>
        </a:xfrm>
      </p:grpSpPr>
      <p:sp>
        <p:nvSpPr>
          <p:cNvPr id="423" name="Google Shape;423;p45"/>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Public Limited Companies</a:t>
            </a:r>
            <a:endParaRPr sz="3600"/>
          </a:p>
        </p:txBody>
      </p:sp>
      <p:sp>
        <p:nvSpPr>
          <p:cNvPr id="424" name="Google Shape;424;p45"/>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1" marL="514350" rtl="0" algn="l">
              <a:spcBef>
                <a:spcPts val="0"/>
              </a:spcBef>
              <a:spcAft>
                <a:spcPts val="0"/>
              </a:spcAft>
              <a:buClr>
                <a:schemeClr val="dk1"/>
              </a:buClr>
              <a:buSzPts val="3200"/>
              <a:buNone/>
            </a:pPr>
            <a:r>
              <a:t/>
            </a:r>
            <a:endParaRPr sz="3200"/>
          </a:p>
          <a:p>
            <a:pPr indent="-342900" lvl="0" marL="342900" rtl="0" algn="l">
              <a:spcBef>
                <a:spcPts val="640"/>
              </a:spcBef>
              <a:spcAft>
                <a:spcPts val="0"/>
              </a:spcAft>
              <a:buClr>
                <a:schemeClr val="dk1"/>
              </a:buClr>
              <a:buSzPts val="3200"/>
              <a:buChar char="•"/>
            </a:pPr>
            <a:r>
              <a:rPr lang="en-US"/>
              <a:t>These are joint stock companies which have sold shares to general public and thus have attracted public money in form of share capital.  Such companies are usually quoted on the stock exchange</a:t>
            </a:r>
            <a:endParaRPr/>
          </a:p>
        </p:txBody>
      </p:sp>
    </p:spTree>
  </p:cSld>
  <p:clrMapOvr>
    <a:masterClrMapping/>
  </p:clrMapOvr>
</p:sld>
</file>

<file path=ppt/slides/slide4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28" name="Shape 428"/>
        <p:cNvGrpSpPr/>
        <p:nvPr/>
      </p:nvGrpSpPr>
      <p:grpSpPr>
        <a:xfrm>
          <a:off x="0" y="0"/>
          <a:ext cx="0" cy="0"/>
          <a:chOff x="0" y="0"/>
          <a:chExt cx="0" cy="0"/>
        </a:xfrm>
      </p:grpSpPr>
      <p:sp>
        <p:nvSpPr>
          <p:cNvPr id="429" name="Google Shape;429;p46"/>
          <p:cNvSpPr txBox="1"/>
          <p:nvPr>
            <p:ph type="title"/>
          </p:nvPr>
        </p:nvSpPr>
        <p:spPr>
          <a:xfrm>
            <a:off x="0" y="147483"/>
            <a:ext cx="12064180" cy="663677"/>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b="1" lang="en-US" sz="3600"/>
              <a:t>Private Limited Companies</a:t>
            </a:r>
            <a:endParaRPr sz="3600"/>
          </a:p>
        </p:txBody>
      </p:sp>
      <p:sp>
        <p:nvSpPr>
          <p:cNvPr id="430" name="Google Shape;430;p46"/>
          <p:cNvSpPr txBox="1"/>
          <p:nvPr>
            <p:ph idx="1" type="body"/>
          </p:nvPr>
        </p:nvSpPr>
        <p:spPr>
          <a:xfrm>
            <a:off x="250722" y="811161"/>
            <a:ext cx="11302181" cy="6341808"/>
          </a:xfrm>
          <a:prstGeom prst="rect">
            <a:avLst/>
          </a:prstGeom>
          <a:noFill/>
          <a:ln>
            <a:noFill/>
          </a:ln>
        </p:spPr>
        <p:txBody>
          <a:bodyPr anchorCtr="0" anchor="t" bIns="45700" lIns="91425" spcFirstLastPara="1" rIns="91425" wrap="square" tIns="45700">
            <a:noAutofit/>
          </a:bodyPr>
          <a:lstStyle/>
          <a:p>
            <a:pPr indent="-311150" lvl="1" marL="514350" rtl="0" algn="l">
              <a:spcBef>
                <a:spcPts val="0"/>
              </a:spcBef>
              <a:spcAft>
                <a:spcPts val="0"/>
              </a:spcAft>
              <a:buClr>
                <a:schemeClr val="dk1"/>
              </a:buClr>
              <a:buSzPts val="3200"/>
              <a:buNone/>
            </a:pPr>
            <a:r>
              <a:t/>
            </a:r>
            <a:endParaRPr sz="3200"/>
          </a:p>
          <a:p>
            <a:pPr indent="-342900" lvl="0" marL="342900" rtl="0" algn="just">
              <a:spcBef>
                <a:spcPts val="640"/>
              </a:spcBef>
              <a:spcAft>
                <a:spcPts val="0"/>
              </a:spcAft>
              <a:buClr>
                <a:schemeClr val="dk1"/>
              </a:buClr>
              <a:buSzPts val="3200"/>
              <a:buChar char="•"/>
            </a:pPr>
            <a:r>
              <a:rPr lang="en-US"/>
              <a:t>These are NOT allowed to advertise their shares so as to attract public money and as such they sell their shares privately (known as private placing) to interested members of the public.</a:t>
            </a:r>
            <a:endParaRPr/>
          </a:p>
          <a:p>
            <a:pPr indent="-139700" lvl="0" marL="342900" rtl="0" algn="just">
              <a:spcBef>
                <a:spcPts val="640"/>
              </a:spcBef>
              <a:spcAft>
                <a:spcPts val="0"/>
              </a:spcAft>
              <a:buClr>
                <a:schemeClr val="dk1"/>
              </a:buClr>
              <a:buSzPts val="3200"/>
              <a:buNone/>
            </a:pPr>
            <a:r>
              <a:t/>
            </a:r>
            <a:endParaRPr/>
          </a:p>
          <a:p>
            <a:pPr indent="-342900" lvl="0" marL="342900" rtl="0" algn="just">
              <a:spcBef>
                <a:spcPts val="640"/>
              </a:spcBef>
              <a:spcAft>
                <a:spcPts val="0"/>
              </a:spcAft>
              <a:buClr>
                <a:schemeClr val="dk1"/>
              </a:buClr>
              <a:buSzPts val="3200"/>
              <a:buChar char="•"/>
            </a:pPr>
            <a:r>
              <a:rPr lang="en-US"/>
              <a:t>Their shares are not freely transferable as these are not quoted on the stock exchange and they can only be transferred with the consent of the directors.</a:t>
            </a:r>
            <a:endParaRPr/>
          </a:p>
        </p:txBody>
      </p:sp>
    </p:spTree>
  </p:cSld>
  <p:clrMapOvr>
    <a:masterClrMapping/>
  </p:clrMapOvr>
</p:sld>
</file>

<file path=ppt/slides/slide4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34" name="Shape 434"/>
        <p:cNvGrpSpPr/>
        <p:nvPr/>
      </p:nvGrpSpPr>
      <p:grpSpPr>
        <a:xfrm>
          <a:off x="0" y="0"/>
          <a:ext cx="0" cy="0"/>
          <a:chOff x="0" y="0"/>
          <a:chExt cx="0" cy="0"/>
        </a:xfrm>
      </p:grpSpPr>
      <p:sp>
        <p:nvSpPr>
          <p:cNvPr id="435" name="Google Shape;435;p47"/>
          <p:cNvSpPr txBox="1"/>
          <p:nvPr>
            <p:ph type="title"/>
          </p:nvPr>
        </p:nvSpPr>
        <p:spPr>
          <a:xfrm>
            <a:off x="0" y="1"/>
            <a:ext cx="12064180" cy="66367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i="1" lang="en-US" sz="4000"/>
              <a:t>References </a:t>
            </a:r>
            <a:endParaRPr i="1" sz="4000"/>
          </a:p>
        </p:txBody>
      </p:sp>
      <p:sp>
        <p:nvSpPr>
          <p:cNvPr id="436" name="Google Shape;436;p47"/>
          <p:cNvSpPr txBox="1"/>
          <p:nvPr>
            <p:ph idx="1" type="body"/>
          </p:nvPr>
        </p:nvSpPr>
        <p:spPr>
          <a:xfrm>
            <a:off x="250722" y="663677"/>
            <a:ext cx="11302181" cy="648929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 </a:t>
            </a:r>
            <a:endParaRPr/>
          </a:p>
          <a:p>
            <a:pPr indent="0" lvl="0" marL="0" rtl="0" algn="l">
              <a:spcBef>
                <a:spcPts val="640"/>
              </a:spcBef>
              <a:spcAft>
                <a:spcPts val="0"/>
              </a:spcAft>
              <a:buClr>
                <a:schemeClr val="dk1"/>
              </a:buClr>
              <a:buSzPts val="3200"/>
              <a:buNone/>
            </a:pPr>
            <a:r>
              <a:rPr lang="en-US"/>
              <a:t> Business Finance: Theory and Practice, Eddie McLaney, Pearson Education Ltd, 8th Ed.</a:t>
            </a:r>
            <a:endParaRPr/>
          </a:p>
        </p:txBody>
      </p:sp>
    </p:spTree>
  </p:cSld>
  <p:clrMapOvr>
    <a:masterClrMapping/>
  </p:clrMapOvr>
</p:sld>
</file>

<file path=ppt/slides/slide4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440" name="Shape 440"/>
        <p:cNvGrpSpPr/>
        <p:nvPr/>
      </p:nvGrpSpPr>
      <p:grpSpPr>
        <a:xfrm>
          <a:off x="0" y="0"/>
          <a:ext cx="0" cy="0"/>
          <a:chOff x="0" y="0"/>
          <a:chExt cx="0" cy="0"/>
        </a:xfrm>
      </p:grpSpPr>
      <p:sp>
        <p:nvSpPr>
          <p:cNvPr id="441" name="Google Shape;441;p48"/>
          <p:cNvSpPr txBox="1"/>
          <p:nvPr>
            <p:ph type="title"/>
          </p:nvPr>
        </p:nvSpPr>
        <p:spPr>
          <a:xfrm>
            <a:off x="0" y="1"/>
            <a:ext cx="12064180" cy="663676"/>
          </a:xfrm>
          <a:prstGeom prst="rect">
            <a:avLst/>
          </a:prstGeom>
          <a:noFill/>
          <a:ln>
            <a:noFill/>
          </a:ln>
        </p:spPr>
        <p:txBody>
          <a:bodyPr anchorCtr="0" anchor="ctr" bIns="45700" lIns="91425" spcFirstLastPara="1" rIns="91425" wrap="square" tIns="45700">
            <a:noAutofit/>
          </a:bodyPr>
          <a:lstStyle/>
          <a:p>
            <a:pPr indent="0" lvl="0" marL="0" rtl="0" algn="ctr">
              <a:spcBef>
                <a:spcPts val="0"/>
              </a:spcBef>
              <a:spcAft>
                <a:spcPts val="0"/>
              </a:spcAft>
              <a:buNone/>
            </a:pPr>
            <a:r>
              <a:rPr i="1" lang="en-US" sz="4000"/>
              <a:t>THE END</a:t>
            </a:r>
            <a:endParaRPr i="1" sz="4000"/>
          </a:p>
        </p:txBody>
      </p:sp>
      <p:sp>
        <p:nvSpPr>
          <p:cNvPr id="442" name="Google Shape;442;p48"/>
          <p:cNvSpPr txBox="1"/>
          <p:nvPr>
            <p:ph idx="1" type="body"/>
          </p:nvPr>
        </p:nvSpPr>
        <p:spPr>
          <a:xfrm>
            <a:off x="250722" y="663677"/>
            <a:ext cx="11302181" cy="6489291"/>
          </a:xfrm>
          <a:prstGeom prst="rect">
            <a:avLst/>
          </a:prstGeom>
          <a:noFill/>
          <a:ln>
            <a:noFill/>
          </a:ln>
        </p:spPr>
        <p:txBody>
          <a:bodyPr anchorCtr="0" anchor="t" bIns="45700" lIns="91425" spcFirstLastPara="1" rIns="91425" wrap="square" tIns="45700">
            <a:noAutofit/>
          </a:bodyPr>
          <a:lstStyle/>
          <a:p>
            <a:pPr indent="0" lvl="0" marL="0" rtl="0" algn="l">
              <a:spcBef>
                <a:spcPts val="0"/>
              </a:spcBef>
              <a:spcAft>
                <a:spcPts val="0"/>
              </a:spcAft>
              <a:buClr>
                <a:schemeClr val="dk1"/>
              </a:buClr>
              <a:buSzPts val="3200"/>
              <a:buNone/>
            </a:pPr>
            <a:r>
              <a:rPr lang="en-US"/>
              <a:t> </a:t>
            </a:r>
            <a:endParaRPr/>
          </a:p>
          <a:p>
            <a:pPr indent="-342900" lvl="0" marL="342900" rtl="0" algn="l">
              <a:spcBef>
                <a:spcPts val="640"/>
              </a:spcBef>
              <a:spcAft>
                <a:spcPts val="0"/>
              </a:spcAft>
              <a:buClr>
                <a:schemeClr val="dk1"/>
              </a:buClr>
              <a:buSzPts val="3200"/>
              <a:buFont typeface="Arial"/>
              <a:buChar char="•"/>
            </a:pPr>
            <a:r>
              <a:rPr lang="en-US"/>
              <a:t>We have come to the end of Lecture one for week one </a:t>
            </a:r>
            <a:endParaRPr/>
          </a:p>
          <a:p>
            <a:pPr indent="-342900" lvl="0" marL="342900" rtl="0" algn="l">
              <a:spcBef>
                <a:spcPts val="640"/>
              </a:spcBef>
              <a:spcAft>
                <a:spcPts val="0"/>
              </a:spcAft>
              <a:buClr>
                <a:schemeClr val="dk1"/>
              </a:buClr>
              <a:buSzPts val="3200"/>
              <a:buFont typeface="Arial"/>
              <a:buChar char="•"/>
            </a:pPr>
            <a:r>
              <a:rPr lang="en-US"/>
              <a:t>It was  nice having you in this class</a:t>
            </a:r>
            <a:endParaRPr/>
          </a:p>
          <a:p>
            <a:pPr indent="-342900" lvl="0" marL="342900" rtl="0" algn="l">
              <a:spcBef>
                <a:spcPts val="640"/>
              </a:spcBef>
              <a:spcAft>
                <a:spcPts val="0"/>
              </a:spcAft>
              <a:buClr>
                <a:schemeClr val="dk1"/>
              </a:buClr>
              <a:buSzPts val="3200"/>
              <a:buFont typeface="Arial"/>
              <a:buChar char="•"/>
            </a:pPr>
            <a:r>
              <a:rPr lang="en-US"/>
              <a:t>See you in the next class</a:t>
            </a:r>
            <a:endParaRPr/>
          </a:p>
        </p:txBody>
      </p:sp>
    </p:spTree>
  </p:cSld>
  <p:clrMapOvr>
    <a:masterClrMapping/>
  </p:clrMapOvr>
</p:sld>
</file>

<file path=ppt/theme/theme1.xml><?xml version="1.0" encoding="utf-8"?>
<a:theme xmlns:a="http://schemas.openxmlformats.org/drawingml/2006/main" xmlns:r="http://schemas.openxmlformats.org/officeDocument/2006/relationships" name="Theme1">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Custom Design">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2022-03-11T15:32:41Z</dcterms:created>
  <dc:creator>Dr. John N. Kamau</dc:creator>
</cp:coreProperties>
</file>