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29.xml"/>
  <Override ContentType="application/vnd.openxmlformats-officedocument.presentationml.notesSlide+xml" PartName="/ppt/notesSlides/notesSlide32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28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24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25.xml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0.xml"/>
  <Override ContentType="application/vnd.openxmlformats-officedocument.presentationml.notesSlide+xml" PartName="/ppt/notesSlides/notesSlide22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6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31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27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3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16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17.xml"/>
  <Override ContentType="application/vnd.openxmlformats-officedocument.presentationml.slideLayout+xml" PartName="/ppt/slideLayouts/slideLayout14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30.xml"/>
  <Override ContentType="application/vnd.openxmlformats-officedocument.presentationml.slide+xml" PartName="/ppt/slides/slide22.xml"/>
  <Override ContentType="application/vnd.openxmlformats-officedocument.presentationml.slide+xml" PartName="/ppt/slides/slide26.xml"/>
  <Override ContentType="application/vnd.openxmlformats-officedocument.presentationml.slide+xml" PartName="/ppt/slides/slide19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25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29.xml"/>
  <Override ContentType="application/vnd.openxmlformats-officedocument.presentationml.slide+xml" PartName="/ppt/slides/slide24.xml"/>
  <Override ContentType="application/vnd.openxmlformats-officedocument.presentationml.slide+xml" PartName="/ppt/slides/slide11.xml"/>
  <Override ContentType="application/vnd.openxmlformats-officedocument.presentationml.slide+xml" PartName="/ppt/slides/slide32.xml"/>
  <Override ContentType="application/vnd.openxmlformats-officedocument.presentationml.slide+xml" PartName="/ppt/slides/slide1.xml"/>
  <Override ContentType="application/vnd.openxmlformats-officedocument.presentationml.slide+xml" PartName="/ppt/slides/slide28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31.xml"/>
  <Override ContentType="application/vnd.openxmlformats-officedocument.presentationml.slide+xml" PartName="/ppt/slides/slide23.xml"/>
  <Override ContentType="application/vnd.openxmlformats-officedocument.presentationml.slide+xml" PartName="/ppt/slides/slide27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48" r:id="rId3"/>
  </p:sldMasterIdLst>
  <p:notesMasterIdLst>
    <p:notesMasterId r:id="rId4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275" r:id="rId24"/>
    <p:sldId id="276" r:id="rId25"/>
    <p:sldId id="277" r:id="rId26"/>
    <p:sldId id="278" r:id="rId27"/>
    <p:sldId id="279" r:id="rId28"/>
    <p:sldId id="280" r:id="rId29"/>
    <p:sldId id="281" r:id="rId30"/>
    <p:sldId id="282" r:id="rId31"/>
    <p:sldId id="283" r:id="rId32"/>
    <p:sldId id="284" r:id="rId33"/>
    <p:sldId id="285" r:id="rId34"/>
    <p:sldId id="286" r:id="rId35"/>
    <p:sldId id="287" r:id="rId36"/>
  </p:sldIdLst>
  <p:sldSz cy="6858000" cx="12192000"/>
  <p:notesSz cx="6858000" cy="9144000"/>
  <p:embeddedFontLst>
    <p:embeddedFont>
      <p:font typeface="Garamond"/>
      <p:regular r:id="rId37"/>
      <p:bold r:id="rId38"/>
      <p:italic r:id="rId39"/>
      <p:boldItalic r:id="rId40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GoogleSlidesCustomDataVersion2">
      <go:slidesCustomData xmlns:go="http://customooxmlschemas.google.com/" r:id="rId41" roundtripDataSignature="AMtx7mjWgsTlFSi+1RbQZAU+Ut6zxJTrvg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_rels/presentation.xml.rels><?xml version="1.0" encoding="UTF-8" standalone="yes"?><Relationships xmlns="http://schemas.openxmlformats.org/package/2006/relationships"><Relationship Id="rId40" Type="http://schemas.openxmlformats.org/officeDocument/2006/relationships/font" Target="fonts/Garamond-boldItalic.fntdata"/><Relationship Id="rId20" Type="http://schemas.openxmlformats.org/officeDocument/2006/relationships/slide" Target="slides/slide16.xml"/><Relationship Id="rId41" Type="http://customschemas.google.com/relationships/presentationmetadata" Target="metadata"/><Relationship Id="rId22" Type="http://schemas.openxmlformats.org/officeDocument/2006/relationships/slide" Target="slides/slide18.xml"/><Relationship Id="rId21" Type="http://schemas.openxmlformats.org/officeDocument/2006/relationships/slide" Target="slides/slide17.xml"/><Relationship Id="rId24" Type="http://schemas.openxmlformats.org/officeDocument/2006/relationships/slide" Target="slides/slide20.xml"/><Relationship Id="rId23" Type="http://schemas.openxmlformats.org/officeDocument/2006/relationships/slide" Target="slides/slide19.xml"/><Relationship Id="rId1" Type="http://schemas.openxmlformats.org/officeDocument/2006/relationships/theme" Target="theme/theme2.xml"/><Relationship Id="rId2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4" Type="http://schemas.openxmlformats.org/officeDocument/2006/relationships/notesMaster" Target="notesMasters/notesMaster1.xml"/><Relationship Id="rId9" Type="http://schemas.openxmlformats.org/officeDocument/2006/relationships/slide" Target="slides/slide5.xml"/><Relationship Id="rId26" Type="http://schemas.openxmlformats.org/officeDocument/2006/relationships/slide" Target="slides/slide22.xml"/><Relationship Id="rId25" Type="http://schemas.openxmlformats.org/officeDocument/2006/relationships/slide" Target="slides/slide21.xml"/><Relationship Id="rId28" Type="http://schemas.openxmlformats.org/officeDocument/2006/relationships/slide" Target="slides/slide24.xml"/><Relationship Id="rId27" Type="http://schemas.openxmlformats.org/officeDocument/2006/relationships/slide" Target="slides/slide23.xml"/><Relationship Id="rId5" Type="http://schemas.openxmlformats.org/officeDocument/2006/relationships/slide" Target="slides/slide1.xml"/><Relationship Id="rId6" Type="http://schemas.openxmlformats.org/officeDocument/2006/relationships/slide" Target="slides/slide2.xml"/><Relationship Id="rId29" Type="http://schemas.openxmlformats.org/officeDocument/2006/relationships/slide" Target="slides/slide25.xml"/><Relationship Id="rId7" Type="http://schemas.openxmlformats.org/officeDocument/2006/relationships/slide" Target="slides/slide3.xml"/><Relationship Id="rId8" Type="http://schemas.openxmlformats.org/officeDocument/2006/relationships/slide" Target="slides/slide4.xml"/><Relationship Id="rId31" Type="http://schemas.openxmlformats.org/officeDocument/2006/relationships/slide" Target="slides/slide27.xml"/><Relationship Id="rId30" Type="http://schemas.openxmlformats.org/officeDocument/2006/relationships/slide" Target="slides/slide26.xml"/><Relationship Id="rId11" Type="http://schemas.openxmlformats.org/officeDocument/2006/relationships/slide" Target="slides/slide7.xml"/><Relationship Id="rId33" Type="http://schemas.openxmlformats.org/officeDocument/2006/relationships/slide" Target="slides/slide29.xml"/><Relationship Id="rId10" Type="http://schemas.openxmlformats.org/officeDocument/2006/relationships/slide" Target="slides/slide6.xml"/><Relationship Id="rId32" Type="http://schemas.openxmlformats.org/officeDocument/2006/relationships/slide" Target="slides/slide28.xml"/><Relationship Id="rId13" Type="http://schemas.openxmlformats.org/officeDocument/2006/relationships/slide" Target="slides/slide9.xml"/><Relationship Id="rId35" Type="http://schemas.openxmlformats.org/officeDocument/2006/relationships/slide" Target="slides/slide31.xml"/><Relationship Id="rId12" Type="http://schemas.openxmlformats.org/officeDocument/2006/relationships/slide" Target="slides/slide8.xml"/><Relationship Id="rId34" Type="http://schemas.openxmlformats.org/officeDocument/2006/relationships/slide" Target="slides/slide30.xml"/><Relationship Id="rId15" Type="http://schemas.openxmlformats.org/officeDocument/2006/relationships/slide" Target="slides/slide11.xml"/><Relationship Id="rId37" Type="http://schemas.openxmlformats.org/officeDocument/2006/relationships/font" Target="fonts/Garamond-regular.fntdata"/><Relationship Id="rId14" Type="http://schemas.openxmlformats.org/officeDocument/2006/relationships/slide" Target="slides/slide10.xml"/><Relationship Id="rId36" Type="http://schemas.openxmlformats.org/officeDocument/2006/relationships/slide" Target="slides/slide32.xml"/><Relationship Id="rId17" Type="http://schemas.openxmlformats.org/officeDocument/2006/relationships/slide" Target="slides/slide13.xml"/><Relationship Id="rId39" Type="http://schemas.openxmlformats.org/officeDocument/2006/relationships/font" Target="fonts/Garamond-italic.fntdata"/><Relationship Id="rId16" Type="http://schemas.openxmlformats.org/officeDocument/2006/relationships/slide" Target="slides/slide12.xml"/><Relationship Id="rId38" Type="http://schemas.openxmlformats.org/officeDocument/2006/relationships/font" Target="fonts/Garamond-bold.fntdata"/><Relationship Id="rId19" Type="http://schemas.openxmlformats.org/officeDocument/2006/relationships/slide" Target="slides/slide15.xml"/><Relationship Id="rId18" Type="http://schemas.openxmlformats.org/officeDocument/2006/relationships/slide" Target="slides/slide14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7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oogle Shape;148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9" name="Google Shape;149;p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3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Google Shape;154;p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5" name="Google Shape;155;p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9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Google Shape;160;p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1" name="Google Shape;161;p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5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p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7" name="Google Shape;167;p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Google Shape;172;p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3" name="Google Shape;173;p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7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Google Shape;178;p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9" name="Google Shape;179;p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3" name="Shape 1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Google Shape;184;p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5" name="Google Shape;185;p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9" name="Shape 1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Google Shape;190;p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1" name="Google Shape;191;p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5" name="Shape 1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Google Shape;196;p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7" name="Google Shape;197;p9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" name="Google Shape;202;p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3" name="Google Shape;203;p10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7" name="Shape 2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" name="Google Shape;208;p1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9" name="Google Shape;209;p1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3" name="Shape 2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" name="Google Shape;214;p1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15" name="Google Shape;215;p1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9" name="Shape 2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" name="Google Shape;220;p1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21" name="Google Shape;221;p1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5" name="Shape 2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" name="Google Shape;226;p1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27" name="Google Shape;227;p1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1" name="Shape 2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2" name="Google Shape;232;p1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33" name="Google Shape;233;p1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7" name="Shape 2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8" name="Google Shape;238;p1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39" name="Google Shape;239;p1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3" name="Shape 2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4" name="Google Shape;244;p1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45" name="Google Shape;245;p1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9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" name="Google Shape;250;p1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51" name="Google Shape;251;p1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5" name="Shape 2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" name="Google Shape;256;p1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57" name="Google Shape;257;p19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61" name="Shape 2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2" name="Google Shape;262;p2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63" name="Google Shape;263;p20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67" name="Shape 2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8" name="Google Shape;268;p2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69" name="Google Shape;269;p2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73" name="Shape 2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4" name="Google Shape;274;p2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75" name="Google Shape;275;p2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79" name="Shape 2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" name="Google Shape;280;p2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81" name="Google Shape;281;p2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85" name="Shape 2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" name="Google Shape;286;p2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87" name="Google Shape;287;p2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91" name="Shape 2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2" name="Google Shape;292;p2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93" name="Google Shape;293;p2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97" name="Shape 2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8" name="Google Shape;298;p2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99" name="Google Shape;299;p2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03" name="Shape 3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4" name="Google Shape;304;p2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05" name="Google Shape;305;p2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09" name="Shape 3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0" name="Google Shape;310;p2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11" name="Google Shape;311;p2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15" name="Shape 3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6" name="Google Shape;316;p2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17" name="Google Shape;317;p29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20" name="Shape 3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1" name="Google Shape;321;p3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22" name="Google Shape;322;p30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26" name="Shape 3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" name="Google Shape;327;p3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28" name="Google Shape;328;p3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32" name="Shape 3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3" name="Google Shape;333;p3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34" name="Google Shape;334;p3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Relationship Id="rId3" Type="http://schemas.openxmlformats.org/officeDocument/2006/relationships/image" Target="../media/image4.png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showMasterSp="0" type="title">
  <p:cSld name="TITLE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oogle Shape;17;p34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descr="HD-PanelTitleR1.png" id="18" name="Google Shape;18;p34"/>
            <p:cNvPicPr preferRelativeResize="0"/>
            <p:nvPr/>
          </p:nvPicPr>
          <p:blipFill rotWithShape="1">
            <a:blip r:embed="rId2">
              <a:alphaModFix/>
            </a:blip>
            <a:srcRect b="0" l="0" r="0" t="0"/>
            <a:stretch/>
          </p:blipFill>
          <p:spPr>
            <a:xfrm>
              <a:off x="0" y="0"/>
              <a:ext cx="12188825" cy="6856214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9" name="Google Shape;19;p34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cap="flat" cmpd="sng" w="15875">
              <a:solidFill>
                <a:schemeClr val="accent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pic>
          <p:nvPicPr>
            <p:cNvPr descr="HDRibbonTitle-UniformTrim.png" id="20" name="Google Shape;20;p34"/>
            <p:cNvPicPr preferRelativeResize="0"/>
            <p:nvPr/>
          </p:nvPicPr>
          <p:blipFill rotWithShape="1">
            <a:blip r:embed="rId3">
              <a:alphaModFix/>
            </a:blip>
            <a:srcRect b="0" l="0" r="0" t="0"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descr="HDRibbonTitle-UniformTrim.png" id="21" name="Google Shape;21;p34"/>
            <p:cNvPicPr preferRelativeResize="0"/>
            <p:nvPr/>
          </p:nvPicPr>
          <p:blipFill rotWithShape="1">
            <a:blip r:embed="rId3">
              <a:alphaModFix/>
            </a:blip>
            <a:srcRect b="0" l="0" r="0" t="0"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22" name="Google Shape;22;p34"/>
          <p:cNvSpPr txBox="1"/>
          <p:nvPr>
            <p:ph type="ctrTitle"/>
          </p:nvPr>
        </p:nvSpPr>
        <p:spPr>
          <a:xfrm>
            <a:off x="2692398" y="1871131"/>
            <a:ext cx="6815669" cy="1515533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5400"/>
              <a:buFont typeface="Garamond"/>
              <a:buNone/>
              <a:defRPr sz="5400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3" name="Google Shape;23;p34"/>
          <p:cNvSpPr txBox="1"/>
          <p:nvPr>
            <p:ph idx="1" type="subTitle"/>
          </p:nvPr>
        </p:nvSpPr>
        <p:spPr>
          <a:xfrm>
            <a:off x="2692398" y="3657597"/>
            <a:ext cx="6815669" cy="132080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spcBef>
                <a:spcPts val="420"/>
              </a:spcBef>
              <a:spcAft>
                <a:spcPts val="0"/>
              </a:spcAft>
              <a:buSzPts val="2415"/>
              <a:buNone/>
              <a:defRPr sz="2100">
                <a:solidFill>
                  <a:schemeClr val="dk1"/>
                </a:solidFill>
              </a:defRPr>
            </a:lvl1pPr>
            <a:lvl2pPr lvl="1" algn="ctr">
              <a:spcBef>
                <a:spcPts val="600"/>
              </a:spcBef>
              <a:spcAft>
                <a:spcPts val="0"/>
              </a:spcAft>
              <a:buSzPts val="2300"/>
              <a:buNone/>
              <a:defRPr>
                <a:solidFill>
                  <a:srgbClr val="888888"/>
                </a:solidFill>
              </a:defRPr>
            </a:lvl2pPr>
            <a:lvl3pPr lvl="2" algn="ctr">
              <a:spcBef>
                <a:spcPts val="600"/>
              </a:spcBef>
              <a:spcAft>
                <a:spcPts val="0"/>
              </a:spcAft>
              <a:buSzPts val="2070"/>
              <a:buNone/>
              <a:defRPr>
                <a:solidFill>
                  <a:srgbClr val="888888"/>
                </a:solidFill>
              </a:defRPr>
            </a:lvl3pPr>
            <a:lvl4pPr lvl="3" algn="ctr">
              <a:spcBef>
                <a:spcPts val="600"/>
              </a:spcBef>
              <a:spcAft>
                <a:spcPts val="0"/>
              </a:spcAft>
              <a:buSzPts val="1840"/>
              <a:buNone/>
              <a:defRPr>
                <a:solidFill>
                  <a:srgbClr val="888888"/>
                </a:solidFill>
              </a:defRPr>
            </a:lvl4pPr>
            <a:lvl5pPr lvl="4" algn="ctr">
              <a:spcBef>
                <a:spcPts val="600"/>
              </a:spcBef>
              <a:spcAft>
                <a:spcPts val="0"/>
              </a:spcAft>
              <a:buSzPts val="1610"/>
              <a:buNone/>
              <a:defRPr>
                <a:solidFill>
                  <a:srgbClr val="888888"/>
                </a:solidFill>
              </a:defRPr>
            </a:lvl5pPr>
            <a:lvl6pPr lvl="5" algn="ctr">
              <a:spcBef>
                <a:spcPts val="600"/>
              </a:spcBef>
              <a:spcAft>
                <a:spcPts val="0"/>
              </a:spcAft>
              <a:buSzPts val="1610"/>
              <a:buNone/>
              <a:defRPr>
                <a:solidFill>
                  <a:srgbClr val="888888"/>
                </a:solidFill>
              </a:defRPr>
            </a:lvl6pPr>
            <a:lvl7pPr lvl="6" algn="ctr">
              <a:spcBef>
                <a:spcPts val="600"/>
              </a:spcBef>
              <a:spcAft>
                <a:spcPts val="0"/>
              </a:spcAft>
              <a:buSzPts val="1610"/>
              <a:buNone/>
              <a:defRPr>
                <a:solidFill>
                  <a:srgbClr val="888888"/>
                </a:solidFill>
              </a:defRPr>
            </a:lvl7pPr>
            <a:lvl8pPr lvl="7" algn="ctr">
              <a:spcBef>
                <a:spcPts val="600"/>
              </a:spcBef>
              <a:spcAft>
                <a:spcPts val="0"/>
              </a:spcAft>
              <a:buSzPts val="1610"/>
              <a:buNone/>
              <a:defRPr>
                <a:solidFill>
                  <a:srgbClr val="888888"/>
                </a:solidFill>
              </a:defRPr>
            </a:lvl8pPr>
            <a:lvl9pPr lvl="8" algn="ctr">
              <a:spcBef>
                <a:spcPts val="600"/>
              </a:spcBef>
              <a:spcAft>
                <a:spcPts val="600"/>
              </a:spcAft>
              <a:buSzPts val="1610"/>
              <a:buNone/>
              <a:defRPr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24" name="Google Shape;24;p34"/>
          <p:cNvSpPr txBox="1"/>
          <p:nvPr>
            <p:ph idx="10" type="dt"/>
          </p:nvPr>
        </p:nvSpPr>
        <p:spPr>
          <a:xfrm>
            <a:off x="7983232" y="5037663"/>
            <a:ext cx="897467" cy="279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34"/>
          <p:cNvSpPr txBox="1"/>
          <p:nvPr>
            <p:ph idx="11" type="ftr"/>
          </p:nvPr>
        </p:nvSpPr>
        <p:spPr>
          <a:xfrm>
            <a:off x="2692397" y="5037663"/>
            <a:ext cx="5214635" cy="279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6" name="Google Shape;26;p34"/>
          <p:cNvSpPr txBox="1"/>
          <p:nvPr>
            <p:ph idx="12" type="sldNum"/>
          </p:nvPr>
        </p:nvSpPr>
        <p:spPr>
          <a:xfrm>
            <a:off x="8956900" y="5037663"/>
            <a:ext cx="551167" cy="279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cxnSp>
        <p:nvCxnSpPr>
          <p:cNvPr id="27" name="Google Shape;27;p34"/>
          <p:cNvCxnSpPr/>
          <p:nvPr/>
        </p:nvCxnSpPr>
        <p:spPr>
          <a:xfrm>
            <a:off x="2692399" y="3522131"/>
            <a:ext cx="6815668" cy="0"/>
          </a:xfrm>
          <a:prstGeom prst="straightConnector1">
            <a:avLst/>
          </a:prstGeom>
          <a:noFill/>
          <a:ln cap="flat" cmpd="sng" w="15875">
            <a:solidFill>
              <a:schemeClr val="accent1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9" name="Google Shape;29;p35"/>
          <p:cNvCxnSpPr/>
          <p:nvPr/>
        </p:nvCxnSpPr>
        <p:spPr>
          <a:xfrm>
            <a:off x="1396169" y="2421466"/>
            <a:ext cx="9407298" cy="0"/>
          </a:xfrm>
          <a:prstGeom prst="straightConnector1">
            <a:avLst/>
          </a:prstGeom>
          <a:noFill/>
          <a:ln cap="flat" cmpd="sng" w="15875">
            <a:solidFill>
              <a:schemeClr val="accent1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30" name="Google Shape;30;p35"/>
          <p:cNvSpPr txBox="1"/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35"/>
          <p:cNvSpPr txBox="1"/>
          <p:nvPr>
            <p:ph idx="1" type="body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60045" lvl="0" marL="457200" algn="l">
              <a:spcBef>
                <a:spcPts val="360"/>
              </a:spcBef>
              <a:spcAft>
                <a:spcPts val="0"/>
              </a:spcAft>
              <a:buSzPts val="2070"/>
              <a:buChar char="•"/>
              <a:defRPr/>
            </a:lvl1pPr>
            <a:lvl2pPr indent="-360044" lvl="1" marL="914400" algn="l"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2pPr>
            <a:lvl3pPr indent="-360044" lvl="2" marL="1371600" algn="l"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3pPr>
            <a:lvl4pPr indent="-360044" lvl="3" marL="1828800" algn="l"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4pPr>
            <a:lvl5pPr indent="-360045" lvl="4" marL="2286000" algn="l"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5pPr>
            <a:lvl6pPr indent="-360045" lvl="5" marL="2743200" algn="l"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6pPr>
            <a:lvl7pPr indent="-360045" lvl="6" marL="3200400" algn="l"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7pPr>
            <a:lvl8pPr indent="-360045" lvl="7" marL="3657600" algn="l"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8pPr>
            <a:lvl9pPr indent="-360045" lvl="8" marL="4114800" algn="l">
              <a:spcBef>
                <a:spcPts val="600"/>
              </a:spcBef>
              <a:spcAft>
                <a:spcPts val="600"/>
              </a:spcAft>
              <a:buSzPts val="2070"/>
              <a:buChar char="•"/>
              <a:defRPr/>
            </a:lvl9pPr>
          </a:lstStyle>
          <a:p/>
        </p:txBody>
      </p:sp>
      <p:sp>
        <p:nvSpPr>
          <p:cNvPr id="32" name="Google Shape;32;p35"/>
          <p:cNvSpPr txBox="1"/>
          <p:nvPr>
            <p:ph idx="10" type="dt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3" name="Google Shape;33;p35"/>
          <p:cNvSpPr txBox="1"/>
          <p:nvPr>
            <p:ph idx="11" type="ftr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4" name="Google Shape;34;p35"/>
          <p:cNvSpPr txBox="1"/>
          <p:nvPr>
            <p:ph idx="12" type="sldNum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36"/>
          <p:cNvSpPr txBox="1"/>
          <p:nvPr>
            <p:ph idx="10" type="dt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7" name="Google Shape;37;p36"/>
          <p:cNvSpPr txBox="1"/>
          <p:nvPr>
            <p:ph idx="11" type="ftr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36"/>
          <p:cNvSpPr txBox="1"/>
          <p:nvPr>
            <p:ph idx="12" type="sldNum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39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Google Shape;40;p37"/>
          <p:cNvSpPr txBox="1"/>
          <p:nvPr>
            <p:ph type="title"/>
          </p:nvPr>
        </p:nvSpPr>
        <p:spPr>
          <a:xfrm>
            <a:off x="2015069" y="1752606"/>
            <a:ext cx="8158688" cy="1822514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4400"/>
              <a:buFont typeface="Garamond"/>
              <a:buNone/>
              <a:defRPr b="0" sz="4400" cap="none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1" name="Google Shape;41;p37"/>
          <p:cNvSpPr txBox="1"/>
          <p:nvPr>
            <p:ph idx="1" type="body"/>
          </p:nvPr>
        </p:nvSpPr>
        <p:spPr>
          <a:xfrm>
            <a:off x="2015067" y="3846051"/>
            <a:ext cx="8158690" cy="95454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ctr">
              <a:spcBef>
                <a:spcPts val="480"/>
              </a:spcBef>
              <a:spcAft>
                <a:spcPts val="0"/>
              </a:spcAft>
              <a:buSzPts val="2760"/>
              <a:buNone/>
              <a:defRPr sz="2400">
                <a:solidFill>
                  <a:schemeClr val="dk1"/>
                </a:solidFill>
              </a:defRPr>
            </a:lvl1pPr>
            <a:lvl2pPr indent="-228600" lvl="1" marL="914400" algn="l">
              <a:spcBef>
                <a:spcPts val="600"/>
              </a:spcBef>
              <a:spcAft>
                <a:spcPts val="0"/>
              </a:spcAft>
              <a:buSzPts val="2070"/>
              <a:buNone/>
              <a:defRPr sz="1800">
                <a:solidFill>
                  <a:srgbClr val="888888"/>
                </a:solidFill>
              </a:defRPr>
            </a:lvl2pPr>
            <a:lvl3pPr indent="-228600" lvl="2" marL="1371600" algn="l">
              <a:spcBef>
                <a:spcPts val="600"/>
              </a:spcBef>
              <a:spcAft>
                <a:spcPts val="0"/>
              </a:spcAft>
              <a:buSzPts val="1840"/>
              <a:buNone/>
              <a:defRPr sz="1600">
                <a:solidFill>
                  <a:srgbClr val="888888"/>
                </a:solidFill>
              </a:defRPr>
            </a:lvl3pPr>
            <a:lvl4pPr indent="-228600" lvl="3" marL="1828800" algn="l">
              <a:spcBef>
                <a:spcPts val="600"/>
              </a:spcBef>
              <a:spcAft>
                <a:spcPts val="0"/>
              </a:spcAft>
              <a:buSzPts val="1610"/>
              <a:buNone/>
              <a:defRPr sz="1400">
                <a:solidFill>
                  <a:srgbClr val="888888"/>
                </a:solidFill>
              </a:defRPr>
            </a:lvl4pPr>
            <a:lvl5pPr indent="-228600" lvl="4" marL="2286000" algn="l">
              <a:spcBef>
                <a:spcPts val="600"/>
              </a:spcBef>
              <a:spcAft>
                <a:spcPts val="0"/>
              </a:spcAft>
              <a:buSzPts val="1610"/>
              <a:buNone/>
              <a:defRPr sz="1400">
                <a:solidFill>
                  <a:srgbClr val="888888"/>
                </a:solidFill>
              </a:defRPr>
            </a:lvl5pPr>
            <a:lvl6pPr indent="-228600" lvl="5" marL="2743200" algn="l">
              <a:spcBef>
                <a:spcPts val="600"/>
              </a:spcBef>
              <a:spcAft>
                <a:spcPts val="0"/>
              </a:spcAft>
              <a:buSzPts val="1610"/>
              <a:buNone/>
              <a:defRPr sz="1400">
                <a:solidFill>
                  <a:srgbClr val="888888"/>
                </a:solidFill>
              </a:defRPr>
            </a:lvl6pPr>
            <a:lvl7pPr indent="-228600" lvl="6" marL="3200400" algn="l">
              <a:spcBef>
                <a:spcPts val="600"/>
              </a:spcBef>
              <a:spcAft>
                <a:spcPts val="0"/>
              </a:spcAft>
              <a:buSzPts val="1610"/>
              <a:buNone/>
              <a:defRPr sz="1400">
                <a:solidFill>
                  <a:srgbClr val="888888"/>
                </a:solidFill>
              </a:defRPr>
            </a:lvl7pPr>
            <a:lvl8pPr indent="-228600" lvl="7" marL="3657600" algn="l">
              <a:spcBef>
                <a:spcPts val="600"/>
              </a:spcBef>
              <a:spcAft>
                <a:spcPts val="0"/>
              </a:spcAft>
              <a:buSzPts val="1610"/>
              <a:buNone/>
              <a:defRPr sz="1400">
                <a:solidFill>
                  <a:srgbClr val="888888"/>
                </a:solidFill>
              </a:defRPr>
            </a:lvl8pPr>
            <a:lvl9pPr indent="-228600" lvl="8" marL="4114800" algn="l">
              <a:spcBef>
                <a:spcPts val="600"/>
              </a:spcBef>
              <a:spcAft>
                <a:spcPts val="600"/>
              </a:spcAft>
              <a:buSzPts val="1610"/>
              <a:buNone/>
              <a:defRPr sz="14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42" name="Google Shape;42;p37"/>
          <p:cNvSpPr txBox="1"/>
          <p:nvPr>
            <p:ph idx="10" type="dt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3" name="Google Shape;43;p37"/>
          <p:cNvSpPr txBox="1"/>
          <p:nvPr>
            <p:ph idx="11" type="ftr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4" name="Google Shape;44;p37"/>
          <p:cNvSpPr txBox="1"/>
          <p:nvPr>
            <p:ph idx="12" type="sldNum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cxnSp>
        <p:nvCxnSpPr>
          <p:cNvPr id="45" name="Google Shape;45;p37"/>
          <p:cNvCxnSpPr/>
          <p:nvPr/>
        </p:nvCxnSpPr>
        <p:spPr>
          <a:xfrm>
            <a:off x="2012723" y="3710585"/>
            <a:ext cx="8163380" cy="0"/>
          </a:xfrm>
          <a:prstGeom prst="straightConnector1">
            <a:avLst/>
          </a:prstGeom>
          <a:noFill/>
          <a:ln cap="flat" cmpd="sng" w="15875">
            <a:solidFill>
              <a:schemeClr val="accent1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46" name="Shape 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7" name="Google Shape;47;p38"/>
          <p:cNvCxnSpPr/>
          <p:nvPr/>
        </p:nvCxnSpPr>
        <p:spPr>
          <a:xfrm>
            <a:off x="1396169" y="2421466"/>
            <a:ext cx="9407298" cy="0"/>
          </a:xfrm>
          <a:prstGeom prst="straightConnector1">
            <a:avLst/>
          </a:prstGeom>
          <a:noFill/>
          <a:ln cap="flat" cmpd="sng" w="15875">
            <a:solidFill>
              <a:schemeClr val="accent1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48" name="Google Shape;48;p38"/>
          <p:cNvSpPr txBox="1"/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9" name="Google Shape;49;p38"/>
          <p:cNvSpPr txBox="1"/>
          <p:nvPr>
            <p:ph idx="1" type="body"/>
          </p:nvPr>
        </p:nvSpPr>
        <p:spPr>
          <a:xfrm>
            <a:off x="1298448" y="2560320"/>
            <a:ext cx="4718304" cy="331012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60045" lvl="0" marL="457200" algn="l">
              <a:spcBef>
                <a:spcPts val="360"/>
              </a:spcBef>
              <a:spcAft>
                <a:spcPts val="0"/>
              </a:spcAft>
              <a:buSzPts val="2070"/>
              <a:buChar char="•"/>
              <a:defRPr/>
            </a:lvl1pPr>
            <a:lvl2pPr indent="-360044" lvl="1" marL="914400" algn="l"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2pPr>
            <a:lvl3pPr indent="-360044" lvl="2" marL="1371600" algn="l"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3pPr>
            <a:lvl4pPr indent="-360044" lvl="3" marL="1828800" algn="l"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4pPr>
            <a:lvl5pPr indent="-360045" lvl="4" marL="2286000" algn="l"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5pPr>
            <a:lvl6pPr indent="-360045" lvl="5" marL="2743200" algn="l"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6pPr>
            <a:lvl7pPr indent="-360045" lvl="6" marL="3200400" algn="l"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7pPr>
            <a:lvl8pPr indent="-360045" lvl="7" marL="3657600" algn="l"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8pPr>
            <a:lvl9pPr indent="-360045" lvl="8" marL="4114800" algn="l">
              <a:spcBef>
                <a:spcPts val="600"/>
              </a:spcBef>
              <a:spcAft>
                <a:spcPts val="600"/>
              </a:spcAft>
              <a:buSzPts val="2070"/>
              <a:buChar char="•"/>
              <a:defRPr/>
            </a:lvl9pPr>
          </a:lstStyle>
          <a:p/>
        </p:txBody>
      </p:sp>
      <p:sp>
        <p:nvSpPr>
          <p:cNvPr id="50" name="Google Shape;50;p38"/>
          <p:cNvSpPr txBox="1"/>
          <p:nvPr>
            <p:ph idx="2" type="body"/>
          </p:nvPr>
        </p:nvSpPr>
        <p:spPr>
          <a:xfrm>
            <a:off x="6181344" y="2560320"/>
            <a:ext cx="4718304" cy="331012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60045" lvl="0" marL="457200" algn="l">
              <a:spcBef>
                <a:spcPts val="360"/>
              </a:spcBef>
              <a:spcAft>
                <a:spcPts val="0"/>
              </a:spcAft>
              <a:buSzPts val="2070"/>
              <a:buChar char="•"/>
              <a:defRPr/>
            </a:lvl1pPr>
            <a:lvl2pPr indent="-360044" lvl="1" marL="914400" algn="l"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2pPr>
            <a:lvl3pPr indent="-360044" lvl="2" marL="1371600" algn="l"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3pPr>
            <a:lvl4pPr indent="-360044" lvl="3" marL="1828800" algn="l"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4pPr>
            <a:lvl5pPr indent="-360045" lvl="4" marL="2286000" algn="l"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5pPr>
            <a:lvl6pPr indent="-360045" lvl="5" marL="2743200" algn="l"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6pPr>
            <a:lvl7pPr indent="-360045" lvl="6" marL="3200400" algn="l"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7pPr>
            <a:lvl8pPr indent="-360045" lvl="7" marL="3657600" algn="l"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8pPr>
            <a:lvl9pPr indent="-360045" lvl="8" marL="4114800" algn="l">
              <a:spcBef>
                <a:spcPts val="600"/>
              </a:spcBef>
              <a:spcAft>
                <a:spcPts val="600"/>
              </a:spcAft>
              <a:buSzPts val="2070"/>
              <a:buChar char="•"/>
              <a:defRPr/>
            </a:lvl9pPr>
          </a:lstStyle>
          <a:p/>
        </p:txBody>
      </p:sp>
      <p:sp>
        <p:nvSpPr>
          <p:cNvPr id="51" name="Google Shape;51;p38"/>
          <p:cNvSpPr txBox="1"/>
          <p:nvPr>
            <p:ph idx="10" type="dt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38"/>
          <p:cNvSpPr txBox="1"/>
          <p:nvPr>
            <p:ph idx="11" type="ftr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38"/>
          <p:cNvSpPr txBox="1"/>
          <p:nvPr>
            <p:ph idx="12" type="sldNum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39"/>
          <p:cNvSpPr txBox="1"/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4400"/>
              <a:buFont typeface="Garamond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39"/>
          <p:cNvSpPr txBox="1"/>
          <p:nvPr>
            <p:ph idx="1" type="body"/>
          </p:nvPr>
        </p:nvSpPr>
        <p:spPr>
          <a:xfrm>
            <a:off x="1295400" y="2658533"/>
            <a:ext cx="4718304" cy="5762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672"/>
              </a:spcBef>
              <a:spcAft>
                <a:spcPts val="0"/>
              </a:spcAft>
              <a:buSzPts val="3220"/>
              <a:buNone/>
              <a:defRPr b="0" sz="2800">
                <a:solidFill>
                  <a:schemeClr val="accent1"/>
                </a:solidFill>
              </a:defRPr>
            </a:lvl1pPr>
            <a:lvl2pPr indent="-228600" lvl="1" marL="914400" algn="l">
              <a:spcBef>
                <a:spcPts val="600"/>
              </a:spcBef>
              <a:spcAft>
                <a:spcPts val="0"/>
              </a:spcAft>
              <a:buSzPts val="2300"/>
              <a:buNone/>
              <a:defRPr b="1" sz="2000"/>
            </a:lvl2pPr>
            <a:lvl3pPr indent="-228600" lvl="2" marL="1371600" algn="l">
              <a:spcBef>
                <a:spcPts val="600"/>
              </a:spcBef>
              <a:spcAft>
                <a:spcPts val="0"/>
              </a:spcAft>
              <a:buSzPts val="2070"/>
              <a:buNone/>
              <a:defRPr b="1" sz="1800"/>
            </a:lvl3pPr>
            <a:lvl4pPr indent="-228600" lvl="3" marL="1828800" algn="l">
              <a:spcBef>
                <a:spcPts val="600"/>
              </a:spcBef>
              <a:spcAft>
                <a:spcPts val="0"/>
              </a:spcAft>
              <a:buSzPts val="1840"/>
              <a:buNone/>
              <a:defRPr b="1" sz="1600"/>
            </a:lvl4pPr>
            <a:lvl5pPr indent="-228600" lvl="4" marL="2286000" algn="l">
              <a:spcBef>
                <a:spcPts val="600"/>
              </a:spcBef>
              <a:spcAft>
                <a:spcPts val="0"/>
              </a:spcAft>
              <a:buSzPts val="1840"/>
              <a:buNone/>
              <a:defRPr b="1" sz="1600"/>
            </a:lvl5pPr>
            <a:lvl6pPr indent="-228600" lvl="5" marL="2743200" algn="l">
              <a:spcBef>
                <a:spcPts val="600"/>
              </a:spcBef>
              <a:spcAft>
                <a:spcPts val="0"/>
              </a:spcAft>
              <a:buSzPts val="1840"/>
              <a:buNone/>
              <a:defRPr b="1" sz="1600"/>
            </a:lvl6pPr>
            <a:lvl7pPr indent="-228600" lvl="6" marL="3200400" algn="l">
              <a:spcBef>
                <a:spcPts val="600"/>
              </a:spcBef>
              <a:spcAft>
                <a:spcPts val="0"/>
              </a:spcAft>
              <a:buSzPts val="1840"/>
              <a:buNone/>
              <a:defRPr b="1" sz="1600"/>
            </a:lvl7pPr>
            <a:lvl8pPr indent="-228600" lvl="7" marL="3657600" algn="l">
              <a:spcBef>
                <a:spcPts val="600"/>
              </a:spcBef>
              <a:spcAft>
                <a:spcPts val="0"/>
              </a:spcAft>
              <a:buSzPts val="1840"/>
              <a:buNone/>
              <a:defRPr b="1" sz="1600"/>
            </a:lvl8pPr>
            <a:lvl9pPr indent="-228600" lvl="8" marL="4114800" algn="l">
              <a:spcBef>
                <a:spcPts val="600"/>
              </a:spcBef>
              <a:spcAft>
                <a:spcPts val="600"/>
              </a:spcAft>
              <a:buSzPts val="1840"/>
              <a:buNone/>
              <a:defRPr b="1" sz="1600"/>
            </a:lvl9pPr>
          </a:lstStyle>
          <a:p/>
        </p:txBody>
      </p:sp>
      <p:sp>
        <p:nvSpPr>
          <p:cNvPr id="57" name="Google Shape;57;p39"/>
          <p:cNvSpPr txBox="1"/>
          <p:nvPr>
            <p:ph idx="2" type="body"/>
          </p:nvPr>
        </p:nvSpPr>
        <p:spPr>
          <a:xfrm>
            <a:off x="1295400" y="3243262"/>
            <a:ext cx="4718304" cy="263260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60045" lvl="0" marL="457200" algn="l">
              <a:spcBef>
                <a:spcPts val="360"/>
              </a:spcBef>
              <a:spcAft>
                <a:spcPts val="0"/>
              </a:spcAft>
              <a:buSzPts val="2070"/>
              <a:buChar char="•"/>
              <a:defRPr/>
            </a:lvl1pPr>
            <a:lvl2pPr indent="-360044" lvl="1" marL="914400" algn="l"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2pPr>
            <a:lvl3pPr indent="-360044" lvl="2" marL="1371600" algn="l"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3pPr>
            <a:lvl4pPr indent="-360044" lvl="3" marL="1828800" algn="l"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4pPr>
            <a:lvl5pPr indent="-360045" lvl="4" marL="2286000" algn="l"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5pPr>
            <a:lvl6pPr indent="-360045" lvl="5" marL="2743200" algn="l"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6pPr>
            <a:lvl7pPr indent="-360045" lvl="6" marL="3200400" algn="l"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7pPr>
            <a:lvl8pPr indent="-360045" lvl="7" marL="3657600" algn="l"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8pPr>
            <a:lvl9pPr indent="-360045" lvl="8" marL="4114800" algn="l">
              <a:spcBef>
                <a:spcPts val="600"/>
              </a:spcBef>
              <a:spcAft>
                <a:spcPts val="600"/>
              </a:spcAft>
              <a:buSzPts val="2070"/>
              <a:buChar char="•"/>
              <a:defRPr/>
            </a:lvl9pPr>
          </a:lstStyle>
          <a:p/>
        </p:txBody>
      </p:sp>
      <p:sp>
        <p:nvSpPr>
          <p:cNvPr id="58" name="Google Shape;58;p39"/>
          <p:cNvSpPr txBox="1"/>
          <p:nvPr>
            <p:ph idx="3" type="body"/>
          </p:nvPr>
        </p:nvSpPr>
        <p:spPr>
          <a:xfrm>
            <a:off x="6180670" y="2658533"/>
            <a:ext cx="4718304" cy="5762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672"/>
              </a:spcBef>
              <a:spcAft>
                <a:spcPts val="0"/>
              </a:spcAft>
              <a:buSzPts val="3220"/>
              <a:buNone/>
              <a:defRPr b="0" sz="2800">
                <a:solidFill>
                  <a:schemeClr val="accent1"/>
                </a:solidFill>
              </a:defRPr>
            </a:lvl1pPr>
            <a:lvl2pPr indent="-228600" lvl="1" marL="914400" algn="l">
              <a:spcBef>
                <a:spcPts val="600"/>
              </a:spcBef>
              <a:spcAft>
                <a:spcPts val="0"/>
              </a:spcAft>
              <a:buSzPts val="2300"/>
              <a:buNone/>
              <a:defRPr b="1" sz="2000"/>
            </a:lvl2pPr>
            <a:lvl3pPr indent="-228600" lvl="2" marL="1371600" algn="l">
              <a:spcBef>
                <a:spcPts val="600"/>
              </a:spcBef>
              <a:spcAft>
                <a:spcPts val="0"/>
              </a:spcAft>
              <a:buSzPts val="2070"/>
              <a:buNone/>
              <a:defRPr b="1" sz="1800"/>
            </a:lvl3pPr>
            <a:lvl4pPr indent="-228600" lvl="3" marL="1828800" algn="l">
              <a:spcBef>
                <a:spcPts val="600"/>
              </a:spcBef>
              <a:spcAft>
                <a:spcPts val="0"/>
              </a:spcAft>
              <a:buSzPts val="1840"/>
              <a:buNone/>
              <a:defRPr b="1" sz="1600"/>
            </a:lvl4pPr>
            <a:lvl5pPr indent="-228600" lvl="4" marL="2286000" algn="l">
              <a:spcBef>
                <a:spcPts val="600"/>
              </a:spcBef>
              <a:spcAft>
                <a:spcPts val="0"/>
              </a:spcAft>
              <a:buSzPts val="1840"/>
              <a:buNone/>
              <a:defRPr b="1" sz="1600"/>
            </a:lvl5pPr>
            <a:lvl6pPr indent="-228600" lvl="5" marL="2743200" algn="l">
              <a:spcBef>
                <a:spcPts val="600"/>
              </a:spcBef>
              <a:spcAft>
                <a:spcPts val="0"/>
              </a:spcAft>
              <a:buSzPts val="1840"/>
              <a:buNone/>
              <a:defRPr b="1" sz="1600"/>
            </a:lvl6pPr>
            <a:lvl7pPr indent="-228600" lvl="6" marL="3200400" algn="l">
              <a:spcBef>
                <a:spcPts val="600"/>
              </a:spcBef>
              <a:spcAft>
                <a:spcPts val="0"/>
              </a:spcAft>
              <a:buSzPts val="1840"/>
              <a:buNone/>
              <a:defRPr b="1" sz="1600"/>
            </a:lvl7pPr>
            <a:lvl8pPr indent="-228600" lvl="7" marL="3657600" algn="l">
              <a:spcBef>
                <a:spcPts val="600"/>
              </a:spcBef>
              <a:spcAft>
                <a:spcPts val="0"/>
              </a:spcAft>
              <a:buSzPts val="1840"/>
              <a:buNone/>
              <a:defRPr b="1" sz="1600"/>
            </a:lvl8pPr>
            <a:lvl9pPr indent="-228600" lvl="8" marL="4114800" algn="l">
              <a:spcBef>
                <a:spcPts val="600"/>
              </a:spcBef>
              <a:spcAft>
                <a:spcPts val="600"/>
              </a:spcAft>
              <a:buSzPts val="1840"/>
              <a:buNone/>
              <a:defRPr b="1" sz="1600"/>
            </a:lvl9pPr>
          </a:lstStyle>
          <a:p/>
        </p:txBody>
      </p:sp>
      <p:sp>
        <p:nvSpPr>
          <p:cNvPr id="59" name="Google Shape;59;p39"/>
          <p:cNvSpPr txBox="1"/>
          <p:nvPr>
            <p:ph idx="4" type="body"/>
          </p:nvPr>
        </p:nvSpPr>
        <p:spPr>
          <a:xfrm>
            <a:off x="6180670" y="3243262"/>
            <a:ext cx="4718304" cy="263260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60045" lvl="0" marL="457200" algn="l">
              <a:spcBef>
                <a:spcPts val="360"/>
              </a:spcBef>
              <a:spcAft>
                <a:spcPts val="0"/>
              </a:spcAft>
              <a:buSzPts val="2070"/>
              <a:buChar char="•"/>
              <a:defRPr/>
            </a:lvl1pPr>
            <a:lvl2pPr indent="-360044" lvl="1" marL="914400" algn="l"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2pPr>
            <a:lvl3pPr indent="-360044" lvl="2" marL="1371600" algn="l"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3pPr>
            <a:lvl4pPr indent="-360044" lvl="3" marL="1828800" algn="l"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4pPr>
            <a:lvl5pPr indent="-360045" lvl="4" marL="2286000" algn="l"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5pPr>
            <a:lvl6pPr indent="-360045" lvl="5" marL="2743200" algn="l"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6pPr>
            <a:lvl7pPr indent="-360045" lvl="6" marL="3200400" algn="l"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7pPr>
            <a:lvl8pPr indent="-360045" lvl="7" marL="3657600" algn="l"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8pPr>
            <a:lvl9pPr indent="-360045" lvl="8" marL="4114800" algn="l">
              <a:spcBef>
                <a:spcPts val="600"/>
              </a:spcBef>
              <a:spcAft>
                <a:spcPts val="600"/>
              </a:spcAft>
              <a:buSzPts val="2070"/>
              <a:buChar char="•"/>
              <a:defRPr/>
            </a:lvl9pPr>
          </a:lstStyle>
          <a:p/>
        </p:txBody>
      </p:sp>
      <p:sp>
        <p:nvSpPr>
          <p:cNvPr id="60" name="Google Shape;60;p39"/>
          <p:cNvSpPr txBox="1"/>
          <p:nvPr>
            <p:ph idx="10" type="dt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1" name="Google Shape;61;p39"/>
          <p:cNvSpPr txBox="1"/>
          <p:nvPr>
            <p:ph idx="11" type="ftr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2" name="Google Shape;62;p39"/>
          <p:cNvSpPr txBox="1"/>
          <p:nvPr>
            <p:ph idx="12" type="sldNum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cxnSp>
        <p:nvCxnSpPr>
          <p:cNvPr id="63" name="Google Shape;63;p39"/>
          <p:cNvCxnSpPr/>
          <p:nvPr/>
        </p:nvCxnSpPr>
        <p:spPr>
          <a:xfrm>
            <a:off x="1396169" y="2421466"/>
            <a:ext cx="9407298" cy="0"/>
          </a:xfrm>
          <a:prstGeom prst="straightConnector1">
            <a:avLst/>
          </a:prstGeom>
          <a:noFill/>
          <a:ln cap="flat" cmpd="sng" w="15875">
            <a:solidFill>
              <a:schemeClr val="accent1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64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p40"/>
          <p:cNvSpPr txBox="1"/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6" name="Google Shape;66;p40"/>
          <p:cNvSpPr txBox="1"/>
          <p:nvPr>
            <p:ph idx="10" type="dt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40"/>
          <p:cNvSpPr txBox="1"/>
          <p:nvPr>
            <p:ph idx="11" type="ftr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8" name="Google Shape;68;p40"/>
          <p:cNvSpPr txBox="1"/>
          <p:nvPr>
            <p:ph idx="12" type="sldNum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cxnSp>
        <p:nvCxnSpPr>
          <p:cNvPr id="69" name="Google Shape;69;p40"/>
          <p:cNvCxnSpPr/>
          <p:nvPr/>
        </p:nvCxnSpPr>
        <p:spPr>
          <a:xfrm>
            <a:off x="1396169" y="2421466"/>
            <a:ext cx="9407298" cy="0"/>
          </a:xfrm>
          <a:prstGeom prst="straightConnector1">
            <a:avLst/>
          </a:prstGeom>
          <a:noFill/>
          <a:ln cap="flat" cmpd="sng" w="15875">
            <a:solidFill>
              <a:schemeClr val="accent1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70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p41"/>
          <p:cNvSpPr txBox="1"/>
          <p:nvPr>
            <p:ph type="title"/>
          </p:nvPr>
        </p:nvSpPr>
        <p:spPr>
          <a:xfrm>
            <a:off x="1293811" y="1388534"/>
            <a:ext cx="3718455" cy="1371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2400"/>
              <a:buFont typeface="Garamond"/>
              <a:buNone/>
              <a:defRPr b="0" sz="2400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2" name="Google Shape;72;p41"/>
          <p:cNvSpPr txBox="1"/>
          <p:nvPr>
            <p:ph idx="1" type="body"/>
          </p:nvPr>
        </p:nvSpPr>
        <p:spPr>
          <a:xfrm>
            <a:off x="5418668" y="982131"/>
            <a:ext cx="5469466" cy="489373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indent="-360045" lvl="0" marL="457200" algn="l">
              <a:spcBef>
                <a:spcPts val="360"/>
              </a:spcBef>
              <a:spcAft>
                <a:spcPts val="0"/>
              </a:spcAft>
              <a:buSzPts val="2070"/>
              <a:buChar char="•"/>
              <a:defRPr/>
            </a:lvl1pPr>
            <a:lvl2pPr indent="-360044" lvl="1" marL="914400" algn="l"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2pPr>
            <a:lvl3pPr indent="-360044" lvl="2" marL="1371600" algn="l"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3pPr>
            <a:lvl4pPr indent="-360044" lvl="3" marL="1828800" algn="l"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4pPr>
            <a:lvl5pPr indent="-360045" lvl="4" marL="2286000" algn="l"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5pPr>
            <a:lvl6pPr indent="-360045" lvl="5" marL="2743200" algn="l"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6pPr>
            <a:lvl7pPr indent="-360045" lvl="6" marL="3200400" algn="l"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7pPr>
            <a:lvl8pPr indent="-360045" lvl="7" marL="3657600" algn="l"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8pPr>
            <a:lvl9pPr indent="-360045" lvl="8" marL="4114800" algn="l">
              <a:spcBef>
                <a:spcPts val="600"/>
              </a:spcBef>
              <a:spcAft>
                <a:spcPts val="600"/>
              </a:spcAft>
              <a:buSzPts val="2070"/>
              <a:buChar char="•"/>
              <a:defRPr/>
            </a:lvl9pPr>
          </a:lstStyle>
          <a:p/>
        </p:txBody>
      </p:sp>
      <p:sp>
        <p:nvSpPr>
          <p:cNvPr id="73" name="Google Shape;73;p41"/>
          <p:cNvSpPr txBox="1"/>
          <p:nvPr>
            <p:ph idx="2" type="body"/>
          </p:nvPr>
        </p:nvSpPr>
        <p:spPr>
          <a:xfrm>
            <a:off x="1293811" y="3031065"/>
            <a:ext cx="3718455" cy="243840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ctr">
              <a:spcBef>
                <a:spcPts val="320"/>
              </a:spcBef>
              <a:spcAft>
                <a:spcPts val="0"/>
              </a:spcAft>
              <a:buSzPts val="1840"/>
              <a:buNone/>
              <a:defRPr sz="1600"/>
            </a:lvl1pPr>
            <a:lvl2pPr indent="-228600" lvl="1" marL="914400" algn="l">
              <a:spcBef>
                <a:spcPts val="600"/>
              </a:spcBef>
              <a:spcAft>
                <a:spcPts val="0"/>
              </a:spcAft>
              <a:buSzPts val="1380"/>
              <a:buNone/>
              <a:defRPr sz="1200"/>
            </a:lvl2pPr>
            <a:lvl3pPr indent="-228600" lvl="2" marL="1371600" algn="l">
              <a:spcBef>
                <a:spcPts val="600"/>
              </a:spcBef>
              <a:spcAft>
                <a:spcPts val="0"/>
              </a:spcAft>
              <a:buSzPts val="1150"/>
              <a:buNone/>
              <a:defRPr sz="1000"/>
            </a:lvl3pPr>
            <a:lvl4pPr indent="-228600" lvl="3" marL="1828800" algn="l">
              <a:spcBef>
                <a:spcPts val="600"/>
              </a:spcBef>
              <a:spcAft>
                <a:spcPts val="0"/>
              </a:spcAft>
              <a:buSzPts val="1035"/>
              <a:buNone/>
              <a:defRPr sz="900"/>
            </a:lvl4pPr>
            <a:lvl5pPr indent="-228600" lvl="4" marL="2286000" algn="l">
              <a:spcBef>
                <a:spcPts val="600"/>
              </a:spcBef>
              <a:spcAft>
                <a:spcPts val="0"/>
              </a:spcAft>
              <a:buSzPts val="1035"/>
              <a:buNone/>
              <a:defRPr sz="900"/>
            </a:lvl5pPr>
            <a:lvl6pPr indent="-228600" lvl="5" marL="2743200" algn="l">
              <a:spcBef>
                <a:spcPts val="600"/>
              </a:spcBef>
              <a:spcAft>
                <a:spcPts val="0"/>
              </a:spcAft>
              <a:buSzPts val="1035"/>
              <a:buNone/>
              <a:defRPr sz="900"/>
            </a:lvl6pPr>
            <a:lvl7pPr indent="-228600" lvl="6" marL="3200400" algn="l">
              <a:spcBef>
                <a:spcPts val="600"/>
              </a:spcBef>
              <a:spcAft>
                <a:spcPts val="0"/>
              </a:spcAft>
              <a:buSzPts val="1035"/>
              <a:buNone/>
              <a:defRPr sz="900"/>
            </a:lvl7pPr>
            <a:lvl8pPr indent="-228600" lvl="7" marL="3657600" algn="l">
              <a:spcBef>
                <a:spcPts val="600"/>
              </a:spcBef>
              <a:spcAft>
                <a:spcPts val="0"/>
              </a:spcAft>
              <a:buSzPts val="1035"/>
              <a:buNone/>
              <a:defRPr sz="900"/>
            </a:lvl8pPr>
            <a:lvl9pPr indent="-228600" lvl="8" marL="4114800" algn="l">
              <a:spcBef>
                <a:spcPts val="600"/>
              </a:spcBef>
              <a:spcAft>
                <a:spcPts val="600"/>
              </a:spcAft>
              <a:buSzPts val="1035"/>
              <a:buNone/>
              <a:defRPr sz="900"/>
            </a:lvl9pPr>
          </a:lstStyle>
          <a:p/>
        </p:txBody>
      </p:sp>
      <p:sp>
        <p:nvSpPr>
          <p:cNvPr id="74" name="Google Shape;74;p41"/>
          <p:cNvSpPr txBox="1"/>
          <p:nvPr>
            <p:ph idx="10" type="dt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5" name="Google Shape;75;p41"/>
          <p:cNvSpPr txBox="1"/>
          <p:nvPr>
            <p:ph idx="11" type="ftr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41"/>
          <p:cNvSpPr txBox="1"/>
          <p:nvPr>
            <p:ph idx="12" type="sldNum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cxnSp>
        <p:nvCxnSpPr>
          <p:cNvPr id="77" name="Google Shape;77;p41"/>
          <p:cNvCxnSpPr/>
          <p:nvPr/>
        </p:nvCxnSpPr>
        <p:spPr>
          <a:xfrm>
            <a:off x="1396169" y="2912533"/>
            <a:ext cx="3514498" cy="0"/>
          </a:xfrm>
          <a:prstGeom prst="straightConnector1">
            <a:avLst/>
          </a:prstGeom>
          <a:noFill/>
          <a:ln cap="flat" cmpd="sng" w="15875">
            <a:solidFill>
              <a:schemeClr val="accent1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78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42"/>
          <p:cNvSpPr txBox="1"/>
          <p:nvPr>
            <p:ph type="title"/>
          </p:nvPr>
        </p:nvSpPr>
        <p:spPr>
          <a:xfrm>
            <a:off x="1295399" y="1883832"/>
            <a:ext cx="6241816" cy="1371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2800"/>
              <a:buFont typeface="Garamond"/>
              <a:buNone/>
              <a:defRPr b="0" sz="2800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0" name="Google Shape;80;p42"/>
          <p:cNvSpPr/>
          <p:nvPr>
            <p:ph idx="2" type="pic"/>
          </p:nvPr>
        </p:nvSpPr>
        <p:spPr>
          <a:xfrm>
            <a:off x="8094831" y="1041400"/>
            <a:ext cx="3063347" cy="4775200"/>
          </a:xfrm>
          <a:prstGeom prst="roundRect">
            <a:avLst>
              <a:gd fmla="val 0" name="adj"/>
            </a:avLst>
          </a:prstGeom>
          <a:noFill/>
          <a:ln cap="flat" cmpd="thickThin" w="57150">
            <a:solidFill>
              <a:srgbClr val="7F7F7F"/>
            </a:solidFill>
            <a:prstDash val="solid"/>
            <a:miter lim="800000"/>
            <a:headEnd len="sm" w="sm" type="none"/>
            <a:tailEnd len="sm" w="sm" type="none"/>
          </a:ln>
        </p:spPr>
      </p:sp>
      <p:sp>
        <p:nvSpPr>
          <p:cNvPr id="81" name="Google Shape;81;p42"/>
          <p:cNvSpPr txBox="1"/>
          <p:nvPr>
            <p:ph idx="1" type="body"/>
          </p:nvPr>
        </p:nvSpPr>
        <p:spPr>
          <a:xfrm>
            <a:off x="1295399" y="3255432"/>
            <a:ext cx="6241816" cy="1828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ctr">
              <a:spcBef>
                <a:spcPts val="360"/>
              </a:spcBef>
              <a:spcAft>
                <a:spcPts val="0"/>
              </a:spcAft>
              <a:buSzPts val="2070"/>
              <a:buNone/>
              <a:defRPr sz="1800"/>
            </a:lvl1pPr>
            <a:lvl2pPr indent="-228600" lvl="1" marL="914400" algn="l">
              <a:spcBef>
                <a:spcPts val="600"/>
              </a:spcBef>
              <a:spcAft>
                <a:spcPts val="0"/>
              </a:spcAft>
              <a:buSzPts val="1380"/>
              <a:buNone/>
              <a:defRPr sz="1200"/>
            </a:lvl2pPr>
            <a:lvl3pPr indent="-228600" lvl="2" marL="1371600" algn="l">
              <a:spcBef>
                <a:spcPts val="600"/>
              </a:spcBef>
              <a:spcAft>
                <a:spcPts val="0"/>
              </a:spcAft>
              <a:buSzPts val="1150"/>
              <a:buNone/>
              <a:defRPr sz="1000"/>
            </a:lvl3pPr>
            <a:lvl4pPr indent="-228600" lvl="3" marL="1828800" algn="l">
              <a:spcBef>
                <a:spcPts val="600"/>
              </a:spcBef>
              <a:spcAft>
                <a:spcPts val="0"/>
              </a:spcAft>
              <a:buSzPts val="1035"/>
              <a:buNone/>
              <a:defRPr sz="900"/>
            </a:lvl4pPr>
            <a:lvl5pPr indent="-228600" lvl="4" marL="2286000" algn="l">
              <a:spcBef>
                <a:spcPts val="600"/>
              </a:spcBef>
              <a:spcAft>
                <a:spcPts val="0"/>
              </a:spcAft>
              <a:buSzPts val="1035"/>
              <a:buNone/>
              <a:defRPr sz="900"/>
            </a:lvl5pPr>
            <a:lvl6pPr indent="-228600" lvl="5" marL="2743200" algn="l">
              <a:spcBef>
                <a:spcPts val="600"/>
              </a:spcBef>
              <a:spcAft>
                <a:spcPts val="0"/>
              </a:spcAft>
              <a:buSzPts val="1035"/>
              <a:buNone/>
              <a:defRPr sz="900"/>
            </a:lvl6pPr>
            <a:lvl7pPr indent="-228600" lvl="6" marL="3200400" algn="l">
              <a:spcBef>
                <a:spcPts val="600"/>
              </a:spcBef>
              <a:spcAft>
                <a:spcPts val="0"/>
              </a:spcAft>
              <a:buSzPts val="1035"/>
              <a:buNone/>
              <a:defRPr sz="900"/>
            </a:lvl7pPr>
            <a:lvl8pPr indent="-228600" lvl="7" marL="3657600" algn="l">
              <a:spcBef>
                <a:spcPts val="600"/>
              </a:spcBef>
              <a:spcAft>
                <a:spcPts val="0"/>
              </a:spcAft>
              <a:buSzPts val="1035"/>
              <a:buNone/>
              <a:defRPr sz="900"/>
            </a:lvl8pPr>
            <a:lvl9pPr indent="-228600" lvl="8" marL="4114800" algn="l">
              <a:spcBef>
                <a:spcPts val="600"/>
              </a:spcBef>
              <a:spcAft>
                <a:spcPts val="600"/>
              </a:spcAft>
              <a:buSzPts val="1035"/>
              <a:buNone/>
              <a:defRPr sz="900"/>
            </a:lvl9pPr>
          </a:lstStyle>
          <a:p/>
        </p:txBody>
      </p:sp>
      <p:sp>
        <p:nvSpPr>
          <p:cNvPr id="82" name="Google Shape;82;p42"/>
          <p:cNvSpPr txBox="1"/>
          <p:nvPr>
            <p:ph idx="10" type="dt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3" name="Google Shape;83;p42"/>
          <p:cNvSpPr txBox="1"/>
          <p:nvPr>
            <p:ph idx="11" type="ftr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4" name="Google Shape;84;p42"/>
          <p:cNvSpPr txBox="1"/>
          <p:nvPr>
            <p:ph idx="12" type="sldNum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anoramic Picture with Caption">
  <p:cSld name="Panoramic Picture with Caption">
    <p:spTree>
      <p:nvGrpSpPr>
        <p:cNvPr id="85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p43"/>
          <p:cNvSpPr txBox="1"/>
          <p:nvPr>
            <p:ph type="title"/>
          </p:nvPr>
        </p:nvSpPr>
        <p:spPr>
          <a:xfrm>
            <a:off x="1295401" y="4815415"/>
            <a:ext cx="9609666" cy="566738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2400"/>
              <a:buFont typeface="Garamond"/>
              <a:buNone/>
              <a:defRPr b="0" sz="2400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7" name="Google Shape;87;p43"/>
          <p:cNvSpPr/>
          <p:nvPr>
            <p:ph idx="2" type="pic"/>
          </p:nvPr>
        </p:nvSpPr>
        <p:spPr>
          <a:xfrm>
            <a:off x="1041427" y="1041399"/>
            <a:ext cx="10105972" cy="3335869"/>
          </a:xfrm>
          <a:prstGeom prst="roundRect">
            <a:avLst>
              <a:gd fmla="val 0" name="adj"/>
            </a:avLst>
          </a:prstGeom>
          <a:noFill/>
          <a:ln cap="flat" cmpd="thickThin" w="57150">
            <a:solidFill>
              <a:srgbClr val="7F7F7F"/>
            </a:solidFill>
            <a:prstDash val="solid"/>
            <a:miter lim="800000"/>
            <a:headEnd len="sm" w="sm" type="none"/>
            <a:tailEnd len="sm" w="sm" type="none"/>
          </a:ln>
        </p:spPr>
      </p:sp>
      <p:sp>
        <p:nvSpPr>
          <p:cNvPr id="88" name="Google Shape;88;p43"/>
          <p:cNvSpPr txBox="1"/>
          <p:nvPr>
            <p:ph idx="1" type="body"/>
          </p:nvPr>
        </p:nvSpPr>
        <p:spPr>
          <a:xfrm>
            <a:off x="1295401" y="5382153"/>
            <a:ext cx="9609666" cy="49371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ctr">
              <a:spcBef>
                <a:spcPts val="280"/>
              </a:spcBef>
              <a:spcAft>
                <a:spcPts val="0"/>
              </a:spcAft>
              <a:buSzPts val="1610"/>
              <a:buNone/>
              <a:defRPr sz="1400"/>
            </a:lvl1pPr>
            <a:lvl2pPr indent="-228600" lvl="1" marL="914400" algn="l">
              <a:spcBef>
                <a:spcPts val="600"/>
              </a:spcBef>
              <a:spcAft>
                <a:spcPts val="0"/>
              </a:spcAft>
              <a:buSzPts val="1380"/>
              <a:buNone/>
              <a:defRPr sz="1200"/>
            </a:lvl2pPr>
            <a:lvl3pPr indent="-228600" lvl="2" marL="1371600" algn="l">
              <a:spcBef>
                <a:spcPts val="600"/>
              </a:spcBef>
              <a:spcAft>
                <a:spcPts val="0"/>
              </a:spcAft>
              <a:buSzPts val="1150"/>
              <a:buNone/>
              <a:defRPr sz="1000"/>
            </a:lvl3pPr>
            <a:lvl4pPr indent="-228600" lvl="3" marL="1828800" algn="l">
              <a:spcBef>
                <a:spcPts val="600"/>
              </a:spcBef>
              <a:spcAft>
                <a:spcPts val="0"/>
              </a:spcAft>
              <a:buSzPts val="1035"/>
              <a:buNone/>
              <a:defRPr sz="900"/>
            </a:lvl4pPr>
            <a:lvl5pPr indent="-228600" lvl="4" marL="2286000" algn="l">
              <a:spcBef>
                <a:spcPts val="600"/>
              </a:spcBef>
              <a:spcAft>
                <a:spcPts val="0"/>
              </a:spcAft>
              <a:buSzPts val="1035"/>
              <a:buNone/>
              <a:defRPr sz="900"/>
            </a:lvl5pPr>
            <a:lvl6pPr indent="-228600" lvl="5" marL="2743200" algn="l">
              <a:spcBef>
                <a:spcPts val="600"/>
              </a:spcBef>
              <a:spcAft>
                <a:spcPts val="0"/>
              </a:spcAft>
              <a:buSzPts val="1035"/>
              <a:buNone/>
              <a:defRPr sz="900"/>
            </a:lvl6pPr>
            <a:lvl7pPr indent="-228600" lvl="6" marL="3200400" algn="l">
              <a:spcBef>
                <a:spcPts val="600"/>
              </a:spcBef>
              <a:spcAft>
                <a:spcPts val="0"/>
              </a:spcAft>
              <a:buSzPts val="1035"/>
              <a:buNone/>
              <a:defRPr sz="900"/>
            </a:lvl7pPr>
            <a:lvl8pPr indent="-228600" lvl="7" marL="3657600" algn="l">
              <a:spcBef>
                <a:spcPts val="600"/>
              </a:spcBef>
              <a:spcAft>
                <a:spcPts val="0"/>
              </a:spcAft>
              <a:buSzPts val="1035"/>
              <a:buNone/>
              <a:defRPr sz="900"/>
            </a:lvl8pPr>
            <a:lvl9pPr indent="-228600" lvl="8" marL="4114800" algn="l">
              <a:spcBef>
                <a:spcPts val="600"/>
              </a:spcBef>
              <a:spcAft>
                <a:spcPts val="600"/>
              </a:spcAft>
              <a:buSzPts val="1035"/>
              <a:buNone/>
              <a:defRPr sz="900"/>
            </a:lvl9pPr>
          </a:lstStyle>
          <a:p/>
        </p:txBody>
      </p:sp>
      <p:sp>
        <p:nvSpPr>
          <p:cNvPr id="89" name="Google Shape;89;p43"/>
          <p:cNvSpPr txBox="1"/>
          <p:nvPr>
            <p:ph idx="10" type="dt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0" name="Google Shape;90;p43"/>
          <p:cNvSpPr txBox="1"/>
          <p:nvPr>
            <p:ph idx="11" type="ftr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1" name="Google Shape;91;p43"/>
          <p:cNvSpPr txBox="1"/>
          <p:nvPr>
            <p:ph idx="12" type="sldNum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aption">
  <p:cSld name="Title and Caption">
    <p:spTree>
      <p:nvGrpSpPr>
        <p:cNvPr id="92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44"/>
          <p:cNvSpPr txBox="1"/>
          <p:nvPr>
            <p:ph type="title"/>
          </p:nvPr>
        </p:nvSpPr>
        <p:spPr>
          <a:xfrm>
            <a:off x="1303868" y="982132"/>
            <a:ext cx="9592732" cy="295486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3200"/>
              <a:buFont typeface="Garamond"/>
              <a:buNone/>
              <a:defRPr b="0" sz="3200" cap="none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4" name="Google Shape;94;p44"/>
          <p:cNvSpPr txBox="1"/>
          <p:nvPr>
            <p:ph idx="1" type="body"/>
          </p:nvPr>
        </p:nvSpPr>
        <p:spPr>
          <a:xfrm>
            <a:off x="1303868" y="4343399"/>
            <a:ext cx="9592732" cy="153246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indent="-228600" lvl="0" marL="457200" algn="ctr">
              <a:spcBef>
                <a:spcPts val="400"/>
              </a:spcBef>
              <a:spcAft>
                <a:spcPts val="0"/>
              </a:spcAft>
              <a:buSzPts val="2300"/>
              <a:buNone/>
              <a:defRPr sz="2000">
                <a:solidFill>
                  <a:schemeClr val="dk1"/>
                </a:solidFill>
              </a:defRPr>
            </a:lvl1pPr>
            <a:lvl2pPr indent="-228600" lvl="1" marL="914400" algn="l">
              <a:spcBef>
                <a:spcPts val="600"/>
              </a:spcBef>
              <a:spcAft>
                <a:spcPts val="0"/>
              </a:spcAft>
              <a:buSzPts val="2070"/>
              <a:buNone/>
              <a:defRPr sz="1800">
                <a:solidFill>
                  <a:srgbClr val="888888"/>
                </a:solidFill>
              </a:defRPr>
            </a:lvl2pPr>
            <a:lvl3pPr indent="-228600" lvl="2" marL="1371600" algn="l">
              <a:spcBef>
                <a:spcPts val="600"/>
              </a:spcBef>
              <a:spcAft>
                <a:spcPts val="0"/>
              </a:spcAft>
              <a:buSzPts val="1840"/>
              <a:buNone/>
              <a:defRPr sz="1600">
                <a:solidFill>
                  <a:srgbClr val="888888"/>
                </a:solidFill>
              </a:defRPr>
            </a:lvl3pPr>
            <a:lvl4pPr indent="-228600" lvl="3" marL="1828800" algn="l">
              <a:spcBef>
                <a:spcPts val="600"/>
              </a:spcBef>
              <a:spcAft>
                <a:spcPts val="0"/>
              </a:spcAft>
              <a:buSzPts val="1610"/>
              <a:buNone/>
              <a:defRPr sz="1400">
                <a:solidFill>
                  <a:srgbClr val="888888"/>
                </a:solidFill>
              </a:defRPr>
            </a:lvl4pPr>
            <a:lvl5pPr indent="-228600" lvl="4" marL="2286000" algn="l">
              <a:spcBef>
                <a:spcPts val="600"/>
              </a:spcBef>
              <a:spcAft>
                <a:spcPts val="0"/>
              </a:spcAft>
              <a:buSzPts val="1610"/>
              <a:buNone/>
              <a:defRPr sz="1400">
                <a:solidFill>
                  <a:srgbClr val="888888"/>
                </a:solidFill>
              </a:defRPr>
            </a:lvl5pPr>
            <a:lvl6pPr indent="-228600" lvl="5" marL="2743200" algn="l">
              <a:spcBef>
                <a:spcPts val="600"/>
              </a:spcBef>
              <a:spcAft>
                <a:spcPts val="0"/>
              </a:spcAft>
              <a:buSzPts val="1610"/>
              <a:buNone/>
              <a:defRPr sz="1400">
                <a:solidFill>
                  <a:srgbClr val="888888"/>
                </a:solidFill>
              </a:defRPr>
            </a:lvl6pPr>
            <a:lvl7pPr indent="-228600" lvl="6" marL="3200400" algn="l">
              <a:spcBef>
                <a:spcPts val="600"/>
              </a:spcBef>
              <a:spcAft>
                <a:spcPts val="0"/>
              </a:spcAft>
              <a:buSzPts val="1610"/>
              <a:buNone/>
              <a:defRPr sz="1400">
                <a:solidFill>
                  <a:srgbClr val="888888"/>
                </a:solidFill>
              </a:defRPr>
            </a:lvl7pPr>
            <a:lvl8pPr indent="-228600" lvl="7" marL="3657600" algn="l">
              <a:spcBef>
                <a:spcPts val="600"/>
              </a:spcBef>
              <a:spcAft>
                <a:spcPts val="0"/>
              </a:spcAft>
              <a:buSzPts val="1610"/>
              <a:buNone/>
              <a:defRPr sz="1400">
                <a:solidFill>
                  <a:srgbClr val="888888"/>
                </a:solidFill>
              </a:defRPr>
            </a:lvl8pPr>
            <a:lvl9pPr indent="-228600" lvl="8" marL="4114800" algn="l">
              <a:spcBef>
                <a:spcPts val="600"/>
              </a:spcBef>
              <a:spcAft>
                <a:spcPts val="600"/>
              </a:spcAft>
              <a:buSzPts val="1610"/>
              <a:buNone/>
              <a:defRPr sz="14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95" name="Google Shape;95;p44"/>
          <p:cNvSpPr txBox="1"/>
          <p:nvPr>
            <p:ph idx="10" type="dt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6" name="Google Shape;96;p44"/>
          <p:cNvSpPr txBox="1"/>
          <p:nvPr>
            <p:ph idx="11" type="ftr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7" name="Google Shape;97;p44"/>
          <p:cNvSpPr txBox="1"/>
          <p:nvPr>
            <p:ph idx="12" type="sldNum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cxnSp>
        <p:nvCxnSpPr>
          <p:cNvPr id="98" name="Google Shape;98;p44"/>
          <p:cNvCxnSpPr/>
          <p:nvPr/>
        </p:nvCxnSpPr>
        <p:spPr>
          <a:xfrm>
            <a:off x="1396169" y="4140199"/>
            <a:ext cx="9407298" cy="0"/>
          </a:xfrm>
          <a:prstGeom prst="straightConnector1">
            <a:avLst/>
          </a:prstGeom>
          <a:noFill/>
          <a:ln cap="flat" cmpd="sng" w="15875">
            <a:solidFill>
              <a:schemeClr val="accent1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Quote with Caption">
  <p:cSld name="Quote with Caption">
    <p:spTree>
      <p:nvGrpSpPr>
        <p:cNvPr id="99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45"/>
          <p:cNvSpPr txBox="1"/>
          <p:nvPr>
            <p:ph type="title"/>
          </p:nvPr>
        </p:nvSpPr>
        <p:spPr>
          <a:xfrm>
            <a:off x="1446213" y="982132"/>
            <a:ext cx="9296398" cy="237066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Garamond"/>
              <a:buNone/>
              <a:defRPr b="0" sz="3200" cap="none">
                <a:solidFill>
                  <a:schemeClr val="dk1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1" name="Google Shape;101;p45"/>
          <p:cNvSpPr txBox="1"/>
          <p:nvPr>
            <p:ph idx="1" type="body"/>
          </p:nvPr>
        </p:nvSpPr>
        <p:spPr>
          <a:xfrm>
            <a:off x="1674812" y="3352800"/>
            <a:ext cx="8839202" cy="584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indent="-228600" lvl="0" marL="457200" algn="r">
              <a:spcBef>
                <a:spcPts val="400"/>
              </a:spcBef>
              <a:spcAft>
                <a:spcPts val="0"/>
              </a:spcAft>
              <a:buSzPts val="2300"/>
              <a:buFont typeface="Garamond"/>
              <a:buNone/>
              <a:defRPr sz="2000"/>
            </a:lvl1pPr>
            <a:lvl2pPr indent="-228600" lvl="1" marL="914400" algn="l">
              <a:spcBef>
                <a:spcPts val="600"/>
              </a:spcBef>
              <a:spcAft>
                <a:spcPts val="0"/>
              </a:spcAft>
              <a:buSzPts val="2300"/>
              <a:buFont typeface="Garamond"/>
              <a:buNone/>
              <a:defRPr/>
            </a:lvl2pPr>
            <a:lvl3pPr indent="-228600" lvl="2" marL="1371600" algn="l">
              <a:spcBef>
                <a:spcPts val="600"/>
              </a:spcBef>
              <a:spcAft>
                <a:spcPts val="0"/>
              </a:spcAft>
              <a:buSzPts val="2070"/>
              <a:buFont typeface="Garamond"/>
              <a:buNone/>
              <a:defRPr/>
            </a:lvl3pPr>
            <a:lvl4pPr indent="-228600" lvl="3" marL="1828800" algn="l">
              <a:spcBef>
                <a:spcPts val="600"/>
              </a:spcBef>
              <a:spcAft>
                <a:spcPts val="0"/>
              </a:spcAft>
              <a:buSzPts val="1840"/>
              <a:buFont typeface="Garamond"/>
              <a:buNone/>
              <a:defRPr/>
            </a:lvl4pPr>
            <a:lvl5pPr indent="-228600" lvl="4" marL="2286000" algn="l">
              <a:spcBef>
                <a:spcPts val="600"/>
              </a:spcBef>
              <a:spcAft>
                <a:spcPts val="0"/>
              </a:spcAft>
              <a:buSzPts val="1610"/>
              <a:buFont typeface="Garamond"/>
              <a:buNone/>
              <a:defRPr/>
            </a:lvl5pPr>
            <a:lvl6pPr indent="-360045" lvl="5" marL="2743200" algn="l"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6pPr>
            <a:lvl7pPr indent="-360045" lvl="6" marL="3200400" algn="l"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7pPr>
            <a:lvl8pPr indent="-360045" lvl="7" marL="3657600" algn="l"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8pPr>
            <a:lvl9pPr indent="-360045" lvl="8" marL="4114800" algn="l">
              <a:spcBef>
                <a:spcPts val="600"/>
              </a:spcBef>
              <a:spcAft>
                <a:spcPts val="600"/>
              </a:spcAft>
              <a:buSzPts val="2070"/>
              <a:buChar char="•"/>
              <a:defRPr/>
            </a:lvl9pPr>
          </a:lstStyle>
          <a:p/>
        </p:txBody>
      </p:sp>
      <p:sp>
        <p:nvSpPr>
          <p:cNvPr id="102" name="Google Shape;102;p45"/>
          <p:cNvSpPr txBox="1"/>
          <p:nvPr>
            <p:ph idx="2" type="body"/>
          </p:nvPr>
        </p:nvSpPr>
        <p:spPr>
          <a:xfrm>
            <a:off x="1295401" y="4343399"/>
            <a:ext cx="9609666" cy="153246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indent="-228600" lvl="0" marL="457200" algn="ctr">
              <a:spcBef>
                <a:spcPts val="400"/>
              </a:spcBef>
              <a:spcAft>
                <a:spcPts val="0"/>
              </a:spcAft>
              <a:buSzPts val="2300"/>
              <a:buNone/>
              <a:defRPr sz="2000">
                <a:solidFill>
                  <a:schemeClr val="dk1"/>
                </a:solidFill>
              </a:defRPr>
            </a:lvl1pPr>
            <a:lvl2pPr indent="-228600" lvl="1" marL="914400" algn="l">
              <a:spcBef>
                <a:spcPts val="600"/>
              </a:spcBef>
              <a:spcAft>
                <a:spcPts val="0"/>
              </a:spcAft>
              <a:buSzPts val="2070"/>
              <a:buNone/>
              <a:defRPr sz="1800">
                <a:solidFill>
                  <a:srgbClr val="888888"/>
                </a:solidFill>
              </a:defRPr>
            </a:lvl2pPr>
            <a:lvl3pPr indent="-228600" lvl="2" marL="1371600" algn="l">
              <a:spcBef>
                <a:spcPts val="600"/>
              </a:spcBef>
              <a:spcAft>
                <a:spcPts val="0"/>
              </a:spcAft>
              <a:buSzPts val="1840"/>
              <a:buNone/>
              <a:defRPr sz="1600">
                <a:solidFill>
                  <a:srgbClr val="888888"/>
                </a:solidFill>
              </a:defRPr>
            </a:lvl3pPr>
            <a:lvl4pPr indent="-228600" lvl="3" marL="1828800" algn="l">
              <a:spcBef>
                <a:spcPts val="600"/>
              </a:spcBef>
              <a:spcAft>
                <a:spcPts val="0"/>
              </a:spcAft>
              <a:buSzPts val="1610"/>
              <a:buNone/>
              <a:defRPr sz="1400">
                <a:solidFill>
                  <a:srgbClr val="888888"/>
                </a:solidFill>
              </a:defRPr>
            </a:lvl4pPr>
            <a:lvl5pPr indent="-228600" lvl="4" marL="2286000" algn="l">
              <a:spcBef>
                <a:spcPts val="600"/>
              </a:spcBef>
              <a:spcAft>
                <a:spcPts val="0"/>
              </a:spcAft>
              <a:buSzPts val="1610"/>
              <a:buNone/>
              <a:defRPr sz="1400">
                <a:solidFill>
                  <a:srgbClr val="888888"/>
                </a:solidFill>
              </a:defRPr>
            </a:lvl5pPr>
            <a:lvl6pPr indent="-228600" lvl="5" marL="2743200" algn="l">
              <a:spcBef>
                <a:spcPts val="600"/>
              </a:spcBef>
              <a:spcAft>
                <a:spcPts val="0"/>
              </a:spcAft>
              <a:buSzPts val="1610"/>
              <a:buNone/>
              <a:defRPr sz="1400">
                <a:solidFill>
                  <a:srgbClr val="888888"/>
                </a:solidFill>
              </a:defRPr>
            </a:lvl6pPr>
            <a:lvl7pPr indent="-228600" lvl="6" marL="3200400" algn="l">
              <a:spcBef>
                <a:spcPts val="600"/>
              </a:spcBef>
              <a:spcAft>
                <a:spcPts val="0"/>
              </a:spcAft>
              <a:buSzPts val="1610"/>
              <a:buNone/>
              <a:defRPr sz="1400">
                <a:solidFill>
                  <a:srgbClr val="888888"/>
                </a:solidFill>
              </a:defRPr>
            </a:lvl7pPr>
            <a:lvl8pPr indent="-228600" lvl="7" marL="3657600" algn="l">
              <a:spcBef>
                <a:spcPts val="600"/>
              </a:spcBef>
              <a:spcAft>
                <a:spcPts val="0"/>
              </a:spcAft>
              <a:buSzPts val="1610"/>
              <a:buNone/>
              <a:defRPr sz="1400">
                <a:solidFill>
                  <a:srgbClr val="888888"/>
                </a:solidFill>
              </a:defRPr>
            </a:lvl8pPr>
            <a:lvl9pPr indent="-228600" lvl="8" marL="4114800" algn="l">
              <a:spcBef>
                <a:spcPts val="600"/>
              </a:spcBef>
              <a:spcAft>
                <a:spcPts val="600"/>
              </a:spcAft>
              <a:buSzPts val="1610"/>
              <a:buNone/>
              <a:defRPr sz="14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103" name="Google Shape;103;p45"/>
          <p:cNvSpPr txBox="1"/>
          <p:nvPr>
            <p:ph idx="10" type="dt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4" name="Google Shape;104;p45"/>
          <p:cNvSpPr txBox="1"/>
          <p:nvPr>
            <p:ph idx="11" type="ftr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5" name="Google Shape;105;p45"/>
          <p:cNvSpPr txBox="1"/>
          <p:nvPr>
            <p:ph idx="12" type="sldNum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106" name="Google Shape;106;p45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0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rPr>
              <a:t>“</a:t>
            </a:r>
            <a:endParaRPr/>
          </a:p>
        </p:txBody>
      </p:sp>
      <p:sp>
        <p:nvSpPr>
          <p:cNvPr id="107" name="Google Shape;107;p45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0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rPr>
              <a:t>”</a:t>
            </a:r>
            <a:endParaRPr/>
          </a:p>
        </p:txBody>
      </p:sp>
      <p:cxnSp>
        <p:nvCxnSpPr>
          <p:cNvPr id="108" name="Google Shape;108;p45"/>
          <p:cNvCxnSpPr/>
          <p:nvPr/>
        </p:nvCxnSpPr>
        <p:spPr>
          <a:xfrm>
            <a:off x="1396169" y="4140199"/>
            <a:ext cx="9407298" cy="0"/>
          </a:xfrm>
          <a:prstGeom prst="straightConnector1">
            <a:avLst/>
          </a:prstGeom>
          <a:noFill/>
          <a:ln cap="flat" cmpd="sng" w="15875">
            <a:solidFill>
              <a:schemeClr val="accent1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Name Card">
  <p:cSld name="Name Card">
    <p:spTree>
      <p:nvGrpSpPr>
        <p:cNvPr id="109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46"/>
          <p:cNvSpPr txBox="1"/>
          <p:nvPr>
            <p:ph type="title"/>
          </p:nvPr>
        </p:nvSpPr>
        <p:spPr>
          <a:xfrm>
            <a:off x="1295402" y="3308581"/>
            <a:ext cx="9609668" cy="14688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3200"/>
              <a:buFont typeface="Garamond"/>
              <a:buNone/>
              <a:defRPr b="0" sz="3200" cap="none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11" name="Google Shape;111;p46"/>
          <p:cNvSpPr txBox="1"/>
          <p:nvPr>
            <p:ph idx="1" type="body"/>
          </p:nvPr>
        </p:nvSpPr>
        <p:spPr>
          <a:xfrm>
            <a:off x="1295401" y="4777381"/>
            <a:ext cx="9609668" cy="860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400"/>
              </a:spcBef>
              <a:spcAft>
                <a:spcPts val="0"/>
              </a:spcAft>
              <a:buSzPts val="2300"/>
              <a:buNone/>
              <a:defRPr sz="2000">
                <a:solidFill>
                  <a:schemeClr val="dk1"/>
                </a:solidFill>
              </a:defRPr>
            </a:lvl1pPr>
            <a:lvl2pPr indent="-228600" lvl="1" marL="914400" algn="l">
              <a:spcBef>
                <a:spcPts val="600"/>
              </a:spcBef>
              <a:spcAft>
                <a:spcPts val="0"/>
              </a:spcAft>
              <a:buSzPts val="2070"/>
              <a:buNone/>
              <a:defRPr sz="1800">
                <a:solidFill>
                  <a:srgbClr val="888888"/>
                </a:solidFill>
              </a:defRPr>
            </a:lvl2pPr>
            <a:lvl3pPr indent="-228600" lvl="2" marL="1371600" algn="l">
              <a:spcBef>
                <a:spcPts val="600"/>
              </a:spcBef>
              <a:spcAft>
                <a:spcPts val="0"/>
              </a:spcAft>
              <a:buSzPts val="1840"/>
              <a:buNone/>
              <a:defRPr sz="1600">
                <a:solidFill>
                  <a:srgbClr val="888888"/>
                </a:solidFill>
              </a:defRPr>
            </a:lvl3pPr>
            <a:lvl4pPr indent="-228600" lvl="3" marL="1828800" algn="l">
              <a:spcBef>
                <a:spcPts val="600"/>
              </a:spcBef>
              <a:spcAft>
                <a:spcPts val="0"/>
              </a:spcAft>
              <a:buSzPts val="1610"/>
              <a:buNone/>
              <a:defRPr sz="1400">
                <a:solidFill>
                  <a:srgbClr val="888888"/>
                </a:solidFill>
              </a:defRPr>
            </a:lvl4pPr>
            <a:lvl5pPr indent="-228600" lvl="4" marL="2286000" algn="l">
              <a:spcBef>
                <a:spcPts val="600"/>
              </a:spcBef>
              <a:spcAft>
                <a:spcPts val="0"/>
              </a:spcAft>
              <a:buSzPts val="1610"/>
              <a:buNone/>
              <a:defRPr sz="1400">
                <a:solidFill>
                  <a:srgbClr val="888888"/>
                </a:solidFill>
              </a:defRPr>
            </a:lvl5pPr>
            <a:lvl6pPr indent="-228600" lvl="5" marL="2743200" algn="l">
              <a:spcBef>
                <a:spcPts val="600"/>
              </a:spcBef>
              <a:spcAft>
                <a:spcPts val="0"/>
              </a:spcAft>
              <a:buSzPts val="1610"/>
              <a:buNone/>
              <a:defRPr sz="1400">
                <a:solidFill>
                  <a:srgbClr val="888888"/>
                </a:solidFill>
              </a:defRPr>
            </a:lvl6pPr>
            <a:lvl7pPr indent="-228600" lvl="6" marL="3200400" algn="l">
              <a:spcBef>
                <a:spcPts val="600"/>
              </a:spcBef>
              <a:spcAft>
                <a:spcPts val="0"/>
              </a:spcAft>
              <a:buSzPts val="1610"/>
              <a:buNone/>
              <a:defRPr sz="1400">
                <a:solidFill>
                  <a:srgbClr val="888888"/>
                </a:solidFill>
              </a:defRPr>
            </a:lvl7pPr>
            <a:lvl8pPr indent="-228600" lvl="7" marL="3657600" algn="l">
              <a:spcBef>
                <a:spcPts val="600"/>
              </a:spcBef>
              <a:spcAft>
                <a:spcPts val="0"/>
              </a:spcAft>
              <a:buSzPts val="1610"/>
              <a:buNone/>
              <a:defRPr sz="1400">
                <a:solidFill>
                  <a:srgbClr val="888888"/>
                </a:solidFill>
              </a:defRPr>
            </a:lvl8pPr>
            <a:lvl9pPr indent="-228600" lvl="8" marL="4114800" algn="l">
              <a:spcBef>
                <a:spcPts val="600"/>
              </a:spcBef>
              <a:spcAft>
                <a:spcPts val="600"/>
              </a:spcAft>
              <a:buSzPts val="1610"/>
              <a:buNone/>
              <a:defRPr sz="14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112" name="Google Shape;112;p46"/>
          <p:cNvSpPr txBox="1"/>
          <p:nvPr>
            <p:ph idx="10" type="dt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13" name="Google Shape;113;p46"/>
          <p:cNvSpPr txBox="1"/>
          <p:nvPr>
            <p:ph idx="11" type="ftr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14" name="Google Shape;114;p46"/>
          <p:cNvSpPr txBox="1"/>
          <p:nvPr>
            <p:ph idx="12" type="sldNum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Quote Name Card">
  <p:cSld name="Quote Name Card">
    <p:spTree>
      <p:nvGrpSpPr>
        <p:cNvPr id="115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p47"/>
          <p:cNvSpPr txBox="1"/>
          <p:nvPr>
            <p:ph type="title"/>
          </p:nvPr>
        </p:nvSpPr>
        <p:spPr>
          <a:xfrm>
            <a:off x="1446213" y="982132"/>
            <a:ext cx="9296398" cy="224366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Garamond"/>
              <a:buNone/>
              <a:defRPr b="0" sz="3200" cap="none">
                <a:solidFill>
                  <a:schemeClr val="dk1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17" name="Google Shape;117;p47"/>
          <p:cNvSpPr txBox="1"/>
          <p:nvPr>
            <p:ph idx="1" type="body"/>
          </p:nvPr>
        </p:nvSpPr>
        <p:spPr>
          <a:xfrm>
            <a:off x="1295401" y="3639312"/>
            <a:ext cx="9609668" cy="886968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0"/>
              </a:spcBef>
              <a:spcAft>
                <a:spcPts val="0"/>
              </a:spcAft>
              <a:buSzPts val="2760"/>
              <a:buNone/>
              <a:defRPr sz="2400">
                <a:solidFill>
                  <a:schemeClr val="dk1"/>
                </a:solidFill>
              </a:defRPr>
            </a:lvl1pPr>
            <a:lvl2pPr indent="-228600" lvl="1" marL="914400" algn="l">
              <a:spcBef>
                <a:spcPts val="600"/>
              </a:spcBef>
              <a:spcAft>
                <a:spcPts val="0"/>
              </a:spcAft>
              <a:buSzPts val="2070"/>
              <a:buNone/>
              <a:defRPr sz="1800">
                <a:solidFill>
                  <a:srgbClr val="888888"/>
                </a:solidFill>
              </a:defRPr>
            </a:lvl2pPr>
            <a:lvl3pPr indent="-228600" lvl="2" marL="1371600" algn="l">
              <a:spcBef>
                <a:spcPts val="600"/>
              </a:spcBef>
              <a:spcAft>
                <a:spcPts val="0"/>
              </a:spcAft>
              <a:buSzPts val="1840"/>
              <a:buNone/>
              <a:defRPr sz="1600">
                <a:solidFill>
                  <a:srgbClr val="888888"/>
                </a:solidFill>
              </a:defRPr>
            </a:lvl3pPr>
            <a:lvl4pPr indent="-228600" lvl="3" marL="1828800" algn="l">
              <a:spcBef>
                <a:spcPts val="600"/>
              </a:spcBef>
              <a:spcAft>
                <a:spcPts val="0"/>
              </a:spcAft>
              <a:buSzPts val="1610"/>
              <a:buNone/>
              <a:defRPr sz="1400">
                <a:solidFill>
                  <a:srgbClr val="888888"/>
                </a:solidFill>
              </a:defRPr>
            </a:lvl4pPr>
            <a:lvl5pPr indent="-228600" lvl="4" marL="2286000" algn="l">
              <a:spcBef>
                <a:spcPts val="600"/>
              </a:spcBef>
              <a:spcAft>
                <a:spcPts val="0"/>
              </a:spcAft>
              <a:buSzPts val="1610"/>
              <a:buNone/>
              <a:defRPr sz="1400">
                <a:solidFill>
                  <a:srgbClr val="888888"/>
                </a:solidFill>
              </a:defRPr>
            </a:lvl5pPr>
            <a:lvl6pPr indent="-228600" lvl="5" marL="2743200" algn="l">
              <a:spcBef>
                <a:spcPts val="600"/>
              </a:spcBef>
              <a:spcAft>
                <a:spcPts val="0"/>
              </a:spcAft>
              <a:buSzPts val="1610"/>
              <a:buNone/>
              <a:defRPr sz="1400">
                <a:solidFill>
                  <a:srgbClr val="888888"/>
                </a:solidFill>
              </a:defRPr>
            </a:lvl6pPr>
            <a:lvl7pPr indent="-228600" lvl="6" marL="3200400" algn="l">
              <a:spcBef>
                <a:spcPts val="600"/>
              </a:spcBef>
              <a:spcAft>
                <a:spcPts val="0"/>
              </a:spcAft>
              <a:buSzPts val="1610"/>
              <a:buNone/>
              <a:defRPr sz="1400">
                <a:solidFill>
                  <a:srgbClr val="888888"/>
                </a:solidFill>
              </a:defRPr>
            </a:lvl7pPr>
            <a:lvl8pPr indent="-228600" lvl="7" marL="3657600" algn="l">
              <a:spcBef>
                <a:spcPts val="600"/>
              </a:spcBef>
              <a:spcAft>
                <a:spcPts val="0"/>
              </a:spcAft>
              <a:buSzPts val="1610"/>
              <a:buNone/>
              <a:defRPr sz="1400">
                <a:solidFill>
                  <a:srgbClr val="888888"/>
                </a:solidFill>
              </a:defRPr>
            </a:lvl8pPr>
            <a:lvl9pPr indent="-228600" lvl="8" marL="4114800" algn="l">
              <a:spcBef>
                <a:spcPts val="600"/>
              </a:spcBef>
              <a:spcAft>
                <a:spcPts val="600"/>
              </a:spcAft>
              <a:buSzPts val="1610"/>
              <a:buNone/>
              <a:defRPr sz="14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118" name="Google Shape;118;p47"/>
          <p:cNvSpPr txBox="1"/>
          <p:nvPr>
            <p:ph idx="2" type="body"/>
          </p:nvPr>
        </p:nvSpPr>
        <p:spPr>
          <a:xfrm>
            <a:off x="1295401" y="4529667"/>
            <a:ext cx="9609668" cy="1346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360"/>
              </a:spcBef>
              <a:spcAft>
                <a:spcPts val="0"/>
              </a:spcAft>
              <a:buSzPts val="2070"/>
              <a:buNone/>
              <a:defRPr sz="1800">
                <a:solidFill>
                  <a:schemeClr val="dk1"/>
                </a:solidFill>
              </a:defRPr>
            </a:lvl1pPr>
            <a:lvl2pPr indent="-228600" lvl="1" marL="914400" algn="l">
              <a:spcBef>
                <a:spcPts val="600"/>
              </a:spcBef>
              <a:spcAft>
                <a:spcPts val="0"/>
              </a:spcAft>
              <a:buSzPts val="2070"/>
              <a:buNone/>
              <a:defRPr sz="1800">
                <a:solidFill>
                  <a:srgbClr val="888888"/>
                </a:solidFill>
              </a:defRPr>
            </a:lvl2pPr>
            <a:lvl3pPr indent="-228600" lvl="2" marL="1371600" algn="l">
              <a:spcBef>
                <a:spcPts val="600"/>
              </a:spcBef>
              <a:spcAft>
                <a:spcPts val="0"/>
              </a:spcAft>
              <a:buSzPts val="1840"/>
              <a:buNone/>
              <a:defRPr sz="1600">
                <a:solidFill>
                  <a:srgbClr val="888888"/>
                </a:solidFill>
              </a:defRPr>
            </a:lvl3pPr>
            <a:lvl4pPr indent="-228600" lvl="3" marL="1828800" algn="l">
              <a:spcBef>
                <a:spcPts val="600"/>
              </a:spcBef>
              <a:spcAft>
                <a:spcPts val="0"/>
              </a:spcAft>
              <a:buSzPts val="1610"/>
              <a:buNone/>
              <a:defRPr sz="1400">
                <a:solidFill>
                  <a:srgbClr val="888888"/>
                </a:solidFill>
              </a:defRPr>
            </a:lvl4pPr>
            <a:lvl5pPr indent="-228600" lvl="4" marL="2286000" algn="l">
              <a:spcBef>
                <a:spcPts val="600"/>
              </a:spcBef>
              <a:spcAft>
                <a:spcPts val="0"/>
              </a:spcAft>
              <a:buSzPts val="1610"/>
              <a:buNone/>
              <a:defRPr sz="1400">
                <a:solidFill>
                  <a:srgbClr val="888888"/>
                </a:solidFill>
              </a:defRPr>
            </a:lvl5pPr>
            <a:lvl6pPr indent="-228600" lvl="5" marL="2743200" algn="l">
              <a:spcBef>
                <a:spcPts val="600"/>
              </a:spcBef>
              <a:spcAft>
                <a:spcPts val="0"/>
              </a:spcAft>
              <a:buSzPts val="1610"/>
              <a:buNone/>
              <a:defRPr sz="1400">
                <a:solidFill>
                  <a:srgbClr val="888888"/>
                </a:solidFill>
              </a:defRPr>
            </a:lvl6pPr>
            <a:lvl7pPr indent="-228600" lvl="6" marL="3200400" algn="l">
              <a:spcBef>
                <a:spcPts val="600"/>
              </a:spcBef>
              <a:spcAft>
                <a:spcPts val="0"/>
              </a:spcAft>
              <a:buSzPts val="1610"/>
              <a:buNone/>
              <a:defRPr sz="1400">
                <a:solidFill>
                  <a:srgbClr val="888888"/>
                </a:solidFill>
              </a:defRPr>
            </a:lvl7pPr>
            <a:lvl8pPr indent="-228600" lvl="7" marL="3657600" algn="l">
              <a:spcBef>
                <a:spcPts val="600"/>
              </a:spcBef>
              <a:spcAft>
                <a:spcPts val="0"/>
              </a:spcAft>
              <a:buSzPts val="1610"/>
              <a:buNone/>
              <a:defRPr sz="1400">
                <a:solidFill>
                  <a:srgbClr val="888888"/>
                </a:solidFill>
              </a:defRPr>
            </a:lvl8pPr>
            <a:lvl9pPr indent="-228600" lvl="8" marL="4114800" algn="l">
              <a:spcBef>
                <a:spcPts val="600"/>
              </a:spcBef>
              <a:spcAft>
                <a:spcPts val="600"/>
              </a:spcAft>
              <a:buSzPts val="1610"/>
              <a:buNone/>
              <a:defRPr sz="14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119" name="Google Shape;119;p47"/>
          <p:cNvSpPr txBox="1"/>
          <p:nvPr>
            <p:ph idx="10" type="dt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20" name="Google Shape;120;p47"/>
          <p:cNvSpPr txBox="1"/>
          <p:nvPr>
            <p:ph idx="11" type="ftr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21" name="Google Shape;121;p47"/>
          <p:cNvSpPr txBox="1"/>
          <p:nvPr>
            <p:ph idx="12" type="sldNum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122" name="Google Shape;122;p47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0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rPr>
              <a:t>“</a:t>
            </a:r>
            <a:endParaRPr/>
          </a:p>
        </p:txBody>
      </p:sp>
      <p:sp>
        <p:nvSpPr>
          <p:cNvPr id="123" name="Google Shape;123;p47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0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rPr>
              <a:t>”</a:t>
            </a:r>
            <a:endParaRPr/>
          </a:p>
        </p:txBody>
      </p:sp>
      <p:cxnSp>
        <p:nvCxnSpPr>
          <p:cNvPr id="124" name="Google Shape;124;p47"/>
          <p:cNvCxnSpPr/>
          <p:nvPr/>
        </p:nvCxnSpPr>
        <p:spPr>
          <a:xfrm>
            <a:off x="1396169" y="3429000"/>
            <a:ext cx="9407298" cy="0"/>
          </a:xfrm>
          <a:prstGeom prst="straightConnector1">
            <a:avLst/>
          </a:prstGeom>
          <a:noFill/>
          <a:ln cap="flat" cmpd="sng" w="15875">
            <a:solidFill>
              <a:schemeClr val="accent1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rue or False">
  <p:cSld name="True or False">
    <p:spTree>
      <p:nvGrpSpPr>
        <p:cNvPr id="125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Google Shape;126;p48"/>
          <p:cNvSpPr txBox="1"/>
          <p:nvPr>
            <p:ph type="title"/>
          </p:nvPr>
        </p:nvSpPr>
        <p:spPr>
          <a:xfrm>
            <a:off x="1295401" y="982132"/>
            <a:ext cx="9609666" cy="224366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4400"/>
              <a:buFont typeface="Garamond"/>
              <a:buNone/>
              <a:defRPr b="0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27" name="Google Shape;127;p48"/>
          <p:cNvSpPr txBox="1"/>
          <p:nvPr>
            <p:ph idx="1" type="body"/>
          </p:nvPr>
        </p:nvSpPr>
        <p:spPr>
          <a:xfrm>
            <a:off x="1295401" y="3630168"/>
            <a:ext cx="9609668" cy="841248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0"/>
              </a:spcBef>
              <a:spcAft>
                <a:spcPts val="0"/>
              </a:spcAft>
              <a:buSzPts val="3220"/>
              <a:buNone/>
              <a:defRPr sz="2800">
                <a:solidFill>
                  <a:schemeClr val="dk1"/>
                </a:solidFill>
              </a:defRPr>
            </a:lvl1pPr>
            <a:lvl2pPr indent="-228600" lvl="1" marL="914400" algn="l">
              <a:spcBef>
                <a:spcPts val="600"/>
              </a:spcBef>
              <a:spcAft>
                <a:spcPts val="0"/>
              </a:spcAft>
              <a:buSzPts val="2070"/>
              <a:buNone/>
              <a:defRPr sz="1800">
                <a:solidFill>
                  <a:srgbClr val="888888"/>
                </a:solidFill>
              </a:defRPr>
            </a:lvl2pPr>
            <a:lvl3pPr indent="-228600" lvl="2" marL="1371600" algn="l">
              <a:spcBef>
                <a:spcPts val="600"/>
              </a:spcBef>
              <a:spcAft>
                <a:spcPts val="0"/>
              </a:spcAft>
              <a:buSzPts val="1840"/>
              <a:buNone/>
              <a:defRPr sz="1600">
                <a:solidFill>
                  <a:srgbClr val="888888"/>
                </a:solidFill>
              </a:defRPr>
            </a:lvl3pPr>
            <a:lvl4pPr indent="-228600" lvl="3" marL="1828800" algn="l">
              <a:spcBef>
                <a:spcPts val="600"/>
              </a:spcBef>
              <a:spcAft>
                <a:spcPts val="0"/>
              </a:spcAft>
              <a:buSzPts val="1610"/>
              <a:buNone/>
              <a:defRPr sz="1400">
                <a:solidFill>
                  <a:srgbClr val="888888"/>
                </a:solidFill>
              </a:defRPr>
            </a:lvl4pPr>
            <a:lvl5pPr indent="-228600" lvl="4" marL="2286000" algn="l">
              <a:spcBef>
                <a:spcPts val="600"/>
              </a:spcBef>
              <a:spcAft>
                <a:spcPts val="0"/>
              </a:spcAft>
              <a:buSzPts val="1610"/>
              <a:buNone/>
              <a:defRPr sz="1400">
                <a:solidFill>
                  <a:srgbClr val="888888"/>
                </a:solidFill>
              </a:defRPr>
            </a:lvl5pPr>
            <a:lvl6pPr indent="-228600" lvl="5" marL="2743200" algn="l">
              <a:spcBef>
                <a:spcPts val="600"/>
              </a:spcBef>
              <a:spcAft>
                <a:spcPts val="0"/>
              </a:spcAft>
              <a:buSzPts val="1610"/>
              <a:buNone/>
              <a:defRPr sz="1400">
                <a:solidFill>
                  <a:srgbClr val="888888"/>
                </a:solidFill>
              </a:defRPr>
            </a:lvl6pPr>
            <a:lvl7pPr indent="-228600" lvl="6" marL="3200400" algn="l">
              <a:spcBef>
                <a:spcPts val="600"/>
              </a:spcBef>
              <a:spcAft>
                <a:spcPts val="0"/>
              </a:spcAft>
              <a:buSzPts val="1610"/>
              <a:buNone/>
              <a:defRPr sz="1400">
                <a:solidFill>
                  <a:srgbClr val="888888"/>
                </a:solidFill>
              </a:defRPr>
            </a:lvl7pPr>
            <a:lvl8pPr indent="-228600" lvl="7" marL="3657600" algn="l">
              <a:spcBef>
                <a:spcPts val="600"/>
              </a:spcBef>
              <a:spcAft>
                <a:spcPts val="0"/>
              </a:spcAft>
              <a:buSzPts val="1610"/>
              <a:buNone/>
              <a:defRPr sz="1400">
                <a:solidFill>
                  <a:srgbClr val="888888"/>
                </a:solidFill>
              </a:defRPr>
            </a:lvl8pPr>
            <a:lvl9pPr indent="-228600" lvl="8" marL="4114800" algn="l">
              <a:spcBef>
                <a:spcPts val="600"/>
              </a:spcBef>
              <a:spcAft>
                <a:spcPts val="600"/>
              </a:spcAft>
              <a:buSzPts val="1610"/>
              <a:buNone/>
              <a:defRPr sz="14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128" name="Google Shape;128;p48"/>
          <p:cNvSpPr txBox="1"/>
          <p:nvPr>
            <p:ph idx="2" type="body"/>
          </p:nvPr>
        </p:nvSpPr>
        <p:spPr>
          <a:xfrm>
            <a:off x="1295400" y="4470399"/>
            <a:ext cx="9609670" cy="140546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360"/>
              </a:spcBef>
              <a:spcAft>
                <a:spcPts val="0"/>
              </a:spcAft>
              <a:buSzPts val="2070"/>
              <a:buNone/>
              <a:defRPr sz="1800">
                <a:solidFill>
                  <a:schemeClr val="dk1"/>
                </a:solidFill>
              </a:defRPr>
            </a:lvl1pPr>
            <a:lvl2pPr indent="-228600" lvl="1" marL="914400" algn="l">
              <a:spcBef>
                <a:spcPts val="600"/>
              </a:spcBef>
              <a:spcAft>
                <a:spcPts val="0"/>
              </a:spcAft>
              <a:buSzPts val="2070"/>
              <a:buNone/>
              <a:defRPr sz="1800">
                <a:solidFill>
                  <a:srgbClr val="888888"/>
                </a:solidFill>
              </a:defRPr>
            </a:lvl2pPr>
            <a:lvl3pPr indent="-228600" lvl="2" marL="1371600" algn="l">
              <a:spcBef>
                <a:spcPts val="600"/>
              </a:spcBef>
              <a:spcAft>
                <a:spcPts val="0"/>
              </a:spcAft>
              <a:buSzPts val="1840"/>
              <a:buNone/>
              <a:defRPr sz="1600">
                <a:solidFill>
                  <a:srgbClr val="888888"/>
                </a:solidFill>
              </a:defRPr>
            </a:lvl3pPr>
            <a:lvl4pPr indent="-228600" lvl="3" marL="1828800" algn="l">
              <a:spcBef>
                <a:spcPts val="600"/>
              </a:spcBef>
              <a:spcAft>
                <a:spcPts val="0"/>
              </a:spcAft>
              <a:buSzPts val="1610"/>
              <a:buNone/>
              <a:defRPr sz="1400">
                <a:solidFill>
                  <a:srgbClr val="888888"/>
                </a:solidFill>
              </a:defRPr>
            </a:lvl4pPr>
            <a:lvl5pPr indent="-228600" lvl="4" marL="2286000" algn="l">
              <a:spcBef>
                <a:spcPts val="600"/>
              </a:spcBef>
              <a:spcAft>
                <a:spcPts val="0"/>
              </a:spcAft>
              <a:buSzPts val="1610"/>
              <a:buNone/>
              <a:defRPr sz="1400">
                <a:solidFill>
                  <a:srgbClr val="888888"/>
                </a:solidFill>
              </a:defRPr>
            </a:lvl5pPr>
            <a:lvl6pPr indent="-228600" lvl="5" marL="2743200" algn="l">
              <a:spcBef>
                <a:spcPts val="600"/>
              </a:spcBef>
              <a:spcAft>
                <a:spcPts val="0"/>
              </a:spcAft>
              <a:buSzPts val="1610"/>
              <a:buNone/>
              <a:defRPr sz="1400">
                <a:solidFill>
                  <a:srgbClr val="888888"/>
                </a:solidFill>
              </a:defRPr>
            </a:lvl6pPr>
            <a:lvl7pPr indent="-228600" lvl="6" marL="3200400" algn="l">
              <a:spcBef>
                <a:spcPts val="600"/>
              </a:spcBef>
              <a:spcAft>
                <a:spcPts val="0"/>
              </a:spcAft>
              <a:buSzPts val="1610"/>
              <a:buNone/>
              <a:defRPr sz="1400">
                <a:solidFill>
                  <a:srgbClr val="888888"/>
                </a:solidFill>
              </a:defRPr>
            </a:lvl7pPr>
            <a:lvl8pPr indent="-228600" lvl="7" marL="3657600" algn="l">
              <a:spcBef>
                <a:spcPts val="600"/>
              </a:spcBef>
              <a:spcAft>
                <a:spcPts val="0"/>
              </a:spcAft>
              <a:buSzPts val="1610"/>
              <a:buNone/>
              <a:defRPr sz="1400">
                <a:solidFill>
                  <a:srgbClr val="888888"/>
                </a:solidFill>
              </a:defRPr>
            </a:lvl8pPr>
            <a:lvl9pPr indent="-228600" lvl="8" marL="4114800" algn="l">
              <a:spcBef>
                <a:spcPts val="600"/>
              </a:spcBef>
              <a:spcAft>
                <a:spcPts val="600"/>
              </a:spcAft>
              <a:buSzPts val="1610"/>
              <a:buNone/>
              <a:defRPr sz="14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129" name="Google Shape;129;p48"/>
          <p:cNvSpPr txBox="1"/>
          <p:nvPr>
            <p:ph idx="10" type="dt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0" name="Google Shape;130;p48"/>
          <p:cNvSpPr txBox="1"/>
          <p:nvPr>
            <p:ph idx="11" type="ftr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1" name="Google Shape;131;p48"/>
          <p:cNvSpPr txBox="1"/>
          <p:nvPr>
            <p:ph idx="12" type="sldNum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cxnSp>
        <p:nvCxnSpPr>
          <p:cNvPr id="132" name="Google Shape;132;p48"/>
          <p:cNvCxnSpPr/>
          <p:nvPr/>
        </p:nvCxnSpPr>
        <p:spPr>
          <a:xfrm>
            <a:off x="1396169" y="3429000"/>
            <a:ext cx="9407298" cy="0"/>
          </a:xfrm>
          <a:prstGeom prst="straightConnector1">
            <a:avLst/>
          </a:prstGeom>
          <a:noFill/>
          <a:ln cap="flat" cmpd="sng" w="15875">
            <a:solidFill>
              <a:schemeClr val="accent1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133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p49"/>
          <p:cNvSpPr txBox="1"/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4400"/>
              <a:buFont typeface="Garamond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5" name="Google Shape;135;p49"/>
          <p:cNvSpPr txBox="1"/>
          <p:nvPr>
            <p:ph idx="1" type="body"/>
          </p:nvPr>
        </p:nvSpPr>
        <p:spPr>
          <a:xfrm rot="5400000">
            <a:off x="4436531" y="-584198"/>
            <a:ext cx="3318936" cy="960119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60045" lvl="0" marL="457200" algn="l">
              <a:spcBef>
                <a:spcPts val="360"/>
              </a:spcBef>
              <a:spcAft>
                <a:spcPts val="0"/>
              </a:spcAft>
              <a:buSzPts val="2070"/>
              <a:buChar char="•"/>
              <a:defRPr/>
            </a:lvl1pPr>
            <a:lvl2pPr indent="-360044" lvl="1" marL="914400" algn="l"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2pPr>
            <a:lvl3pPr indent="-360044" lvl="2" marL="1371600" algn="l"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3pPr>
            <a:lvl4pPr indent="-360044" lvl="3" marL="1828800" algn="l"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4pPr>
            <a:lvl5pPr indent="-360045" lvl="4" marL="2286000" algn="l"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5pPr>
            <a:lvl6pPr indent="-360045" lvl="5" marL="2743200" algn="l"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6pPr>
            <a:lvl7pPr indent="-360045" lvl="6" marL="3200400" algn="l"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7pPr>
            <a:lvl8pPr indent="-360045" lvl="7" marL="3657600" algn="l"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8pPr>
            <a:lvl9pPr indent="-360045" lvl="8" marL="4114800" algn="l">
              <a:spcBef>
                <a:spcPts val="600"/>
              </a:spcBef>
              <a:spcAft>
                <a:spcPts val="600"/>
              </a:spcAft>
              <a:buSzPts val="2070"/>
              <a:buChar char="•"/>
              <a:defRPr/>
            </a:lvl9pPr>
          </a:lstStyle>
          <a:p/>
        </p:txBody>
      </p:sp>
      <p:sp>
        <p:nvSpPr>
          <p:cNvPr id="136" name="Google Shape;136;p49"/>
          <p:cNvSpPr txBox="1"/>
          <p:nvPr>
            <p:ph idx="10" type="dt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7" name="Google Shape;137;p49"/>
          <p:cNvSpPr txBox="1"/>
          <p:nvPr>
            <p:ph idx="11" type="ftr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8" name="Google Shape;138;p49"/>
          <p:cNvSpPr txBox="1"/>
          <p:nvPr>
            <p:ph idx="12" type="sldNum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cxnSp>
        <p:nvCxnSpPr>
          <p:cNvPr id="139" name="Google Shape;139;p49"/>
          <p:cNvCxnSpPr/>
          <p:nvPr/>
        </p:nvCxnSpPr>
        <p:spPr>
          <a:xfrm>
            <a:off x="1396169" y="2421466"/>
            <a:ext cx="9407298" cy="0"/>
          </a:xfrm>
          <a:prstGeom prst="straightConnector1">
            <a:avLst/>
          </a:prstGeom>
          <a:noFill/>
          <a:ln cap="flat" cmpd="sng" w="15875">
            <a:solidFill>
              <a:schemeClr val="accent1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140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p50"/>
          <p:cNvSpPr txBox="1"/>
          <p:nvPr>
            <p:ph type="title"/>
          </p:nvPr>
        </p:nvSpPr>
        <p:spPr>
          <a:xfrm rot="5400000">
            <a:off x="7497936" y="2483551"/>
            <a:ext cx="4893735" cy="189089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42" name="Google Shape;142;p50"/>
          <p:cNvSpPr txBox="1"/>
          <p:nvPr>
            <p:ph idx="1" type="body"/>
          </p:nvPr>
        </p:nvSpPr>
        <p:spPr>
          <a:xfrm rot="5400000">
            <a:off x="2565043" y="-287514"/>
            <a:ext cx="4893734" cy="74330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60045" lvl="0" marL="457200" algn="l">
              <a:spcBef>
                <a:spcPts val="360"/>
              </a:spcBef>
              <a:spcAft>
                <a:spcPts val="0"/>
              </a:spcAft>
              <a:buSzPts val="2070"/>
              <a:buChar char="•"/>
              <a:defRPr/>
            </a:lvl1pPr>
            <a:lvl2pPr indent="-360044" lvl="1" marL="914400" algn="l"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2pPr>
            <a:lvl3pPr indent="-360044" lvl="2" marL="1371600" algn="l"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3pPr>
            <a:lvl4pPr indent="-360044" lvl="3" marL="1828800" algn="l"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4pPr>
            <a:lvl5pPr indent="-360045" lvl="4" marL="2286000" algn="l"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5pPr>
            <a:lvl6pPr indent="-360045" lvl="5" marL="2743200" algn="l"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6pPr>
            <a:lvl7pPr indent="-360045" lvl="6" marL="3200400" algn="l"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7pPr>
            <a:lvl8pPr indent="-360045" lvl="7" marL="3657600" algn="l"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8pPr>
            <a:lvl9pPr indent="-360045" lvl="8" marL="4114800" algn="l">
              <a:spcBef>
                <a:spcPts val="600"/>
              </a:spcBef>
              <a:spcAft>
                <a:spcPts val="600"/>
              </a:spcAft>
              <a:buSzPts val="2070"/>
              <a:buChar char="•"/>
              <a:defRPr/>
            </a:lvl9pPr>
          </a:lstStyle>
          <a:p/>
        </p:txBody>
      </p:sp>
      <p:sp>
        <p:nvSpPr>
          <p:cNvPr id="143" name="Google Shape;143;p50"/>
          <p:cNvSpPr txBox="1"/>
          <p:nvPr>
            <p:ph idx="10" type="dt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44" name="Google Shape;144;p50"/>
          <p:cNvSpPr txBox="1"/>
          <p:nvPr>
            <p:ph idx="11" type="ftr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45" name="Google Shape;145;p50"/>
          <p:cNvSpPr txBox="1"/>
          <p:nvPr>
            <p:ph idx="12" type="sldNum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cxnSp>
        <p:nvCxnSpPr>
          <p:cNvPr id="146" name="Google Shape;146;p50"/>
          <p:cNvCxnSpPr/>
          <p:nvPr/>
        </p:nvCxnSpPr>
        <p:spPr>
          <a:xfrm>
            <a:off x="8863890" y="990600"/>
            <a:ext cx="0" cy="4876800"/>
          </a:xfrm>
          <a:prstGeom prst="straightConnector1">
            <a:avLst/>
          </a:prstGeom>
          <a:noFill/>
          <a:ln cap="flat" cmpd="sng" w="15875">
            <a:solidFill>
              <a:schemeClr val="accent1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20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8.xml"/><Relationship Id="rId10" Type="http://schemas.openxmlformats.org/officeDocument/2006/relationships/slideLayout" Target="../slideLayouts/slideLayout7.xml"/><Relationship Id="rId21" Type="http://schemas.openxmlformats.org/officeDocument/2006/relationships/theme" Target="../theme/theme2.xml"/><Relationship Id="rId13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9.xml"/><Relationship Id="rId1" Type="http://schemas.openxmlformats.org/officeDocument/2006/relationships/image" Target="../media/image7.jpg"/><Relationship Id="rId2" Type="http://schemas.openxmlformats.org/officeDocument/2006/relationships/image" Target="../media/image1.png"/><Relationship Id="rId3" Type="http://schemas.openxmlformats.org/officeDocument/2006/relationships/image" Target="../media/image5.png"/><Relationship Id="rId4" Type="http://schemas.openxmlformats.org/officeDocument/2006/relationships/slideLayout" Target="../slideLayouts/slideLayout1.xml"/><Relationship Id="rId9" Type="http://schemas.openxmlformats.org/officeDocument/2006/relationships/slideLayout" Target="../slideLayouts/slideLayout6.xml"/><Relationship Id="rId15" Type="http://schemas.openxmlformats.org/officeDocument/2006/relationships/slideLayout" Target="../slideLayouts/slideLayout12.xml"/><Relationship Id="rId14" Type="http://schemas.openxmlformats.org/officeDocument/2006/relationships/slideLayout" Target="../slideLayouts/slideLayout11.xml"/><Relationship Id="rId17" Type="http://schemas.openxmlformats.org/officeDocument/2006/relationships/slideLayout" Target="../slideLayouts/slideLayout14.xml"/><Relationship Id="rId16" Type="http://schemas.openxmlformats.org/officeDocument/2006/relationships/slideLayout" Target="../slideLayouts/slideLayout13.xml"/><Relationship Id="rId5" Type="http://schemas.openxmlformats.org/officeDocument/2006/relationships/slideLayout" Target="../slideLayouts/slideLayout2.xml"/><Relationship Id="rId19" Type="http://schemas.openxmlformats.org/officeDocument/2006/relationships/slideLayout" Target="../slideLayouts/slideLayout16.xml"/><Relationship Id="rId6" Type="http://schemas.openxmlformats.org/officeDocument/2006/relationships/slideLayout" Target="../slideLayouts/slideLayout3.xml"/><Relationship Id="rId18" Type="http://schemas.openxmlformats.org/officeDocument/2006/relationships/slideLayout" Target="../slideLayouts/slideLayout15.xml"/><Relationship Id="rId7" Type="http://schemas.openxmlformats.org/officeDocument/2006/relationships/slideLayout" Target="../slideLayouts/slideLayout4.xml"/><Relationship Id="rId8" Type="http://schemas.openxmlformats.org/officeDocument/2006/relationships/slideLayout" Target="../slideLayouts/slideLayout5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1">
            <a:alphaModFix/>
          </a:blip>
          <a:stretch>
            <a:fillRect/>
          </a:stretch>
        </a:blip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oogle Shape;6;p33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descr="HD-PanelContent.png" id="7" name="Google Shape;7;p33"/>
            <p:cNvPicPr preferRelativeResize="0"/>
            <p:nvPr/>
          </p:nvPicPr>
          <p:blipFill rotWithShape="1">
            <a:blip r:embed="rId2">
              <a:alphaModFix/>
            </a:blip>
            <a:srcRect b="0" l="0" r="0" t="0"/>
            <a:stretch/>
          </p:blipFill>
          <p:spPr>
            <a:xfrm>
              <a:off x="0" y="0"/>
              <a:ext cx="12188825" cy="6856214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8" name="Google Shape;8;p33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cap="flat" cmpd="sng" w="15875">
              <a:solidFill>
                <a:schemeClr val="accent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pic>
          <p:nvPicPr>
            <p:cNvPr descr="HDRibbonContent-UniformTrim.png" id="9" name="Google Shape;9;p33"/>
            <p:cNvPicPr preferRelativeResize="0"/>
            <p:nvPr/>
          </p:nvPicPr>
          <p:blipFill rotWithShape="1">
            <a:blip r:embed="rId3">
              <a:alphaModFix/>
            </a:blip>
            <a:srcRect b="0" l="0" r="0" t="0"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descr="HDRibbonContent-UniformTrim.png" id="10" name="Google Shape;10;p33"/>
            <p:cNvPicPr preferRelativeResize="0"/>
            <p:nvPr/>
          </p:nvPicPr>
          <p:blipFill rotWithShape="1">
            <a:blip r:embed="rId3">
              <a:alphaModFix/>
            </a:blip>
            <a:srcRect b="0" l="0" r="0" t="0"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11" name="Google Shape;11;p33"/>
          <p:cNvSpPr txBox="1"/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4400"/>
              <a:buFont typeface="Garamond"/>
              <a:buNone/>
              <a:defRPr b="0" i="0" sz="4400" u="none" cap="none" strike="noStrike">
                <a:solidFill>
                  <a:srgbClr val="262626"/>
                </a:solidFill>
                <a:latin typeface="Garamond"/>
                <a:ea typeface="Garamond"/>
                <a:cs typeface="Garamond"/>
                <a:sym typeface="Garamond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2"/>
                </a:solidFill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2"/>
                </a:solidFill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2"/>
                </a:solidFill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2"/>
                </a:solidFill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2"/>
                </a:solidFill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2"/>
                </a:solidFill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2"/>
                </a:solidFill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12" name="Google Shape;12;p33"/>
          <p:cNvSpPr txBox="1"/>
          <p:nvPr>
            <p:ph idx="1" type="body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3860" lvl="0" marL="457200" marR="0" rtl="0" algn="l">
              <a:spcBef>
                <a:spcPts val="480"/>
              </a:spcBef>
              <a:spcAft>
                <a:spcPts val="0"/>
              </a:spcAft>
              <a:buClr>
                <a:schemeClr val="accent1"/>
              </a:buClr>
              <a:buSzPts val="2760"/>
              <a:buFont typeface="Arial"/>
              <a:buChar char="•"/>
              <a:defRPr b="0" i="0" sz="2400" u="none" cap="none" strike="noStrike">
                <a:solidFill>
                  <a:srgbClr val="262626"/>
                </a:solidFill>
                <a:latin typeface="Garamond"/>
                <a:ea typeface="Garamond"/>
                <a:cs typeface="Garamond"/>
                <a:sym typeface="Garamond"/>
              </a:defRPr>
            </a:lvl1pPr>
            <a:lvl2pPr indent="-374650" lvl="1" marL="914400" marR="0" rtl="0" algn="l"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ts val="2300"/>
              <a:buFont typeface="Arial"/>
              <a:buChar char="•"/>
              <a:defRPr b="0" i="0" sz="2000" u="none" cap="none" strike="noStrike">
                <a:solidFill>
                  <a:srgbClr val="262626"/>
                </a:solidFill>
                <a:latin typeface="Garamond"/>
                <a:ea typeface="Garamond"/>
                <a:cs typeface="Garamond"/>
                <a:sym typeface="Garamond"/>
              </a:defRPr>
            </a:lvl2pPr>
            <a:lvl3pPr indent="-360044" lvl="2" marL="1371600" marR="0" rtl="0" algn="l"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ts val="2070"/>
              <a:buFont typeface="Arial"/>
              <a:buChar char="•"/>
              <a:defRPr b="0" i="0" sz="1800" u="none" cap="none" strike="noStrike">
                <a:solidFill>
                  <a:srgbClr val="262626"/>
                </a:solidFill>
                <a:latin typeface="Garamond"/>
                <a:ea typeface="Garamond"/>
                <a:cs typeface="Garamond"/>
                <a:sym typeface="Garamond"/>
              </a:defRPr>
            </a:lvl3pPr>
            <a:lvl4pPr indent="-345439" lvl="3" marL="1828800" marR="0" rtl="0" algn="l"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ts val="1840"/>
              <a:buFont typeface="Arial"/>
              <a:buChar char="•"/>
              <a:defRPr b="0" i="0" sz="1600" u="none" cap="none" strike="noStrike">
                <a:solidFill>
                  <a:srgbClr val="262626"/>
                </a:solidFill>
                <a:latin typeface="Garamond"/>
                <a:ea typeface="Garamond"/>
                <a:cs typeface="Garamond"/>
                <a:sym typeface="Garamond"/>
              </a:defRPr>
            </a:lvl4pPr>
            <a:lvl5pPr indent="-330835" lvl="4" marL="2286000" marR="0" rtl="0" algn="l"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ts val="1610"/>
              <a:buFont typeface="Arial"/>
              <a:buChar char="•"/>
              <a:defRPr b="0" i="0" sz="1400" u="none" cap="none" strike="noStrike">
                <a:solidFill>
                  <a:srgbClr val="262626"/>
                </a:solidFill>
                <a:latin typeface="Garamond"/>
                <a:ea typeface="Garamond"/>
                <a:cs typeface="Garamond"/>
                <a:sym typeface="Garamond"/>
              </a:defRPr>
            </a:lvl5pPr>
            <a:lvl6pPr indent="-330835" lvl="5" marL="2743200" marR="0" rtl="0" algn="l"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ts val="1610"/>
              <a:buFont typeface="Arial"/>
              <a:buChar char="•"/>
              <a:defRPr b="0" i="0" sz="1400" u="none" cap="none" strike="noStrike">
                <a:solidFill>
                  <a:srgbClr val="262626"/>
                </a:solidFill>
                <a:latin typeface="Garamond"/>
                <a:ea typeface="Garamond"/>
                <a:cs typeface="Garamond"/>
                <a:sym typeface="Garamond"/>
              </a:defRPr>
            </a:lvl6pPr>
            <a:lvl7pPr indent="-330835" lvl="6" marL="3200400" marR="0" rtl="0" algn="l"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ts val="1610"/>
              <a:buFont typeface="Arial"/>
              <a:buChar char="•"/>
              <a:defRPr b="0" i="0" sz="1400" u="none" cap="none" strike="noStrike">
                <a:solidFill>
                  <a:srgbClr val="262626"/>
                </a:solidFill>
                <a:latin typeface="Garamond"/>
                <a:ea typeface="Garamond"/>
                <a:cs typeface="Garamond"/>
                <a:sym typeface="Garamond"/>
              </a:defRPr>
            </a:lvl7pPr>
            <a:lvl8pPr indent="-330834" lvl="7" marL="3657600" marR="0" rtl="0" algn="l"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ts val="1610"/>
              <a:buFont typeface="Arial"/>
              <a:buChar char="•"/>
              <a:defRPr b="0" i="0" sz="1400" u="none" cap="none" strike="noStrike">
                <a:solidFill>
                  <a:srgbClr val="262626"/>
                </a:solidFill>
                <a:latin typeface="Garamond"/>
                <a:ea typeface="Garamond"/>
                <a:cs typeface="Garamond"/>
                <a:sym typeface="Garamond"/>
              </a:defRPr>
            </a:lvl8pPr>
            <a:lvl9pPr indent="-330834" lvl="8" marL="4114800" marR="0" rtl="0" algn="l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SzPts val="1610"/>
              <a:buFont typeface="Arial"/>
              <a:buChar char="•"/>
              <a:defRPr b="0" i="0" sz="1400" u="none" cap="none" strike="noStrike">
                <a:solidFill>
                  <a:srgbClr val="262626"/>
                </a:solidFill>
                <a:latin typeface="Garamond"/>
                <a:ea typeface="Garamond"/>
                <a:cs typeface="Garamond"/>
                <a:sym typeface="Garamond"/>
              </a:defRPr>
            </a:lvl9pPr>
          </a:lstStyle>
          <a:p/>
        </p:txBody>
      </p:sp>
      <p:sp>
        <p:nvSpPr>
          <p:cNvPr id="13" name="Google Shape;13;p33"/>
          <p:cNvSpPr txBox="1"/>
          <p:nvPr>
            <p:ph idx="10" type="dt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0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9pPr>
          </a:lstStyle>
          <a:p/>
        </p:txBody>
      </p:sp>
      <p:sp>
        <p:nvSpPr>
          <p:cNvPr id="14" name="Google Shape;14;p33"/>
          <p:cNvSpPr txBox="1"/>
          <p:nvPr>
            <p:ph idx="11" type="ftr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0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9pPr>
          </a:lstStyle>
          <a:p/>
        </p:txBody>
      </p:sp>
      <p:sp>
        <p:nvSpPr>
          <p:cNvPr id="15" name="Google Shape;15;p33"/>
          <p:cNvSpPr txBox="1"/>
          <p:nvPr>
            <p:ph idx="12" type="sldNum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10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10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10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10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10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10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10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10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10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4"/>
    <p:sldLayoutId id="2147483650" r:id="rId5"/>
    <p:sldLayoutId id="2147483651" r:id="rId6"/>
    <p:sldLayoutId id="2147483652" r:id="rId7"/>
    <p:sldLayoutId id="2147483653" r:id="rId8"/>
    <p:sldLayoutId id="2147483654" r:id="rId9"/>
    <p:sldLayoutId id="2147483655" r:id="rId10"/>
    <p:sldLayoutId id="2147483656" r:id="rId11"/>
    <p:sldLayoutId id="2147483657" r:id="rId12"/>
    <p:sldLayoutId id="2147483658" r:id="rId13"/>
    <p:sldLayoutId id="2147483659" r:id="rId14"/>
    <p:sldLayoutId id="2147483660" r:id="rId15"/>
    <p:sldLayoutId id="2147483661" r:id="rId16"/>
    <p:sldLayoutId id="2147483662" r:id="rId17"/>
    <p:sldLayoutId id="2147483663" r:id="rId18"/>
    <p:sldLayoutId id="2147483664" r:id="rId19"/>
    <p:sldLayoutId id="2147483665" r:id="rId20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4.xml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5.xml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6.xml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10.png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8.xml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9.xml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0.xml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1.xml"/></Relationships>
</file>

<file path=ppt/slides/_rels/slide2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2.xml"/></Relationships>
</file>

<file path=ppt/slides/_rels/slide2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3.xml"/></Relationships>
</file>

<file path=ppt/slides/_rels/slide2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4.xml"/><Relationship Id="rId3" Type="http://schemas.openxmlformats.org/officeDocument/2006/relationships/image" Target="../media/image8.png"/></Relationships>
</file>

<file path=ppt/slides/_rels/slide2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5.xml"/></Relationships>
</file>

<file path=ppt/slides/_rels/slide2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6.xml"/></Relationships>
</file>

<file path=ppt/slides/_rels/slide2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7.xml"/></Relationships>
</file>

<file path=ppt/slides/_rels/slide2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8.xml"/><Relationship Id="rId3" Type="http://schemas.openxmlformats.org/officeDocument/2006/relationships/image" Target="../media/image9.png"/></Relationships>
</file>

<file path=ppt/slides/_rels/slide2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9.xml"/></Relationships>
</file>

<file path=ppt/slides/_rels/slide3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0.xml"/></Relationships>
</file>

<file path=ppt/slides/_rels/slide3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1.xml"/></Relationships>
</file>

<file path=ppt/slides/_rels/slide3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2.xml"/><Relationship Id="rId3" Type="http://schemas.openxmlformats.org/officeDocument/2006/relationships/hyperlink" Target="http://dx.doi.org/10.1108/10878570410699825" TargetMode="Externa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0" name="Shape 1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Google Shape;151;p1"/>
          <p:cNvSpPr txBox="1"/>
          <p:nvPr>
            <p:ph type="ctrTitle"/>
          </p:nvPr>
        </p:nvSpPr>
        <p:spPr>
          <a:xfrm>
            <a:off x="2692398" y="1871131"/>
            <a:ext cx="6815669" cy="1515533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5400"/>
              <a:buFont typeface="Arial"/>
              <a:buNone/>
            </a:pPr>
            <a:r>
              <a:rPr b="1" lang="en-US">
                <a:solidFill>
                  <a:schemeClr val="accent5"/>
                </a:solidFill>
                <a:latin typeface="Arial"/>
                <a:ea typeface="Arial"/>
                <a:cs typeface="Arial"/>
                <a:sym typeface="Arial"/>
              </a:rPr>
              <a:t>INDUSTRIAL MARKETING</a:t>
            </a:r>
            <a:endParaRPr b="1">
              <a:solidFill>
                <a:schemeClr val="accent5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2" name="Google Shape;152;p1"/>
          <p:cNvSpPr txBox="1"/>
          <p:nvPr>
            <p:ph idx="1" type="subTitle"/>
          </p:nvPr>
        </p:nvSpPr>
        <p:spPr>
          <a:xfrm>
            <a:off x="2692398" y="3657597"/>
            <a:ext cx="6815669" cy="132080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SzPts val="2415"/>
              <a:buNone/>
            </a:pPr>
            <a:r>
              <a:rPr lang="en-US"/>
              <a:t>LECTURE 5</a:t>
            </a:r>
            <a:endParaRPr/>
          </a:p>
          <a:p>
            <a:pPr indent="0" lvl="0" marL="0" rtl="0" algn="ctr">
              <a:spcBef>
                <a:spcPts val="1020"/>
              </a:spcBef>
              <a:spcAft>
                <a:spcPts val="0"/>
              </a:spcAft>
              <a:buSzPts val="2415"/>
              <a:buNone/>
            </a:pPr>
            <a:r>
              <a:rPr b="1" lang="en-US"/>
              <a:t>INDUSTRIAL MARKETING PLANNING</a:t>
            </a:r>
            <a:endParaRPr/>
          </a:p>
          <a:p>
            <a:pPr indent="0" lvl="0" marL="0" rtl="0" algn="ctr">
              <a:spcBef>
                <a:spcPts val="1020"/>
              </a:spcBef>
              <a:spcAft>
                <a:spcPts val="0"/>
              </a:spcAft>
              <a:buSzPts val="2415"/>
              <a:buNone/>
            </a:pPr>
            <a:r>
              <a:rPr b="1" lang="en-US"/>
              <a:t>LECTURER: DR. WANJIKU KINYANJUI</a:t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6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Google Shape;157;p2"/>
          <p:cNvSpPr txBox="1"/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4400"/>
              <a:buFont typeface="Garamond"/>
              <a:buNone/>
            </a:pPr>
            <a:r>
              <a:rPr b="1" lang="en-US"/>
              <a:t>Learning Objectives</a:t>
            </a:r>
            <a:endParaRPr b="1"/>
          </a:p>
        </p:txBody>
      </p:sp>
      <p:sp>
        <p:nvSpPr>
          <p:cNvPr id="158" name="Google Shape;158;p2"/>
          <p:cNvSpPr txBox="1"/>
          <p:nvPr>
            <p:ph idx="1" type="body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lnSpcReduction="1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2760"/>
              <a:buNone/>
            </a:pPr>
            <a:r>
              <a:rPr lang="en-US"/>
              <a:t>This topic provides a foundation for exploring business marketing strategy on a global scale based on the following objectives:</a:t>
            </a:r>
            <a:endParaRPr/>
          </a:p>
          <a:p>
            <a:pPr indent="-285750" lvl="0" marL="285750" rtl="0" algn="l">
              <a:spcBef>
                <a:spcPts val="1080"/>
              </a:spcBef>
              <a:spcAft>
                <a:spcPts val="0"/>
              </a:spcAft>
              <a:buSzPts val="2760"/>
              <a:buChar char="•"/>
            </a:pPr>
            <a:r>
              <a:rPr lang="en-US"/>
              <a:t>To understand the unique role of the marketing function in corporate strategy development for b2b planning</a:t>
            </a:r>
            <a:endParaRPr/>
          </a:p>
          <a:p>
            <a:pPr indent="-285750" lvl="0" marL="285750" rtl="0" algn="l">
              <a:spcBef>
                <a:spcPts val="1080"/>
              </a:spcBef>
              <a:spcAft>
                <a:spcPts val="0"/>
              </a:spcAft>
              <a:buSzPts val="2760"/>
              <a:buChar char="•"/>
            </a:pPr>
            <a:r>
              <a:rPr lang="en-US"/>
              <a:t>To create an understanding of the Organizational Buying Process as a strategic priority</a:t>
            </a:r>
            <a:endParaRPr/>
          </a:p>
          <a:p>
            <a:pPr indent="-285750" lvl="0" marL="285750" rtl="0" algn="l">
              <a:spcBef>
                <a:spcPts val="1080"/>
              </a:spcBef>
              <a:spcAft>
                <a:spcPts val="0"/>
              </a:spcAft>
              <a:buSzPts val="2760"/>
              <a:buChar char="•"/>
            </a:pPr>
            <a:r>
              <a:rPr lang="en-US"/>
              <a:t>To identify and explain the sources of competitive advantage by exploring the key components of a business model. </a:t>
            </a:r>
            <a:endParaRPr/>
          </a:p>
          <a:p>
            <a:pPr indent="-110490" lvl="0" marL="285750" rtl="0" algn="l">
              <a:spcBef>
                <a:spcPts val="1080"/>
              </a:spcBef>
              <a:spcAft>
                <a:spcPts val="0"/>
              </a:spcAft>
              <a:buSzPts val="2760"/>
              <a:buNone/>
            </a:pPr>
            <a:r>
              <a:t/>
            </a:r>
            <a:endParaRPr/>
          </a:p>
          <a:p>
            <a:pPr indent="-110490" lvl="0" marL="285750" rtl="0" algn="l">
              <a:spcBef>
                <a:spcPts val="1080"/>
              </a:spcBef>
              <a:spcAft>
                <a:spcPts val="0"/>
              </a:spcAft>
              <a:buSzPts val="276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2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Google Shape;163;p3"/>
          <p:cNvSpPr txBox="1"/>
          <p:nvPr>
            <p:ph type="title"/>
          </p:nvPr>
        </p:nvSpPr>
        <p:spPr>
          <a:xfrm>
            <a:off x="962526" y="365125"/>
            <a:ext cx="10391274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4400"/>
              <a:buFont typeface="Garamond"/>
              <a:buNone/>
            </a:pPr>
            <a:r>
              <a:rPr b="1" lang="en-US"/>
              <a:t>Strategy Defined</a:t>
            </a:r>
            <a:endParaRPr b="1"/>
          </a:p>
        </p:txBody>
      </p:sp>
      <p:sp>
        <p:nvSpPr>
          <p:cNvPr id="164" name="Google Shape;164;p3"/>
          <p:cNvSpPr txBox="1"/>
          <p:nvPr>
            <p:ph idx="1" type="body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85750" lvl="0" marL="285750" rtl="0" algn="l">
              <a:spcBef>
                <a:spcPts val="0"/>
              </a:spcBef>
              <a:spcAft>
                <a:spcPts val="0"/>
              </a:spcAft>
              <a:buSzPts val="2760"/>
              <a:buChar char="•"/>
            </a:pPr>
            <a:r>
              <a:rPr lang="en-US"/>
              <a:t>A strategy is a plan of action designed to achieve a long-term or overall aim.</a:t>
            </a:r>
            <a:endParaRPr/>
          </a:p>
          <a:p>
            <a:pPr indent="-285750" lvl="0" marL="285750" rtl="0" algn="l">
              <a:spcBef>
                <a:spcPts val="1080"/>
              </a:spcBef>
              <a:spcAft>
                <a:spcPts val="0"/>
              </a:spcAft>
              <a:buSzPts val="2760"/>
              <a:buChar char="•"/>
            </a:pPr>
            <a:r>
              <a:rPr lang="en-US"/>
              <a:t>A marketing strategy is a long-term plan for achieving a company's goals by understanding the needs of customers and creating a distinct and sustainable competitive advantage.</a:t>
            </a:r>
            <a:endParaRPr/>
          </a:p>
          <a:p>
            <a:pPr indent="-285750" lvl="0" marL="285750" rtl="0" algn="l">
              <a:spcBef>
                <a:spcPts val="1080"/>
              </a:spcBef>
              <a:spcAft>
                <a:spcPts val="0"/>
              </a:spcAft>
              <a:buSzPts val="2760"/>
              <a:buChar char="•"/>
            </a:pPr>
            <a:r>
              <a:rPr lang="en-US"/>
              <a:t>A business strategy outlines the specific ways in which an organisation plans to position itself, achieve its short-term and long-term goals, and grow over a period of time.</a:t>
            </a:r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8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p4"/>
          <p:cNvSpPr txBox="1"/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4400"/>
              <a:buFont typeface="Garamond"/>
              <a:buNone/>
            </a:pPr>
            <a:r>
              <a:rPr b="1" lang="en-US"/>
              <a:t>Introduction: Business Strategy</a:t>
            </a:r>
            <a:endParaRPr b="1"/>
          </a:p>
        </p:txBody>
      </p:sp>
      <p:sp>
        <p:nvSpPr>
          <p:cNvPr id="170" name="Google Shape;170;p4"/>
          <p:cNvSpPr txBox="1"/>
          <p:nvPr>
            <p:ph idx="1" type="body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85750" lvl="0" marL="285750" rtl="0" algn="l">
              <a:spcBef>
                <a:spcPts val="0"/>
              </a:spcBef>
              <a:spcAft>
                <a:spcPts val="0"/>
              </a:spcAft>
              <a:buSzPts val="2760"/>
              <a:buChar char="•"/>
            </a:pPr>
            <a:r>
              <a:rPr lang="en-US"/>
              <a:t>An organization's business strategy includes the kinds of businesses or markets to target:</a:t>
            </a:r>
            <a:endParaRPr/>
          </a:p>
          <a:p>
            <a:pPr indent="-285750" lvl="0" marL="285750" rtl="0" algn="l">
              <a:spcBef>
                <a:spcPts val="1080"/>
              </a:spcBef>
              <a:spcAft>
                <a:spcPts val="0"/>
              </a:spcAft>
              <a:buSzPts val="2760"/>
              <a:buChar char="•"/>
            </a:pPr>
            <a:r>
              <a:rPr lang="en-US"/>
              <a:t>the kinds of products or services to offer in these markets, </a:t>
            </a:r>
            <a:endParaRPr/>
          </a:p>
          <a:p>
            <a:pPr indent="-285750" lvl="0" marL="285750" rtl="0" algn="l">
              <a:spcBef>
                <a:spcPts val="1080"/>
              </a:spcBef>
              <a:spcAft>
                <a:spcPts val="0"/>
              </a:spcAft>
              <a:buSzPts val="2760"/>
              <a:buChar char="•"/>
            </a:pPr>
            <a:r>
              <a:rPr lang="en-US"/>
              <a:t>the actions needed to be performed to obtain customers and</a:t>
            </a:r>
            <a:endParaRPr/>
          </a:p>
          <a:p>
            <a:pPr indent="-285750" lvl="0" marL="285750" rtl="0" algn="l">
              <a:spcBef>
                <a:spcPts val="1080"/>
              </a:spcBef>
              <a:spcAft>
                <a:spcPts val="0"/>
              </a:spcAft>
              <a:buSzPts val="2760"/>
              <a:buChar char="•"/>
            </a:pPr>
            <a:r>
              <a:rPr lang="en-US"/>
              <a:t>the resources needed to be deployed to accomplish these actions</a:t>
            </a:r>
            <a:endParaRPr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4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Google Shape;175;p5"/>
          <p:cNvSpPr txBox="1"/>
          <p:nvPr>
            <p:ph type="title"/>
          </p:nvPr>
        </p:nvSpPr>
        <p:spPr>
          <a:xfrm>
            <a:off x="838200" y="325937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4400"/>
              <a:buFont typeface="Garamond"/>
              <a:buNone/>
            </a:pPr>
            <a:r>
              <a:rPr b="1" lang="en-US"/>
              <a:t>Strategic role of Marketing</a:t>
            </a:r>
            <a:endParaRPr b="1"/>
          </a:p>
        </p:txBody>
      </p:sp>
      <p:sp>
        <p:nvSpPr>
          <p:cNvPr id="176" name="Google Shape;176;p5"/>
          <p:cNvSpPr txBox="1"/>
          <p:nvPr>
            <p:ph idx="1" type="body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2760"/>
              <a:buNone/>
            </a:pPr>
            <a:r>
              <a:rPr lang="en-US"/>
              <a:t>The marketing function contributes to the planning process three levels within an organization. </a:t>
            </a:r>
            <a:endParaRPr/>
          </a:p>
          <a:p>
            <a:pPr indent="0" lvl="0" marL="0" rtl="0" algn="l">
              <a:spcBef>
                <a:spcPts val="1080"/>
              </a:spcBef>
              <a:spcAft>
                <a:spcPts val="0"/>
              </a:spcAft>
              <a:buSzPts val="2760"/>
              <a:buNone/>
            </a:pPr>
            <a:r>
              <a:rPr lang="en-US"/>
              <a:t>This can be done by providing a detailed and complete analysis of customers and competitors and the firm’s distinctive skills and resources for competing in particular market segments.</a:t>
            </a:r>
            <a:endParaRPr/>
          </a:p>
          <a:p>
            <a:pPr indent="0" lvl="0" marL="0" rtl="0" algn="l">
              <a:spcBef>
                <a:spcPts val="1080"/>
              </a:spcBef>
              <a:spcAft>
                <a:spcPts val="0"/>
              </a:spcAft>
              <a:buSzPts val="276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0" name="Shape 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Google Shape;181;p6"/>
          <p:cNvSpPr txBox="1"/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4400"/>
              <a:buFont typeface="Garamond"/>
              <a:buNone/>
            </a:pPr>
            <a:r>
              <a:rPr b="1" lang="en-US"/>
              <a:t>Levels of Strategy</a:t>
            </a:r>
            <a:endParaRPr b="1"/>
          </a:p>
        </p:txBody>
      </p:sp>
      <p:sp>
        <p:nvSpPr>
          <p:cNvPr id="182" name="Google Shape;182;p6"/>
          <p:cNvSpPr txBox="1"/>
          <p:nvPr>
            <p:ph idx="1" type="body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2760"/>
              <a:buNone/>
            </a:pPr>
            <a:r>
              <a:rPr lang="en-US"/>
              <a:t>Strategic Planning takes place at three levels:</a:t>
            </a:r>
            <a:endParaRPr/>
          </a:p>
          <a:p>
            <a:pPr indent="0" lvl="0" marL="0" rtl="0" algn="l">
              <a:spcBef>
                <a:spcPts val="1080"/>
              </a:spcBef>
              <a:spcAft>
                <a:spcPts val="0"/>
              </a:spcAft>
              <a:buSzPts val="2760"/>
              <a:buNone/>
            </a:pPr>
            <a:r>
              <a:rPr lang="en-US"/>
              <a:t>• Corporate Strategy</a:t>
            </a:r>
            <a:endParaRPr/>
          </a:p>
          <a:p>
            <a:pPr indent="0" lvl="0" marL="0" rtl="0" algn="l">
              <a:spcBef>
                <a:spcPts val="1080"/>
              </a:spcBef>
              <a:spcAft>
                <a:spcPts val="0"/>
              </a:spcAft>
              <a:buSzPts val="2760"/>
              <a:buNone/>
            </a:pPr>
            <a:r>
              <a:rPr lang="en-US"/>
              <a:t>• Business- Level Strategy</a:t>
            </a:r>
            <a:endParaRPr/>
          </a:p>
          <a:p>
            <a:pPr indent="0" lvl="0" marL="0" rtl="0" algn="l">
              <a:spcBef>
                <a:spcPts val="1080"/>
              </a:spcBef>
              <a:spcAft>
                <a:spcPts val="0"/>
              </a:spcAft>
              <a:buSzPts val="2760"/>
              <a:buNone/>
            </a:pPr>
            <a:r>
              <a:rPr lang="en-US"/>
              <a:t>• Functional Strategy</a:t>
            </a:r>
            <a:endParaRPr/>
          </a:p>
          <a:p>
            <a:pPr indent="-110490" lvl="0" marL="285750" rtl="0" algn="l">
              <a:spcBef>
                <a:spcPts val="1080"/>
              </a:spcBef>
              <a:spcAft>
                <a:spcPts val="0"/>
              </a:spcAft>
              <a:buSzPts val="276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6" name="Shape 1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Google Shape;187;p7"/>
          <p:cNvSpPr txBox="1"/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4400"/>
              <a:buFont typeface="Garamond"/>
              <a:buNone/>
            </a:pPr>
            <a:r>
              <a:rPr b="1" lang="en-US"/>
              <a:t>Corporate Strategy</a:t>
            </a:r>
            <a:endParaRPr b="1"/>
          </a:p>
        </p:txBody>
      </p:sp>
      <p:sp>
        <p:nvSpPr>
          <p:cNvPr id="188" name="Google Shape;188;p7"/>
          <p:cNvSpPr txBox="1"/>
          <p:nvPr>
            <p:ph idx="1" type="body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85750" lvl="0" marL="285750" rtl="0" algn="just">
              <a:spcBef>
                <a:spcPts val="0"/>
              </a:spcBef>
              <a:spcAft>
                <a:spcPts val="0"/>
              </a:spcAft>
              <a:buSzPts val="2760"/>
              <a:buChar char="•"/>
            </a:pPr>
            <a:r>
              <a:rPr lang="en-US"/>
              <a:t>A corporate strategy defines the business in which a company competes in by using resources to convert distinctive competences into competitive advantages .</a:t>
            </a:r>
            <a:endParaRPr/>
          </a:p>
          <a:p>
            <a:pPr indent="-81280" lvl="1" marL="742950" rtl="0" algn="l">
              <a:spcBef>
                <a:spcPts val="1160"/>
              </a:spcBef>
              <a:spcAft>
                <a:spcPts val="0"/>
              </a:spcAft>
              <a:buSzPts val="3220"/>
              <a:buNone/>
            </a:pPr>
            <a:r>
              <a:t/>
            </a:r>
            <a:endParaRPr sz="280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2" name="Shape 1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" name="Google Shape;193;p8"/>
          <p:cNvSpPr txBox="1"/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4400"/>
              <a:buFont typeface="Garamond"/>
              <a:buNone/>
            </a:pPr>
            <a:r>
              <a:t/>
            </a:r>
            <a:endParaRPr/>
          </a:p>
        </p:txBody>
      </p:sp>
      <p:sp>
        <p:nvSpPr>
          <p:cNvPr id="194" name="Google Shape;194;p8"/>
          <p:cNvSpPr txBox="1"/>
          <p:nvPr>
            <p:ph idx="1" type="body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lnSpcReduction="10000"/>
          </a:bodyPr>
          <a:lstStyle/>
          <a:p>
            <a:pPr indent="-285750" lvl="0" marL="285750" rtl="0" algn="l">
              <a:spcBef>
                <a:spcPts val="0"/>
              </a:spcBef>
              <a:spcAft>
                <a:spcPts val="0"/>
              </a:spcAft>
              <a:buSzPts val="2760"/>
              <a:buChar char="•"/>
            </a:pPr>
            <a:r>
              <a:rPr lang="en-US"/>
              <a:t>At this level of strategy, the role of marketing is to </a:t>
            </a:r>
            <a:endParaRPr/>
          </a:p>
          <a:p>
            <a:pPr indent="-285750" lvl="1" marL="742950" rtl="0" algn="l">
              <a:spcBef>
                <a:spcPts val="1160"/>
              </a:spcBef>
              <a:spcAft>
                <a:spcPts val="0"/>
              </a:spcAft>
              <a:buSzPts val="3220"/>
              <a:buChar char="•"/>
            </a:pPr>
            <a:r>
              <a:rPr lang="en-US" sz="2800"/>
              <a:t>assess market attractiveness and the competitive effectiveness of the firm, </a:t>
            </a:r>
            <a:endParaRPr/>
          </a:p>
          <a:p>
            <a:pPr indent="-285750" lvl="1" marL="742950" rtl="0" algn="l">
              <a:spcBef>
                <a:spcPts val="1160"/>
              </a:spcBef>
              <a:spcAft>
                <a:spcPts val="0"/>
              </a:spcAft>
              <a:buSzPts val="3220"/>
              <a:buChar char="•"/>
            </a:pPr>
            <a:r>
              <a:rPr lang="en-US" sz="2800"/>
              <a:t>promote a customer orientation in managerial decision making, and </a:t>
            </a:r>
            <a:endParaRPr/>
          </a:p>
          <a:p>
            <a:pPr indent="-285750" lvl="1" marL="742950" rtl="0" algn="l">
              <a:spcBef>
                <a:spcPts val="1160"/>
              </a:spcBef>
              <a:spcAft>
                <a:spcPts val="0"/>
              </a:spcAft>
              <a:buSzPts val="3220"/>
              <a:buChar char="•"/>
            </a:pPr>
            <a:r>
              <a:rPr lang="en-US" sz="2800"/>
              <a:t>formulate the firm’s overall value proposition and articulate it to the market and to the organization at large.</a:t>
            </a:r>
            <a:endParaRPr/>
          </a:p>
          <a:p>
            <a:pPr indent="-110490" lvl="0" marL="285750" rtl="0" algn="l">
              <a:spcBef>
                <a:spcPts val="1080"/>
              </a:spcBef>
              <a:spcAft>
                <a:spcPts val="0"/>
              </a:spcAft>
              <a:buSzPts val="276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8" name="Shape 1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Google Shape;199;p9"/>
          <p:cNvSpPr txBox="1"/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4400"/>
              <a:buFont typeface="Garamond"/>
              <a:buNone/>
            </a:pPr>
            <a:r>
              <a:rPr b="1" lang="en-US"/>
              <a:t>Business Strategy</a:t>
            </a:r>
            <a:endParaRPr b="1"/>
          </a:p>
        </p:txBody>
      </p:sp>
      <p:sp>
        <p:nvSpPr>
          <p:cNvPr id="200" name="Google Shape;200;p9"/>
          <p:cNvSpPr txBox="1"/>
          <p:nvPr>
            <p:ph idx="1" type="body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85750" lvl="0" marL="285750" rtl="0" algn="l">
              <a:spcBef>
                <a:spcPts val="0"/>
              </a:spcBef>
              <a:spcAft>
                <a:spcPts val="0"/>
              </a:spcAft>
              <a:buSzPts val="2760"/>
              <a:buChar char="•"/>
            </a:pPr>
            <a:r>
              <a:rPr lang="en-US"/>
              <a:t>A business strategy relates to how a firm competes in a given industry and positions itself against the competition </a:t>
            </a:r>
            <a:endParaRPr/>
          </a:p>
          <a:p>
            <a:pPr indent="-285750" lvl="0" marL="285750" rtl="0" algn="l">
              <a:spcBef>
                <a:spcPts val="1080"/>
              </a:spcBef>
              <a:spcAft>
                <a:spcPts val="0"/>
              </a:spcAft>
              <a:buSzPts val="2760"/>
              <a:buChar char="•"/>
            </a:pPr>
            <a:r>
              <a:rPr lang="en-US"/>
              <a:t>The focus of competition is not between companies; rather, it is between their individual business units.(SBUs) </a:t>
            </a:r>
            <a:endParaRPr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4" name="Shape 2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" name="Google Shape;205;p10"/>
          <p:cNvSpPr txBox="1"/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4400"/>
              <a:buFont typeface="Garamond"/>
              <a:buNone/>
            </a:pPr>
            <a:r>
              <a:t/>
            </a:r>
            <a:endParaRPr/>
          </a:p>
        </p:txBody>
      </p:sp>
      <p:sp>
        <p:nvSpPr>
          <p:cNvPr id="206" name="Google Shape;206;p10"/>
          <p:cNvSpPr txBox="1"/>
          <p:nvPr>
            <p:ph idx="1" type="body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85750" lvl="0" marL="285750" rtl="0" algn="l">
              <a:spcBef>
                <a:spcPts val="0"/>
              </a:spcBef>
              <a:spcAft>
                <a:spcPts val="0"/>
              </a:spcAft>
              <a:buSzPts val="2760"/>
              <a:buChar char="•"/>
            </a:pPr>
            <a:r>
              <a:rPr lang="en-US"/>
              <a:t>Strategic Business Units(SBUs) are the organisational entities within an organisation that addresses a single business or collection of businesses</a:t>
            </a:r>
            <a:endParaRPr/>
          </a:p>
          <a:p>
            <a:pPr indent="-285750" lvl="1" marL="742950" rtl="0" algn="l">
              <a:spcBef>
                <a:spcPts val="1160"/>
              </a:spcBef>
              <a:spcAft>
                <a:spcPts val="0"/>
              </a:spcAft>
              <a:buSzPts val="3220"/>
              <a:buChar char="•"/>
            </a:pPr>
            <a:r>
              <a:rPr lang="en-US" sz="2800"/>
              <a:t>A company can have as many as 40 strategic business units. Each develops a plan describing how it will manage its mix of products to secure a competitive advantage.</a:t>
            </a:r>
            <a:endParaRPr/>
          </a:p>
          <a:p>
            <a:pPr indent="-110490" lvl="0" marL="285750" rtl="0" algn="l">
              <a:spcBef>
                <a:spcPts val="1080"/>
              </a:spcBef>
              <a:spcAft>
                <a:spcPts val="0"/>
              </a:spcAft>
              <a:buSzPts val="276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0" name="Shape 2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" name="Google Shape;211;p11"/>
          <p:cNvSpPr txBox="1"/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4400"/>
              <a:buFont typeface="Garamond"/>
              <a:buNone/>
            </a:pPr>
            <a:r>
              <a:t/>
            </a:r>
            <a:endParaRPr/>
          </a:p>
        </p:txBody>
      </p:sp>
      <p:sp>
        <p:nvSpPr>
          <p:cNvPr id="212" name="Google Shape;212;p11"/>
          <p:cNvSpPr txBox="1"/>
          <p:nvPr>
            <p:ph idx="1" type="body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85750" lvl="0" marL="285750" rtl="0" algn="just">
              <a:spcBef>
                <a:spcPts val="0"/>
              </a:spcBef>
              <a:spcAft>
                <a:spcPts val="0"/>
              </a:spcAft>
              <a:buSzPts val="2760"/>
              <a:buChar char="•"/>
            </a:pPr>
            <a:r>
              <a:rPr lang="en-US"/>
              <a:t>SBUs have a distinct mission, a responsible manager, its own competitors and is relatively independent of other business units </a:t>
            </a:r>
            <a:endParaRPr/>
          </a:p>
          <a:p>
            <a:pPr indent="-285750" lvl="0" marL="285750" rtl="0" algn="just">
              <a:spcBef>
                <a:spcPts val="1080"/>
              </a:spcBef>
              <a:spcAft>
                <a:spcPts val="0"/>
              </a:spcAft>
              <a:buSzPts val="2760"/>
              <a:buChar char="•"/>
            </a:pPr>
            <a:r>
              <a:rPr lang="en-US"/>
              <a:t>SBUs could be one or more divisions ,a product line within the division or a single product</a:t>
            </a:r>
            <a:endParaRPr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6" name="Shape 2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7" name="Google Shape;217;p12"/>
          <p:cNvSpPr txBox="1"/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4400"/>
              <a:buFont typeface="Garamond"/>
              <a:buNone/>
            </a:pPr>
            <a:r>
              <a:t/>
            </a:r>
            <a:endParaRPr/>
          </a:p>
        </p:txBody>
      </p:sp>
      <p:sp>
        <p:nvSpPr>
          <p:cNvPr id="218" name="Google Shape;218;p12"/>
          <p:cNvSpPr txBox="1"/>
          <p:nvPr>
            <p:ph idx="1" type="body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85750" lvl="0" marL="285750" rtl="0" algn="just">
              <a:spcBef>
                <a:spcPts val="0"/>
              </a:spcBef>
              <a:spcAft>
                <a:spcPts val="0"/>
              </a:spcAft>
              <a:buSzPts val="2760"/>
              <a:buChar char="•"/>
            </a:pPr>
            <a:r>
              <a:rPr lang="en-US"/>
              <a:t>There would be a marketing SBU function which contributes to the planning process by providing an overview of customers and competitors to the business</a:t>
            </a:r>
            <a:endParaRPr/>
          </a:p>
          <a:p>
            <a:pPr indent="-285750" lvl="0" marL="285750" rtl="0" algn="just">
              <a:spcBef>
                <a:spcPts val="1080"/>
              </a:spcBef>
              <a:spcAft>
                <a:spcPts val="0"/>
              </a:spcAft>
              <a:buSzPts val="2760"/>
              <a:buChar char="•"/>
            </a:pPr>
            <a:r>
              <a:rPr lang="en-US"/>
              <a:t> The marketing function can also guide on the company’s skills and resources for competing in the particular market segments. </a:t>
            </a:r>
            <a:endParaRPr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2" name="Shape 2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3" name="Google Shape;223;p13"/>
          <p:cNvSpPr txBox="1"/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4400"/>
              <a:buFont typeface="Garamond"/>
              <a:buNone/>
            </a:pPr>
            <a:r>
              <a:rPr b="1" lang="en-US"/>
              <a:t>Functional Strategy</a:t>
            </a:r>
            <a:endParaRPr b="1"/>
          </a:p>
        </p:txBody>
      </p:sp>
      <p:sp>
        <p:nvSpPr>
          <p:cNvPr id="224" name="Google Shape;224;p13"/>
          <p:cNvSpPr txBox="1"/>
          <p:nvPr>
            <p:ph idx="1" type="body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85750" lvl="0" marL="285750" rtl="0" algn="just">
              <a:spcBef>
                <a:spcPts val="0"/>
              </a:spcBef>
              <a:spcAft>
                <a:spcPts val="0"/>
              </a:spcAft>
              <a:buSzPts val="2760"/>
              <a:buChar char="•"/>
            </a:pPr>
            <a:r>
              <a:rPr lang="en-US"/>
              <a:t>Functional strategy centers on how resources allocated to the various functional areas can be used most efficiently and effectively to support the business-level strategy. </a:t>
            </a:r>
            <a:endParaRPr/>
          </a:p>
          <a:p>
            <a:pPr indent="-285750" lvl="0" marL="285750" rtl="0" algn="just">
              <a:spcBef>
                <a:spcPts val="1080"/>
              </a:spcBef>
              <a:spcAft>
                <a:spcPts val="0"/>
              </a:spcAft>
              <a:buSzPts val="2760"/>
              <a:buChar char="•"/>
            </a:pPr>
            <a:r>
              <a:rPr lang="en-US"/>
              <a:t>The primary focus of marketing strategy at this level is to allocate and coordinate marketing resources and activities to achieve the objectives within a specific product market</a:t>
            </a:r>
            <a:endParaRPr/>
          </a:p>
          <a:p>
            <a:pPr indent="-110490" lvl="0" marL="285750" rtl="0" algn="just">
              <a:spcBef>
                <a:spcPts val="1080"/>
              </a:spcBef>
              <a:spcAft>
                <a:spcPts val="0"/>
              </a:spcAft>
              <a:buSzPts val="276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8" name="Shape 2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9" name="Google Shape;229;p14"/>
          <p:cNvSpPr txBox="1"/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4400"/>
              <a:buFont typeface="Garamond"/>
              <a:buNone/>
            </a:pPr>
            <a:r>
              <a:t/>
            </a:r>
            <a:endParaRPr/>
          </a:p>
        </p:txBody>
      </p:sp>
      <p:sp>
        <p:nvSpPr>
          <p:cNvPr id="230" name="Google Shape;230;p14"/>
          <p:cNvSpPr txBox="1"/>
          <p:nvPr>
            <p:ph idx="1" type="body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85750" lvl="0" marL="285750" rtl="0" algn="just">
              <a:spcBef>
                <a:spcPts val="0"/>
              </a:spcBef>
              <a:spcAft>
                <a:spcPts val="0"/>
              </a:spcAft>
              <a:buSzPts val="2760"/>
              <a:buChar char="•"/>
            </a:pPr>
            <a:r>
              <a:rPr lang="en-US"/>
              <a:t> At the functional level planning must be a collaborative effort between all key functional areas . This can help reduce conflict that may occur when the tasks and objectives are unclear or different between the various departments.</a:t>
            </a:r>
            <a:endParaRPr/>
          </a:p>
          <a:p>
            <a:pPr indent="-285750" lvl="0" marL="285750" rtl="0" algn="just">
              <a:spcBef>
                <a:spcPts val="1080"/>
              </a:spcBef>
              <a:spcAft>
                <a:spcPts val="0"/>
              </a:spcAft>
              <a:buSzPts val="2760"/>
              <a:buChar char="•"/>
            </a:pPr>
            <a:r>
              <a:rPr lang="en-US"/>
              <a:t>The marketing department can ease conflict by building their marketing plans as per each functional area.</a:t>
            </a:r>
            <a:endParaRPr/>
          </a:p>
          <a:p>
            <a:pPr indent="-110490" lvl="0" marL="285750" rtl="0" algn="just">
              <a:spcBef>
                <a:spcPts val="1080"/>
              </a:spcBef>
              <a:spcAft>
                <a:spcPts val="0"/>
              </a:spcAft>
              <a:buSzPts val="276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34" name="Shape 2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" name="Google Shape;235;p15"/>
          <p:cNvSpPr txBox="1"/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4400"/>
              <a:buFont typeface="Garamond"/>
              <a:buNone/>
            </a:pPr>
            <a:r>
              <a:t/>
            </a:r>
            <a:endParaRPr/>
          </a:p>
        </p:txBody>
      </p:sp>
      <p:sp>
        <p:nvSpPr>
          <p:cNvPr id="236" name="Google Shape;236;p15"/>
          <p:cNvSpPr txBox="1"/>
          <p:nvPr>
            <p:ph idx="1" type="body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85750" lvl="0" marL="285750" rtl="0" algn="l">
              <a:spcBef>
                <a:spcPts val="0"/>
              </a:spcBef>
              <a:spcAft>
                <a:spcPts val="0"/>
              </a:spcAft>
              <a:buSzPts val="2760"/>
              <a:buChar char="•"/>
            </a:pPr>
            <a:r>
              <a:rPr lang="en-US"/>
              <a:t>The business marketer should attempt to identify purchasing patterns that apply to the firm.</a:t>
            </a:r>
            <a:endParaRPr/>
          </a:p>
          <a:p>
            <a:pPr indent="-285750" lvl="0" marL="285750" rtl="0" algn="l">
              <a:spcBef>
                <a:spcPts val="1080"/>
              </a:spcBef>
              <a:spcAft>
                <a:spcPts val="0"/>
              </a:spcAft>
              <a:buSzPts val="2760"/>
              <a:buChar char="•"/>
            </a:pPr>
            <a:r>
              <a:rPr lang="en-US"/>
              <a:t> For example, the classes of industrial goods introduced in topic 1 involve varying degrees of technical complexity and financial risk for the buying organization.</a:t>
            </a:r>
            <a:endParaRPr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40" name="Shape 2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1" name="Google Shape;241;p16"/>
          <p:cNvSpPr txBox="1"/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4400"/>
              <a:buFont typeface="Garamond"/>
              <a:buNone/>
            </a:pPr>
            <a:r>
              <a:rPr b="1" lang="en-US"/>
              <a:t>Components of a Business Model</a:t>
            </a:r>
            <a:endParaRPr b="1"/>
          </a:p>
        </p:txBody>
      </p:sp>
      <p:sp>
        <p:nvSpPr>
          <p:cNvPr id="242" name="Google Shape;242;p16"/>
          <p:cNvSpPr txBox="1"/>
          <p:nvPr>
            <p:ph idx="1" type="body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85750" lvl="0" marL="285750" rtl="0" algn="just">
              <a:spcBef>
                <a:spcPts val="0"/>
              </a:spcBef>
              <a:spcAft>
                <a:spcPts val="0"/>
              </a:spcAft>
              <a:buSzPts val="2760"/>
              <a:buChar char="•"/>
            </a:pPr>
            <a:r>
              <a:rPr lang="en-US"/>
              <a:t>For a strategy to succeed, individuals must understand and share a common definition of a firm’s existing business concept.</a:t>
            </a:r>
            <a:endParaRPr/>
          </a:p>
          <a:p>
            <a:pPr indent="-285750" lvl="0" marL="285750" rtl="0" algn="just">
              <a:spcBef>
                <a:spcPts val="1080"/>
              </a:spcBef>
              <a:spcAft>
                <a:spcPts val="0"/>
              </a:spcAft>
              <a:buSzPts val="2760"/>
              <a:buChar char="•"/>
            </a:pPr>
            <a:r>
              <a:rPr lang="en-US"/>
              <a:t>A business concept or model consists of four major components </a:t>
            </a:r>
            <a:endParaRPr/>
          </a:p>
          <a:p>
            <a:pPr indent="-285750" lvl="1" marL="742950" rtl="0" algn="l">
              <a:spcBef>
                <a:spcPts val="1000"/>
              </a:spcBef>
              <a:spcAft>
                <a:spcPts val="0"/>
              </a:spcAft>
              <a:buSzPts val="2300"/>
              <a:buChar char="•"/>
            </a:pPr>
            <a:r>
              <a:rPr lang="en-US"/>
              <a:t>Customer Interface </a:t>
            </a:r>
            <a:endParaRPr/>
          </a:p>
          <a:p>
            <a:pPr indent="-285750" lvl="1" marL="742950" rtl="0" algn="l">
              <a:spcBef>
                <a:spcPts val="1000"/>
              </a:spcBef>
              <a:spcAft>
                <a:spcPts val="0"/>
              </a:spcAft>
              <a:buSzPts val="2300"/>
              <a:buChar char="•"/>
            </a:pPr>
            <a:r>
              <a:rPr lang="en-US"/>
              <a:t>Core Strategy</a:t>
            </a:r>
            <a:endParaRPr/>
          </a:p>
          <a:p>
            <a:pPr indent="-285750" lvl="1" marL="742950" rtl="0" algn="l">
              <a:spcBef>
                <a:spcPts val="1000"/>
              </a:spcBef>
              <a:spcAft>
                <a:spcPts val="0"/>
              </a:spcAft>
              <a:buSzPts val="2300"/>
              <a:buChar char="•"/>
            </a:pPr>
            <a:r>
              <a:rPr lang="en-US"/>
              <a:t>Strategic Resources </a:t>
            </a:r>
            <a:endParaRPr/>
          </a:p>
          <a:p>
            <a:pPr indent="-285750" lvl="1" marL="742950" rtl="0" algn="l">
              <a:spcBef>
                <a:spcPts val="1000"/>
              </a:spcBef>
              <a:spcAft>
                <a:spcPts val="0"/>
              </a:spcAft>
              <a:buSzPts val="2300"/>
              <a:buChar char="•"/>
            </a:pPr>
            <a:r>
              <a:rPr lang="en-US"/>
              <a:t>Value Network</a:t>
            </a:r>
            <a:endParaRPr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46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p17"/>
          <p:cNvSpPr txBox="1"/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4400"/>
              <a:buFont typeface="Garamond"/>
              <a:buNone/>
            </a:pPr>
            <a:r>
              <a:rPr b="1" lang="en-US"/>
              <a:t>Business Model Components</a:t>
            </a:r>
            <a:endParaRPr/>
          </a:p>
        </p:txBody>
      </p:sp>
      <p:pic>
        <p:nvPicPr>
          <p:cNvPr id="248" name="Google Shape;248;p17"/>
          <p:cNvPicPr preferRelativeResize="0"/>
          <p:nvPr>
            <p:ph idx="1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38200" y="2076994"/>
            <a:ext cx="10252165" cy="406254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52" name="Shape 2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3" name="Google Shape;253;p18"/>
          <p:cNvSpPr txBox="1"/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4400"/>
              <a:buFont typeface="Garamond"/>
              <a:buNone/>
            </a:pPr>
            <a:r>
              <a:t/>
            </a:r>
            <a:endParaRPr/>
          </a:p>
        </p:txBody>
      </p:sp>
      <p:sp>
        <p:nvSpPr>
          <p:cNvPr id="254" name="Google Shape;254;p18"/>
          <p:cNvSpPr txBox="1"/>
          <p:nvPr>
            <p:ph idx="1" type="body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85750" lvl="0" marL="285750" rtl="0" algn="l">
              <a:spcBef>
                <a:spcPts val="0"/>
              </a:spcBef>
              <a:spcAft>
                <a:spcPts val="0"/>
              </a:spcAft>
              <a:buSzPts val="2760"/>
              <a:buChar char="•"/>
            </a:pPr>
            <a:r>
              <a:rPr b="1" lang="en-US"/>
              <a:t>Customer Interface </a:t>
            </a:r>
            <a:r>
              <a:rPr lang="en-US"/>
              <a:t>- It comprises of four elements. </a:t>
            </a:r>
            <a:endParaRPr/>
          </a:p>
          <a:p>
            <a:pPr indent="-285750" lvl="1" marL="742950" rtl="0" algn="l">
              <a:spcBef>
                <a:spcPts val="1160"/>
              </a:spcBef>
              <a:spcAft>
                <a:spcPts val="0"/>
              </a:spcAft>
              <a:buSzPts val="3220"/>
              <a:buChar char="•"/>
            </a:pPr>
            <a:r>
              <a:rPr lang="en-US" sz="2800"/>
              <a:t>Fulfilment and support, </a:t>
            </a:r>
            <a:endParaRPr sz="2800"/>
          </a:p>
          <a:p>
            <a:pPr indent="-285750" lvl="1" marL="742950" rtl="0" algn="l">
              <a:spcBef>
                <a:spcPts val="1160"/>
              </a:spcBef>
              <a:spcAft>
                <a:spcPts val="0"/>
              </a:spcAft>
              <a:buSzPts val="3220"/>
              <a:buChar char="•"/>
            </a:pPr>
            <a:r>
              <a:rPr lang="en-US" sz="2800"/>
              <a:t>Information and insight, </a:t>
            </a:r>
            <a:endParaRPr sz="2800"/>
          </a:p>
          <a:p>
            <a:pPr indent="-285750" lvl="1" marL="742950" rtl="0" algn="l">
              <a:spcBef>
                <a:spcPts val="1160"/>
              </a:spcBef>
              <a:spcAft>
                <a:spcPts val="0"/>
              </a:spcAft>
              <a:buSzPts val="3220"/>
              <a:buChar char="•"/>
            </a:pPr>
            <a:r>
              <a:rPr lang="en-US" sz="2800"/>
              <a:t>Relationship dynamics, </a:t>
            </a:r>
            <a:endParaRPr sz="2800"/>
          </a:p>
          <a:p>
            <a:pPr indent="-285750" lvl="1" marL="742950" rtl="0" algn="l">
              <a:spcBef>
                <a:spcPts val="1160"/>
              </a:spcBef>
              <a:spcAft>
                <a:spcPts val="0"/>
              </a:spcAft>
              <a:buSzPts val="3220"/>
              <a:buChar char="•"/>
            </a:pPr>
            <a:r>
              <a:rPr lang="en-US" sz="2800"/>
              <a:t>Pricing structure </a:t>
            </a:r>
            <a:endParaRPr sz="2800"/>
          </a:p>
          <a:p>
            <a:pPr indent="0" lvl="0" marL="0" rtl="0" algn="l">
              <a:spcBef>
                <a:spcPts val="1080"/>
              </a:spcBef>
              <a:spcAft>
                <a:spcPts val="0"/>
              </a:spcAft>
              <a:buSzPts val="276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58" name="Shape 2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9" name="Google Shape;259;p19"/>
          <p:cNvSpPr txBox="1"/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4400"/>
              <a:buFont typeface="Garamond"/>
              <a:buNone/>
            </a:pPr>
            <a:r>
              <a:t/>
            </a:r>
            <a:endParaRPr/>
          </a:p>
        </p:txBody>
      </p:sp>
      <p:sp>
        <p:nvSpPr>
          <p:cNvPr id="260" name="Google Shape;260;p19"/>
          <p:cNvSpPr txBox="1"/>
          <p:nvPr>
            <p:ph idx="1" type="body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85750" lvl="0" marL="285750" rtl="0" algn="l">
              <a:spcBef>
                <a:spcPts val="0"/>
              </a:spcBef>
              <a:spcAft>
                <a:spcPts val="0"/>
              </a:spcAft>
              <a:buSzPts val="2760"/>
              <a:buChar char="•"/>
            </a:pPr>
            <a:r>
              <a:rPr b="1" lang="en-US"/>
              <a:t>Core Strategy - </a:t>
            </a:r>
            <a:r>
              <a:rPr lang="en-US"/>
              <a:t>determines how the company chooses to compete.</a:t>
            </a:r>
            <a:endParaRPr/>
          </a:p>
          <a:p>
            <a:pPr indent="-285750" lvl="1" marL="742950" rtl="0" algn="l">
              <a:spcBef>
                <a:spcPts val="1160"/>
              </a:spcBef>
              <a:spcAft>
                <a:spcPts val="0"/>
              </a:spcAft>
              <a:buSzPts val="3220"/>
              <a:buChar char="•"/>
            </a:pPr>
            <a:r>
              <a:rPr lang="en-US" sz="2800"/>
              <a:t>Business Mission </a:t>
            </a:r>
            <a:endParaRPr/>
          </a:p>
          <a:p>
            <a:pPr indent="-285750" lvl="1" marL="742950" rtl="0" algn="l">
              <a:spcBef>
                <a:spcPts val="1160"/>
              </a:spcBef>
              <a:spcAft>
                <a:spcPts val="0"/>
              </a:spcAft>
              <a:buSzPts val="3220"/>
              <a:buChar char="•"/>
            </a:pPr>
            <a:r>
              <a:rPr lang="en-US" sz="2800"/>
              <a:t>Product/Market Scope</a:t>
            </a:r>
            <a:endParaRPr/>
          </a:p>
          <a:p>
            <a:pPr indent="-285750" lvl="1" marL="742950" rtl="0" algn="l">
              <a:spcBef>
                <a:spcPts val="1160"/>
              </a:spcBef>
              <a:spcAft>
                <a:spcPts val="0"/>
              </a:spcAft>
              <a:buSzPts val="3220"/>
              <a:buChar char="•"/>
            </a:pPr>
            <a:r>
              <a:rPr lang="en-US" sz="2800"/>
              <a:t>Basis for differentiation- describes how a company competes differently from its rivals</a:t>
            </a:r>
            <a:endParaRPr/>
          </a:p>
          <a:p>
            <a:pPr indent="-110490" lvl="0" marL="285750" rtl="0" algn="l">
              <a:spcBef>
                <a:spcPts val="1080"/>
              </a:spcBef>
              <a:spcAft>
                <a:spcPts val="0"/>
              </a:spcAft>
              <a:buSzPts val="276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64" name="Shape 2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5" name="Google Shape;265;p20"/>
          <p:cNvSpPr txBox="1"/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4400"/>
              <a:buFont typeface="Garamond"/>
              <a:buNone/>
            </a:pPr>
            <a:r>
              <a:t/>
            </a:r>
            <a:endParaRPr/>
          </a:p>
        </p:txBody>
      </p:sp>
      <p:sp>
        <p:nvSpPr>
          <p:cNvPr id="266" name="Google Shape;266;p20"/>
          <p:cNvSpPr txBox="1"/>
          <p:nvPr>
            <p:ph idx="1" type="body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fontScale="92500" lnSpcReduction="1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SzPct val="115000"/>
              <a:buNone/>
            </a:pPr>
            <a:r>
              <a:rPr b="1" lang="en-US"/>
              <a:t>Strategic Resources</a:t>
            </a:r>
            <a:endParaRPr/>
          </a:p>
          <a:p>
            <a:pPr indent="0" lvl="0" marL="0" rtl="0" algn="l">
              <a:spcBef>
                <a:spcPts val="1044"/>
              </a:spcBef>
              <a:spcAft>
                <a:spcPts val="0"/>
              </a:spcAft>
              <a:buSzPct val="115000"/>
              <a:buNone/>
            </a:pPr>
            <a:r>
              <a:rPr lang="en-US"/>
              <a:t>A business marketing firm gains a competitive advantage through its superior skills and resources. </a:t>
            </a:r>
            <a:endParaRPr/>
          </a:p>
          <a:p>
            <a:pPr indent="0" lvl="0" marL="0" rtl="0" algn="l">
              <a:spcBef>
                <a:spcPts val="1044"/>
              </a:spcBef>
              <a:spcAft>
                <a:spcPts val="0"/>
              </a:spcAft>
              <a:buSzPct val="115000"/>
              <a:buNone/>
            </a:pPr>
            <a:r>
              <a:rPr lang="en-US"/>
              <a:t>The firm’s strategic resources include:</a:t>
            </a:r>
            <a:endParaRPr/>
          </a:p>
          <a:p>
            <a:pPr indent="-285750" lvl="1" marL="742950" rtl="0" algn="l">
              <a:spcBef>
                <a:spcPts val="1118"/>
              </a:spcBef>
              <a:spcAft>
                <a:spcPts val="0"/>
              </a:spcAft>
              <a:buSzPct val="115000"/>
              <a:buChar char="•"/>
            </a:pPr>
            <a:r>
              <a:rPr lang="en-US" sz="2800"/>
              <a:t>	core competencies, </a:t>
            </a:r>
            <a:endParaRPr sz="2800"/>
          </a:p>
          <a:p>
            <a:pPr indent="-285750" lvl="1" marL="742950" rtl="0" algn="l">
              <a:spcBef>
                <a:spcPts val="1118"/>
              </a:spcBef>
              <a:spcAft>
                <a:spcPts val="0"/>
              </a:spcAft>
              <a:buSzPct val="115000"/>
              <a:buChar char="•"/>
            </a:pPr>
            <a:r>
              <a:rPr lang="en-US" sz="2800"/>
              <a:t>	strategic assets, and </a:t>
            </a:r>
            <a:endParaRPr sz="2800"/>
          </a:p>
          <a:p>
            <a:pPr indent="-285750" lvl="1" marL="742950" rtl="0" algn="l">
              <a:spcBef>
                <a:spcPts val="1118"/>
              </a:spcBef>
              <a:spcAft>
                <a:spcPts val="0"/>
              </a:spcAft>
              <a:buSzPct val="115000"/>
              <a:buChar char="•"/>
            </a:pPr>
            <a:r>
              <a:rPr lang="en-US" sz="2800"/>
              <a:t>	core processes. </a:t>
            </a:r>
            <a:endParaRPr sz="280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70" name="Shape 2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1" name="Google Shape;271;p21"/>
          <p:cNvSpPr txBox="1"/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4400"/>
              <a:buFont typeface="Garamond"/>
              <a:buNone/>
            </a:pPr>
            <a:r>
              <a:t/>
            </a:r>
            <a:endParaRPr/>
          </a:p>
        </p:txBody>
      </p:sp>
      <p:sp>
        <p:nvSpPr>
          <p:cNvPr id="272" name="Google Shape;272;p21"/>
          <p:cNvSpPr txBox="1"/>
          <p:nvPr>
            <p:ph idx="1" type="body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85750" lvl="0" marL="285750" rtl="0" algn="l">
              <a:spcBef>
                <a:spcPts val="0"/>
              </a:spcBef>
              <a:spcAft>
                <a:spcPts val="0"/>
              </a:spcAft>
              <a:buSzPts val="2760"/>
              <a:buChar char="•"/>
            </a:pPr>
            <a:r>
              <a:rPr b="1" lang="en-US"/>
              <a:t>Value network </a:t>
            </a:r>
            <a:r>
              <a:rPr lang="en-US"/>
              <a:t>seeks to forge relationships with suppliers and alliance partners and others in the value chain. This complements and further enriches the firm’s research base. </a:t>
            </a:r>
            <a:endParaRPr/>
          </a:p>
          <a:p>
            <a:pPr indent="-285750" lvl="0" marL="285750" rtl="0" algn="l">
              <a:spcBef>
                <a:spcPts val="1080"/>
              </a:spcBef>
              <a:spcAft>
                <a:spcPts val="0"/>
              </a:spcAft>
              <a:buSzPts val="2760"/>
              <a:buChar char="•"/>
            </a:pPr>
            <a:r>
              <a:rPr lang="en-US"/>
              <a:t>This seeks to find out what market opportunities might become available to a business “if we could ‘borrow’ the assets and competencies of other companies and integrate them with our own?</a:t>
            </a:r>
            <a:endParaRPr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76" name="Shape 2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7" name="Google Shape;277;p22"/>
          <p:cNvSpPr txBox="1"/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4400"/>
              <a:buFont typeface="Garamond"/>
              <a:buNone/>
            </a:pPr>
            <a:r>
              <a:rPr b="1" lang="en-US"/>
              <a:t>Key Models</a:t>
            </a:r>
            <a:endParaRPr b="1"/>
          </a:p>
        </p:txBody>
      </p:sp>
      <p:sp>
        <p:nvSpPr>
          <p:cNvPr id="278" name="Google Shape;278;p22"/>
          <p:cNvSpPr txBox="1"/>
          <p:nvPr>
            <p:ph idx="1" type="body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fontScale="92500"/>
          </a:bodyPr>
          <a:lstStyle/>
          <a:p>
            <a:pPr indent="-285750" lvl="0" marL="285750" rtl="0" algn="just">
              <a:spcBef>
                <a:spcPts val="0"/>
              </a:spcBef>
              <a:spcAft>
                <a:spcPts val="0"/>
              </a:spcAft>
              <a:buSzPct val="115000"/>
              <a:buChar char="•"/>
            </a:pPr>
            <a:r>
              <a:rPr lang="en-US"/>
              <a:t>Successful execution of strategy involves linking strategy to operations, using tools and processes like the balanced scorecard or strategy map. (Kaplan &amp; Norton,2008). </a:t>
            </a:r>
            <a:endParaRPr/>
          </a:p>
          <a:p>
            <a:pPr indent="-285750" lvl="0" marL="285750" rtl="0" algn="just">
              <a:spcBef>
                <a:spcPts val="1044"/>
              </a:spcBef>
              <a:spcAft>
                <a:spcPts val="0"/>
              </a:spcAft>
              <a:buSzPct val="115000"/>
              <a:buChar char="•"/>
            </a:pPr>
            <a:r>
              <a:rPr lang="en-US"/>
              <a:t>The balanced scorecard converts a strategy goal into concrete objectives, and measures are organized into four different perspectives:</a:t>
            </a:r>
            <a:endParaRPr/>
          </a:p>
          <a:p>
            <a:pPr indent="-285750" lvl="1" marL="742950" rtl="0" algn="l">
              <a:spcBef>
                <a:spcPts val="970"/>
              </a:spcBef>
              <a:spcAft>
                <a:spcPts val="0"/>
              </a:spcAft>
              <a:buSzPct val="115000"/>
              <a:buChar char="•"/>
            </a:pPr>
            <a:r>
              <a:rPr lang="en-US"/>
              <a:t>Financial perspective</a:t>
            </a:r>
            <a:endParaRPr/>
          </a:p>
          <a:p>
            <a:pPr indent="-285750" lvl="1" marL="742950" rtl="0" algn="l">
              <a:spcBef>
                <a:spcPts val="970"/>
              </a:spcBef>
              <a:spcAft>
                <a:spcPts val="0"/>
              </a:spcAft>
              <a:buSzPct val="115000"/>
              <a:buChar char="•"/>
            </a:pPr>
            <a:r>
              <a:rPr lang="en-US"/>
              <a:t>Customer perspective</a:t>
            </a:r>
            <a:endParaRPr/>
          </a:p>
          <a:p>
            <a:pPr indent="-285750" lvl="1" marL="742950" rtl="0" algn="l">
              <a:spcBef>
                <a:spcPts val="970"/>
              </a:spcBef>
              <a:spcAft>
                <a:spcPts val="0"/>
              </a:spcAft>
              <a:buSzPct val="115000"/>
              <a:buChar char="•"/>
            </a:pPr>
            <a:r>
              <a:rPr lang="en-US"/>
              <a:t>Internal business process, and </a:t>
            </a:r>
            <a:endParaRPr/>
          </a:p>
          <a:p>
            <a:pPr indent="-285750" lvl="1" marL="742950" rtl="0" algn="l">
              <a:spcBef>
                <a:spcPts val="970"/>
              </a:spcBef>
              <a:spcAft>
                <a:spcPts val="0"/>
              </a:spcAft>
              <a:buSzPct val="115000"/>
              <a:buChar char="•"/>
            </a:pPr>
            <a:r>
              <a:rPr lang="en-US"/>
              <a:t>learning and growth. </a:t>
            </a:r>
            <a:endParaRPr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82" name="Shape 2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3" name="Google Shape;283;p23"/>
          <p:cNvSpPr txBox="1"/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4400"/>
              <a:buFont typeface="Garamond"/>
              <a:buNone/>
            </a:pPr>
            <a:r>
              <a:t/>
            </a:r>
            <a:endParaRPr/>
          </a:p>
        </p:txBody>
      </p:sp>
      <p:sp>
        <p:nvSpPr>
          <p:cNvPr id="284" name="Google Shape;284;p23"/>
          <p:cNvSpPr txBox="1"/>
          <p:nvPr>
            <p:ph idx="1" type="body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85750" lvl="0" marL="285750" rtl="0" algn="l">
              <a:spcBef>
                <a:spcPts val="0"/>
              </a:spcBef>
              <a:spcAft>
                <a:spcPts val="0"/>
              </a:spcAft>
              <a:buSzPts val="2760"/>
              <a:buChar char="•"/>
            </a:pPr>
            <a:r>
              <a:rPr lang="en-US"/>
              <a:t>The balance scorecard tells the story of the strategy, starting with the long-run financial objectives, and then linking them to the sequence of actions that must be taken with financial processes</a:t>
            </a:r>
            <a:endParaRPr/>
          </a:p>
          <a:p>
            <a:pPr indent="-285750" lvl="0" marL="285750" rtl="0" algn="l">
              <a:spcBef>
                <a:spcPts val="1080"/>
              </a:spcBef>
              <a:spcAft>
                <a:spcPts val="0"/>
              </a:spcAft>
              <a:buSzPts val="2760"/>
              <a:buChar char="•"/>
            </a:pPr>
            <a:r>
              <a:rPr lang="en-US"/>
              <a:t>Then, customers and employees and systems that deliver the desired long-run economic performance.</a:t>
            </a:r>
            <a:endParaRPr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88" name="Shape 2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9" name="Google Shape;289;p24"/>
          <p:cNvSpPr txBox="1"/>
          <p:nvPr>
            <p:ph type="title"/>
          </p:nvPr>
        </p:nvSpPr>
        <p:spPr>
          <a:xfrm>
            <a:off x="998620" y="569662"/>
            <a:ext cx="10355179" cy="48911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4400"/>
              <a:buFont typeface="Garamond"/>
              <a:buNone/>
            </a:pPr>
            <a:r>
              <a:rPr b="1" lang="en-US"/>
              <a:t>Balance Scorecard</a:t>
            </a:r>
            <a:endParaRPr b="1"/>
          </a:p>
        </p:txBody>
      </p:sp>
      <p:pic>
        <p:nvPicPr>
          <p:cNvPr id="290" name="Google Shape;290;p24"/>
          <p:cNvPicPr preferRelativeResize="0"/>
          <p:nvPr>
            <p:ph idx="1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672389" y="1058779"/>
            <a:ext cx="7976937" cy="531795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94" name="Shape 2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5" name="Google Shape;295;p25"/>
          <p:cNvSpPr txBox="1"/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4400"/>
              <a:buFont typeface="Garamond"/>
              <a:buNone/>
            </a:pPr>
            <a:r>
              <a:t/>
            </a:r>
            <a:endParaRPr/>
          </a:p>
        </p:txBody>
      </p:sp>
      <p:sp>
        <p:nvSpPr>
          <p:cNvPr id="296" name="Google Shape;296;p25"/>
          <p:cNvSpPr txBox="1"/>
          <p:nvPr>
            <p:ph idx="1" type="body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fontScale="92500" lnSpcReduction="1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SzPct val="115000"/>
              <a:buNone/>
            </a:pPr>
            <a:r>
              <a:rPr lang="en-US"/>
              <a:t>The balanced scorecard seeks to match financial objectives to a business unit’s growth and life cycle stages. </a:t>
            </a:r>
            <a:endParaRPr/>
          </a:p>
          <a:p>
            <a:pPr indent="0" lvl="0" marL="0" rtl="0" algn="l">
              <a:spcBef>
                <a:spcPts val="1044"/>
              </a:spcBef>
              <a:spcAft>
                <a:spcPts val="0"/>
              </a:spcAft>
              <a:buSzPct val="115000"/>
              <a:buNone/>
            </a:pPr>
            <a:r>
              <a:rPr lang="en-US"/>
              <a:t>Three stages of a business are isolated and linked to appropriate financial objectives: </a:t>
            </a:r>
            <a:endParaRPr/>
          </a:p>
          <a:p>
            <a:pPr indent="-285750" lvl="0" marL="285750" rtl="0" algn="l">
              <a:spcBef>
                <a:spcPts val="1044"/>
              </a:spcBef>
              <a:spcAft>
                <a:spcPts val="0"/>
              </a:spcAft>
              <a:buSzPct val="115000"/>
              <a:buChar char="•"/>
            </a:pPr>
            <a:r>
              <a:rPr b="1" lang="en-US"/>
              <a:t>Growth:</a:t>
            </a:r>
            <a:r>
              <a:rPr lang="en-US"/>
              <a:t> Business units that have products and services with significant growth potential and that must commit considerable resources</a:t>
            </a:r>
            <a:endParaRPr/>
          </a:p>
          <a:p>
            <a:pPr indent="-96615" lvl="1" marL="742950" rtl="0" algn="l">
              <a:spcBef>
                <a:spcPts val="1118"/>
              </a:spcBef>
              <a:spcAft>
                <a:spcPts val="0"/>
              </a:spcAft>
              <a:buSzPct val="115000"/>
              <a:buNone/>
            </a:pPr>
            <a:r>
              <a:t/>
            </a:r>
            <a:endParaRPr sz="2800"/>
          </a:p>
          <a:p>
            <a:pPr indent="0" lvl="0" marL="0" rtl="0" algn="l">
              <a:spcBef>
                <a:spcPts val="1044"/>
              </a:spcBef>
              <a:spcAft>
                <a:spcPts val="0"/>
              </a:spcAft>
              <a:buSzPct val="115000"/>
              <a:buNone/>
            </a:pPr>
            <a:r>
              <a:rPr i="1" lang="en-US"/>
              <a:t>Financial Objectives: Sales growth rate by segment; percentage of revenue from new product, services, and customers</a:t>
            </a:r>
            <a:endParaRPr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00" name="Shape 3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1" name="Google Shape;301;p26"/>
          <p:cNvSpPr txBox="1"/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4400"/>
              <a:buFont typeface="Garamond"/>
              <a:buNone/>
            </a:pPr>
            <a:r>
              <a:t/>
            </a:r>
            <a:endParaRPr/>
          </a:p>
        </p:txBody>
      </p:sp>
      <p:sp>
        <p:nvSpPr>
          <p:cNvPr id="302" name="Google Shape;302;p26"/>
          <p:cNvSpPr txBox="1"/>
          <p:nvPr>
            <p:ph idx="1" type="body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fontScale="92500" lnSpcReduction="10000"/>
          </a:bodyPr>
          <a:lstStyle/>
          <a:p>
            <a:pPr indent="-285750" lvl="0" marL="285750" rtl="0" algn="just">
              <a:spcBef>
                <a:spcPts val="0"/>
              </a:spcBef>
              <a:spcAft>
                <a:spcPts val="0"/>
              </a:spcAft>
              <a:buSzPct val="115000"/>
              <a:buChar char="•"/>
            </a:pPr>
            <a:r>
              <a:rPr b="1" lang="en-US"/>
              <a:t>Sustain</a:t>
            </a:r>
            <a:r>
              <a:rPr lang="en-US"/>
              <a:t>: there are business units, which may be representing the majority of businesses within a firm. They expect to maintain or increase market share from year to year.</a:t>
            </a:r>
            <a:endParaRPr/>
          </a:p>
          <a:p>
            <a:pPr indent="0" lvl="0" marL="0" rtl="0" algn="l">
              <a:spcBef>
                <a:spcPts val="1044"/>
              </a:spcBef>
              <a:spcAft>
                <a:spcPts val="0"/>
              </a:spcAft>
              <a:buSzPct val="115000"/>
              <a:buNone/>
            </a:pPr>
            <a:r>
              <a:rPr i="1" lang="en-US"/>
              <a:t>Financial Objectives: Share of target customers and accounts; customer and product-line profitability.</a:t>
            </a:r>
            <a:endParaRPr/>
          </a:p>
          <a:p>
            <a:pPr indent="0" lvl="0" marL="0" rtl="0" algn="l">
              <a:spcBef>
                <a:spcPts val="1044"/>
              </a:spcBef>
              <a:spcAft>
                <a:spcPts val="0"/>
              </a:spcAft>
              <a:buSzPct val="115000"/>
              <a:buNone/>
            </a:pPr>
            <a:r>
              <a:t/>
            </a:r>
            <a:endParaRPr i="1"/>
          </a:p>
          <a:p>
            <a:pPr indent="-285750" lvl="0" marL="285750" rtl="0" algn="l">
              <a:spcBef>
                <a:spcPts val="1044"/>
              </a:spcBef>
              <a:spcAft>
                <a:spcPts val="0"/>
              </a:spcAft>
              <a:buSzPct val="115000"/>
              <a:buChar char="•"/>
            </a:pPr>
            <a:r>
              <a:rPr b="1" lang="en-US"/>
              <a:t>Harvest</a:t>
            </a:r>
            <a:r>
              <a:rPr lang="en-US"/>
              <a:t>: Mature business units that warrant only enough investment to maintain production equipment and capabilities.</a:t>
            </a:r>
            <a:endParaRPr/>
          </a:p>
          <a:p>
            <a:pPr indent="0" lvl="0" marL="0" rtl="0" algn="l">
              <a:spcBef>
                <a:spcPts val="1044"/>
              </a:spcBef>
              <a:spcAft>
                <a:spcPts val="0"/>
              </a:spcAft>
              <a:buSzPct val="115000"/>
              <a:buNone/>
            </a:pPr>
            <a:r>
              <a:rPr i="1" lang="en-US"/>
              <a:t>Financial Objectives: Payback; customer and product-line profitability</a:t>
            </a:r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06" name="Shape 3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" name="Google Shape;307;p27"/>
          <p:cNvSpPr txBox="1"/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4400"/>
              <a:buFont typeface="Garamond"/>
              <a:buNone/>
            </a:pPr>
            <a:r>
              <a:rPr b="1" lang="en-US"/>
              <a:t>Building a Strategic Map</a:t>
            </a:r>
            <a:endParaRPr b="1"/>
          </a:p>
        </p:txBody>
      </p:sp>
      <p:sp>
        <p:nvSpPr>
          <p:cNvPr id="308" name="Google Shape;308;p27"/>
          <p:cNvSpPr txBox="1"/>
          <p:nvPr>
            <p:ph idx="1" type="body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2760"/>
              <a:buNone/>
            </a:pPr>
            <a:r>
              <a:rPr lang="en-US"/>
              <a:t>A strategic map enables an organization to describe and illustrate,</a:t>
            </a:r>
            <a:endParaRPr/>
          </a:p>
          <a:p>
            <a:pPr indent="-285750" lvl="1" marL="742950" rtl="0" algn="l">
              <a:spcBef>
                <a:spcPts val="1160"/>
              </a:spcBef>
              <a:spcAft>
                <a:spcPts val="0"/>
              </a:spcAft>
              <a:buSzPts val="3220"/>
              <a:buChar char="•"/>
            </a:pPr>
            <a:r>
              <a:rPr lang="en-US" sz="2800"/>
              <a:t>its objectives,</a:t>
            </a:r>
            <a:endParaRPr/>
          </a:p>
          <a:p>
            <a:pPr indent="-285750" lvl="1" marL="742950" rtl="0" algn="l">
              <a:spcBef>
                <a:spcPts val="1160"/>
              </a:spcBef>
              <a:spcAft>
                <a:spcPts val="0"/>
              </a:spcAft>
              <a:buSzPts val="3220"/>
              <a:buChar char="•"/>
            </a:pPr>
            <a:r>
              <a:rPr lang="en-US" sz="2800"/>
              <a:t>initiatives and targets </a:t>
            </a:r>
            <a:endParaRPr/>
          </a:p>
          <a:p>
            <a:pPr indent="-285750" lvl="1" marL="742950" rtl="0" algn="l">
              <a:spcBef>
                <a:spcPts val="1160"/>
              </a:spcBef>
              <a:spcAft>
                <a:spcPts val="0"/>
              </a:spcAft>
              <a:buSzPts val="3220"/>
              <a:buChar char="•"/>
            </a:pPr>
            <a:r>
              <a:rPr lang="en-US" sz="2800"/>
              <a:t>the measures used to assess performance (market share/customer surveys)</a:t>
            </a:r>
            <a:endParaRPr/>
          </a:p>
          <a:p>
            <a:pPr indent="-285750" lvl="1" marL="742950" rtl="0" algn="l">
              <a:spcBef>
                <a:spcPts val="1160"/>
              </a:spcBef>
              <a:spcAft>
                <a:spcPts val="0"/>
              </a:spcAft>
              <a:buSzPts val="3220"/>
              <a:buChar char="•"/>
            </a:pPr>
            <a:r>
              <a:rPr lang="en-US" sz="2800"/>
              <a:t>the linkages that are the foundation for strategic direction.</a:t>
            </a:r>
            <a:endParaRPr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12" name="Shape 3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3" name="Google Shape;313;p2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44137" y="369332"/>
            <a:ext cx="11286309" cy="6569962"/>
          </a:xfrm>
          <a:prstGeom prst="rect">
            <a:avLst/>
          </a:prstGeom>
          <a:noFill/>
          <a:ln>
            <a:noFill/>
          </a:ln>
        </p:spPr>
      </p:pic>
      <p:sp>
        <p:nvSpPr>
          <p:cNvPr id="314" name="Google Shape;314;p28"/>
          <p:cNvSpPr txBox="1"/>
          <p:nvPr/>
        </p:nvSpPr>
        <p:spPr>
          <a:xfrm>
            <a:off x="653829" y="0"/>
            <a:ext cx="6622181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18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rPr>
              <a:t>STRATEGY MAP TEMPLATE: PRODUCT LEADERSHIP</a:t>
            </a:r>
            <a:endParaRPr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18" name="Shape 3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9" name="Google Shape;319;p29"/>
          <p:cNvSpPr/>
          <p:nvPr/>
        </p:nvSpPr>
        <p:spPr>
          <a:xfrm>
            <a:off x="1280160" y="1049887"/>
            <a:ext cx="9692640" cy="40195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285750" lvl="0" marL="285750" marR="0" rtl="0" algn="l">
              <a:spcBef>
                <a:spcPts val="0"/>
              </a:spcBef>
              <a:spcAft>
                <a:spcPts val="0"/>
              </a:spcAft>
              <a:buClr>
                <a:srgbClr val="83992A"/>
              </a:buClr>
              <a:buSzPts val="2760"/>
              <a:buFont typeface="Arial"/>
              <a:buChar char="•"/>
            </a:pPr>
            <a:r>
              <a:rPr lang="en-US" sz="2400">
                <a:solidFill>
                  <a:srgbClr val="262626"/>
                </a:solidFill>
                <a:latin typeface="Garamond"/>
                <a:ea typeface="Garamond"/>
                <a:cs typeface="Garamond"/>
                <a:sym typeface="Garamond"/>
              </a:rPr>
              <a:t>The strategy map template above is for a firm pursuing a product-leadership strategy.</a:t>
            </a:r>
            <a:endParaRPr/>
          </a:p>
          <a:p>
            <a:pPr indent="-110490" lvl="0" marL="285750" marR="0" rtl="0" algn="l">
              <a:spcBef>
                <a:spcPts val="1080"/>
              </a:spcBef>
              <a:spcAft>
                <a:spcPts val="0"/>
              </a:spcAft>
              <a:buClr>
                <a:srgbClr val="83992A"/>
              </a:buClr>
              <a:buSzPts val="2760"/>
              <a:buFont typeface="Arial"/>
              <a:buNone/>
            </a:pPr>
            <a:r>
              <a:t/>
            </a:r>
            <a:endParaRPr sz="2400">
              <a:solidFill>
                <a:srgbClr val="262626"/>
              </a:solidFill>
              <a:latin typeface="Garamond"/>
              <a:ea typeface="Garamond"/>
              <a:cs typeface="Garamond"/>
              <a:sym typeface="Garamond"/>
            </a:endParaRPr>
          </a:p>
          <a:p>
            <a:pPr indent="-285750" lvl="0" marL="285750" marR="0" rtl="0" algn="l">
              <a:spcBef>
                <a:spcPts val="1080"/>
              </a:spcBef>
              <a:spcAft>
                <a:spcPts val="0"/>
              </a:spcAft>
              <a:buClr>
                <a:srgbClr val="83992A"/>
              </a:buClr>
              <a:buSzPts val="2760"/>
              <a:buFont typeface="Arial"/>
              <a:buChar char="•"/>
            </a:pPr>
            <a:r>
              <a:rPr lang="en-US" sz="2400">
                <a:solidFill>
                  <a:srgbClr val="262626"/>
                </a:solidFill>
                <a:latin typeface="Garamond"/>
                <a:ea typeface="Garamond"/>
                <a:cs typeface="Garamond"/>
                <a:sym typeface="Garamond"/>
              </a:rPr>
              <a:t>Companies emphasize two performance levels in developing a financial strategy—a </a:t>
            </a:r>
            <a:r>
              <a:rPr i="1" lang="en-US" sz="2400">
                <a:solidFill>
                  <a:srgbClr val="262626"/>
                </a:solidFill>
                <a:latin typeface="Garamond"/>
                <a:ea typeface="Garamond"/>
                <a:cs typeface="Garamond"/>
                <a:sym typeface="Garamond"/>
              </a:rPr>
              <a:t>productivity strategy</a:t>
            </a:r>
            <a:r>
              <a:rPr lang="en-US" sz="2400">
                <a:solidFill>
                  <a:srgbClr val="262626"/>
                </a:solidFill>
                <a:latin typeface="Garamond"/>
                <a:ea typeface="Garamond"/>
                <a:cs typeface="Garamond"/>
                <a:sym typeface="Garamond"/>
              </a:rPr>
              <a:t> and a </a:t>
            </a:r>
            <a:r>
              <a:rPr i="1" lang="en-US" sz="2400">
                <a:solidFill>
                  <a:srgbClr val="262626"/>
                </a:solidFill>
                <a:latin typeface="Garamond"/>
                <a:ea typeface="Garamond"/>
                <a:cs typeface="Garamond"/>
                <a:sym typeface="Garamond"/>
              </a:rPr>
              <a:t>revenue-growth strategy</a:t>
            </a:r>
            <a:endParaRPr/>
          </a:p>
          <a:p>
            <a:pPr indent="-110490" lvl="0" marL="285750" marR="0" rtl="0" algn="l">
              <a:spcBef>
                <a:spcPts val="1080"/>
              </a:spcBef>
              <a:spcAft>
                <a:spcPts val="0"/>
              </a:spcAft>
              <a:buClr>
                <a:srgbClr val="83992A"/>
              </a:buClr>
              <a:buSzPts val="2760"/>
              <a:buFont typeface="Arial"/>
              <a:buNone/>
            </a:pPr>
            <a:r>
              <a:t/>
            </a:r>
            <a:endParaRPr sz="2400">
              <a:solidFill>
                <a:srgbClr val="262626"/>
              </a:solidFill>
              <a:latin typeface="Garamond"/>
              <a:ea typeface="Garamond"/>
              <a:cs typeface="Garamond"/>
              <a:sym typeface="Garamond"/>
            </a:endParaRPr>
          </a:p>
          <a:p>
            <a:pPr indent="-285750" lvl="0" marL="285750" marR="0" rtl="0" algn="l">
              <a:spcBef>
                <a:spcPts val="1080"/>
              </a:spcBef>
              <a:spcAft>
                <a:spcPts val="0"/>
              </a:spcAft>
              <a:buClr>
                <a:srgbClr val="83992A"/>
              </a:buClr>
              <a:buSzPts val="2760"/>
              <a:buFont typeface="Arial"/>
              <a:buChar char="•"/>
            </a:pPr>
            <a:r>
              <a:rPr lang="en-US" sz="2400">
                <a:solidFill>
                  <a:srgbClr val="262626"/>
                </a:solidFill>
                <a:latin typeface="Garamond"/>
                <a:ea typeface="Garamond"/>
                <a:cs typeface="Garamond"/>
                <a:sym typeface="Garamond"/>
              </a:rPr>
              <a:t>A value proposition for product leadership should be to have “Products and services that expand existing performance boundaries into the highly desirable.”</a:t>
            </a:r>
            <a:endParaRPr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23" name="Shape 3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4" name="Google Shape;324;p30"/>
          <p:cNvSpPr txBox="1"/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4400"/>
              <a:buFont typeface="Garamond"/>
              <a:buNone/>
            </a:pPr>
            <a:r>
              <a:rPr b="1" lang="en-US"/>
              <a:t>Conclusion</a:t>
            </a:r>
            <a:endParaRPr b="1"/>
          </a:p>
        </p:txBody>
      </p:sp>
      <p:sp>
        <p:nvSpPr>
          <p:cNvPr id="325" name="Google Shape;325;p30"/>
          <p:cNvSpPr txBox="1"/>
          <p:nvPr>
            <p:ph idx="1" type="body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2760"/>
              <a:buNone/>
            </a:pPr>
            <a:r>
              <a:rPr lang="en-US"/>
              <a:t>Business marketers primarily emphasize one of the following value propositions or customer strategies: </a:t>
            </a:r>
            <a:endParaRPr/>
          </a:p>
          <a:p>
            <a:pPr indent="-285750" lvl="0" marL="285750" rtl="0" algn="l">
              <a:spcBef>
                <a:spcPts val="1080"/>
              </a:spcBef>
              <a:spcAft>
                <a:spcPts val="0"/>
              </a:spcAft>
              <a:buSzPts val="2760"/>
              <a:buChar char="•"/>
            </a:pPr>
            <a:r>
              <a:rPr lang="en-US"/>
              <a:t>Low total cost, </a:t>
            </a:r>
            <a:endParaRPr/>
          </a:p>
          <a:p>
            <a:pPr indent="-285750" lvl="0" marL="285750" rtl="0" algn="l">
              <a:spcBef>
                <a:spcPts val="1080"/>
              </a:spcBef>
              <a:spcAft>
                <a:spcPts val="0"/>
              </a:spcAft>
              <a:buSzPts val="2760"/>
              <a:buChar char="•"/>
            </a:pPr>
            <a:r>
              <a:rPr lang="en-US"/>
              <a:t>Product leadership</a:t>
            </a:r>
            <a:endParaRPr/>
          </a:p>
          <a:p>
            <a:pPr indent="-110490" lvl="0" marL="285750" rtl="0" algn="l">
              <a:spcBef>
                <a:spcPts val="1080"/>
              </a:spcBef>
              <a:spcAft>
                <a:spcPts val="0"/>
              </a:spcAft>
              <a:buSzPts val="2760"/>
              <a:buNone/>
            </a:pPr>
            <a:r>
              <a:t/>
            </a:r>
            <a:endParaRPr/>
          </a:p>
          <a:p>
            <a:pPr indent="-285750" lvl="0" marL="285750" rtl="0" algn="l">
              <a:spcBef>
                <a:spcPts val="1080"/>
              </a:spcBef>
              <a:spcAft>
                <a:spcPts val="0"/>
              </a:spcAft>
              <a:buSzPts val="2760"/>
              <a:buChar char="•"/>
            </a:pPr>
            <a:r>
              <a:rPr lang="en-US"/>
              <a:t>Strategy involves choosing and developing a differentiated customer value proposition</a:t>
            </a:r>
            <a:endParaRPr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29" name="Shape 3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0" name="Google Shape;330;p31"/>
          <p:cNvSpPr txBox="1"/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4400"/>
              <a:buFont typeface="Garamond"/>
              <a:buNone/>
            </a:pPr>
            <a:r>
              <a:rPr b="1" lang="en-US"/>
              <a:t>Conclusion Contd</a:t>
            </a:r>
            <a:endParaRPr b="1"/>
          </a:p>
        </p:txBody>
      </p:sp>
      <p:sp>
        <p:nvSpPr>
          <p:cNvPr id="331" name="Google Shape;331;p31"/>
          <p:cNvSpPr txBox="1"/>
          <p:nvPr>
            <p:ph idx="1" type="body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2760"/>
              <a:buNone/>
            </a:pPr>
            <a:r>
              <a:rPr lang="en-US"/>
              <a:t>A strategic map provides a visual representation of a firm’s critical objectives and the cause-and-effect relationships among them that drive superior organizational performance.</a:t>
            </a:r>
            <a:endParaRPr/>
          </a:p>
          <a:p>
            <a:pPr indent="-110490" lvl="0" marL="285750" rtl="0" algn="l">
              <a:spcBef>
                <a:spcPts val="1080"/>
              </a:spcBef>
              <a:spcAft>
                <a:spcPts val="0"/>
              </a:spcAft>
              <a:buSzPts val="2760"/>
              <a:buNone/>
            </a:pPr>
            <a:r>
              <a:t/>
            </a:r>
            <a:endParaRPr/>
          </a:p>
          <a:p>
            <a:pPr indent="-110490" lvl="0" marL="285750" rtl="0" algn="l">
              <a:spcBef>
                <a:spcPts val="1080"/>
              </a:spcBef>
              <a:spcAft>
                <a:spcPts val="0"/>
              </a:spcAft>
              <a:buSzPts val="276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35" name="Shape 3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6" name="Google Shape;336;p32"/>
          <p:cNvSpPr txBox="1"/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4400"/>
              <a:buFont typeface="Garamond"/>
              <a:buNone/>
            </a:pPr>
            <a:r>
              <a:t/>
            </a:r>
            <a:endParaRPr/>
          </a:p>
        </p:txBody>
      </p:sp>
      <p:sp>
        <p:nvSpPr>
          <p:cNvPr id="337" name="Google Shape;337;p32"/>
          <p:cNvSpPr txBox="1"/>
          <p:nvPr>
            <p:ph idx="1" type="body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fontScale="85000" lnSpcReduction="10000"/>
          </a:bodyPr>
          <a:lstStyle/>
          <a:p>
            <a:pPr indent="-285750" lvl="0" marL="285750" rtl="0" algn="l">
              <a:spcBef>
                <a:spcPts val="0"/>
              </a:spcBef>
              <a:spcAft>
                <a:spcPts val="0"/>
              </a:spcAft>
              <a:buSzPct val="115000"/>
              <a:buChar char="•"/>
            </a:pPr>
            <a:r>
              <a:rPr lang="en-US"/>
              <a:t>Kaplan, R.S. and Norton, D.P. (2004) The Strategy Map: Guide to Aligning Intangible Assets. Strategy &amp; Leadership, 32, 10-17.</a:t>
            </a:r>
            <a:br>
              <a:rPr lang="en-US"/>
            </a:br>
            <a:r>
              <a:rPr lang="en-US" u="sng">
                <a:solidFill>
                  <a:schemeClr val="hlink"/>
                </a:solidFill>
                <a:hlinkClick r:id="rId3"/>
              </a:rPr>
              <a:t>http://dx.doi.org/10.1108/10878570410699825</a:t>
            </a:r>
            <a:endParaRPr/>
          </a:p>
          <a:p>
            <a:pPr indent="-136779" lvl="0" marL="285750" rtl="0" algn="l">
              <a:spcBef>
                <a:spcPts val="1008"/>
              </a:spcBef>
              <a:spcAft>
                <a:spcPts val="0"/>
              </a:spcAft>
              <a:buSzPct val="115000"/>
              <a:buNone/>
            </a:pPr>
            <a:r>
              <a:t/>
            </a:r>
            <a:endParaRPr/>
          </a:p>
          <a:p>
            <a:pPr indent="-285750" lvl="0" marL="285750" rtl="0" algn="l">
              <a:spcBef>
                <a:spcPts val="1008"/>
              </a:spcBef>
              <a:spcAft>
                <a:spcPts val="0"/>
              </a:spcAft>
              <a:buSzPct val="115000"/>
              <a:buChar char="•"/>
            </a:pPr>
            <a:r>
              <a:rPr lang="en-US"/>
              <a:t>Michael D. Hutt, Thomas W. Speh, (2012), Business Marketing Management B2B, 10th Ed. or 11th Ed. South-Western Cengage Learning, ISBN-13: 978-0-324-58167-6</a:t>
            </a:r>
            <a:endParaRPr/>
          </a:p>
          <a:p>
            <a:pPr indent="-136779" lvl="0" marL="285750" rtl="0" algn="l">
              <a:spcBef>
                <a:spcPts val="1008"/>
              </a:spcBef>
              <a:spcAft>
                <a:spcPts val="0"/>
              </a:spcAft>
              <a:buSzPct val="115000"/>
              <a:buNone/>
            </a:pPr>
            <a:r>
              <a:t/>
            </a:r>
            <a:endParaRPr/>
          </a:p>
          <a:p>
            <a:pPr indent="-285750" lvl="0" marL="285750" rtl="0" algn="l">
              <a:spcBef>
                <a:spcPts val="1008"/>
              </a:spcBef>
              <a:spcAft>
                <a:spcPts val="0"/>
              </a:spcAft>
              <a:buSzPct val="115000"/>
              <a:buChar char="•"/>
            </a:pPr>
            <a:r>
              <a:rPr lang="en-US"/>
              <a:t>Nyangon, Joseph &amp; Byrne, John. (2018). Diversifying Electricity Customer Choice: Reving Up the New York Energy Vision for Polycentric Innovation. 10.5772/intechopen.76023. </a:t>
            </a:r>
            <a:endParaRPr/>
          </a:p>
          <a:p>
            <a:pPr indent="-136779" lvl="0" marL="285750" rtl="0" algn="l">
              <a:spcBef>
                <a:spcPts val="1008"/>
              </a:spcBef>
              <a:spcAft>
                <a:spcPts val="0"/>
              </a:spcAft>
              <a:buSzPct val="115000"/>
              <a:buNone/>
            </a:pPr>
            <a:r>
              <a:t/>
            </a:r>
            <a:endParaRPr/>
          </a:p>
          <a:p>
            <a:pPr indent="-136779" lvl="0" marL="285750" rtl="0" algn="l">
              <a:spcBef>
                <a:spcPts val="1008"/>
              </a:spcBef>
              <a:spcAft>
                <a:spcPts val="0"/>
              </a:spcAft>
              <a:buSzPct val="1150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Organic">
  <a:themeElements>
    <a:clrScheme name="Organic">
      <a:dk1>
        <a:srgbClr val="000000"/>
      </a:dk1>
      <a:lt1>
        <a:srgbClr val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2023-04-05T06:44:02Z</dcterms:created>
  <dc:creator>user</dc:creator>
</cp:coreProperties>
</file>