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858000" cy="9144000"/>
  <p:embeddedFontLst>
    <p:embeddedFont>
      <p:font typeface="Corbel"/>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4" roundtripDataSignature="AMtx7mjZozXD8B3xAY4ilA5qRo4yaGNs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orbel-regular.fntdata"/><Relationship Id="rId20" Type="http://schemas.openxmlformats.org/officeDocument/2006/relationships/slide" Target="slides/slide16.xml"/><Relationship Id="rId42" Type="http://schemas.openxmlformats.org/officeDocument/2006/relationships/font" Target="fonts/Corbel-italic.fntdata"/><Relationship Id="rId41" Type="http://schemas.openxmlformats.org/officeDocument/2006/relationships/font" Target="fonts/Corbel-bold.fntdata"/><Relationship Id="rId22" Type="http://schemas.openxmlformats.org/officeDocument/2006/relationships/slide" Target="slides/slide18.xml"/><Relationship Id="rId44" Type="http://customschemas.google.com/relationships/presentationmetadata" Target="metadata"/><Relationship Id="rId21" Type="http://schemas.openxmlformats.org/officeDocument/2006/relationships/slide" Target="slides/slide17.xml"/><Relationship Id="rId43" Type="http://schemas.openxmlformats.org/officeDocument/2006/relationships/font" Target="fonts/Corbel-boldItalic.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grpSp>
        <p:nvGrpSpPr>
          <p:cNvPr id="19" name="Google Shape;19;p37"/>
          <p:cNvGrpSpPr/>
          <p:nvPr/>
        </p:nvGrpSpPr>
        <p:grpSpPr>
          <a:xfrm>
            <a:off x="546100" y="-4763"/>
            <a:ext cx="5014912" cy="6862763"/>
            <a:chOff x="2928938" y="-4763"/>
            <a:chExt cx="5014912" cy="6862763"/>
          </a:xfrm>
        </p:grpSpPr>
        <p:sp>
          <p:nvSpPr>
            <p:cNvPr id="20" name="Google Shape;20;p37"/>
            <p:cNvSpPr/>
            <p:nvPr/>
          </p:nvSpPr>
          <p:spPr>
            <a:xfrm>
              <a:off x="3367088" y="-4763"/>
              <a:ext cx="1063625" cy="2782888"/>
            </a:xfrm>
            <a:custGeom>
              <a:rect b="b" l="l" r="r" t="t"/>
              <a:pathLst>
                <a:path extrusionOk="0" h="1753" w="670">
                  <a:moveTo>
                    <a:pt x="0" y="1696"/>
                  </a:moveTo>
                  <a:lnTo>
                    <a:pt x="225" y="1753"/>
                  </a:lnTo>
                  <a:lnTo>
                    <a:pt x="670" y="0"/>
                  </a:lnTo>
                  <a:lnTo>
                    <a:pt x="430" y="0"/>
                  </a:lnTo>
                  <a:lnTo>
                    <a:pt x="0" y="1696"/>
                  </a:lnTo>
                  <a:close/>
                </a:path>
              </a:pathLst>
            </a:custGeom>
            <a:solidFill>
              <a:schemeClr val="accent1"/>
            </a:solidFill>
            <a:ln>
              <a:noFill/>
            </a:ln>
          </p:spPr>
        </p:sp>
        <p:sp>
          <p:nvSpPr>
            <p:cNvPr id="21" name="Google Shape;21;p37"/>
            <p:cNvSpPr/>
            <p:nvPr/>
          </p:nvSpPr>
          <p:spPr>
            <a:xfrm>
              <a:off x="2928938" y="-4763"/>
              <a:ext cx="1035050" cy="2673350"/>
            </a:xfrm>
            <a:custGeom>
              <a:rect b="b" l="l" r="r" t="t"/>
              <a:pathLst>
                <a:path extrusionOk="0" h="1684" w="652">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2" name="Google Shape;22;p37"/>
            <p:cNvSpPr/>
            <p:nvPr/>
          </p:nvSpPr>
          <p:spPr>
            <a:xfrm>
              <a:off x="2928938" y="2582862"/>
              <a:ext cx="2693987" cy="4275138"/>
            </a:xfrm>
            <a:custGeom>
              <a:rect b="b" l="l" r="r" t="t"/>
              <a:pathLst>
                <a:path extrusionOk="0" h="2693" w="1697">
                  <a:moveTo>
                    <a:pt x="0" y="0"/>
                  </a:moveTo>
                  <a:lnTo>
                    <a:pt x="1622" y="2693"/>
                  </a:lnTo>
                  <a:lnTo>
                    <a:pt x="1697" y="2693"/>
                  </a:lnTo>
                  <a:lnTo>
                    <a:pt x="0" y="0"/>
                  </a:lnTo>
                  <a:close/>
                </a:path>
              </a:pathLst>
            </a:custGeom>
            <a:solidFill>
              <a:srgbClr val="262626"/>
            </a:solidFill>
            <a:ln>
              <a:noFill/>
            </a:ln>
          </p:spPr>
        </p:sp>
        <p:sp>
          <p:nvSpPr>
            <p:cNvPr id="23" name="Google Shape;23;p37"/>
            <p:cNvSpPr/>
            <p:nvPr/>
          </p:nvSpPr>
          <p:spPr>
            <a:xfrm>
              <a:off x="3371850" y="2692400"/>
              <a:ext cx="3332162" cy="4165600"/>
            </a:xfrm>
            <a:custGeom>
              <a:rect b="b" l="l" r="r" t="t"/>
              <a:pathLst>
                <a:path extrusionOk="0" h="2624" w="2099">
                  <a:moveTo>
                    <a:pt x="2099" y="2624"/>
                  </a:moveTo>
                  <a:lnTo>
                    <a:pt x="0" y="0"/>
                  </a:lnTo>
                  <a:lnTo>
                    <a:pt x="2021" y="2624"/>
                  </a:lnTo>
                  <a:lnTo>
                    <a:pt x="2099" y="2624"/>
                  </a:lnTo>
                  <a:close/>
                </a:path>
              </a:pathLst>
            </a:custGeom>
            <a:solidFill>
              <a:srgbClr val="0B5982"/>
            </a:solidFill>
            <a:ln>
              <a:noFill/>
            </a:ln>
          </p:spPr>
        </p:sp>
        <p:sp>
          <p:nvSpPr>
            <p:cNvPr id="24" name="Google Shape;24;p37"/>
            <p:cNvSpPr/>
            <p:nvPr/>
          </p:nvSpPr>
          <p:spPr>
            <a:xfrm>
              <a:off x="3367088" y="2687637"/>
              <a:ext cx="4576762" cy="4170363"/>
            </a:xfrm>
            <a:custGeom>
              <a:rect b="b" l="l" r="r" t="t"/>
              <a:pathLst>
                <a:path extrusionOk="0" h="2627" w="2883">
                  <a:moveTo>
                    <a:pt x="0" y="0"/>
                  </a:moveTo>
                  <a:lnTo>
                    <a:pt x="3" y="3"/>
                  </a:lnTo>
                  <a:lnTo>
                    <a:pt x="2102" y="2627"/>
                  </a:lnTo>
                  <a:lnTo>
                    <a:pt x="2883" y="2627"/>
                  </a:lnTo>
                  <a:lnTo>
                    <a:pt x="225" y="57"/>
                  </a:lnTo>
                  <a:lnTo>
                    <a:pt x="0" y="0"/>
                  </a:lnTo>
                  <a:close/>
                </a:path>
              </a:pathLst>
            </a:custGeom>
            <a:solidFill>
              <a:srgbClr val="1186C3"/>
            </a:solidFill>
            <a:ln>
              <a:noFill/>
            </a:ln>
          </p:spPr>
        </p:sp>
        <p:sp>
          <p:nvSpPr>
            <p:cNvPr id="25" name="Google Shape;25;p37"/>
            <p:cNvSpPr/>
            <p:nvPr/>
          </p:nvSpPr>
          <p:spPr>
            <a:xfrm>
              <a:off x="2928938" y="2578100"/>
              <a:ext cx="3584575" cy="4279900"/>
            </a:xfrm>
            <a:custGeom>
              <a:rect b="b" l="l" r="r" t="t"/>
              <a:pathLst>
                <a:path extrusionOk="0" h="2696" w="2258">
                  <a:moveTo>
                    <a:pt x="2258" y="2696"/>
                  </a:moveTo>
                  <a:lnTo>
                    <a:pt x="264" y="111"/>
                  </a:lnTo>
                  <a:lnTo>
                    <a:pt x="228" y="60"/>
                  </a:lnTo>
                  <a:lnTo>
                    <a:pt x="225" y="57"/>
                  </a:lnTo>
                  <a:lnTo>
                    <a:pt x="0" y="0"/>
                  </a:lnTo>
                  <a:lnTo>
                    <a:pt x="0" y="3"/>
                  </a:lnTo>
                  <a:lnTo>
                    <a:pt x="1697" y="2696"/>
                  </a:lnTo>
                  <a:lnTo>
                    <a:pt x="2258" y="2696"/>
                  </a:lnTo>
                  <a:close/>
                </a:path>
              </a:pathLst>
            </a:custGeom>
            <a:solidFill>
              <a:srgbClr val="3F3F3F"/>
            </a:solidFill>
            <a:ln>
              <a:noFill/>
            </a:ln>
          </p:spPr>
        </p:sp>
      </p:grpSp>
      <p:sp>
        <p:nvSpPr>
          <p:cNvPr id="26" name="Google Shape;26;p37"/>
          <p:cNvSpPr txBox="1"/>
          <p:nvPr>
            <p:ph type="ctrTitle"/>
          </p:nvPr>
        </p:nvSpPr>
        <p:spPr>
          <a:xfrm>
            <a:off x="2928401" y="1380068"/>
            <a:ext cx="8574622" cy="2616199"/>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6000"/>
              <a:buFont typeface="Corbel"/>
              <a:buNone/>
              <a:defRPr sz="6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 type="subTitle"/>
          </p:nvPr>
        </p:nvSpPr>
        <p:spPr>
          <a:xfrm>
            <a:off x="4515377" y="3996267"/>
            <a:ext cx="6987645" cy="1388534"/>
          </a:xfrm>
          <a:prstGeom prst="rect">
            <a:avLst/>
          </a:prstGeom>
          <a:noFill/>
          <a:ln>
            <a:noFill/>
          </a:ln>
        </p:spPr>
        <p:txBody>
          <a:bodyPr anchorCtr="0" anchor="t" bIns="45700" lIns="91425" spcFirstLastPara="1" rIns="91425" wrap="square" tIns="45700">
            <a:normAutofit/>
          </a:bodyPr>
          <a:lstStyle>
            <a:lvl1pPr lvl="0" algn="r">
              <a:spcBef>
                <a:spcPts val="420"/>
              </a:spcBef>
              <a:spcAft>
                <a:spcPts val="0"/>
              </a:spcAft>
              <a:buSzPts val="3045"/>
              <a:buNone/>
              <a:defRPr sz="2100">
                <a:solidFill>
                  <a:schemeClr val="dk1"/>
                </a:solidFill>
              </a:defRPr>
            </a:lvl1pPr>
            <a:lvl2pPr lvl="1" algn="ctr">
              <a:spcBef>
                <a:spcPts val="600"/>
              </a:spcBef>
              <a:spcAft>
                <a:spcPts val="0"/>
              </a:spcAft>
              <a:buSzPts val="2900"/>
              <a:buNone/>
              <a:defRPr>
                <a:solidFill>
                  <a:srgbClr val="888888"/>
                </a:solidFill>
              </a:defRPr>
            </a:lvl2pPr>
            <a:lvl3pPr lvl="2" algn="ctr">
              <a:spcBef>
                <a:spcPts val="600"/>
              </a:spcBef>
              <a:spcAft>
                <a:spcPts val="0"/>
              </a:spcAft>
              <a:buSzPts val="2610"/>
              <a:buNone/>
              <a:defRPr>
                <a:solidFill>
                  <a:srgbClr val="888888"/>
                </a:solidFill>
              </a:defRPr>
            </a:lvl3pPr>
            <a:lvl4pPr lvl="3" algn="ctr">
              <a:spcBef>
                <a:spcPts val="600"/>
              </a:spcBef>
              <a:spcAft>
                <a:spcPts val="0"/>
              </a:spcAft>
              <a:buSzPts val="2320"/>
              <a:buNone/>
              <a:defRPr>
                <a:solidFill>
                  <a:srgbClr val="888888"/>
                </a:solidFill>
              </a:defRPr>
            </a:lvl4pPr>
            <a:lvl5pPr lvl="4" algn="ctr">
              <a:spcBef>
                <a:spcPts val="600"/>
              </a:spcBef>
              <a:spcAft>
                <a:spcPts val="0"/>
              </a:spcAft>
              <a:buSzPts val="2030"/>
              <a:buNone/>
              <a:defRPr>
                <a:solidFill>
                  <a:srgbClr val="888888"/>
                </a:solidFill>
              </a:defRPr>
            </a:lvl5pPr>
            <a:lvl6pPr lvl="5" algn="ctr">
              <a:spcBef>
                <a:spcPts val="600"/>
              </a:spcBef>
              <a:spcAft>
                <a:spcPts val="0"/>
              </a:spcAft>
              <a:buSzPts val="2030"/>
              <a:buNone/>
              <a:defRPr>
                <a:solidFill>
                  <a:srgbClr val="888888"/>
                </a:solidFill>
              </a:defRPr>
            </a:lvl6pPr>
            <a:lvl7pPr lvl="6" algn="ctr">
              <a:spcBef>
                <a:spcPts val="600"/>
              </a:spcBef>
              <a:spcAft>
                <a:spcPts val="0"/>
              </a:spcAft>
              <a:buSzPts val="2030"/>
              <a:buNone/>
              <a:defRPr>
                <a:solidFill>
                  <a:srgbClr val="888888"/>
                </a:solidFill>
              </a:defRPr>
            </a:lvl7pPr>
            <a:lvl8pPr lvl="7" algn="ctr">
              <a:spcBef>
                <a:spcPts val="600"/>
              </a:spcBef>
              <a:spcAft>
                <a:spcPts val="0"/>
              </a:spcAft>
              <a:buSzPts val="2030"/>
              <a:buNone/>
              <a:defRPr>
                <a:solidFill>
                  <a:srgbClr val="888888"/>
                </a:solidFill>
              </a:defRPr>
            </a:lvl8pPr>
            <a:lvl9pPr lvl="8" algn="ctr">
              <a:spcBef>
                <a:spcPts val="600"/>
              </a:spcBef>
              <a:spcAft>
                <a:spcPts val="600"/>
              </a:spcAft>
              <a:buSzPts val="2030"/>
              <a:buNone/>
              <a:defRPr>
                <a:solidFill>
                  <a:srgbClr val="888888"/>
                </a:solidFill>
              </a:defRPr>
            </a:lvl9pPr>
          </a:lstStyle>
          <a:p/>
        </p:txBody>
      </p:sp>
      <p:sp>
        <p:nvSpPr>
          <p:cNvPr id="28" name="Google Shape;28;p37"/>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7"/>
          <p:cNvSpPr txBox="1"/>
          <p:nvPr>
            <p:ph idx="11" type="ftr"/>
          </p:nvPr>
        </p:nvSpPr>
        <p:spPr>
          <a:xfrm>
            <a:off x="5332412" y="5883275"/>
            <a:ext cx="432404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7"/>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38"/>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8"/>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34" name="Google Shape;34;p38"/>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8"/>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8"/>
          <p:cNvSpPr txBox="1"/>
          <p:nvPr>
            <p:ph idx="12" type="sldNum"/>
          </p:nvPr>
        </p:nvSpPr>
        <p:spPr>
          <a:xfrm>
            <a:off x="10951856" y="5867131"/>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39"/>
          <p:cNvSpPr txBox="1"/>
          <p:nvPr>
            <p:ph type="title"/>
          </p:nvPr>
        </p:nvSpPr>
        <p:spPr>
          <a:xfrm>
            <a:off x="2572279" y="2666999"/>
            <a:ext cx="8930747" cy="2110382"/>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4000"/>
              <a:buFont typeface="Corbel"/>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9"/>
          <p:cNvSpPr txBox="1"/>
          <p:nvPr>
            <p:ph idx="1" type="body"/>
          </p:nvPr>
        </p:nvSpPr>
        <p:spPr>
          <a:xfrm>
            <a:off x="2572278" y="4777381"/>
            <a:ext cx="8930748" cy="860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40" name="Google Shape;40;p39"/>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9"/>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9"/>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40"/>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0"/>
          <p:cNvSpPr txBox="1"/>
          <p:nvPr>
            <p:ph idx="1" type="body"/>
          </p:nvPr>
        </p:nvSpPr>
        <p:spPr>
          <a:xfrm>
            <a:off x="1484312" y="2666999"/>
            <a:ext cx="4895055" cy="3124201"/>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46" name="Google Shape;46;p40"/>
          <p:cNvSpPr txBox="1"/>
          <p:nvPr>
            <p:ph idx="2" type="body"/>
          </p:nvPr>
        </p:nvSpPr>
        <p:spPr>
          <a:xfrm>
            <a:off x="6607967" y="2667000"/>
            <a:ext cx="4895056" cy="3124200"/>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47" name="Google Shape;47;p40"/>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41"/>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 type="body"/>
          </p:nvPr>
        </p:nvSpPr>
        <p:spPr>
          <a:xfrm>
            <a:off x="1772179" y="2658533"/>
            <a:ext cx="4607188"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4060"/>
              <a:buNone/>
              <a:defRPr b="0" sz="2800">
                <a:solidFill>
                  <a:srgbClr val="1186C3"/>
                </a:solidFill>
              </a:defRPr>
            </a:lvl1pPr>
            <a:lvl2pPr indent="-228600" lvl="1" marL="914400" algn="l">
              <a:spcBef>
                <a:spcPts val="600"/>
              </a:spcBef>
              <a:spcAft>
                <a:spcPts val="0"/>
              </a:spcAft>
              <a:buSzPts val="2900"/>
              <a:buNone/>
              <a:defRPr b="1" sz="2000"/>
            </a:lvl2pPr>
            <a:lvl3pPr indent="-228600" lvl="2" marL="1371600" algn="l">
              <a:spcBef>
                <a:spcPts val="600"/>
              </a:spcBef>
              <a:spcAft>
                <a:spcPts val="0"/>
              </a:spcAft>
              <a:buSzPts val="2610"/>
              <a:buNone/>
              <a:defRPr b="1" sz="1800"/>
            </a:lvl3pPr>
            <a:lvl4pPr indent="-228600" lvl="3" marL="1828800" algn="l">
              <a:spcBef>
                <a:spcPts val="600"/>
              </a:spcBef>
              <a:spcAft>
                <a:spcPts val="0"/>
              </a:spcAft>
              <a:buSzPts val="2320"/>
              <a:buNone/>
              <a:defRPr b="1" sz="1600"/>
            </a:lvl4pPr>
            <a:lvl5pPr indent="-228600" lvl="4" marL="2286000" algn="l">
              <a:spcBef>
                <a:spcPts val="600"/>
              </a:spcBef>
              <a:spcAft>
                <a:spcPts val="0"/>
              </a:spcAft>
              <a:buSzPts val="2320"/>
              <a:buNone/>
              <a:defRPr b="1" sz="1600"/>
            </a:lvl5pPr>
            <a:lvl6pPr indent="-228600" lvl="5" marL="2743200" algn="l">
              <a:spcBef>
                <a:spcPts val="600"/>
              </a:spcBef>
              <a:spcAft>
                <a:spcPts val="0"/>
              </a:spcAft>
              <a:buSzPts val="2320"/>
              <a:buNone/>
              <a:defRPr b="1" sz="1600"/>
            </a:lvl6pPr>
            <a:lvl7pPr indent="-228600" lvl="6" marL="3200400" algn="l">
              <a:spcBef>
                <a:spcPts val="600"/>
              </a:spcBef>
              <a:spcAft>
                <a:spcPts val="0"/>
              </a:spcAft>
              <a:buSzPts val="2320"/>
              <a:buNone/>
              <a:defRPr b="1" sz="1600"/>
            </a:lvl7pPr>
            <a:lvl8pPr indent="-228600" lvl="7" marL="3657600" algn="l">
              <a:spcBef>
                <a:spcPts val="600"/>
              </a:spcBef>
              <a:spcAft>
                <a:spcPts val="0"/>
              </a:spcAft>
              <a:buSzPts val="2320"/>
              <a:buNone/>
              <a:defRPr b="1" sz="1600"/>
            </a:lvl8pPr>
            <a:lvl9pPr indent="-228600" lvl="8" marL="4114800" algn="l">
              <a:spcBef>
                <a:spcPts val="600"/>
              </a:spcBef>
              <a:spcAft>
                <a:spcPts val="600"/>
              </a:spcAft>
              <a:buSzPts val="2320"/>
              <a:buNone/>
              <a:defRPr b="1" sz="1600"/>
            </a:lvl9pPr>
          </a:lstStyle>
          <a:p/>
        </p:txBody>
      </p:sp>
      <p:sp>
        <p:nvSpPr>
          <p:cNvPr id="53" name="Google Shape;53;p41"/>
          <p:cNvSpPr txBox="1"/>
          <p:nvPr>
            <p:ph idx="2" type="body"/>
          </p:nvPr>
        </p:nvSpPr>
        <p:spPr>
          <a:xfrm>
            <a:off x="1484311" y="3335337"/>
            <a:ext cx="4895056" cy="2455862"/>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54" name="Google Shape;54;p41"/>
          <p:cNvSpPr txBox="1"/>
          <p:nvPr>
            <p:ph idx="3" type="body"/>
          </p:nvPr>
        </p:nvSpPr>
        <p:spPr>
          <a:xfrm>
            <a:off x="6880487" y="2667000"/>
            <a:ext cx="4622537"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4060"/>
              <a:buNone/>
              <a:defRPr b="0" sz="2800">
                <a:solidFill>
                  <a:srgbClr val="1186C3"/>
                </a:solidFill>
              </a:defRPr>
            </a:lvl1pPr>
            <a:lvl2pPr indent="-228600" lvl="1" marL="914400" algn="l">
              <a:spcBef>
                <a:spcPts val="600"/>
              </a:spcBef>
              <a:spcAft>
                <a:spcPts val="0"/>
              </a:spcAft>
              <a:buSzPts val="2900"/>
              <a:buNone/>
              <a:defRPr b="1" sz="2000"/>
            </a:lvl2pPr>
            <a:lvl3pPr indent="-228600" lvl="2" marL="1371600" algn="l">
              <a:spcBef>
                <a:spcPts val="600"/>
              </a:spcBef>
              <a:spcAft>
                <a:spcPts val="0"/>
              </a:spcAft>
              <a:buSzPts val="2610"/>
              <a:buNone/>
              <a:defRPr b="1" sz="1800"/>
            </a:lvl3pPr>
            <a:lvl4pPr indent="-228600" lvl="3" marL="1828800" algn="l">
              <a:spcBef>
                <a:spcPts val="600"/>
              </a:spcBef>
              <a:spcAft>
                <a:spcPts val="0"/>
              </a:spcAft>
              <a:buSzPts val="2320"/>
              <a:buNone/>
              <a:defRPr b="1" sz="1600"/>
            </a:lvl4pPr>
            <a:lvl5pPr indent="-228600" lvl="4" marL="2286000" algn="l">
              <a:spcBef>
                <a:spcPts val="600"/>
              </a:spcBef>
              <a:spcAft>
                <a:spcPts val="0"/>
              </a:spcAft>
              <a:buSzPts val="2320"/>
              <a:buNone/>
              <a:defRPr b="1" sz="1600"/>
            </a:lvl5pPr>
            <a:lvl6pPr indent="-228600" lvl="5" marL="2743200" algn="l">
              <a:spcBef>
                <a:spcPts val="600"/>
              </a:spcBef>
              <a:spcAft>
                <a:spcPts val="0"/>
              </a:spcAft>
              <a:buSzPts val="2320"/>
              <a:buNone/>
              <a:defRPr b="1" sz="1600"/>
            </a:lvl6pPr>
            <a:lvl7pPr indent="-228600" lvl="6" marL="3200400" algn="l">
              <a:spcBef>
                <a:spcPts val="600"/>
              </a:spcBef>
              <a:spcAft>
                <a:spcPts val="0"/>
              </a:spcAft>
              <a:buSzPts val="2320"/>
              <a:buNone/>
              <a:defRPr b="1" sz="1600"/>
            </a:lvl7pPr>
            <a:lvl8pPr indent="-228600" lvl="7" marL="3657600" algn="l">
              <a:spcBef>
                <a:spcPts val="600"/>
              </a:spcBef>
              <a:spcAft>
                <a:spcPts val="0"/>
              </a:spcAft>
              <a:buSzPts val="2320"/>
              <a:buNone/>
              <a:defRPr b="1" sz="1600"/>
            </a:lvl8pPr>
            <a:lvl9pPr indent="-228600" lvl="8" marL="4114800" algn="l">
              <a:spcBef>
                <a:spcPts val="600"/>
              </a:spcBef>
              <a:spcAft>
                <a:spcPts val="600"/>
              </a:spcAft>
              <a:buSzPts val="2320"/>
              <a:buNone/>
              <a:defRPr b="1" sz="1600"/>
            </a:lvl9pPr>
          </a:lstStyle>
          <a:p/>
        </p:txBody>
      </p:sp>
      <p:sp>
        <p:nvSpPr>
          <p:cNvPr id="55" name="Google Shape;55;p41"/>
          <p:cNvSpPr txBox="1"/>
          <p:nvPr>
            <p:ph idx="4" type="body"/>
          </p:nvPr>
        </p:nvSpPr>
        <p:spPr>
          <a:xfrm>
            <a:off x="6607967" y="3335337"/>
            <a:ext cx="4895056" cy="2455862"/>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56" name="Google Shape;56;p41"/>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1"/>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42"/>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4" name="Shape 64"/>
        <p:cNvGrpSpPr/>
        <p:nvPr/>
      </p:nvGrpSpPr>
      <p:grpSpPr>
        <a:xfrm>
          <a:off x="0" y="0"/>
          <a:ext cx="0" cy="0"/>
          <a:chOff x="0" y="0"/>
          <a:chExt cx="0" cy="0"/>
        </a:xfrm>
      </p:grpSpPr>
      <p:sp>
        <p:nvSpPr>
          <p:cNvPr id="65" name="Google Shape;65;p43"/>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8" name="Shape 68"/>
        <p:cNvGrpSpPr/>
        <p:nvPr/>
      </p:nvGrpSpPr>
      <p:grpSpPr>
        <a:xfrm>
          <a:off x="0" y="0"/>
          <a:ext cx="0" cy="0"/>
          <a:chOff x="0" y="0"/>
          <a:chExt cx="0" cy="0"/>
        </a:xfrm>
      </p:grpSpPr>
      <p:sp>
        <p:nvSpPr>
          <p:cNvPr id="69" name="Google Shape;69;p44"/>
          <p:cNvSpPr txBox="1"/>
          <p:nvPr>
            <p:ph type="title"/>
          </p:nvPr>
        </p:nvSpPr>
        <p:spPr>
          <a:xfrm>
            <a:off x="1484312" y="1600200"/>
            <a:ext cx="3549121"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400"/>
              <a:buFont typeface="Corbel"/>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 type="body"/>
          </p:nvPr>
        </p:nvSpPr>
        <p:spPr>
          <a:xfrm>
            <a:off x="5262033" y="685799"/>
            <a:ext cx="6240990" cy="5105401"/>
          </a:xfrm>
          <a:prstGeom prst="rect">
            <a:avLst/>
          </a:prstGeom>
          <a:noFill/>
          <a:ln>
            <a:noFill/>
          </a:ln>
        </p:spPr>
        <p:txBody>
          <a:bodyPr anchorCtr="0" anchor="ctr" bIns="45700" lIns="91425" spcFirstLastPara="1" rIns="91425" wrap="square" tIns="45700">
            <a:normAutofit/>
          </a:bodyPr>
          <a:lstStyle>
            <a:lvl1pPr indent="-412750" lvl="0" marL="457200" algn="l">
              <a:spcBef>
                <a:spcPts val="400"/>
              </a:spcBef>
              <a:spcAft>
                <a:spcPts val="0"/>
              </a:spcAft>
              <a:buSzPts val="2900"/>
              <a:buChar char="•"/>
              <a:defRPr sz="2000"/>
            </a:lvl1pPr>
            <a:lvl2pPr indent="-394335" lvl="1" marL="914400" algn="l">
              <a:spcBef>
                <a:spcPts val="600"/>
              </a:spcBef>
              <a:spcAft>
                <a:spcPts val="0"/>
              </a:spcAft>
              <a:buSzPts val="2610"/>
              <a:buChar char="•"/>
              <a:defRPr sz="1800"/>
            </a:lvl2pPr>
            <a:lvl3pPr indent="-375919" lvl="2" marL="1371600" algn="l">
              <a:spcBef>
                <a:spcPts val="600"/>
              </a:spcBef>
              <a:spcAft>
                <a:spcPts val="0"/>
              </a:spcAft>
              <a:buSzPts val="2320"/>
              <a:buChar char="•"/>
              <a:defRPr sz="1600"/>
            </a:lvl3pPr>
            <a:lvl4pPr indent="-357505" lvl="3" marL="1828800" algn="l">
              <a:spcBef>
                <a:spcPts val="600"/>
              </a:spcBef>
              <a:spcAft>
                <a:spcPts val="0"/>
              </a:spcAft>
              <a:buSzPts val="2030"/>
              <a:buChar char="•"/>
              <a:defRPr sz="1400"/>
            </a:lvl4pPr>
            <a:lvl5pPr indent="-357504" lvl="4" marL="2286000" algn="l">
              <a:spcBef>
                <a:spcPts val="600"/>
              </a:spcBef>
              <a:spcAft>
                <a:spcPts val="0"/>
              </a:spcAft>
              <a:buSzPts val="2030"/>
              <a:buChar char="•"/>
              <a:defRPr sz="1400"/>
            </a:lvl5pPr>
            <a:lvl6pPr indent="-357504" lvl="5" marL="2743200" algn="l">
              <a:spcBef>
                <a:spcPts val="600"/>
              </a:spcBef>
              <a:spcAft>
                <a:spcPts val="0"/>
              </a:spcAft>
              <a:buSzPts val="2030"/>
              <a:buChar char="•"/>
              <a:defRPr sz="1400"/>
            </a:lvl6pPr>
            <a:lvl7pPr indent="-357504" lvl="6" marL="3200400" algn="l">
              <a:spcBef>
                <a:spcPts val="600"/>
              </a:spcBef>
              <a:spcAft>
                <a:spcPts val="0"/>
              </a:spcAft>
              <a:buSzPts val="2030"/>
              <a:buChar char="•"/>
              <a:defRPr sz="1400"/>
            </a:lvl7pPr>
            <a:lvl8pPr indent="-357504" lvl="7" marL="3657600" algn="l">
              <a:spcBef>
                <a:spcPts val="600"/>
              </a:spcBef>
              <a:spcAft>
                <a:spcPts val="0"/>
              </a:spcAft>
              <a:buSzPts val="2030"/>
              <a:buChar char="•"/>
              <a:defRPr sz="1400"/>
            </a:lvl8pPr>
            <a:lvl9pPr indent="-357504" lvl="8" marL="4114800" algn="l">
              <a:spcBef>
                <a:spcPts val="600"/>
              </a:spcBef>
              <a:spcAft>
                <a:spcPts val="600"/>
              </a:spcAft>
              <a:buSzPts val="2030"/>
              <a:buChar char="•"/>
              <a:defRPr sz="1400"/>
            </a:lvl9pPr>
          </a:lstStyle>
          <a:p/>
        </p:txBody>
      </p:sp>
      <p:sp>
        <p:nvSpPr>
          <p:cNvPr id="71" name="Google Shape;71;p44"/>
          <p:cNvSpPr txBox="1"/>
          <p:nvPr>
            <p:ph idx="2" type="body"/>
          </p:nvPr>
        </p:nvSpPr>
        <p:spPr>
          <a:xfrm>
            <a:off x="1484312" y="2971800"/>
            <a:ext cx="3549121" cy="1828800"/>
          </a:xfrm>
          <a:prstGeom prst="rect">
            <a:avLst/>
          </a:prstGeom>
          <a:noFill/>
          <a:ln>
            <a:noFill/>
          </a:ln>
        </p:spPr>
        <p:txBody>
          <a:bodyPr anchorCtr="0" anchor="ctr" bIns="45700" lIns="91425" spcFirstLastPara="1" rIns="91425" wrap="square" tIns="45700">
            <a:normAutofit/>
          </a:bodyPr>
          <a:lstStyle>
            <a:lvl1pPr indent="-228600" lvl="0" marL="457200" algn="ctr">
              <a:spcBef>
                <a:spcPts val="320"/>
              </a:spcBef>
              <a:spcAft>
                <a:spcPts val="0"/>
              </a:spcAft>
              <a:buSzPts val="2320"/>
              <a:buNone/>
              <a:defRPr sz="16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72" name="Google Shape;72;p44"/>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4"/>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5" name="Shape 75"/>
        <p:cNvGrpSpPr/>
        <p:nvPr/>
      </p:nvGrpSpPr>
      <p:grpSpPr>
        <a:xfrm>
          <a:off x="0" y="0"/>
          <a:ext cx="0" cy="0"/>
          <a:chOff x="0" y="0"/>
          <a:chExt cx="0" cy="0"/>
        </a:xfrm>
      </p:grpSpPr>
      <p:sp>
        <p:nvSpPr>
          <p:cNvPr id="76" name="Google Shape;76;p45"/>
          <p:cNvSpPr txBox="1"/>
          <p:nvPr>
            <p:ph type="title"/>
          </p:nvPr>
        </p:nvSpPr>
        <p:spPr>
          <a:xfrm>
            <a:off x="1482724" y="1752599"/>
            <a:ext cx="542615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800"/>
              <a:buFont typeface="Corbel"/>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5"/>
          <p:cNvSpPr/>
          <p:nvPr>
            <p:ph idx="2" type="pic"/>
          </p:nvPr>
        </p:nvSpPr>
        <p:spPr>
          <a:xfrm>
            <a:off x="7594682" y="914400"/>
            <a:ext cx="3280974" cy="4572000"/>
          </a:xfrm>
          <a:prstGeom prst="roundRect">
            <a:avLst>
              <a:gd fmla="val 4280" name="adj"/>
            </a:avLst>
          </a:prstGeom>
          <a:noFill/>
          <a:ln cap="flat" cmpd="sng" w="38100">
            <a:solidFill>
              <a:schemeClr val="lt2"/>
            </a:solidFill>
            <a:prstDash val="solid"/>
            <a:round/>
            <a:headEnd len="sm" w="sm" type="none"/>
            <a:tailEnd len="sm" w="sm" type="none"/>
          </a:ln>
        </p:spPr>
      </p:sp>
      <p:sp>
        <p:nvSpPr>
          <p:cNvPr id="78" name="Google Shape;78;p45"/>
          <p:cNvSpPr txBox="1"/>
          <p:nvPr>
            <p:ph idx="1" type="body"/>
          </p:nvPr>
        </p:nvSpPr>
        <p:spPr>
          <a:xfrm>
            <a:off x="1482724" y="3124199"/>
            <a:ext cx="5426158" cy="1828800"/>
          </a:xfrm>
          <a:prstGeom prst="rect">
            <a:avLst/>
          </a:prstGeom>
          <a:noFill/>
          <a:ln>
            <a:noFill/>
          </a:ln>
        </p:spPr>
        <p:txBody>
          <a:bodyPr anchorCtr="0" anchor="ctr" bIns="45700" lIns="91425" spcFirstLastPara="1" rIns="91425" wrap="square" tIns="45700">
            <a:normAutofit/>
          </a:bodyPr>
          <a:lstStyle>
            <a:lvl1pPr indent="-228600" lvl="0" marL="457200" algn="ctr">
              <a:spcBef>
                <a:spcPts val="360"/>
              </a:spcBef>
              <a:spcAft>
                <a:spcPts val="0"/>
              </a:spcAft>
              <a:buSzPts val="2610"/>
              <a:buNone/>
              <a:defRPr sz="18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79" name="Google Shape;79;p45"/>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5"/>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2" name="Shape 82"/>
        <p:cNvGrpSpPr/>
        <p:nvPr/>
      </p:nvGrpSpPr>
      <p:grpSpPr>
        <a:xfrm>
          <a:off x="0" y="0"/>
          <a:ext cx="0" cy="0"/>
          <a:chOff x="0" y="0"/>
          <a:chExt cx="0" cy="0"/>
        </a:xfrm>
      </p:grpSpPr>
      <p:sp>
        <p:nvSpPr>
          <p:cNvPr id="83" name="Google Shape;83;p46"/>
          <p:cNvSpPr txBox="1"/>
          <p:nvPr>
            <p:ph type="title"/>
          </p:nvPr>
        </p:nvSpPr>
        <p:spPr>
          <a:xfrm>
            <a:off x="1484311" y="4732865"/>
            <a:ext cx="10018711"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400"/>
              <a:buFont typeface="Corbel"/>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p:nvPr>
            <p:ph idx="2" type="pic"/>
          </p:nvPr>
        </p:nvSpPr>
        <p:spPr>
          <a:xfrm>
            <a:off x="2386012" y="932112"/>
            <a:ext cx="8225944" cy="3164976"/>
          </a:xfrm>
          <a:prstGeom prst="roundRect">
            <a:avLst>
              <a:gd fmla="val 4380" name="adj"/>
            </a:avLst>
          </a:prstGeom>
          <a:noFill/>
          <a:ln cap="flat" cmpd="sng" w="38100">
            <a:solidFill>
              <a:schemeClr val="lt2"/>
            </a:solidFill>
            <a:prstDash val="solid"/>
            <a:round/>
            <a:headEnd len="sm" w="sm" type="none"/>
            <a:tailEnd len="sm" w="sm" type="none"/>
          </a:ln>
        </p:spPr>
      </p:sp>
      <p:sp>
        <p:nvSpPr>
          <p:cNvPr id="85" name="Google Shape;85;p46"/>
          <p:cNvSpPr txBox="1"/>
          <p:nvPr>
            <p:ph idx="1" type="body"/>
          </p:nvPr>
        </p:nvSpPr>
        <p:spPr>
          <a:xfrm>
            <a:off x="1484311" y="5299603"/>
            <a:ext cx="10018711" cy="493712"/>
          </a:xfrm>
          <a:prstGeom prst="rect">
            <a:avLst/>
          </a:prstGeom>
          <a:noFill/>
          <a:ln>
            <a:noFill/>
          </a:ln>
        </p:spPr>
        <p:txBody>
          <a:bodyPr anchorCtr="0" anchor="ctr" bIns="45700" lIns="91425" spcFirstLastPara="1" rIns="91425" wrap="square" tIns="45700">
            <a:normAutofit/>
          </a:bodyPr>
          <a:lstStyle>
            <a:lvl1pPr indent="-228600" lvl="0" marL="457200" algn="ctr">
              <a:spcBef>
                <a:spcPts val="280"/>
              </a:spcBef>
              <a:spcAft>
                <a:spcPts val="0"/>
              </a:spcAft>
              <a:buSzPts val="2030"/>
              <a:buNone/>
              <a:defRPr sz="14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86" name="Google Shape;86;p46"/>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6"/>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6"/>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89" name="Shape 89"/>
        <p:cNvGrpSpPr/>
        <p:nvPr/>
      </p:nvGrpSpPr>
      <p:grpSpPr>
        <a:xfrm>
          <a:off x="0" y="0"/>
          <a:ext cx="0" cy="0"/>
          <a:chOff x="0" y="0"/>
          <a:chExt cx="0" cy="0"/>
        </a:xfrm>
      </p:grpSpPr>
      <p:sp>
        <p:nvSpPr>
          <p:cNvPr id="90" name="Google Shape;90;p47"/>
          <p:cNvSpPr txBox="1"/>
          <p:nvPr>
            <p:ph type="title"/>
          </p:nvPr>
        </p:nvSpPr>
        <p:spPr>
          <a:xfrm>
            <a:off x="1484312" y="685800"/>
            <a:ext cx="10018711" cy="3048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7"/>
          <p:cNvSpPr txBox="1"/>
          <p:nvPr>
            <p:ph idx="1" type="body"/>
          </p:nvPr>
        </p:nvSpPr>
        <p:spPr>
          <a:xfrm>
            <a:off x="1484312" y="4343400"/>
            <a:ext cx="10018713" cy="1447800"/>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92" name="Google Shape;92;p47"/>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7"/>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5" name="Shape 95"/>
        <p:cNvGrpSpPr/>
        <p:nvPr/>
      </p:nvGrpSpPr>
      <p:grpSpPr>
        <a:xfrm>
          <a:off x="0" y="0"/>
          <a:ext cx="0" cy="0"/>
          <a:chOff x="0" y="0"/>
          <a:chExt cx="0" cy="0"/>
        </a:xfrm>
      </p:grpSpPr>
      <p:sp>
        <p:nvSpPr>
          <p:cNvPr id="96" name="Google Shape;96;p48"/>
          <p:cNvSpPr txBox="1"/>
          <p:nvPr/>
        </p:nvSpPr>
        <p:spPr>
          <a:xfrm>
            <a:off x="1598612" y="863023"/>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Corbel"/>
              <a:buNone/>
            </a:pPr>
            <a:r>
              <a:rPr b="0" lang="en-US" sz="8000" cap="none">
                <a:solidFill>
                  <a:schemeClr val="dk1"/>
                </a:solidFill>
                <a:latin typeface="Corbel"/>
                <a:ea typeface="Corbel"/>
                <a:cs typeface="Corbel"/>
                <a:sym typeface="Corbel"/>
              </a:rPr>
              <a:t>“</a:t>
            </a:r>
            <a:endParaRPr/>
          </a:p>
        </p:txBody>
      </p:sp>
      <p:sp>
        <p:nvSpPr>
          <p:cNvPr id="97" name="Google Shape;97;p48"/>
          <p:cNvSpPr txBox="1"/>
          <p:nvPr/>
        </p:nvSpPr>
        <p:spPr>
          <a:xfrm>
            <a:off x="10893425" y="2819399"/>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Corbel"/>
              <a:buNone/>
            </a:pPr>
            <a:r>
              <a:rPr b="0" lang="en-US" sz="8000" cap="none">
                <a:solidFill>
                  <a:schemeClr val="dk1"/>
                </a:solidFill>
                <a:latin typeface="Corbel"/>
                <a:ea typeface="Corbel"/>
                <a:cs typeface="Corbel"/>
                <a:sym typeface="Corbel"/>
              </a:rPr>
              <a:t>”</a:t>
            </a:r>
            <a:endParaRPr/>
          </a:p>
        </p:txBody>
      </p:sp>
      <p:sp>
        <p:nvSpPr>
          <p:cNvPr id="98" name="Google Shape;98;p48"/>
          <p:cNvSpPr txBox="1"/>
          <p:nvPr>
            <p:ph type="title"/>
          </p:nvPr>
        </p:nvSpPr>
        <p:spPr>
          <a:xfrm>
            <a:off x="2208212" y="685800"/>
            <a:ext cx="8990012" cy="27431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8"/>
          <p:cNvSpPr txBox="1"/>
          <p:nvPr>
            <p:ph idx="1" type="body"/>
          </p:nvPr>
        </p:nvSpPr>
        <p:spPr>
          <a:xfrm>
            <a:off x="2436811" y="3428999"/>
            <a:ext cx="8532815" cy="381000"/>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2610"/>
              <a:buFont typeface="Corbel"/>
              <a:buNone/>
              <a:defRPr sz="1800"/>
            </a:lvl1pPr>
            <a:lvl2pPr indent="-228600" lvl="1" marL="914400" algn="l">
              <a:spcBef>
                <a:spcPts val="600"/>
              </a:spcBef>
              <a:spcAft>
                <a:spcPts val="0"/>
              </a:spcAft>
              <a:buSzPts val="2900"/>
              <a:buFont typeface="Corbel"/>
              <a:buNone/>
              <a:defRPr/>
            </a:lvl2pPr>
            <a:lvl3pPr indent="-228600" lvl="2" marL="1371600" algn="l">
              <a:spcBef>
                <a:spcPts val="600"/>
              </a:spcBef>
              <a:spcAft>
                <a:spcPts val="0"/>
              </a:spcAft>
              <a:buSzPts val="2610"/>
              <a:buFont typeface="Corbel"/>
              <a:buNone/>
              <a:defRPr/>
            </a:lvl3pPr>
            <a:lvl4pPr indent="-228600" lvl="3" marL="1828800" algn="l">
              <a:spcBef>
                <a:spcPts val="600"/>
              </a:spcBef>
              <a:spcAft>
                <a:spcPts val="0"/>
              </a:spcAft>
              <a:buSzPts val="2320"/>
              <a:buFont typeface="Corbel"/>
              <a:buNone/>
              <a:defRPr/>
            </a:lvl4pPr>
            <a:lvl5pPr indent="-228600" lvl="4" marL="2286000" algn="l">
              <a:spcBef>
                <a:spcPts val="600"/>
              </a:spcBef>
              <a:spcAft>
                <a:spcPts val="0"/>
              </a:spcAft>
              <a:buSzPts val="2030"/>
              <a:buFont typeface="Corbel"/>
              <a:buNone/>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00" name="Google Shape;100;p48"/>
          <p:cNvSpPr txBox="1"/>
          <p:nvPr>
            <p:ph idx="2" type="body"/>
          </p:nvPr>
        </p:nvSpPr>
        <p:spPr>
          <a:xfrm>
            <a:off x="1484311" y="4343400"/>
            <a:ext cx="10018711" cy="1447800"/>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01" name="Google Shape;101;p48"/>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8"/>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8"/>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4" name="Shape 104"/>
        <p:cNvGrpSpPr/>
        <p:nvPr/>
      </p:nvGrpSpPr>
      <p:grpSpPr>
        <a:xfrm>
          <a:off x="0" y="0"/>
          <a:ext cx="0" cy="0"/>
          <a:chOff x="0" y="0"/>
          <a:chExt cx="0" cy="0"/>
        </a:xfrm>
      </p:grpSpPr>
      <p:sp>
        <p:nvSpPr>
          <p:cNvPr id="105" name="Google Shape;105;p49"/>
          <p:cNvSpPr txBox="1"/>
          <p:nvPr>
            <p:ph type="title"/>
          </p:nvPr>
        </p:nvSpPr>
        <p:spPr>
          <a:xfrm>
            <a:off x="1484313" y="3308581"/>
            <a:ext cx="10018709" cy="146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3200"/>
              <a:buFont typeface="Corbel"/>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9"/>
          <p:cNvSpPr txBox="1"/>
          <p:nvPr>
            <p:ph idx="1" type="body"/>
          </p:nvPr>
        </p:nvSpPr>
        <p:spPr>
          <a:xfrm>
            <a:off x="1484312" y="4777381"/>
            <a:ext cx="10018710" cy="860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07" name="Google Shape;107;p49"/>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9"/>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9"/>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0" name="Shape 110"/>
        <p:cNvGrpSpPr/>
        <p:nvPr/>
      </p:nvGrpSpPr>
      <p:grpSpPr>
        <a:xfrm>
          <a:off x="0" y="0"/>
          <a:ext cx="0" cy="0"/>
          <a:chOff x="0" y="0"/>
          <a:chExt cx="0" cy="0"/>
        </a:xfrm>
      </p:grpSpPr>
      <p:sp>
        <p:nvSpPr>
          <p:cNvPr id="111" name="Google Shape;111;p50"/>
          <p:cNvSpPr txBox="1"/>
          <p:nvPr/>
        </p:nvSpPr>
        <p:spPr>
          <a:xfrm>
            <a:off x="1598612" y="863023"/>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Corbel"/>
              <a:buNone/>
            </a:pPr>
            <a:r>
              <a:rPr b="0" lang="en-US" sz="8000" cap="none">
                <a:solidFill>
                  <a:schemeClr val="dk1"/>
                </a:solidFill>
                <a:latin typeface="Corbel"/>
                <a:ea typeface="Corbel"/>
                <a:cs typeface="Corbel"/>
                <a:sym typeface="Corbel"/>
              </a:rPr>
              <a:t>“</a:t>
            </a:r>
            <a:endParaRPr/>
          </a:p>
        </p:txBody>
      </p:sp>
      <p:sp>
        <p:nvSpPr>
          <p:cNvPr id="112" name="Google Shape;112;p50"/>
          <p:cNvSpPr txBox="1"/>
          <p:nvPr/>
        </p:nvSpPr>
        <p:spPr>
          <a:xfrm>
            <a:off x="10893425" y="2819399"/>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Corbel"/>
              <a:buNone/>
            </a:pPr>
            <a:r>
              <a:rPr b="0" lang="en-US" sz="8000" cap="none">
                <a:solidFill>
                  <a:schemeClr val="dk1"/>
                </a:solidFill>
                <a:latin typeface="Corbel"/>
                <a:ea typeface="Corbel"/>
                <a:cs typeface="Corbel"/>
                <a:sym typeface="Corbel"/>
              </a:rPr>
              <a:t>”</a:t>
            </a:r>
            <a:endParaRPr/>
          </a:p>
        </p:txBody>
      </p:sp>
      <p:sp>
        <p:nvSpPr>
          <p:cNvPr id="113" name="Google Shape;113;p50"/>
          <p:cNvSpPr txBox="1"/>
          <p:nvPr>
            <p:ph type="title"/>
          </p:nvPr>
        </p:nvSpPr>
        <p:spPr>
          <a:xfrm>
            <a:off x="2208212" y="685800"/>
            <a:ext cx="8990012" cy="27431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0"/>
          <p:cNvSpPr txBox="1"/>
          <p:nvPr>
            <p:ph idx="1" type="body"/>
          </p:nvPr>
        </p:nvSpPr>
        <p:spPr>
          <a:xfrm>
            <a:off x="1484313" y="3886200"/>
            <a:ext cx="10018710" cy="889000"/>
          </a:xfrm>
          <a:prstGeom prst="rect">
            <a:avLst/>
          </a:prstGeom>
          <a:noFill/>
          <a:ln>
            <a:noFill/>
          </a:ln>
        </p:spPr>
        <p:txBody>
          <a:bodyPr anchorCtr="0" anchor="b" bIns="45700" lIns="91425" spcFirstLastPara="1" rIns="91425" wrap="square" tIns="45700">
            <a:normAutofit/>
          </a:bodyPr>
          <a:lstStyle>
            <a:lvl1pPr indent="-228600" lvl="0" marL="457200" algn="r">
              <a:spcBef>
                <a:spcPts val="480"/>
              </a:spcBef>
              <a:spcAft>
                <a:spcPts val="0"/>
              </a:spcAft>
              <a:buSzPts val="3480"/>
              <a:buNone/>
              <a:defRPr b="0" sz="2400" cap="none">
                <a:solidFill>
                  <a:schemeClr val="dk1"/>
                </a:solidFill>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15" name="Google Shape;115;p50"/>
          <p:cNvSpPr txBox="1"/>
          <p:nvPr>
            <p:ph idx="2" type="body"/>
          </p:nvPr>
        </p:nvSpPr>
        <p:spPr>
          <a:xfrm>
            <a:off x="1484312" y="4775200"/>
            <a:ext cx="10018710" cy="1016000"/>
          </a:xfrm>
          <a:prstGeom prst="rect">
            <a:avLst/>
          </a:prstGeom>
          <a:noFill/>
          <a:ln>
            <a:noFill/>
          </a:ln>
        </p:spPr>
        <p:txBody>
          <a:bodyPr anchorCtr="0" anchor="t" bIns="45700" lIns="91425" spcFirstLastPara="1" rIns="91425" wrap="square" tIns="45700">
            <a:normAutofit/>
          </a:bodyPr>
          <a:lstStyle>
            <a:lvl1pPr indent="-228600" lvl="0" marL="457200" algn="r">
              <a:spcBef>
                <a:spcPts val="360"/>
              </a:spcBef>
              <a:spcAft>
                <a:spcPts val="0"/>
              </a:spcAft>
              <a:buSzPts val="2610"/>
              <a:buNone/>
              <a:defRPr sz="18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16" name="Google Shape;116;p50"/>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0"/>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0"/>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19" name="Shape 119"/>
        <p:cNvGrpSpPr/>
        <p:nvPr/>
      </p:nvGrpSpPr>
      <p:grpSpPr>
        <a:xfrm>
          <a:off x="0" y="0"/>
          <a:ext cx="0" cy="0"/>
          <a:chOff x="0" y="0"/>
          <a:chExt cx="0" cy="0"/>
        </a:xfrm>
      </p:grpSpPr>
      <p:sp>
        <p:nvSpPr>
          <p:cNvPr id="120" name="Google Shape;120;p51"/>
          <p:cNvSpPr txBox="1"/>
          <p:nvPr>
            <p:ph type="title"/>
          </p:nvPr>
        </p:nvSpPr>
        <p:spPr>
          <a:xfrm>
            <a:off x="1484313" y="685800"/>
            <a:ext cx="10018712" cy="27273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1"/>
          <p:cNvSpPr txBox="1"/>
          <p:nvPr>
            <p:ph idx="1" type="body"/>
          </p:nvPr>
        </p:nvSpPr>
        <p:spPr>
          <a:xfrm>
            <a:off x="1484312" y="3505200"/>
            <a:ext cx="10018713"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560"/>
              </a:spcBef>
              <a:spcAft>
                <a:spcPts val="0"/>
              </a:spcAft>
              <a:buSzPts val="4060"/>
              <a:buNone/>
              <a:defRPr b="0" sz="2800" cap="none">
                <a:solidFill>
                  <a:schemeClr val="dk1"/>
                </a:solidFill>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22" name="Google Shape;122;p51"/>
          <p:cNvSpPr txBox="1"/>
          <p:nvPr>
            <p:ph idx="2" type="body"/>
          </p:nvPr>
        </p:nvSpPr>
        <p:spPr>
          <a:xfrm>
            <a:off x="1484311" y="4343400"/>
            <a:ext cx="10018713" cy="14478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610"/>
              <a:buNone/>
              <a:defRPr sz="18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23" name="Google Shape;123;p51"/>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1"/>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1"/>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6" name="Shape 126"/>
        <p:cNvGrpSpPr/>
        <p:nvPr/>
      </p:nvGrpSpPr>
      <p:grpSpPr>
        <a:xfrm>
          <a:off x="0" y="0"/>
          <a:ext cx="0" cy="0"/>
          <a:chOff x="0" y="0"/>
          <a:chExt cx="0" cy="0"/>
        </a:xfrm>
      </p:grpSpPr>
      <p:sp>
        <p:nvSpPr>
          <p:cNvPr id="127" name="Google Shape;127;p52"/>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2"/>
          <p:cNvSpPr txBox="1"/>
          <p:nvPr>
            <p:ph idx="1" type="body"/>
          </p:nvPr>
        </p:nvSpPr>
        <p:spPr>
          <a:xfrm rot="5400000">
            <a:off x="4931566" y="-780257"/>
            <a:ext cx="3124201" cy="10018713"/>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29" name="Google Shape;129;p52"/>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52"/>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2"/>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2" name="Shape 132"/>
        <p:cNvGrpSpPr/>
        <p:nvPr/>
      </p:nvGrpSpPr>
      <p:grpSpPr>
        <a:xfrm>
          <a:off x="0" y="0"/>
          <a:ext cx="0" cy="0"/>
          <a:chOff x="0" y="0"/>
          <a:chExt cx="0" cy="0"/>
        </a:xfrm>
      </p:grpSpPr>
      <p:sp>
        <p:nvSpPr>
          <p:cNvPr id="133" name="Google Shape;133;p53"/>
          <p:cNvSpPr txBox="1"/>
          <p:nvPr>
            <p:ph type="title"/>
          </p:nvPr>
        </p:nvSpPr>
        <p:spPr>
          <a:xfrm rot="5400000">
            <a:off x="8065140" y="2353316"/>
            <a:ext cx="5105400" cy="177036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3"/>
          <p:cNvSpPr txBox="1"/>
          <p:nvPr>
            <p:ph idx="1" type="body"/>
          </p:nvPr>
        </p:nvSpPr>
        <p:spPr>
          <a:xfrm rot="5400000">
            <a:off x="2941483" y="-771371"/>
            <a:ext cx="5105400" cy="8019742"/>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35" name="Google Shape;135;p53"/>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3"/>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3"/>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grpSp>
        <p:nvGrpSpPr>
          <p:cNvPr id="6" name="Google Shape;6;p36"/>
          <p:cNvGrpSpPr/>
          <p:nvPr/>
        </p:nvGrpSpPr>
        <p:grpSpPr>
          <a:xfrm>
            <a:off x="150812" y="0"/>
            <a:ext cx="2436813" cy="6858001"/>
            <a:chOff x="1320800" y="0"/>
            <a:chExt cx="2436813" cy="6858001"/>
          </a:xfrm>
        </p:grpSpPr>
        <p:sp>
          <p:nvSpPr>
            <p:cNvPr id="7" name="Google Shape;7;p36"/>
            <p:cNvSpPr/>
            <p:nvPr/>
          </p:nvSpPr>
          <p:spPr>
            <a:xfrm>
              <a:off x="1627188" y="0"/>
              <a:ext cx="1122363" cy="5329238"/>
            </a:xfrm>
            <a:custGeom>
              <a:rect b="b" l="l" r="r" t="t"/>
              <a:pathLst>
                <a:path extrusionOk="0" h="3357" w="707">
                  <a:moveTo>
                    <a:pt x="0" y="3330"/>
                  </a:moveTo>
                  <a:lnTo>
                    <a:pt x="156" y="3357"/>
                  </a:lnTo>
                  <a:lnTo>
                    <a:pt x="707" y="0"/>
                  </a:lnTo>
                  <a:lnTo>
                    <a:pt x="547" y="0"/>
                  </a:lnTo>
                  <a:lnTo>
                    <a:pt x="0" y="3330"/>
                  </a:lnTo>
                  <a:close/>
                </a:path>
              </a:pathLst>
            </a:custGeom>
            <a:solidFill>
              <a:schemeClr val="accent1"/>
            </a:solidFill>
            <a:ln>
              <a:noFill/>
            </a:ln>
          </p:spPr>
        </p:sp>
        <p:sp>
          <p:nvSpPr>
            <p:cNvPr id="8" name="Google Shape;8;p36"/>
            <p:cNvSpPr/>
            <p:nvPr/>
          </p:nvSpPr>
          <p:spPr>
            <a:xfrm>
              <a:off x="1320800" y="0"/>
              <a:ext cx="1117600" cy="5276850"/>
            </a:xfrm>
            <a:custGeom>
              <a:rect b="b" l="l" r="r" t="t"/>
              <a:pathLst>
                <a:path extrusionOk="0" h="3324" w="704">
                  <a:moveTo>
                    <a:pt x="704" y="0"/>
                  </a:moveTo>
                  <a:lnTo>
                    <a:pt x="545" y="0"/>
                  </a:lnTo>
                  <a:lnTo>
                    <a:pt x="0" y="3300"/>
                  </a:lnTo>
                  <a:lnTo>
                    <a:pt x="157" y="3324"/>
                  </a:lnTo>
                  <a:lnTo>
                    <a:pt x="704" y="0"/>
                  </a:lnTo>
                  <a:close/>
                </a:path>
              </a:pathLst>
            </a:custGeom>
            <a:solidFill>
              <a:srgbClr val="595959"/>
            </a:solidFill>
            <a:ln>
              <a:noFill/>
            </a:ln>
          </p:spPr>
        </p:sp>
        <p:sp>
          <p:nvSpPr>
            <p:cNvPr id="9" name="Google Shape;9;p36"/>
            <p:cNvSpPr/>
            <p:nvPr/>
          </p:nvSpPr>
          <p:spPr>
            <a:xfrm>
              <a:off x="1320800" y="5238750"/>
              <a:ext cx="1228725" cy="1619250"/>
            </a:xfrm>
            <a:custGeom>
              <a:rect b="b" l="l" r="r" t="t"/>
              <a:pathLst>
                <a:path extrusionOk="0" h="1020" w="774">
                  <a:moveTo>
                    <a:pt x="0" y="0"/>
                  </a:moveTo>
                  <a:lnTo>
                    <a:pt x="740" y="1020"/>
                  </a:lnTo>
                  <a:lnTo>
                    <a:pt x="774" y="1020"/>
                  </a:lnTo>
                  <a:lnTo>
                    <a:pt x="0" y="0"/>
                  </a:lnTo>
                  <a:close/>
                </a:path>
              </a:pathLst>
            </a:custGeom>
            <a:solidFill>
              <a:srgbClr val="262626"/>
            </a:solidFill>
            <a:ln>
              <a:noFill/>
            </a:ln>
          </p:spPr>
        </p:sp>
        <p:sp>
          <p:nvSpPr>
            <p:cNvPr id="10" name="Google Shape;10;p36"/>
            <p:cNvSpPr/>
            <p:nvPr/>
          </p:nvSpPr>
          <p:spPr>
            <a:xfrm>
              <a:off x="1627188" y="5291138"/>
              <a:ext cx="1495425" cy="1566863"/>
            </a:xfrm>
            <a:custGeom>
              <a:rect b="b" l="l" r="r" t="t"/>
              <a:pathLst>
                <a:path extrusionOk="0" h="987" w="942">
                  <a:moveTo>
                    <a:pt x="0" y="0"/>
                  </a:moveTo>
                  <a:lnTo>
                    <a:pt x="909" y="987"/>
                  </a:lnTo>
                  <a:lnTo>
                    <a:pt x="942" y="987"/>
                  </a:lnTo>
                  <a:lnTo>
                    <a:pt x="0" y="0"/>
                  </a:lnTo>
                  <a:close/>
                </a:path>
              </a:pathLst>
            </a:custGeom>
            <a:solidFill>
              <a:srgbClr val="0B5982"/>
            </a:solidFill>
            <a:ln>
              <a:noFill/>
            </a:ln>
          </p:spPr>
        </p:sp>
        <p:sp>
          <p:nvSpPr>
            <p:cNvPr id="11" name="Google Shape;11;p36"/>
            <p:cNvSpPr/>
            <p:nvPr/>
          </p:nvSpPr>
          <p:spPr>
            <a:xfrm>
              <a:off x="1627188" y="5286375"/>
              <a:ext cx="2130425" cy="1571625"/>
            </a:xfrm>
            <a:custGeom>
              <a:rect b="b" l="l" r="r" t="t"/>
              <a:pathLst>
                <a:path extrusionOk="0" h="990" w="1342">
                  <a:moveTo>
                    <a:pt x="0" y="3"/>
                  </a:moveTo>
                  <a:lnTo>
                    <a:pt x="942" y="990"/>
                  </a:lnTo>
                  <a:lnTo>
                    <a:pt x="1342" y="990"/>
                  </a:lnTo>
                  <a:lnTo>
                    <a:pt x="156" y="27"/>
                  </a:lnTo>
                  <a:lnTo>
                    <a:pt x="0" y="0"/>
                  </a:lnTo>
                  <a:lnTo>
                    <a:pt x="0" y="3"/>
                  </a:lnTo>
                  <a:close/>
                </a:path>
              </a:pathLst>
            </a:custGeom>
            <a:solidFill>
              <a:srgbClr val="1186C3"/>
            </a:solidFill>
            <a:ln>
              <a:noFill/>
            </a:ln>
          </p:spPr>
        </p:sp>
        <p:sp>
          <p:nvSpPr>
            <p:cNvPr id="12" name="Google Shape;12;p36"/>
            <p:cNvSpPr/>
            <p:nvPr/>
          </p:nvSpPr>
          <p:spPr>
            <a:xfrm>
              <a:off x="1320800" y="5238750"/>
              <a:ext cx="1695450" cy="1619250"/>
            </a:xfrm>
            <a:custGeom>
              <a:rect b="b" l="l" r="r" t="t"/>
              <a:pathLst>
                <a:path extrusionOk="0" h="1020" w="1068">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3F3F3F"/>
            </a:solidFill>
            <a:ln>
              <a:noFill/>
            </a:ln>
          </p:spPr>
        </p:sp>
      </p:grpSp>
      <p:sp>
        <p:nvSpPr>
          <p:cNvPr id="13" name="Google Shape;13;p36"/>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000"/>
              <a:buFont typeface="Corbel"/>
              <a:buNone/>
              <a:defRPr b="0" i="0" sz="4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4" name="Google Shape;14;p36"/>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lvl1pPr indent="-449580" lvl="0" marL="457200" marR="0" rtl="0" algn="l">
              <a:spcBef>
                <a:spcPts val="480"/>
              </a:spcBef>
              <a:spcAft>
                <a:spcPts val="0"/>
              </a:spcAft>
              <a:buClr>
                <a:srgbClr val="1186C3"/>
              </a:buClr>
              <a:buSzPts val="3480"/>
              <a:buFont typeface="Arial"/>
              <a:buChar char="•"/>
              <a:defRPr b="0" i="0" sz="2400" u="none" cap="none" strike="noStrike">
                <a:solidFill>
                  <a:schemeClr val="dk1"/>
                </a:solidFill>
                <a:latin typeface="Corbel"/>
                <a:ea typeface="Corbel"/>
                <a:cs typeface="Corbel"/>
                <a:sym typeface="Corbel"/>
              </a:defRPr>
            </a:lvl1pPr>
            <a:lvl2pPr indent="-412750" lvl="1" marL="914400" marR="0" rtl="0" algn="l">
              <a:spcBef>
                <a:spcPts val="600"/>
              </a:spcBef>
              <a:spcAft>
                <a:spcPts val="0"/>
              </a:spcAft>
              <a:buClr>
                <a:srgbClr val="1186C3"/>
              </a:buClr>
              <a:buSzPts val="2900"/>
              <a:buFont typeface="Arial"/>
              <a:buChar char="•"/>
              <a:defRPr b="0" i="0" sz="2000" u="none" cap="none" strike="noStrike">
                <a:solidFill>
                  <a:schemeClr val="dk1"/>
                </a:solidFill>
                <a:latin typeface="Corbel"/>
                <a:ea typeface="Corbel"/>
                <a:cs typeface="Corbel"/>
                <a:sym typeface="Corbel"/>
              </a:defRPr>
            </a:lvl2pPr>
            <a:lvl3pPr indent="-394335" lvl="2" marL="1371600" marR="0" rtl="0" algn="l">
              <a:spcBef>
                <a:spcPts val="600"/>
              </a:spcBef>
              <a:spcAft>
                <a:spcPts val="0"/>
              </a:spcAft>
              <a:buClr>
                <a:srgbClr val="1186C3"/>
              </a:buClr>
              <a:buSzPts val="2610"/>
              <a:buFont typeface="Arial"/>
              <a:buChar char="•"/>
              <a:defRPr b="0" i="0" sz="1800" u="none" cap="none" strike="noStrike">
                <a:solidFill>
                  <a:schemeClr val="dk1"/>
                </a:solidFill>
                <a:latin typeface="Corbel"/>
                <a:ea typeface="Corbel"/>
                <a:cs typeface="Corbel"/>
                <a:sym typeface="Corbel"/>
              </a:defRPr>
            </a:lvl3pPr>
            <a:lvl4pPr indent="-375919" lvl="3" marL="1828800" marR="0" rtl="0" algn="l">
              <a:spcBef>
                <a:spcPts val="600"/>
              </a:spcBef>
              <a:spcAft>
                <a:spcPts val="0"/>
              </a:spcAft>
              <a:buClr>
                <a:srgbClr val="1186C3"/>
              </a:buClr>
              <a:buSzPts val="2320"/>
              <a:buFont typeface="Arial"/>
              <a:buChar char="•"/>
              <a:defRPr b="0" i="0" sz="1600" u="none" cap="none" strike="noStrike">
                <a:solidFill>
                  <a:schemeClr val="dk1"/>
                </a:solidFill>
                <a:latin typeface="Corbel"/>
                <a:ea typeface="Corbel"/>
                <a:cs typeface="Corbel"/>
                <a:sym typeface="Corbel"/>
              </a:defRPr>
            </a:lvl4pPr>
            <a:lvl5pPr indent="-357504" lvl="4" marL="2286000" marR="0" rtl="0" algn="l">
              <a:spcBef>
                <a:spcPts val="600"/>
              </a:spcBef>
              <a:spcAft>
                <a:spcPts val="0"/>
              </a:spcAft>
              <a:buClr>
                <a:srgbClr val="1186C3"/>
              </a:buClr>
              <a:buSzPts val="2030"/>
              <a:buFont typeface="Arial"/>
              <a:buChar char="•"/>
              <a:defRPr b="0" i="0" sz="1400" u="none" cap="none" strike="noStrike">
                <a:solidFill>
                  <a:schemeClr val="dk1"/>
                </a:solidFill>
                <a:latin typeface="Corbel"/>
                <a:ea typeface="Corbel"/>
                <a:cs typeface="Corbel"/>
                <a:sym typeface="Corbel"/>
              </a:defRPr>
            </a:lvl5pPr>
            <a:lvl6pPr indent="-357504" lvl="5" marL="2743200" marR="0" rtl="0" algn="l">
              <a:spcBef>
                <a:spcPts val="600"/>
              </a:spcBef>
              <a:spcAft>
                <a:spcPts val="0"/>
              </a:spcAft>
              <a:buClr>
                <a:srgbClr val="1186C3"/>
              </a:buClr>
              <a:buSzPts val="2030"/>
              <a:buFont typeface="Arial"/>
              <a:buChar char="•"/>
              <a:defRPr b="0" i="0" sz="1400" u="none" cap="none" strike="noStrike">
                <a:solidFill>
                  <a:schemeClr val="dk1"/>
                </a:solidFill>
                <a:latin typeface="Corbel"/>
                <a:ea typeface="Corbel"/>
                <a:cs typeface="Corbel"/>
                <a:sym typeface="Corbel"/>
              </a:defRPr>
            </a:lvl6pPr>
            <a:lvl7pPr indent="-357504" lvl="6" marL="3200400" marR="0" rtl="0" algn="l">
              <a:spcBef>
                <a:spcPts val="600"/>
              </a:spcBef>
              <a:spcAft>
                <a:spcPts val="0"/>
              </a:spcAft>
              <a:buClr>
                <a:srgbClr val="1186C3"/>
              </a:buClr>
              <a:buSzPts val="2030"/>
              <a:buFont typeface="Arial"/>
              <a:buChar char="•"/>
              <a:defRPr b="0" i="0" sz="1400" u="none" cap="none" strike="noStrike">
                <a:solidFill>
                  <a:schemeClr val="dk1"/>
                </a:solidFill>
                <a:latin typeface="Corbel"/>
                <a:ea typeface="Corbel"/>
                <a:cs typeface="Corbel"/>
                <a:sym typeface="Corbel"/>
              </a:defRPr>
            </a:lvl7pPr>
            <a:lvl8pPr indent="-357504" lvl="7" marL="3657600" marR="0" rtl="0" algn="l">
              <a:spcBef>
                <a:spcPts val="600"/>
              </a:spcBef>
              <a:spcAft>
                <a:spcPts val="0"/>
              </a:spcAft>
              <a:buClr>
                <a:srgbClr val="1186C3"/>
              </a:buClr>
              <a:buSzPts val="2030"/>
              <a:buFont typeface="Arial"/>
              <a:buChar char="•"/>
              <a:defRPr b="0" i="0" sz="1400" u="none" cap="none" strike="noStrike">
                <a:solidFill>
                  <a:schemeClr val="dk1"/>
                </a:solidFill>
                <a:latin typeface="Corbel"/>
                <a:ea typeface="Corbel"/>
                <a:cs typeface="Corbel"/>
                <a:sym typeface="Corbel"/>
              </a:defRPr>
            </a:lvl8pPr>
            <a:lvl9pPr indent="-357504" lvl="8" marL="4114800" marR="0" rtl="0" algn="l">
              <a:spcBef>
                <a:spcPts val="600"/>
              </a:spcBef>
              <a:spcAft>
                <a:spcPts val="600"/>
              </a:spcAft>
              <a:buClr>
                <a:srgbClr val="1186C3"/>
              </a:buClr>
              <a:buSzPts val="2030"/>
              <a:buFont typeface="Arial"/>
              <a:buChar char="•"/>
              <a:defRPr b="0" i="0" sz="1400" u="none" cap="none" strike="noStrike">
                <a:solidFill>
                  <a:schemeClr val="dk1"/>
                </a:solidFill>
                <a:latin typeface="Corbel"/>
                <a:ea typeface="Corbel"/>
                <a:cs typeface="Corbel"/>
                <a:sym typeface="Corbel"/>
              </a:defRPr>
            </a:lvl9pPr>
          </a:lstStyle>
          <a:p/>
        </p:txBody>
      </p:sp>
      <p:sp>
        <p:nvSpPr>
          <p:cNvPr id="15" name="Google Shape;15;p36"/>
          <p:cNvSpPr txBox="1"/>
          <p:nvPr>
            <p:ph idx="10" type="dt"/>
          </p:nvPr>
        </p:nvSpPr>
        <p:spPr>
          <a:xfrm>
            <a:off x="9732656" y="5883275"/>
            <a:ext cx="11430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6" name="Google Shape;16;p36"/>
          <p:cNvSpPr txBox="1"/>
          <p:nvPr>
            <p:ph idx="11" type="ftr"/>
          </p:nvPr>
        </p:nvSpPr>
        <p:spPr>
          <a:xfrm>
            <a:off x="2572279" y="5883275"/>
            <a:ext cx="708417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7" name="Google Shape;17;p36"/>
          <p:cNvSpPr txBox="1"/>
          <p:nvPr>
            <p:ph idx="12" type="sldNum"/>
          </p:nvPr>
        </p:nvSpPr>
        <p:spPr>
          <a:xfrm>
            <a:off x="10951856" y="5883275"/>
            <a:ext cx="55116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Corbel"/>
                <a:ea typeface="Corbel"/>
                <a:cs typeface="Corbel"/>
                <a:sym typeface="Corbel"/>
              </a:defRPr>
            </a:lvl1pPr>
            <a:lvl2pPr indent="0" lvl="1" marL="0" marR="0" rtl="0" algn="r">
              <a:spcBef>
                <a:spcPts val="0"/>
              </a:spcBef>
              <a:buNone/>
              <a:defRPr b="0" i="0" sz="1000" u="none" cap="none" strike="noStrike">
                <a:solidFill>
                  <a:schemeClr val="dk1"/>
                </a:solidFill>
                <a:latin typeface="Corbel"/>
                <a:ea typeface="Corbel"/>
                <a:cs typeface="Corbel"/>
                <a:sym typeface="Corbel"/>
              </a:defRPr>
            </a:lvl2pPr>
            <a:lvl3pPr indent="0" lvl="2" marL="0" marR="0" rtl="0" algn="r">
              <a:spcBef>
                <a:spcPts val="0"/>
              </a:spcBef>
              <a:buNone/>
              <a:defRPr b="0" i="0" sz="1000" u="none" cap="none" strike="noStrike">
                <a:solidFill>
                  <a:schemeClr val="dk1"/>
                </a:solidFill>
                <a:latin typeface="Corbel"/>
                <a:ea typeface="Corbel"/>
                <a:cs typeface="Corbel"/>
                <a:sym typeface="Corbel"/>
              </a:defRPr>
            </a:lvl3pPr>
            <a:lvl4pPr indent="0" lvl="3" marL="0" marR="0" rtl="0" algn="r">
              <a:spcBef>
                <a:spcPts val="0"/>
              </a:spcBef>
              <a:buNone/>
              <a:defRPr b="0" i="0" sz="1000" u="none" cap="none" strike="noStrike">
                <a:solidFill>
                  <a:schemeClr val="dk1"/>
                </a:solidFill>
                <a:latin typeface="Corbel"/>
                <a:ea typeface="Corbel"/>
                <a:cs typeface="Corbel"/>
                <a:sym typeface="Corbel"/>
              </a:defRPr>
            </a:lvl4pPr>
            <a:lvl5pPr indent="0" lvl="4" marL="0" marR="0" rtl="0" algn="r">
              <a:spcBef>
                <a:spcPts val="0"/>
              </a:spcBef>
              <a:buNone/>
              <a:defRPr b="0" i="0" sz="1000" u="none" cap="none" strike="noStrike">
                <a:solidFill>
                  <a:schemeClr val="dk1"/>
                </a:solidFill>
                <a:latin typeface="Corbel"/>
                <a:ea typeface="Corbel"/>
                <a:cs typeface="Corbel"/>
                <a:sym typeface="Corbel"/>
              </a:defRPr>
            </a:lvl5pPr>
            <a:lvl6pPr indent="0" lvl="5" marL="0" marR="0" rtl="0" algn="r">
              <a:spcBef>
                <a:spcPts val="0"/>
              </a:spcBef>
              <a:buNone/>
              <a:defRPr b="0" i="0" sz="1000" u="none" cap="none" strike="noStrike">
                <a:solidFill>
                  <a:schemeClr val="dk1"/>
                </a:solidFill>
                <a:latin typeface="Corbel"/>
                <a:ea typeface="Corbel"/>
                <a:cs typeface="Corbel"/>
                <a:sym typeface="Corbel"/>
              </a:defRPr>
            </a:lvl6pPr>
            <a:lvl7pPr indent="0" lvl="6" marL="0" marR="0" rtl="0" algn="r">
              <a:spcBef>
                <a:spcPts val="0"/>
              </a:spcBef>
              <a:buNone/>
              <a:defRPr b="0" i="0" sz="1000" u="none" cap="none" strike="noStrike">
                <a:solidFill>
                  <a:schemeClr val="dk1"/>
                </a:solidFill>
                <a:latin typeface="Corbel"/>
                <a:ea typeface="Corbel"/>
                <a:cs typeface="Corbel"/>
                <a:sym typeface="Corbel"/>
              </a:defRPr>
            </a:lvl7pPr>
            <a:lvl8pPr indent="0" lvl="7" marL="0" marR="0" rtl="0" algn="r">
              <a:spcBef>
                <a:spcPts val="0"/>
              </a:spcBef>
              <a:buNone/>
              <a:defRPr b="0" i="0" sz="1000" u="none" cap="none" strike="noStrike">
                <a:solidFill>
                  <a:schemeClr val="dk1"/>
                </a:solidFill>
                <a:latin typeface="Corbel"/>
                <a:ea typeface="Corbel"/>
                <a:cs typeface="Corbel"/>
                <a:sym typeface="Corbel"/>
              </a:defRPr>
            </a:lvl8pPr>
            <a:lvl9pPr indent="0" lvl="8" marL="0" marR="0" rtl="0" algn="r">
              <a:spcBef>
                <a:spcPts val="0"/>
              </a:spcBef>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1"/>
          <p:cNvSpPr txBox="1"/>
          <p:nvPr>
            <p:ph type="ctrTitle"/>
          </p:nvPr>
        </p:nvSpPr>
        <p:spPr>
          <a:xfrm>
            <a:off x="2928401" y="1380068"/>
            <a:ext cx="8574622" cy="2616199"/>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1"/>
              </a:buClr>
              <a:buSzPts val="4400"/>
              <a:buFont typeface="Corbel"/>
              <a:buNone/>
            </a:pPr>
            <a:r>
              <a:rPr b="1" lang="en-US" sz="4400"/>
              <a:t>INDUSTRIAL MARKETING</a:t>
            </a:r>
            <a:endParaRPr b="1" sz="4400"/>
          </a:p>
        </p:txBody>
      </p:sp>
      <p:sp>
        <p:nvSpPr>
          <p:cNvPr id="143" name="Google Shape;143;p1"/>
          <p:cNvSpPr txBox="1"/>
          <p:nvPr>
            <p:ph idx="1" type="subTitle"/>
          </p:nvPr>
        </p:nvSpPr>
        <p:spPr>
          <a:xfrm>
            <a:off x="2928401" y="3996267"/>
            <a:ext cx="8574622" cy="1388534"/>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SzPts val="3480"/>
              <a:buNone/>
            </a:pPr>
            <a:r>
              <a:rPr b="1" lang="en-US" sz="2400"/>
              <a:t>LECTURE 12</a:t>
            </a:r>
            <a:endParaRPr/>
          </a:p>
          <a:p>
            <a:pPr indent="0" lvl="0" marL="0" rtl="0" algn="r">
              <a:spcBef>
                <a:spcPts val="1080"/>
              </a:spcBef>
              <a:spcAft>
                <a:spcPts val="0"/>
              </a:spcAft>
              <a:buSzPts val="3480"/>
              <a:buNone/>
            </a:pPr>
            <a:r>
              <a:rPr b="1" lang="en-US" sz="2400"/>
              <a:t>INDUSTRIAL MARKETING PERFORMANCE MEASUREMENT</a:t>
            </a:r>
            <a:endParaRPr/>
          </a:p>
          <a:p>
            <a:pPr indent="0" lvl="0" marL="0" rtl="0" algn="r">
              <a:spcBef>
                <a:spcPts val="1080"/>
              </a:spcBef>
              <a:spcAft>
                <a:spcPts val="0"/>
              </a:spcAft>
              <a:buSzPts val="3480"/>
              <a:buNone/>
            </a:pPr>
            <a:r>
              <a:rPr b="1" lang="en-US" sz="2400"/>
              <a:t>BY</a:t>
            </a:r>
            <a:endParaRPr/>
          </a:p>
          <a:p>
            <a:pPr indent="0" lvl="0" marL="0" rtl="0" algn="r">
              <a:spcBef>
                <a:spcPts val="1080"/>
              </a:spcBef>
              <a:spcAft>
                <a:spcPts val="0"/>
              </a:spcAft>
              <a:buSzPts val="3480"/>
              <a:buNone/>
            </a:pPr>
            <a:r>
              <a:rPr b="1" lang="en-US" sz="2400"/>
              <a:t>DR. WANJIKU KINYANJUI</a:t>
            </a:r>
            <a:endParaRPr b="1" sz="2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
          <p:cNvSpPr txBox="1"/>
          <p:nvPr>
            <p:ph type="title"/>
          </p:nvPr>
        </p:nvSpPr>
        <p:spPr>
          <a:xfrm>
            <a:off x="1484310" y="842555"/>
            <a:ext cx="10018713" cy="110381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Lecture Objectives</a:t>
            </a:r>
            <a:endParaRPr b="1"/>
          </a:p>
        </p:txBody>
      </p:sp>
      <p:sp>
        <p:nvSpPr>
          <p:cNvPr id="149" name="Google Shape;149;p2"/>
          <p:cNvSpPr txBox="1"/>
          <p:nvPr>
            <p:ph idx="1" type="body"/>
          </p:nvPr>
        </p:nvSpPr>
        <p:spPr>
          <a:xfrm>
            <a:off x="1484310" y="1802674"/>
            <a:ext cx="10018713" cy="4781006"/>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SzPts val="3480"/>
              <a:buNone/>
            </a:pPr>
            <a:r>
              <a:rPr lang="en-US"/>
              <a:t>By the end of this topic, the reader should understand;</a:t>
            </a:r>
            <a:endParaRPr/>
          </a:p>
          <a:p>
            <a:pPr indent="-285750" lvl="0" marL="285750" rtl="0" algn="l">
              <a:spcBef>
                <a:spcPts val="1080"/>
              </a:spcBef>
              <a:spcAft>
                <a:spcPts val="0"/>
              </a:spcAft>
              <a:buSzPts val="3480"/>
              <a:buChar char="•"/>
            </a:pPr>
            <a:r>
              <a:rPr lang="en-US"/>
              <a:t>the system for converting a strategic vision into a concrete set of performance measures</a:t>
            </a:r>
            <a:endParaRPr/>
          </a:p>
          <a:p>
            <a:pPr indent="-285750" lvl="0" marL="285750" rtl="0" algn="l">
              <a:spcBef>
                <a:spcPts val="1080"/>
              </a:spcBef>
              <a:spcAft>
                <a:spcPts val="0"/>
              </a:spcAft>
              <a:buSzPts val="3480"/>
              <a:buChar char="•"/>
            </a:pPr>
            <a:r>
              <a:rPr lang="en-US"/>
              <a:t>the function and significance of marketing control in business marketing management</a:t>
            </a:r>
            <a:endParaRPr/>
          </a:p>
          <a:p>
            <a:pPr indent="-285750" lvl="0" marL="285750" rtl="0" algn="l">
              <a:spcBef>
                <a:spcPts val="1080"/>
              </a:spcBef>
              <a:spcAft>
                <a:spcPts val="0"/>
              </a:spcAft>
              <a:buSzPts val="3480"/>
              <a:buChar char="•"/>
            </a:pPr>
            <a:r>
              <a:rPr lang="en-US"/>
              <a:t>the components of the control process</a:t>
            </a:r>
            <a:endParaRPr/>
          </a:p>
          <a:p>
            <a:pPr indent="-285750" lvl="0" marL="285750" rtl="0" algn="l">
              <a:spcBef>
                <a:spcPts val="1080"/>
              </a:spcBef>
              <a:spcAft>
                <a:spcPts val="0"/>
              </a:spcAft>
              <a:buSzPts val="3480"/>
              <a:buChar char="•"/>
            </a:pPr>
            <a:r>
              <a:rPr lang="en-US"/>
              <a:t>the importance of execution to the success of business marketing strategy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3"/>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Introduction</a:t>
            </a:r>
            <a:r>
              <a:rPr lang="en-US"/>
              <a:t> </a:t>
            </a:r>
            <a:endParaRPr/>
          </a:p>
        </p:txBody>
      </p:sp>
      <p:sp>
        <p:nvSpPr>
          <p:cNvPr id="155" name="Google Shape;155;p3"/>
          <p:cNvSpPr txBox="1"/>
          <p:nvPr>
            <p:ph idx="1" type="body"/>
          </p:nvPr>
        </p:nvSpPr>
        <p:spPr>
          <a:xfrm>
            <a:off x="1484310" y="2168435"/>
            <a:ext cx="10018713" cy="3622766"/>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Measuring marketing performance, quantifying and measuring marketing’s worth as well as improving marketing’s efficiency and effectiveness continue to rank among the top challenges faced by marketers today.</a:t>
            </a:r>
            <a:endParaRPr/>
          </a:p>
          <a:p>
            <a:pPr indent="-285750" lvl="0" marL="285750" rtl="0" algn="l">
              <a:spcBef>
                <a:spcPts val="1080"/>
              </a:spcBef>
              <a:spcAft>
                <a:spcPts val="0"/>
              </a:spcAft>
              <a:buSzPts val="3480"/>
              <a:buChar char="•"/>
            </a:pPr>
            <a:r>
              <a:rPr lang="en-US"/>
              <a:t>Today’s marketers, face many challenges  one of them being to prove marketing’s value , to grow customer knowledge and extracting greater value and profitability.</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4"/>
          <p:cNvSpPr txBox="1"/>
          <p:nvPr>
            <p:ph type="title"/>
          </p:nvPr>
        </p:nvSpPr>
        <p:spPr>
          <a:xfrm>
            <a:off x="1484311" y="685801"/>
            <a:ext cx="10018713" cy="107768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161" name="Google Shape;161;p4"/>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Thus, the critical importance of an effective control system that provides key measures of performance is highlighted for all business marketers, whether small or large.</a:t>
            </a:r>
            <a:endParaRPr/>
          </a:p>
          <a:p>
            <a:pPr indent="-285750" lvl="0" marL="285750" rtl="0" algn="l">
              <a:spcBef>
                <a:spcPts val="1080"/>
              </a:spcBef>
              <a:spcAft>
                <a:spcPts val="0"/>
              </a:spcAft>
              <a:buSzPts val="3480"/>
              <a:buChar char="•"/>
            </a:pPr>
            <a:r>
              <a:rPr lang="en-US"/>
              <a:t>Information generated by the marketing control system is essential for revising current marketing strategies, formulating new ones, and allocating funds.</a:t>
            </a:r>
            <a:endParaRPr/>
          </a:p>
          <a:p>
            <a:pPr indent="-64770" lvl="0" marL="285750" rtl="0" algn="l">
              <a:spcBef>
                <a:spcPts val="1080"/>
              </a:spcBef>
              <a:spcAft>
                <a:spcPts val="0"/>
              </a:spcAft>
              <a:buSzPts val="3480"/>
              <a:buNone/>
            </a:pPr>
            <a:r>
              <a:t/>
            </a:r>
            <a:endParaRPr/>
          </a:p>
          <a:p>
            <a:pPr indent="-64770" lvl="0" marL="285750" rtl="0" algn="l">
              <a:spcBef>
                <a:spcPts val="1080"/>
              </a:spcBef>
              <a:spcAft>
                <a:spcPts val="0"/>
              </a:spcAft>
              <a:buSzPts val="348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5"/>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167" name="Google Shape;167;p5"/>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This topic presents the rudiments of a marketing control system, beginning with a framework that converts strategy goals into concrete performance measures. </a:t>
            </a:r>
            <a:endParaRPr/>
          </a:p>
          <a:p>
            <a:pPr indent="-285750" lvl="0" marL="285750" rtl="0" algn="l">
              <a:spcBef>
                <a:spcPts val="1080"/>
              </a:spcBef>
              <a:spcAft>
                <a:spcPts val="0"/>
              </a:spcAft>
              <a:buSzPts val="3480"/>
              <a:buChar char="•"/>
            </a:pPr>
            <a:r>
              <a:rPr lang="en-US"/>
              <a:t>Then we examine the components of the control process.</a:t>
            </a:r>
            <a:endParaRPr/>
          </a:p>
          <a:p>
            <a:pPr indent="-285750" lvl="0" marL="285750" rtl="0" algn="l">
              <a:spcBef>
                <a:spcPts val="1080"/>
              </a:spcBef>
              <a:spcAft>
                <a:spcPts val="0"/>
              </a:spcAft>
              <a:buSzPts val="3480"/>
              <a:buChar char="•"/>
            </a:pPr>
            <a:r>
              <a:rPr lang="en-US"/>
              <a:t> Finally, we examine the implementation skills that ultimately shape successful business marketing strategies.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6"/>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Building a Strategy Map</a:t>
            </a:r>
            <a:endParaRPr b="1"/>
          </a:p>
        </p:txBody>
      </p:sp>
      <p:sp>
        <p:nvSpPr>
          <p:cNvPr id="173" name="Google Shape;173;p6"/>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A strategy map provides a visual representation of the cause-and-effect relationships among the components of a company’s strategy.</a:t>
            </a:r>
            <a:endParaRPr/>
          </a:p>
          <a:p>
            <a:pPr indent="-285750" lvl="0" marL="285750" rtl="0" algn="l">
              <a:spcBef>
                <a:spcPts val="1080"/>
              </a:spcBef>
              <a:spcAft>
                <a:spcPts val="0"/>
              </a:spcAft>
              <a:buSzPts val="3480"/>
              <a:buChar char="•"/>
            </a:pPr>
            <a:r>
              <a:rPr lang="en-US"/>
              <a:t>Firms use the strategy map concept, developed by Robert S. Kaplan and David P. Norton, because it isolates the interrelationships among four perspectives of a company that the authors refer to as a balanced scorecard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7"/>
          <p:cNvSpPr txBox="1"/>
          <p:nvPr>
            <p:ph type="title"/>
          </p:nvPr>
        </p:nvSpPr>
        <p:spPr>
          <a:xfrm>
            <a:off x="1484311" y="685800"/>
            <a:ext cx="10018713" cy="109074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179" name="Google Shape;179;p7"/>
          <p:cNvSpPr txBox="1"/>
          <p:nvPr>
            <p:ph idx="1" type="body"/>
          </p:nvPr>
        </p:nvSpPr>
        <p:spPr>
          <a:xfrm>
            <a:off x="1484310" y="2063931"/>
            <a:ext cx="10018713" cy="372726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b="1" lang="en-US"/>
              <a:t>Pillars of the Balanced Score Card</a:t>
            </a:r>
            <a:endParaRPr/>
          </a:p>
          <a:p>
            <a:pPr indent="-285750" lvl="0" marL="285750" rtl="0" algn="l">
              <a:spcBef>
                <a:spcPts val="1080"/>
              </a:spcBef>
              <a:spcAft>
                <a:spcPts val="0"/>
              </a:spcAft>
              <a:buSzPts val="3480"/>
              <a:buChar char="•"/>
            </a:pPr>
            <a:r>
              <a:rPr lang="en-US"/>
              <a:t>A </a:t>
            </a:r>
            <a:r>
              <a:rPr i="1" lang="en-US"/>
              <a:t>financial perspective </a:t>
            </a:r>
            <a:r>
              <a:rPr lang="en-US"/>
              <a:t>that describes the expected outcomes of the strategy, such as revenue growth, productivity improvements, or increased shareholder value.</a:t>
            </a:r>
            <a:endParaRPr/>
          </a:p>
          <a:p>
            <a:pPr indent="-285750" lvl="0" marL="285750" rtl="0" algn="l">
              <a:spcBef>
                <a:spcPts val="1080"/>
              </a:spcBef>
              <a:spcAft>
                <a:spcPts val="0"/>
              </a:spcAft>
              <a:buSzPts val="3480"/>
              <a:buChar char="•"/>
            </a:pPr>
            <a:r>
              <a:rPr lang="en-US"/>
              <a:t>The </a:t>
            </a:r>
            <a:r>
              <a:rPr i="1" lang="en-US"/>
              <a:t>customer perspective </a:t>
            </a:r>
            <a:r>
              <a:rPr lang="en-US"/>
              <a:t>that defines how the firm proposes to deliver a competitively superior value proposition to targeted customers.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8"/>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185" name="Google Shape;185;p8"/>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just">
              <a:spcBef>
                <a:spcPts val="0"/>
              </a:spcBef>
              <a:spcAft>
                <a:spcPts val="0"/>
              </a:spcAft>
              <a:buSzPts val="3480"/>
              <a:buChar char="•"/>
            </a:pPr>
            <a:r>
              <a:rPr lang="en-US"/>
              <a:t>The </a:t>
            </a:r>
            <a:r>
              <a:rPr i="1" lang="en-US"/>
              <a:t>internal perspective </a:t>
            </a:r>
            <a:r>
              <a:rPr lang="en-US"/>
              <a:t>that describes the business processes that have the greatest effect on the chosen strategy, such as customer relationship management, innovation management, or supply chain management </a:t>
            </a:r>
            <a:endParaRPr/>
          </a:p>
          <a:p>
            <a:pPr indent="-285750" lvl="0" marL="285750" rtl="0" algn="just">
              <a:spcBef>
                <a:spcPts val="1080"/>
              </a:spcBef>
              <a:spcAft>
                <a:spcPts val="0"/>
              </a:spcAft>
              <a:buSzPts val="3480"/>
              <a:buChar char="•"/>
            </a:pPr>
            <a:r>
              <a:rPr lang="en-US"/>
              <a:t>The </a:t>
            </a:r>
            <a:r>
              <a:rPr i="1" lang="en-US"/>
              <a:t>learning and growth perspective </a:t>
            </a:r>
            <a:r>
              <a:rPr lang="en-US"/>
              <a:t>that describes the human capital (personnel), information capital (information technology systems), and organizational capital (climate) that must be aligned to the strategy to support value-creating internal processes.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9"/>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Developing the Strategy</a:t>
            </a:r>
            <a:endParaRPr b="1"/>
          </a:p>
        </p:txBody>
      </p:sp>
      <p:sp>
        <p:nvSpPr>
          <p:cNvPr id="191" name="Google Shape;191;p9"/>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A strategy must provide a clear portrait that reveals how a firm will achieve its goals and deliver on its promises to customers, employees, and shareholders.</a:t>
            </a:r>
            <a:endParaRPr/>
          </a:p>
          <a:p>
            <a:pPr indent="-64770" lvl="0" marL="285750" rtl="0" algn="l">
              <a:spcBef>
                <a:spcPts val="1080"/>
              </a:spcBef>
              <a:spcAft>
                <a:spcPts val="0"/>
              </a:spcAft>
              <a:buSzPts val="348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0"/>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197" name="Google Shape;197;p10"/>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1: Define the financial objectives and establish growth and productivity goals</a:t>
            </a:r>
            <a:endParaRPr/>
          </a:p>
          <a:p>
            <a:pPr indent="0" lvl="0" marL="0" rtl="0" algn="l">
              <a:spcBef>
                <a:spcPts val="1080"/>
              </a:spcBef>
              <a:spcAft>
                <a:spcPts val="0"/>
              </a:spcAft>
              <a:buSzPts val="3480"/>
              <a:buNone/>
            </a:pPr>
            <a:r>
              <a:rPr lang="en-US"/>
              <a:t>A strategy map starts with financial objectives for creating shareholder value through two paths: Long-term revenue and short-term productivity. The long-term goal often establishes a stretch target that creates a value gap—the difference between a desired future state and current reality.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1"/>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03" name="Google Shape;203;p11"/>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2: Define the customer value proposition for target customer segments </a:t>
            </a:r>
            <a:endParaRPr/>
          </a:p>
          <a:p>
            <a:pPr indent="0" lvl="0" marL="0" rtl="0" algn="l">
              <a:spcBef>
                <a:spcPts val="1080"/>
              </a:spcBef>
              <a:spcAft>
                <a:spcPts val="0"/>
              </a:spcAft>
              <a:buSzPts val="3480"/>
              <a:buNone/>
            </a:pPr>
            <a:r>
              <a:rPr lang="en-US"/>
              <a:t>Achieving revenue growth goals requires explicit attention to generating revenue from new customers or increasing revenue from existing customers. Thus, the most important component of strategy is to develop and clarify the value proposition for customers in targeted segments.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2"/>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09" name="Google Shape;209;p12"/>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3: Establish the Time Line for Results</a:t>
            </a:r>
            <a:r>
              <a:rPr lang="en-US"/>
              <a:t> </a:t>
            </a:r>
            <a:endParaRPr/>
          </a:p>
          <a:p>
            <a:pPr indent="0" lvl="0" marL="0" rtl="0" algn="l">
              <a:spcBef>
                <a:spcPts val="1080"/>
              </a:spcBef>
              <a:spcAft>
                <a:spcPts val="0"/>
              </a:spcAft>
              <a:buSzPts val="3480"/>
              <a:buNone/>
            </a:pPr>
            <a:r>
              <a:rPr lang="en-US"/>
              <a:t>To develop a coordinated plan, the high-level financial goals must be broken down into targets for particular functions or internal processes, like innovation management, so that organizational members unite behind the strategy and are comfortable with the overall target.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3"/>
          <p:cNvSpPr txBox="1"/>
          <p:nvPr>
            <p:ph type="title"/>
          </p:nvPr>
        </p:nvSpPr>
        <p:spPr>
          <a:xfrm>
            <a:off x="1484311" y="685800"/>
            <a:ext cx="10018713" cy="973183"/>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15" name="Google Shape;215;p13"/>
          <p:cNvSpPr txBox="1"/>
          <p:nvPr>
            <p:ph idx="1" type="body"/>
          </p:nvPr>
        </p:nvSpPr>
        <p:spPr>
          <a:xfrm>
            <a:off x="1484310" y="1867989"/>
            <a:ext cx="10018713" cy="4702628"/>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4: Identify the Critical Strategic Themes and Internal Processes with the Greatest Impact on the Strategy </a:t>
            </a:r>
            <a:endParaRPr i="1"/>
          </a:p>
          <a:p>
            <a:pPr indent="0" lvl="0" marL="0" rtl="0" algn="l">
              <a:spcBef>
                <a:spcPts val="1080"/>
              </a:spcBef>
              <a:spcAft>
                <a:spcPts val="0"/>
              </a:spcAft>
              <a:buSzPts val="3480"/>
              <a:buNone/>
            </a:pPr>
            <a:r>
              <a:rPr lang="en-US"/>
              <a:t>This step identifies the key processes in delivering the customer value proposition and reaching the company’s financial objectives. Internal process objectives may include:</a:t>
            </a:r>
            <a:endParaRPr/>
          </a:p>
          <a:p>
            <a:pPr indent="-285750" lvl="1" marL="742950" rtl="0" algn="l">
              <a:spcBef>
                <a:spcPts val="1040"/>
              </a:spcBef>
              <a:spcAft>
                <a:spcPts val="0"/>
              </a:spcAft>
              <a:buSzPts val="2900"/>
              <a:buChar char="•"/>
            </a:pPr>
            <a:r>
              <a:rPr lang="en-US"/>
              <a:t> </a:t>
            </a:r>
            <a:r>
              <a:rPr lang="en-US" sz="2200"/>
              <a:t>Operational excellence: Rationalize operations by moving more customers to an e-commerce channel to provide more convenient customer access and lower costs per customer contact. </a:t>
            </a:r>
            <a:endParaRPr sz="2200"/>
          </a:p>
          <a:p>
            <a:pPr indent="-83184" lvl="1" marL="742950" rtl="0" algn="l">
              <a:spcBef>
                <a:spcPts val="1040"/>
              </a:spcBef>
              <a:spcAft>
                <a:spcPts val="0"/>
              </a:spcAft>
              <a:buSzPts val="3190"/>
              <a:buNone/>
            </a:pPr>
            <a:r>
              <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4"/>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21" name="Google Shape;221;p14"/>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1" marL="742950" rtl="0" algn="l">
              <a:spcBef>
                <a:spcPts val="0"/>
              </a:spcBef>
              <a:spcAft>
                <a:spcPts val="0"/>
              </a:spcAft>
              <a:buSzPts val="3190"/>
              <a:buChar char="•"/>
            </a:pPr>
            <a:r>
              <a:rPr lang="en-US" sz="2200"/>
              <a:t>Customer management: Leverage customer service by personalizing the ordering process, making interactions easier for the customer, and meeting all the customer’s needs in a single interaction. </a:t>
            </a:r>
            <a:endParaRPr/>
          </a:p>
          <a:p>
            <a:pPr indent="-285750" lvl="1" marL="742950" rtl="0" algn="l">
              <a:spcBef>
                <a:spcPts val="1040"/>
              </a:spcBef>
              <a:spcAft>
                <a:spcPts val="0"/>
              </a:spcAft>
              <a:buSzPts val="3190"/>
              <a:buChar char="•"/>
            </a:pPr>
            <a:r>
              <a:rPr lang="en-US" sz="2200"/>
              <a:t>Innovation management: Redefine customer value expectations by creating new tools that customers can use to control spending</a:t>
            </a:r>
            <a:endParaRPr/>
          </a:p>
          <a:p>
            <a:pPr indent="-64770" lvl="0" marL="285750" rtl="0" algn="l">
              <a:spcBef>
                <a:spcPts val="1080"/>
              </a:spcBef>
              <a:spcAft>
                <a:spcPts val="0"/>
              </a:spcAft>
              <a:buSzPts val="348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5"/>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27" name="Google Shape;227;p15"/>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5: Identify the human, information, and organizational resources required to support the strategy</a:t>
            </a:r>
            <a:endParaRPr/>
          </a:p>
          <a:p>
            <a:pPr indent="0" lvl="0" marL="0" rtl="0" algn="l">
              <a:spcBef>
                <a:spcPts val="1080"/>
              </a:spcBef>
              <a:spcAft>
                <a:spcPts val="0"/>
              </a:spcAft>
              <a:buSzPts val="3480"/>
              <a:buNone/>
            </a:pPr>
            <a:r>
              <a:rPr lang="en-US"/>
              <a:t> The learning and growth objectives assess how ready the organization is to support the internal processes that drive the strategy. </a:t>
            </a:r>
            <a:endParaRPr/>
          </a:p>
          <a:p>
            <a:pPr indent="0" lvl="0" marL="0" rtl="0" algn="l">
              <a:spcBef>
                <a:spcPts val="1080"/>
              </a:spcBef>
              <a:spcAft>
                <a:spcPts val="0"/>
              </a:spcAft>
              <a:buSzPts val="3480"/>
              <a:buNone/>
            </a:pPr>
            <a:r>
              <a:rPr lang="en-US"/>
              <a:t>This stage ensures that organizational members are aligned with the strategy and get the training, information technology, and incentives to successfully implement it.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6"/>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33" name="Google Shape;233;p16"/>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i="1" lang="en-US"/>
              <a:t>Step 6: Develop an action plan and provide required funding for each of the separate initiatives (strategic themes) </a:t>
            </a:r>
            <a:endParaRPr/>
          </a:p>
          <a:p>
            <a:pPr indent="-285750" lvl="0" marL="285750" rtl="0" algn="l">
              <a:spcBef>
                <a:spcPts val="1080"/>
              </a:spcBef>
              <a:spcAft>
                <a:spcPts val="0"/>
              </a:spcAft>
              <a:buSzPts val="3480"/>
              <a:buChar char="•"/>
            </a:pPr>
            <a:r>
              <a:rPr lang="en-US"/>
              <a:t>To reach financial targets and fulfill the strategic vision, several separate initiatives—involving different functions and processes in the company—must support the overall strategy in a coordinated manner.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7"/>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Marketing Control</a:t>
            </a:r>
            <a:endParaRPr b="1"/>
          </a:p>
        </p:txBody>
      </p:sp>
      <p:sp>
        <p:nvSpPr>
          <p:cNvPr id="239" name="Google Shape;239;p17"/>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Marketing control is a process management uses to generate information on marketing performance.</a:t>
            </a:r>
            <a:endParaRPr/>
          </a:p>
          <a:p>
            <a:pPr indent="-285750" lvl="0" marL="285750" rtl="0" algn="l">
              <a:spcBef>
                <a:spcPts val="1080"/>
              </a:spcBef>
              <a:spcAft>
                <a:spcPts val="0"/>
              </a:spcAft>
              <a:buSzPts val="3480"/>
              <a:buChar char="•"/>
            </a:pPr>
            <a:r>
              <a:rPr lang="en-US"/>
              <a:t>Two major forms of control are:</a:t>
            </a:r>
            <a:endParaRPr/>
          </a:p>
          <a:p>
            <a:pPr indent="-285750" lvl="1" marL="742950" rtl="0" algn="l">
              <a:spcBef>
                <a:spcPts val="1080"/>
              </a:spcBef>
              <a:spcAft>
                <a:spcPts val="0"/>
              </a:spcAft>
              <a:buSzPts val="3480"/>
              <a:buChar char="•"/>
            </a:pPr>
            <a:r>
              <a:rPr lang="en-US" sz="2400"/>
              <a:t> Control over efficient allocation of marketing effort and</a:t>
            </a:r>
            <a:endParaRPr/>
          </a:p>
          <a:p>
            <a:pPr indent="-285750" lvl="1" marL="742950" rtl="0" algn="l">
              <a:spcBef>
                <a:spcPts val="1080"/>
              </a:spcBef>
              <a:spcAft>
                <a:spcPts val="0"/>
              </a:spcAft>
              <a:buSzPts val="3480"/>
              <a:buChar char="•"/>
            </a:pPr>
            <a:r>
              <a:rPr lang="en-US" sz="2400"/>
              <a:t>Comparison of planned and actual performance.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8"/>
          <p:cNvSpPr txBox="1"/>
          <p:nvPr>
            <p:ph type="title"/>
          </p:nvPr>
        </p:nvSpPr>
        <p:spPr>
          <a:xfrm>
            <a:off x="1484311" y="685800"/>
            <a:ext cx="10018713" cy="72498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pic>
        <p:nvPicPr>
          <p:cNvPr id="245" name="Google Shape;245;p18"/>
          <p:cNvPicPr preferRelativeResize="0"/>
          <p:nvPr>
            <p:ph idx="1" type="body"/>
          </p:nvPr>
        </p:nvPicPr>
        <p:blipFill rotWithShape="1">
          <a:blip r:embed="rId3">
            <a:alphaModFix/>
          </a:blip>
          <a:srcRect b="0" l="0" r="0" t="0"/>
          <a:stretch/>
        </p:blipFill>
        <p:spPr>
          <a:xfrm>
            <a:off x="1713473" y="1541416"/>
            <a:ext cx="8854378" cy="4702629"/>
          </a:xfrm>
          <a:prstGeom prst="rect">
            <a:avLst/>
          </a:prstGeom>
          <a:noFill/>
          <a:ln>
            <a:noFill/>
          </a:ln>
        </p:spPr>
      </p:pic>
      <p:sp>
        <p:nvSpPr>
          <p:cNvPr id="246" name="Google Shape;246;p18"/>
          <p:cNvSpPr txBox="1"/>
          <p:nvPr/>
        </p:nvSpPr>
        <p:spPr>
          <a:xfrm>
            <a:off x="8425542" y="6374670"/>
            <a:ext cx="21423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orbel"/>
                <a:ea typeface="Corbel"/>
                <a:cs typeface="Corbel"/>
                <a:sym typeface="Corbel"/>
              </a:rPr>
              <a:t>(Speh &amp; Hutt,2021)</a:t>
            </a:r>
            <a:endParaRPr sz="1800">
              <a:solidFill>
                <a:schemeClr val="dk1"/>
              </a:solidFill>
              <a:latin typeface="Corbel"/>
              <a:ea typeface="Corbel"/>
              <a:cs typeface="Corbel"/>
              <a:sym typeface="Corbe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9"/>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US"/>
              <a:t>Strategic Control</a:t>
            </a:r>
            <a:endParaRPr/>
          </a:p>
        </p:txBody>
      </p:sp>
      <p:sp>
        <p:nvSpPr>
          <p:cNvPr id="252" name="Google Shape;252;p19"/>
          <p:cNvSpPr txBox="1"/>
          <p:nvPr>
            <p:ph idx="1" type="body"/>
          </p:nvPr>
        </p:nvSpPr>
        <p:spPr>
          <a:xfrm>
            <a:off x="1484310" y="2259875"/>
            <a:ext cx="10018713" cy="3531326"/>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Strategic control is based on a comprehensive evaluation of whether the firm is headed in the right direction. </a:t>
            </a:r>
            <a:endParaRPr/>
          </a:p>
          <a:p>
            <a:pPr indent="-285750" lvl="0" marL="285750" rtl="0" algn="l">
              <a:spcBef>
                <a:spcPts val="1080"/>
              </a:spcBef>
              <a:spcAft>
                <a:spcPts val="0"/>
              </a:spcAft>
              <a:buSzPts val="3480"/>
              <a:buChar char="•"/>
            </a:pPr>
            <a:r>
              <a:rPr lang="en-US"/>
              <a:t>Strategic control focuses on assessing whether the strategy is being implemented as planned and whether it produces the intended results.</a:t>
            </a:r>
            <a:endParaRPr/>
          </a:p>
          <a:p>
            <a:pPr indent="-285750" lvl="0" marL="285750" rtl="0" algn="l">
              <a:spcBef>
                <a:spcPts val="1080"/>
              </a:spcBef>
              <a:spcAft>
                <a:spcPts val="0"/>
              </a:spcAft>
              <a:buSzPts val="3480"/>
              <a:buChar char="•"/>
            </a:pPr>
            <a:r>
              <a:rPr lang="en-US"/>
              <a:t> Because the business marketing environment changes rapidly, existing product/ market situations may lose their potential and new product /market matchups provide important opportunities.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0"/>
          <p:cNvSpPr txBox="1"/>
          <p:nvPr>
            <p:ph type="title"/>
          </p:nvPr>
        </p:nvSpPr>
        <p:spPr>
          <a:xfrm>
            <a:off x="1484311" y="685800"/>
            <a:ext cx="10018713" cy="136506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58" name="Google Shape;258;p20"/>
          <p:cNvSpPr txBox="1"/>
          <p:nvPr>
            <p:ph idx="1" type="body"/>
          </p:nvPr>
        </p:nvSpPr>
        <p:spPr>
          <a:xfrm>
            <a:off x="1484310" y="2259875"/>
            <a:ext cx="10018713" cy="35313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b="1" i="1" lang="en-US"/>
              <a:t>Marketing audit</a:t>
            </a:r>
            <a:r>
              <a:rPr lang="en-US"/>
              <a:t>—a comprehensive, periodic, and systematic evaluation of marketing operations that specifically analyzes the market environment and the firm’s internal marketing activities.</a:t>
            </a:r>
            <a:endParaRPr/>
          </a:p>
          <a:p>
            <a:pPr indent="-285750" lvl="0" marL="285750" rtl="0" algn="l">
              <a:spcBef>
                <a:spcPts val="1080"/>
              </a:spcBef>
              <a:spcAft>
                <a:spcPts val="0"/>
              </a:spcAft>
              <a:buSzPts val="3480"/>
              <a:buChar char="•"/>
            </a:pPr>
            <a:r>
              <a:rPr lang="en-US"/>
              <a:t>An analysis of the environment assesses company image, customer characteristics, competitive activities, regulatory constraints, and economic trends. </a:t>
            </a:r>
            <a:endParaRPr/>
          </a:p>
          <a:p>
            <a:pPr indent="-285750" lvl="0" marL="285750" rtl="0" algn="l">
              <a:spcBef>
                <a:spcPts val="1080"/>
              </a:spcBef>
              <a:spcAft>
                <a:spcPts val="0"/>
              </a:spcAft>
              <a:buSzPts val="3480"/>
              <a:buChar char="•"/>
            </a:pPr>
            <a:r>
              <a:rPr lang="en-US"/>
              <a:t>Evaluating this information may uncover threats the firm can counter and future opportunities it can exploit.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1"/>
          <p:cNvSpPr txBox="1"/>
          <p:nvPr>
            <p:ph type="title"/>
          </p:nvPr>
        </p:nvSpPr>
        <p:spPr>
          <a:xfrm>
            <a:off x="1484311" y="685800"/>
            <a:ext cx="10018713" cy="122137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64" name="Google Shape;264;p21"/>
          <p:cNvSpPr txBox="1"/>
          <p:nvPr>
            <p:ph idx="1" type="body"/>
          </p:nvPr>
        </p:nvSpPr>
        <p:spPr>
          <a:xfrm>
            <a:off x="1484310" y="2090057"/>
            <a:ext cx="10018713" cy="4349932"/>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b="1" i="1" lang="en-US"/>
              <a:t>Marketing Performance Measurement (MPM) </a:t>
            </a:r>
            <a:endParaRPr b="1" i="1"/>
          </a:p>
          <a:p>
            <a:pPr indent="0" lvl="0" marL="0" rtl="0" algn="l">
              <a:spcBef>
                <a:spcPts val="1080"/>
              </a:spcBef>
              <a:spcAft>
                <a:spcPts val="0"/>
              </a:spcAft>
              <a:buSzPts val="3480"/>
              <a:buNone/>
            </a:pPr>
            <a:r>
              <a:rPr lang="en-US"/>
              <a:t>Many firms are now strategically developing performance measurement approaches to evaluate their marketing efforts.</a:t>
            </a:r>
            <a:endParaRPr/>
          </a:p>
          <a:p>
            <a:pPr indent="0" lvl="0" marL="0" rtl="0" algn="l">
              <a:spcBef>
                <a:spcPts val="1080"/>
              </a:spcBef>
              <a:spcAft>
                <a:spcPts val="0"/>
              </a:spcAft>
              <a:buSzPts val="3480"/>
              <a:buNone/>
            </a:pPr>
            <a:r>
              <a:rPr lang="en-US"/>
              <a:t>They have developed a marketing operations area that concentrates on maintaining a set of realistic marketing performance objectives and measures </a:t>
            </a:r>
            <a:endParaRPr/>
          </a:p>
          <a:p>
            <a:pPr indent="0" lvl="0" marL="0" rtl="0" algn="l">
              <a:spcBef>
                <a:spcPts val="1080"/>
              </a:spcBef>
              <a:spcAft>
                <a:spcPts val="0"/>
              </a:spcAft>
              <a:buSzPts val="3480"/>
              <a:buNone/>
            </a:pPr>
            <a:r>
              <a:rPr lang="en-US"/>
              <a:t>The MPM is a business strategy that provides performance feedback to the organization regarding the results of marketing efforts, and it is often viewed as a specific form of market information processing for the organization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2"/>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US"/>
              <a:t>Annual Control</a:t>
            </a:r>
            <a:endParaRPr/>
          </a:p>
        </p:txBody>
      </p:sp>
      <p:sp>
        <p:nvSpPr>
          <p:cNvPr id="270" name="Google Shape;270;p22"/>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In annual plan control, the objectives specified in the plan become the performance standards against which actual results are compared. </a:t>
            </a:r>
            <a:endParaRPr/>
          </a:p>
          <a:p>
            <a:pPr indent="-285750" lvl="0" marL="285750" rtl="0" algn="l">
              <a:spcBef>
                <a:spcPts val="1080"/>
              </a:spcBef>
              <a:spcAft>
                <a:spcPts val="0"/>
              </a:spcAft>
              <a:buSzPts val="3480"/>
              <a:buChar char="•"/>
            </a:pPr>
            <a:r>
              <a:rPr lang="en-US"/>
              <a:t>Sales volume, profits, and market share are the typical performance standards for business marketers</a:t>
            </a:r>
            <a:endParaRPr/>
          </a:p>
          <a:p>
            <a:pPr indent="-285750" lvl="1" marL="742950" rtl="0" algn="l">
              <a:spcBef>
                <a:spcPts val="1080"/>
              </a:spcBef>
              <a:spcAft>
                <a:spcPts val="0"/>
              </a:spcAft>
              <a:buSzPts val="3480"/>
              <a:buChar char="•"/>
            </a:pPr>
            <a:r>
              <a:rPr i="1" lang="en-US" sz="2400"/>
              <a:t>Sales analysis </a:t>
            </a:r>
            <a:r>
              <a:rPr lang="en-US" sz="2400"/>
              <a:t>is an attempt to determine why actual sales varied from planned sales. Expected sales may not be met because of price reductions, inadequate volume, or both. </a:t>
            </a:r>
            <a:endParaRPr sz="2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3"/>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76" name="Google Shape;276;p23"/>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i="1" lang="en-US"/>
              <a:t>Market-share analysis </a:t>
            </a:r>
            <a:r>
              <a:rPr lang="en-US"/>
              <a:t>assesses how the firm is doing relative to competition.</a:t>
            </a:r>
            <a:endParaRPr/>
          </a:p>
          <a:p>
            <a:pPr indent="-285750" lvl="0" marL="285750" rtl="0" algn="l">
              <a:spcBef>
                <a:spcPts val="1080"/>
              </a:spcBef>
              <a:spcAft>
                <a:spcPts val="0"/>
              </a:spcAft>
              <a:buSzPts val="3480"/>
              <a:buChar char="•"/>
            </a:pPr>
            <a:r>
              <a:rPr i="1" lang="en-US"/>
              <a:t>Expense-to-sales ratios </a:t>
            </a:r>
            <a:r>
              <a:rPr lang="en-US"/>
              <a:t>are analyses of the efficiency of marketing operations—whether the firm is overspending or underspending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4"/>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US"/>
              <a:t>Efficiency and Effectiveness Control</a:t>
            </a:r>
            <a:endParaRPr/>
          </a:p>
        </p:txBody>
      </p:sp>
      <p:sp>
        <p:nvSpPr>
          <p:cNvPr id="282" name="Google Shape;282;p24"/>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Efficiency control examines how efficiently resources are being used in each element of marketing strategy (for example, sales force, advertising)</a:t>
            </a:r>
            <a:endParaRPr/>
          </a:p>
          <a:p>
            <a:pPr indent="-285750" lvl="0" marL="285750" rtl="0" algn="l">
              <a:spcBef>
                <a:spcPts val="1080"/>
              </a:spcBef>
              <a:spcAft>
                <a:spcPts val="0"/>
              </a:spcAft>
              <a:buSzPts val="3480"/>
              <a:buChar char="•"/>
            </a:pPr>
            <a:r>
              <a:rPr lang="en-US"/>
              <a:t>Effectiveness control evaluates whether the strategic component is accomplishing its objective.</a:t>
            </a:r>
            <a:endParaRPr/>
          </a:p>
          <a:p>
            <a:pPr indent="-285750" lvl="0" marL="285750" rtl="0" algn="l">
              <a:spcBef>
                <a:spcPts val="1080"/>
              </a:spcBef>
              <a:spcAft>
                <a:spcPts val="0"/>
              </a:spcAft>
              <a:buSzPts val="3480"/>
              <a:buChar char="•"/>
            </a:pPr>
            <a:r>
              <a:rPr lang="en-US"/>
              <a:t>A good control system provides continuing data for evaluating the efficiency of resources used for a given element of marketing strategy to accomplish a given objective.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5"/>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88" name="Google Shape;288;p25"/>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lnSpcReduction="10000"/>
          </a:bodyPr>
          <a:lstStyle/>
          <a:p>
            <a:pPr indent="0" lvl="0" marL="0" rtl="0" algn="l">
              <a:spcBef>
                <a:spcPts val="0"/>
              </a:spcBef>
              <a:spcAft>
                <a:spcPts val="0"/>
              </a:spcAft>
              <a:buSzPts val="3480"/>
              <a:buNone/>
            </a:pPr>
            <a:r>
              <a:rPr lang="en-US"/>
              <a:t>Measures for efficiency can be based on:</a:t>
            </a:r>
            <a:endParaRPr/>
          </a:p>
          <a:p>
            <a:pPr indent="-285750" lvl="0" marL="285750" rtl="0" algn="l">
              <a:spcBef>
                <a:spcPts val="1080"/>
              </a:spcBef>
              <a:spcAft>
                <a:spcPts val="0"/>
              </a:spcAft>
              <a:buSzPts val="3480"/>
              <a:buChar char="•"/>
            </a:pPr>
            <a:r>
              <a:rPr i="1" lang="en-US" u="sng"/>
              <a:t>Product efficiencies- </a:t>
            </a:r>
            <a:r>
              <a:rPr lang="en-US"/>
              <a:t>Sales by market segments, sales growth rates, market share, contribution margin, percentage of total profits, return on investment</a:t>
            </a:r>
            <a:endParaRPr/>
          </a:p>
          <a:p>
            <a:pPr indent="-285750" lvl="0" marL="285750" rtl="0" algn="l">
              <a:spcBef>
                <a:spcPts val="1080"/>
              </a:spcBef>
              <a:spcAft>
                <a:spcPts val="0"/>
              </a:spcAft>
              <a:buSzPts val="3480"/>
              <a:buChar char="•"/>
            </a:pPr>
            <a:r>
              <a:rPr i="1" lang="en-US" u="sng"/>
              <a:t>Distribution efficiencies- </a:t>
            </a:r>
            <a:r>
              <a:rPr lang="en-US"/>
              <a:t>Sales contribution by channel type ,Sales and contribution margin by intermediaries, Sales relative to market potential by channel, intermediary type, and specific intermediaries Expense-to-sales ratio by channel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6"/>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294" name="Google Shape;294;p26"/>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3480"/>
              <a:buChar char="•"/>
            </a:pPr>
            <a:r>
              <a:rPr i="1" lang="en-US" u="sng"/>
              <a:t>Communication effectiveness</a:t>
            </a:r>
            <a:r>
              <a:rPr lang="en-US" u="sng"/>
              <a:t>- </a:t>
            </a:r>
            <a:r>
              <a:rPr lang="en-US"/>
              <a:t>Advertising effectiveness by type of media Actual audience/target audience ratio Cost per contact Number of calls, inquiries, and information requests by type of media ,sales per sales call Sales per territory relative to potential selling expenses.</a:t>
            </a:r>
            <a:endParaRPr/>
          </a:p>
          <a:p>
            <a:pPr indent="-285750" lvl="0" marL="285750" rtl="0" algn="l">
              <a:spcBef>
                <a:spcPts val="1080"/>
              </a:spcBef>
              <a:spcAft>
                <a:spcPts val="0"/>
              </a:spcAft>
              <a:buSzPts val="3480"/>
              <a:buChar char="•"/>
            </a:pPr>
            <a:r>
              <a:rPr i="1" lang="en-US" u="sng"/>
              <a:t>Price effectiveness- </a:t>
            </a:r>
            <a:r>
              <a:rPr lang="en-US"/>
              <a:t>Price changes relative to sales volume, discount structure related to sales volume, bid strategy related to new contracts ,price policy related to sales volume, Margins related to channel member performance.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7"/>
          <p:cNvSpPr txBox="1"/>
          <p:nvPr>
            <p:ph type="title"/>
          </p:nvPr>
        </p:nvSpPr>
        <p:spPr>
          <a:xfrm>
            <a:off x="1484311" y="685800"/>
            <a:ext cx="10018713" cy="112993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US"/>
              <a:t>Profitability Control</a:t>
            </a:r>
            <a:endParaRPr/>
          </a:p>
        </p:txBody>
      </p:sp>
      <p:sp>
        <p:nvSpPr>
          <p:cNvPr id="300" name="Google Shape;300;p27"/>
          <p:cNvSpPr txBox="1"/>
          <p:nvPr>
            <p:ph idx="1" type="body"/>
          </p:nvPr>
        </p:nvSpPr>
        <p:spPr>
          <a:xfrm>
            <a:off x="1484310" y="1815737"/>
            <a:ext cx="10018713" cy="3975463"/>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lang="en-US"/>
              <a:t>Profitability control aims to describe where the firm is making or losing money in terms of the important segments of its business. </a:t>
            </a:r>
            <a:endParaRPr/>
          </a:p>
          <a:p>
            <a:pPr indent="0" lvl="0" marL="0" rtl="0" algn="l">
              <a:spcBef>
                <a:spcPts val="1080"/>
              </a:spcBef>
              <a:spcAft>
                <a:spcPts val="0"/>
              </a:spcAft>
              <a:buSzPts val="3480"/>
              <a:buNone/>
            </a:pPr>
            <a:r>
              <a:rPr lang="en-US"/>
              <a:t>A segment is the unit of analysis management uses for control purposes; it may be customer segments, product lines, territories, or channel structures. </a:t>
            </a:r>
            <a:endParaRPr/>
          </a:p>
          <a:p>
            <a:pPr indent="0" lvl="0" marL="0" rtl="0" algn="l">
              <a:spcBef>
                <a:spcPts val="1080"/>
              </a:spcBef>
              <a:spcAft>
                <a:spcPts val="0"/>
              </a:spcAft>
              <a:buSzPts val="3480"/>
              <a:buNone/>
            </a:pPr>
            <a:r>
              <a:rPr lang="en-US"/>
              <a:t>For both strategic and tactical decisions, marketing managers may profit by knowing the effect of the marketing mix on the target segment at which marketing efforts are aimed.</a:t>
            </a:r>
            <a:endParaRPr/>
          </a:p>
          <a:p>
            <a:pPr indent="0" lvl="0" marL="0" rtl="0" algn="l">
              <a:spcBef>
                <a:spcPts val="1080"/>
              </a:spcBef>
              <a:spcAft>
                <a:spcPts val="0"/>
              </a:spcAft>
              <a:buSzPts val="348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8"/>
          <p:cNvSpPr txBox="1"/>
          <p:nvPr>
            <p:ph type="title"/>
          </p:nvPr>
        </p:nvSpPr>
        <p:spPr>
          <a:xfrm>
            <a:off x="1484311" y="685800"/>
            <a:ext cx="10018713" cy="103849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306" name="Google Shape;306;p28"/>
          <p:cNvSpPr txBox="1"/>
          <p:nvPr>
            <p:ph idx="1" type="body"/>
          </p:nvPr>
        </p:nvSpPr>
        <p:spPr>
          <a:xfrm>
            <a:off x="1484311" y="1907177"/>
            <a:ext cx="10018712" cy="4310743"/>
          </a:xfrm>
          <a:prstGeom prst="rect">
            <a:avLst/>
          </a:prstGeom>
          <a:noFill/>
          <a:ln>
            <a:noFill/>
          </a:ln>
        </p:spPr>
        <p:txBody>
          <a:bodyPr anchorCtr="0" anchor="ctr" bIns="45700" lIns="91425" spcFirstLastPara="1" rIns="91425" wrap="square" tIns="45700">
            <a:normAutofit lnSpcReduction="10000"/>
          </a:bodyPr>
          <a:lstStyle/>
          <a:p>
            <a:pPr indent="0" lvl="0" marL="0" rtl="0" algn="l">
              <a:spcBef>
                <a:spcPts val="0"/>
              </a:spcBef>
              <a:spcAft>
                <a:spcPts val="0"/>
              </a:spcAft>
              <a:buSzPts val="3480"/>
              <a:buNone/>
            </a:pPr>
            <a:r>
              <a:rPr lang="en-US"/>
              <a:t>Profitability control is a prerequisite to strategy planning and implementation.</a:t>
            </a:r>
            <a:endParaRPr/>
          </a:p>
          <a:p>
            <a:pPr indent="-285750" lvl="0" marL="285750" rtl="0" algn="l">
              <a:spcBef>
                <a:spcPts val="1080"/>
              </a:spcBef>
              <a:spcAft>
                <a:spcPts val="0"/>
              </a:spcAft>
              <a:buSzPts val="3480"/>
              <a:buChar char="•"/>
            </a:pPr>
            <a:r>
              <a:rPr lang="en-US"/>
              <a:t>To be effective, the firm needs a marketing– accounting information system.</a:t>
            </a:r>
            <a:endParaRPr/>
          </a:p>
          <a:p>
            <a:pPr indent="0" lvl="0" marL="0" rtl="0" algn="l">
              <a:spcBef>
                <a:spcPts val="1080"/>
              </a:spcBef>
              <a:spcAft>
                <a:spcPts val="0"/>
              </a:spcAft>
              <a:buSzPts val="3480"/>
              <a:buNone/>
            </a:pPr>
            <a:r>
              <a:rPr i="1" lang="en-US"/>
              <a:t>An Activity-Based Cost </a:t>
            </a:r>
            <a:r>
              <a:rPr lang="en-US"/>
              <a:t>System </a:t>
            </a:r>
            <a:endParaRPr/>
          </a:p>
          <a:p>
            <a:pPr indent="-285750" lvl="0" marL="285750" rtl="0" algn="l">
              <a:spcBef>
                <a:spcPts val="1080"/>
              </a:spcBef>
              <a:spcAft>
                <a:spcPts val="0"/>
              </a:spcAft>
              <a:buSzPts val="3480"/>
              <a:buChar char="•"/>
            </a:pPr>
            <a:r>
              <a:rPr lang="en-US"/>
              <a:t>The accounting system must be able to link costs with the various marketing activities and must then attach these “activity” costs to the important segments to be analyzed. </a:t>
            </a:r>
            <a:endParaRPr/>
          </a:p>
          <a:p>
            <a:pPr indent="-285750" lvl="0" marL="285750" rtl="0" algn="l">
              <a:spcBef>
                <a:spcPts val="1080"/>
              </a:spcBef>
              <a:spcAft>
                <a:spcPts val="0"/>
              </a:spcAft>
              <a:buSzPts val="3480"/>
              <a:buChar char="•"/>
            </a:pPr>
            <a:r>
              <a:rPr lang="en-US"/>
              <a:t>The critical element in the process is to trace all costs to the activities (warehousing, advertising) for which the resources are used and then to the products or segments that consume them</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9"/>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Implementation of Business Strategy</a:t>
            </a:r>
            <a:endParaRPr b="1"/>
          </a:p>
        </p:txBody>
      </p:sp>
      <p:sp>
        <p:nvSpPr>
          <p:cNvPr id="312" name="Google Shape;312;p29"/>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Implementation is the critical link between strategy formulation and superior organizational performance.</a:t>
            </a:r>
            <a:endParaRPr/>
          </a:p>
          <a:p>
            <a:pPr indent="-285750" lvl="0" marL="285750" rtl="0" algn="l">
              <a:spcBef>
                <a:spcPts val="1080"/>
              </a:spcBef>
              <a:spcAft>
                <a:spcPts val="0"/>
              </a:spcAft>
              <a:buSzPts val="3480"/>
              <a:buChar char="•"/>
            </a:pPr>
            <a:r>
              <a:rPr lang="en-US"/>
              <a:t>Marketing implementation is the process that translates marketing plans into action assignments and ensures that such assignments are executed in a manner that accomplishes the defined objectives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0"/>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318" name="Google Shape;318;p30"/>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lang="en-US"/>
              <a:t>Implementation skills for marketing managers:</a:t>
            </a:r>
            <a:endParaRPr/>
          </a:p>
          <a:p>
            <a:pPr indent="-285750" lvl="1" marL="742950" rtl="0" algn="l">
              <a:spcBef>
                <a:spcPts val="1080"/>
              </a:spcBef>
              <a:spcAft>
                <a:spcPts val="0"/>
              </a:spcAft>
              <a:buSzPts val="3480"/>
              <a:buChar char="•"/>
            </a:pPr>
            <a:r>
              <a:rPr lang="en-US" sz="2400"/>
              <a:t> Interacting</a:t>
            </a:r>
            <a:endParaRPr/>
          </a:p>
          <a:p>
            <a:pPr indent="-285750" lvl="1" marL="742950" rtl="0" algn="l">
              <a:spcBef>
                <a:spcPts val="1080"/>
              </a:spcBef>
              <a:spcAft>
                <a:spcPts val="0"/>
              </a:spcAft>
              <a:buSzPts val="3480"/>
              <a:buChar char="•"/>
            </a:pPr>
            <a:r>
              <a:rPr lang="en-US" sz="2400"/>
              <a:t> Allocating</a:t>
            </a:r>
            <a:endParaRPr/>
          </a:p>
          <a:p>
            <a:pPr indent="-285750" lvl="1" marL="742950" rtl="0" algn="l">
              <a:spcBef>
                <a:spcPts val="1080"/>
              </a:spcBef>
              <a:spcAft>
                <a:spcPts val="0"/>
              </a:spcAft>
              <a:buSzPts val="3480"/>
              <a:buChar char="•"/>
            </a:pPr>
            <a:r>
              <a:rPr lang="en-US" sz="2400"/>
              <a:t> Monitoring</a:t>
            </a:r>
            <a:endParaRPr/>
          </a:p>
          <a:p>
            <a:pPr indent="-285750" lvl="1" marL="742950" rtl="0" algn="l">
              <a:spcBef>
                <a:spcPts val="1080"/>
              </a:spcBef>
              <a:spcAft>
                <a:spcPts val="0"/>
              </a:spcAft>
              <a:buSzPts val="3480"/>
              <a:buChar char="•"/>
            </a:pPr>
            <a:r>
              <a:rPr lang="en-US" sz="2400"/>
              <a:t>Organizing</a:t>
            </a:r>
            <a:endParaRPr/>
          </a:p>
          <a:p>
            <a:pPr indent="0" lvl="0" marL="0" rtl="0" algn="l">
              <a:spcBef>
                <a:spcPts val="1080"/>
              </a:spcBef>
              <a:spcAft>
                <a:spcPts val="0"/>
              </a:spcAft>
              <a:buSzPts val="3480"/>
              <a:buNone/>
            </a:pPr>
            <a:r>
              <a:rPr lang="en-US"/>
              <a:t> Each assumes special significance in the business marketing environ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1"/>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324" name="Google Shape;324;p31"/>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Marketing managers are continually interacting with others both within and outside the corporation. </a:t>
            </a:r>
            <a:endParaRPr/>
          </a:p>
          <a:p>
            <a:pPr indent="-285750" lvl="0" marL="285750" rtl="0" algn="l">
              <a:spcBef>
                <a:spcPts val="1080"/>
              </a:spcBef>
              <a:spcAft>
                <a:spcPts val="0"/>
              </a:spcAft>
              <a:buSzPts val="3480"/>
              <a:buChar char="•"/>
            </a:pPr>
            <a:r>
              <a:rPr lang="en-US"/>
              <a:t>Inside, a number of peers need to be consulted with. Outside, the marketer deals with important customers, channel members, advertising agencies, and the like.</a:t>
            </a:r>
            <a:endParaRPr/>
          </a:p>
          <a:p>
            <a:pPr indent="-285750" lvl="0" marL="285750" rtl="0" algn="l">
              <a:spcBef>
                <a:spcPts val="1080"/>
              </a:spcBef>
              <a:spcAft>
                <a:spcPts val="0"/>
              </a:spcAft>
              <a:buSzPts val="3480"/>
              <a:buChar char="•"/>
            </a:pPr>
            <a:r>
              <a:rPr lang="en-US"/>
              <a:t>The best implementers have good bargaining skills and the ability to understand how others feel.</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2"/>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330" name="Google Shape;330;p32"/>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The implementer must also allocate time, assignments, people, money and other resources among the marketing tasks at hand. </a:t>
            </a:r>
            <a:endParaRPr/>
          </a:p>
          <a:p>
            <a:pPr indent="-285750" lvl="0" marL="285750" rtl="0" algn="l">
              <a:spcBef>
                <a:spcPts val="1080"/>
              </a:spcBef>
              <a:spcAft>
                <a:spcPts val="0"/>
              </a:spcAft>
              <a:buSzPts val="3480"/>
              <a:buChar char="•"/>
            </a:pPr>
            <a:r>
              <a:rPr lang="en-US"/>
              <a:t>Marketing managers with good monitoring skills exhibit flexibility and intelligence in dealing with the firm’s information and control systems</a:t>
            </a:r>
            <a:endParaRPr/>
          </a:p>
          <a:p>
            <a:pPr indent="-285750" lvl="0" marL="285750" rtl="0" algn="l">
              <a:spcBef>
                <a:spcPts val="1080"/>
              </a:spcBef>
              <a:spcAft>
                <a:spcPts val="0"/>
              </a:spcAft>
              <a:buSzPts val="3480"/>
              <a:buChar char="•"/>
            </a:pPr>
            <a:r>
              <a:rPr lang="en-US"/>
              <a:t>The best implementers are effective at organizing. Sound execution often hinges on the marketer’s ability to work with both the formal and the informal organizational networks.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33"/>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Conclusion</a:t>
            </a:r>
            <a:endParaRPr b="1"/>
          </a:p>
        </p:txBody>
      </p:sp>
      <p:sp>
        <p:nvSpPr>
          <p:cNvPr id="336" name="Google Shape;336;p33"/>
          <p:cNvSpPr txBox="1"/>
          <p:nvPr>
            <p:ph idx="1" type="body"/>
          </p:nvPr>
        </p:nvSpPr>
        <p:spPr>
          <a:xfrm>
            <a:off x="1484310" y="1946367"/>
            <a:ext cx="10018713" cy="3844834"/>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A strategy map provides a visual representation of a firm’s critical objectives and the cause-and-effect relationships among them that drive superior organizational performance </a:t>
            </a:r>
            <a:endParaRPr/>
          </a:p>
          <a:p>
            <a:pPr indent="-285750" lvl="0" marL="285750" rtl="0" algn="l">
              <a:spcBef>
                <a:spcPts val="1080"/>
              </a:spcBef>
              <a:spcAft>
                <a:spcPts val="0"/>
              </a:spcAft>
              <a:buSzPts val="3480"/>
              <a:buChar char="•"/>
            </a:pPr>
            <a:r>
              <a:rPr lang="en-US"/>
              <a:t>The marketing control system is the process by which the business marketing firm generates information to make these decisions. </a:t>
            </a:r>
            <a:endParaRPr/>
          </a:p>
          <a:p>
            <a:pPr indent="-285750" lvl="0" marL="285750" rtl="0" algn="l">
              <a:spcBef>
                <a:spcPts val="1080"/>
              </a:spcBef>
              <a:spcAft>
                <a:spcPts val="0"/>
              </a:spcAft>
              <a:buSzPts val="3480"/>
              <a:buChar char="•"/>
            </a:pPr>
            <a:r>
              <a:rPr lang="en-US"/>
              <a:t>It is the means by which current performance can be evaluated and steps can be taken to correct deficiencies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4"/>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t/>
            </a:r>
            <a:endParaRPr/>
          </a:p>
        </p:txBody>
      </p:sp>
      <p:sp>
        <p:nvSpPr>
          <p:cNvPr id="342" name="Google Shape;342;p34"/>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US"/>
              <a:t>Marketing implementation is the process that translates marketing plans into action assignments and ensures that such assignments are executed in a timely and effective way</a:t>
            </a:r>
            <a:endParaRPr/>
          </a:p>
          <a:p>
            <a:pPr indent="-64770" lvl="0" marL="285750" rtl="0" algn="l">
              <a:spcBef>
                <a:spcPts val="1080"/>
              </a:spcBef>
              <a:spcAft>
                <a:spcPts val="0"/>
              </a:spcAft>
              <a:buSzPts val="348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5"/>
          <p:cNvSpPr txBox="1"/>
          <p:nvPr>
            <p:ph type="title"/>
          </p:nvPr>
        </p:nvSpPr>
        <p:spPr>
          <a:xfrm>
            <a:off x="1484311" y="685800"/>
            <a:ext cx="10018713" cy="175259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b="1" lang="en-US"/>
              <a:t>References</a:t>
            </a:r>
            <a:endParaRPr b="1"/>
          </a:p>
        </p:txBody>
      </p:sp>
      <p:sp>
        <p:nvSpPr>
          <p:cNvPr id="348" name="Google Shape;348;p35"/>
          <p:cNvSpPr txBox="1"/>
          <p:nvPr>
            <p:ph idx="1" type="body"/>
          </p:nvPr>
        </p:nvSpPr>
        <p:spPr>
          <a:xfrm>
            <a:off x="1484310" y="2666999"/>
            <a:ext cx="10018713" cy="3124201"/>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3480"/>
              <a:buNone/>
            </a:pPr>
            <a:r>
              <a:rPr lang="en-US"/>
              <a:t>Zimmerman, A.&amp; Blythe, J. (2021). Business to Business Marketing Management (4th ed.). Taylor and Francis. </a:t>
            </a:r>
            <a:endParaRPr/>
          </a:p>
          <a:p>
            <a:pPr indent="0" lvl="0" marL="0" rtl="0" algn="l">
              <a:spcBef>
                <a:spcPts val="1080"/>
              </a:spcBef>
              <a:spcAft>
                <a:spcPts val="0"/>
              </a:spcAft>
              <a:buSzPts val="3480"/>
              <a:buNone/>
            </a:pPr>
            <a:r>
              <a:rPr lang="en-US"/>
              <a:t>Retrieved from https://www.perlego.com/book/3044554/business-to-business-marketing-management-a-global-perspective-pdf (Original work published 2021)</a:t>
            </a:r>
            <a:endParaRPr/>
          </a:p>
        </p:txBody>
      </p:sp>
    </p:spTree>
  </p:cSld>
  <p:clrMapOvr>
    <a:masterClrMapping/>
  </p:clrMapOvr>
</p:sld>
</file>

<file path=ppt/theme/theme1.xml><?xml version="1.0" encoding="utf-8"?>
<a:theme xmlns:a="http://schemas.openxmlformats.org/drawingml/2006/main" xmlns:r="http://schemas.openxmlformats.org/officeDocument/2006/relationships" name="Parallax">
  <a:themeElements>
    <a:clrScheme name="Parallax">
      <a:dk1>
        <a:srgbClr val="000000"/>
      </a:dk1>
      <a:lt1>
        <a:srgbClr val="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2023-11-12T21:35:03Z</dcterms:created>
  <dc:creator>user</dc:creator>
</cp:coreProperties>
</file>