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38" roundtripDataSignature="AMtx7mi1gpfH5mbggsoAF0nLUi//U2DDY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16" Type="http://schemas.openxmlformats.org/officeDocument/2006/relationships/slide" Target="slides/slide11.xml"/><Relationship Id="rId38" Type="http://customschemas.google.com/relationships/presentationmetadata" Target="meta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5" name="Shape 15"/>
        <p:cNvGrpSpPr/>
        <p:nvPr/>
      </p:nvGrpSpPr>
      <p:grpSpPr>
        <a:xfrm>
          <a:off x="0" y="0"/>
          <a:ext cx="0" cy="0"/>
          <a:chOff x="0" y="0"/>
          <a:chExt cx="0" cy="0"/>
        </a:xfrm>
      </p:grpSpPr>
      <p:sp>
        <p:nvSpPr>
          <p:cNvPr id="16" name="Google Shape;16;p34"/>
          <p:cNvSpPr/>
          <p:nvPr/>
        </p:nvSpPr>
        <p:spPr>
          <a:xfrm>
            <a:off x="-2" y="4664147"/>
            <a:ext cx="9151089" cy="0"/>
          </a:xfrm>
          <a:prstGeom prst="rtTriangle">
            <a:avLst/>
          </a:prstGeom>
          <a:gradFill>
            <a:gsLst>
              <a:gs pos="0">
                <a:srgbClr val="C9004E"/>
              </a:gs>
              <a:gs pos="55000">
                <a:srgbClr val="FF3F90"/>
              </a:gs>
              <a:gs pos="100000">
                <a:srgbClr val="C9004E"/>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sp>
        <p:nvSpPr>
          <p:cNvPr id="17" name="Google Shape;17;p34"/>
          <p:cNvSpPr txBox="1"/>
          <p:nvPr>
            <p:ph type="ctrTitle"/>
          </p:nvPr>
        </p:nvSpPr>
        <p:spPr>
          <a:xfrm>
            <a:off x="685800" y="1752601"/>
            <a:ext cx="7772400" cy="1829761"/>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dk2"/>
              </a:buClr>
              <a:buSzPts val="4800"/>
              <a:buFont typeface="Calibri"/>
              <a:buNone/>
              <a:defRPr b="1" sz="48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34"/>
          <p:cNvSpPr txBox="1"/>
          <p:nvPr>
            <p:ph idx="1" type="subTitle"/>
          </p:nvPr>
        </p:nvSpPr>
        <p:spPr>
          <a:xfrm>
            <a:off x="685800" y="3611607"/>
            <a:ext cx="7772400" cy="1199704"/>
          </a:xfrm>
          <a:prstGeom prst="rect">
            <a:avLst/>
          </a:prstGeom>
          <a:noFill/>
          <a:ln>
            <a:noFill/>
          </a:ln>
        </p:spPr>
        <p:txBody>
          <a:bodyPr anchorCtr="0" anchor="t" bIns="45700" lIns="45700" spcFirstLastPara="1" rIns="45700" wrap="square" tIns="45700">
            <a:normAutofit/>
          </a:bodyPr>
          <a:lstStyle>
            <a:lvl1pPr lvl="0" marR="64008" algn="r">
              <a:spcBef>
                <a:spcPts val="400"/>
              </a:spcBef>
              <a:spcAft>
                <a:spcPts val="0"/>
              </a:spcAft>
              <a:buSzPts val="1836"/>
              <a:buNone/>
              <a:defRPr>
                <a:solidFill>
                  <a:schemeClr val="dk2"/>
                </a:solidFill>
              </a:defRPr>
            </a:lvl1pPr>
            <a:lvl2pPr lvl="1" algn="ctr">
              <a:spcBef>
                <a:spcPts val="324"/>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spcBef>
                <a:spcPts val="350"/>
              </a:spcBef>
              <a:spcAft>
                <a:spcPts val="0"/>
              </a:spcAft>
              <a:buSzPts val="1800"/>
              <a:buNone/>
              <a:defRPr/>
            </a:lvl6pPr>
            <a:lvl7pPr lvl="6" algn="ctr">
              <a:spcBef>
                <a:spcPts val="350"/>
              </a:spcBef>
              <a:spcAft>
                <a:spcPts val="0"/>
              </a:spcAft>
              <a:buSzPts val="1800"/>
              <a:buNone/>
              <a:defRPr/>
            </a:lvl7pPr>
            <a:lvl8pPr lvl="7" algn="ctr">
              <a:spcBef>
                <a:spcPts val="350"/>
              </a:spcBef>
              <a:spcAft>
                <a:spcPts val="0"/>
              </a:spcAft>
              <a:buSzPts val="1800"/>
              <a:buNone/>
              <a:defRPr/>
            </a:lvl8pPr>
            <a:lvl9pPr lvl="8" algn="ctr">
              <a:spcBef>
                <a:spcPts val="350"/>
              </a:spcBef>
              <a:spcAft>
                <a:spcPts val="0"/>
              </a:spcAft>
              <a:buSzPts val="1800"/>
              <a:buNone/>
              <a:defRPr/>
            </a:lvl9pPr>
          </a:lstStyle>
          <a:p/>
        </p:txBody>
      </p:sp>
      <p:grpSp>
        <p:nvGrpSpPr>
          <p:cNvPr id="19" name="Google Shape;19;p34"/>
          <p:cNvGrpSpPr/>
          <p:nvPr/>
        </p:nvGrpSpPr>
        <p:grpSpPr>
          <a:xfrm>
            <a:off x="-3765" y="4953000"/>
            <a:ext cx="9147765" cy="1912088"/>
            <a:chOff x="-3765" y="4832896"/>
            <a:chExt cx="9147765" cy="2032192"/>
          </a:xfrm>
        </p:grpSpPr>
        <p:sp>
          <p:nvSpPr>
            <p:cNvPr id="20" name="Google Shape;20;p34"/>
            <p:cNvSpPr/>
            <p:nvPr/>
          </p:nvSpPr>
          <p:spPr>
            <a:xfrm>
              <a:off x="1687513" y="4832896"/>
              <a:ext cx="7456487" cy="518816"/>
            </a:xfrm>
            <a:custGeom>
              <a:rect b="b" l="l" r="r" t="t"/>
              <a:pathLst>
                <a:path extrusionOk="0" h="367" w="4697">
                  <a:moveTo>
                    <a:pt x="4697" y="0"/>
                  </a:moveTo>
                  <a:lnTo>
                    <a:pt x="4697" y="367"/>
                  </a:lnTo>
                  <a:lnTo>
                    <a:pt x="0" y="218"/>
                  </a:lnTo>
                  <a:lnTo>
                    <a:pt x="4697" y="0"/>
                  </a:lnTo>
                  <a:close/>
                </a:path>
              </a:pathLst>
            </a:custGeom>
            <a:solidFill>
              <a:srgbClr val="FF9CBB">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sp>
          <p:nvSpPr>
            <p:cNvPr id="21" name="Google Shape;21;p34"/>
            <p:cNvSpPr/>
            <p:nvPr/>
          </p:nvSpPr>
          <p:spPr>
            <a:xfrm>
              <a:off x="35443" y="5135526"/>
              <a:ext cx="9108557" cy="838200"/>
            </a:xfrm>
            <a:custGeom>
              <a:rect b="b" l="l" r="r" t="t"/>
              <a:pathLst>
                <a:path extrusionOk="0" h="528" w="5760">
                  <a:moveTo>
                    <a:pt x="0" y="0"/>
                  </a:moveTo>
                  <a:lnTo>
                    <a:pt x="5760" y="0"/>
                  </a:lnTo>
                  <a:lnTo>
                    <a:pt x="5760" y="528"/>
                  </a:lnTo>
                  <a:lnTo>
                    <a:pt x="48" y="0"/>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sp>
          <p:nvSpPr>
            <p:cNvPr id="22" name="Google Shape;22;p34"/>
            <p:cNvSpPr/>
            <p:nvPr/>
          </p:nvSpPr>
          <p:spPr>
            <a:xfrm>
              <a:off x="0" y="4883888"/>
              <a:ext cx="9144000" cy="1981200"/>
            </a:xfrm>
            <a:custGeom>
              <a:rect b="b" l="l" r="r" t="t"/>
              <a:pathLst>
                <a:path extrusionOk="0" h="1248" w="5760">
                  <a:moveTo>
                    <a:pt x="0" y="0"/>
                  </a:moveTo>
                  <a:lnTo>
                    <a:pt x="0" y="1248"/>
                  </a:lnTo>
                  <a:lnTo>
                    <a:pt x="5760" y="1248"/>
                  </a:lnTo>
                  <a:lnTo>
                    <a:pt x="5760" y="528"/>
                  </a:lnTo>
                  <a:lnTo>
                    <a:pt x="0" y="0"/>
                  </a:lnTo>
                  <a:close/>
                </a:path>
              </a:pathLst>
            </a:cu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cxnSp>
          <p:nvCxnSpPr>
            <p:cNvPr id="23" name="Google Shape;23;p34"/>
            <p:cNvCxnSpPr/>
            <p:nvPr/>
          </p:nvCxnSpPr>
          <p:spPr>
            <a:xfrm>
              <a:off x="-3765" y="4880373"/>
              <a:ext cx="9147765" cy="839943"/>
            </a:xfrm>
            <a:prstGeom prst="straightConnector1">
              <a:avLst/>
            </a:prstGeom>
            <a:noFill/>
            <a:ln cap="flat" cmpd="sng" w="12050">
              <a:solidFill>
                <a:srgbClr val="FF93B6"/>
              </a:solidFill>
              <a:prstDash val="solid"/>
              <a:miter lim="800000"/>
              <a:headEnd len="sm" w="sm" type="none"/>
              <a:tailEnd len="sm" w="sm" type="none"/>
            </a:ln>
          </p:spPr>
        </p:cxnSp>
      </p:grpSp>
      <p:sp>
        <p:nvSpPr>
          <p:cNvPr id="24" name="Google Shape;24;p34"/>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rgbClr val="FFE7ED"/>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4"/>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1000">
                <a:solidFill>
                  <a:srgbClr val="FFFFFF"/>
                </a:solidFill>
                <a:latin typeface="Cambria"/>
                <a:ea typeface="Cambria"/>
                <a:cs typeface="Cambria"/>
                <a:sym typeface="Cambria"/>
              </a:defRPr>
            </a:lvl1pPr>
            <a:lvl2pPr indent="0" lvl="1" marL="0" algn="r">
              <a:spcBef>
                <a:spcPts val="0"/>
              </a:spcBef>
              <a:buNone/>
              <a:defRPr b="0" sz="1000">
                <a:solidFill>
                  <a:srgbClr val="FFFFFF"/>
                </a:solidFill>
                <a:latin typeface="Cambria"/>
                <a:ea typeface="Cambria"/>
                <a:cs typeface="Cambria"/>
                <a:sym typeface="Cambria"/>
              </a:defRPr>
            </a:lvl2pPr>
            <a:lvl3pPr indent="0" lvl="2" marL="0" algn="r">
              <a:spcBef>
                <a:spcPts val="0"/>
              </a:spcBef>
              <a:buNone/>
              <a:defRPr b="0" sz="1000">
                <a:solidFill>
                  <a:srgbClr val="FFFFFF"/>
                </a:solidFill>
                <a:latin typeface="Cambria"/>
                <a:ea typeface="Cambria"/>
                <a:cs typeface="Cambria"/>
                <a:sym typeface="Cambria"/>
              </a:defRPr>
            </a:lvl3pPr>
            <a:lvl4pPr indent="0" lvl="3" marL="0" algn="r">
              <a:spcBef>
                <a:spcPts val="0"/>
              </a:spcBef>
              <a:buNone/>
              <a:defRPr b="0" sz="1000">
                <a:solidFill>
                  <a:srgbClr val="FFFFFF"/>
                </a:solidFill>
                <a:latin typeface="Cambria"/>
                <a:ea typeface="Cambria"/>
                <a:cs typeface="Cambria"/>
                <a:sym typeface="Cambria"/>
              </a:defRPr>
            </a:lvl4pPr>
            <a:lvl5pPr indent="0" lvl="4" marL="0" algn="r">
              <a:spcBef>
                <a:spcPts val="0"/>
              </a:spcBef>
              <a:buNone/>
              <a:defRPr b="0" sz="1000">
                <a:solidFill>
                  <a:srgbClr val="FFFFFF"/>
                </a:solidFill>
                <a:latin typeface="Cambria"/>
                <a:ea typeface="Cambria"/>
                <a:cs typeface="Cambria"/>
                <a:sym typeface="Cambria"/>
              </a:defRPr>
            </a:lvl5pPr>
            <a:lvl6pPr indent="0" lvl="5" marL="0" algn="r">
              <a:spcBef>
                <a:spcPts val="0"/>
              </a:spcBef>
              <a:buNone/>
              <a:defRPr b="0" sz="1000">
                <a:solidFill>
                  <a:srgbClr val="FFFFFF"/>
                </a:solidFill>
                <a:latin typeface="Cambria"/>
                <a:ea typeface="Cambria"/>
                <a:cs typeface="Cambria"/>
                <a:sym typeface="Cambria"/>
              </a:defRPr>
            </a:lvl6pPr>
            <a:lvl7pPr indent="0" lvl="6" marL="0" algn="r">
              <a:spcBef>
                <a:spcPts val="0"/>
              </a:spcBef>
              <a:buNone/>
              <a:defRPr b="0" sz="1000">
                <a:solidFill>
                  <a:srgbClr val="FFFFFF"/>
                </a:solidFill>
                <a:latin typeface="Cambria"/>
                <a:ea typeface="Cambria"/>
                <a:cs typeface="Cambria"/>
                <a:sym typeface="Cambria"/>
              </a:defRPr>
            </a:lvl7pPr>
            <a:lvl8pPr indent="0" lvl="7" marL="0" algn="r">
              <a:spcBef>
                <a:spcPts val="0"/>
              </a:spcBef>
              <a:buNone/>
              <a:defRPr b="0" sz="1000">
                <a:solidFill>
                  <a:srgbClr val="FFFFFF"/>
                </a:solidFill>
                <a:latin typeface="Cambria"/>
                <a:ea typeface="Cambria"/>
                <a:cs typeface="Cambria"/>
                <a:sym typeface="Cambria"/>
              </a:defRPr>
            </a:lvl8pPr>
            <a:lvl9pPr indent="0" lvl="8" marL="0" algn="r">
              <a:spcBef>
                <a:spcPts val="0"/>
              </a:spcBef>
              <a:buNone/>
              <a:defRPr b="0" sz="1000">
                <a:solidFill>
                  <a:srgbClr val="FFFFFF"/>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35"/>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29" name="Google Shape;29;p35"/>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5"/>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32" name="Google Shape;32;p3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gradFill>
          <a:gsLst>
            <a:gs pos="0">
              <a:srgbClr val="B1B1B1"/>
            </a:gs>
            <a:gs pos="40000">
              <a:srgbClr val="9E9E9E"/>
            </a:gs>
            <a:gs pos="100000">
              <a:schemeClr val="dk1"/>
            </a:gs>
          </a:gsLst>
          <a:path path="circle">
            <a:fillToRect b="100%" l="100%"/>
          </a:path>
          <a:tileRect r="-100%" t="-100%"/>
        </a:gradFill>
      </p:bgPr>
    </p:bg>
    <p:spTree>
      <p:nvGrpSpPr>
        <p:cNvPr id="33" name="Shape 33"/>
        <p:cNvGrpSpPr/>
        <p:nvPr/>
      </p:nvGrpSpPr>
      <p:grpSpPr>
        <a:xfrm>
          <a:off x="0" y="0"/>
          <a:ext cx="0" cy="0"/>
          <a:chOff x="0" y="0"/>
          <a:chExt cx="0" cy="0"/>
        </a:xfrm>
      </p:grpSpPr>
      <p:sp>
        <p:nvSpPr>
          <p:cNvPr id="34" name="Google Shape;34;p36"/>
          <p:cNvSpPr txBox="1"/>
          <p:nvPr>
            <p:ph type="title"/>
          </p:nvPr>
        </p:nvSpPr>
        <p:spPr>
          <a:xfrm>
            <a:off x="722376" y="1059712"/>
            <a:ext cx="7772400" cy="1828800"/>
          </a:xfrm>
          <a:prstGeom prst="rect">
            <a:avLst/>
          </a:prstGeom>
          <a:noFill/>
          <a:ln>
            <a:noFill/>
          </a:ln>
        </p:spPr>
        <p:txBody>
          <a:bodyPr anchorCtr="0" anchor="b" bIns="45700" lIns="91425" spcFirstLastPara="1" rIns="91425" wrap="square" tIns="45700">
            <a:normAutofit/>
          </a:bodyPr>
          <a:lstStyle>
            <a:lvl1pPr lvl="0" algn="r">
              <a:spcBef>
                <a:spcPts val="0"/>
              </a:spcBef>
              <a:spcAft>
                <a:spcPts val="0"/>
              </a:spcAft>
              <a:buClr>
                <a:schemeClr val="lt2"/>
              </a:buClr>
              <a:buSzPts val="4800"/>
              <a:buFont typeface="Calibri"/>
              <a:buNone/>
              <a:defRPr b="1" sz="48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6"/>
          <p:cNvSpPr txBox="1"/>
          <p:nvPr>
            <p:ph idx="1" type="body"/>
          </p:nvPr>
        </p:nvSpPr>
        <p:spPr>
          <a:xfrm>
            <a:off x="3922713" y="2931712"/>
            <a:ext cx="4572000" cy="1454888"/>
          </a:xfrm>
          <a:prstGeom prst="rect">
            <a:avLst/>
          </a:prstGeom>
          <a:noFill/>
          <a:ln>
            <a:noFill/>
          </a:ln>
        </p:spPr>
        <p:txBody>
          <a:bodyPr anchorCtr="0" anchor="t" bIns="45700" lIns="91425" spcFirstLastPara="1" rIns="91425" wrap="square" tIns="45700">
            <a:normAutofit/>
          </a:bodyPr>
          <a:lstStyle>
            <a:lvl1pPr indent="-228600" lvl="0" marL="457200" algn="l">
              <a:spcBef>
                <a:spcPts val="400"/>
              </a:spcBef>
              <a:spcAft>
                <a:spcPts val="0"/>
              </a:spcAft>
              <a:buSzPts val="1564"/>
              <a:buNone/>
              <a:defRPr sz="2300">
                <a:solidFill>
                  <a:schemeClr val="lt1"/>
                </a:solidFill>
              </a:defRPr>
            </a:lvl1pPr>
            <a:lvl2pPr indent="-228600" lvl="1" marL="914400" algn="l">
              <a:spcBef>
                <a:spcPts val="324"/>
              </a:spcBef>
              <a:spcAft>
                <a:spcPts val="0"/>
              </a:spcAft>
              <a:buSzPts val="1800"/>
              <a:buNone/>
              <a:defRPr sz="1800">
                <a:solidFill>
                  <a:schemeClr val="lt1"/>
                </a:solidFill>
              </a:defRPr>
            </a:lvl2pPr>
            <a:lvl3pPr indent="-228600" lvl="2" marL="1371600" algn="l">
              <a:spcBef>
                <a:spcPts val="350"/>
              </a:spcBef>
              <a:spcAft>
                <a:spcPts val="0"/>
              </a:spcAft>
              <a:buSzPts val="1600"/>
              <a:buNone/>
              <a:defRPr sz="1600">
                <a:solidFill>
                  <a:schemeClr val="lt1"/>
                </a:solidFill>
              </a:defRPr>
            </a:lvl3pPr>
            <a:lvl4pPr indent="-228600" lvl="3" marL="1828800" algn="l">
              <a:spcBef>
                <a:spcPts val="350"/>
              </a:spcBef>
              <a:spcAft>
                <a:spcPts val="0"/>
              </a:spcAft>
              <a:buSzPts val="1400"/>
              <a:buNone/>
              <a:defRPr sz="1400">
                <a:solidFill>
                  <a:schemeClr val="lt1"/>
                </a:solidFill>
              </a:defRPr>
            </a:lvl4pPr>
            <a:lvl5pPr indent="-228600" lvl="4" marL="2286000" algn="l">
              <a:spcBef>
                <a:spcPts val="350"/>
              </a:spcBef>
              <a:spcAft>
                <a:spcPts val="0"/>
              </a:spcAft>
              <a:buSzPts val="1400"/>
              <a:buNone/>
              <a:defRPr sz="1400">
                <a:solidFill>
                  <a:schemeClr val="lt1"/>
                </a:solidFill>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36" name="Google Shape;36;p36"/>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6"/>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6"/>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39" name="Google Shape;39;p36"/>
          <p:cNvSpPr/>
          <p:nvPr/>
        </p:nvSpPr>
        <p:spPr>
          <a:xfrm>
            <a:off x="3636680" y="3005472"/>
            <a:ext cx="182880" cy="228600"/>
          </a:xfrm>
          <a:prstGeom prst="chevron">
            <a:avLst>
              <a:gd fmla="val 50000" name="adj"/>
            </a:avLst>
          </a:prstGeom>
          <a:gradFill>
            <a:gsLst>
              <a:gs pos="0">
                <a:srgbClr val="DD186A"/>
              </a:gs>
              <a:gs pos="72000">
                <a:srgbClr val="FF4893"/>
              </a:gs>
              <a:gs pos="100000">
                <a:srgbClr val="FF77A8"/>
              </a:gs>
            </a:gsLst>
            <a:lin ang="16200000" scaled="0"/>
          </a:gradFill>
          <a:ln cap="rnd" cmpd="sng" w="9525">
            <a:solidFill>
              <a:srgbClr val="BA2866"/>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40" name="Google Shape;40;p36"/>
          <p:cNvSpPr/>
          <p:nvPr/>
        </p:nvSpPr>
        <p:spPr>
          <a:xfrm>
            <a:off x="3450264" y="3005472"/>
            <a:ext cx="182880" cy="228600"/>
          </a:xfrm>
          <a:prstGeom prst="chevron">
            <a:avLst>
              <a:gd fmla="val 50000" name="adj"/>
            </a:avLst>
          </a:prstGeom>
          <a:gradFill>
            <a:gsLst>
              <a:gs pos="0">
                <a:srgbClr val="DD186A"/>
              </a:gs>
              <a:gs pos="72000">
                <a:srgbClr val="FF4893"/>
              </a:gs>
              <a:gs pos="100000">
                <a:srgbClr val="FF77A8"/>
              </a:gs>
            </a:gsLst>
            <a:lin ang="16200000" scaled="0"/>
          </a:gradFill>
          <a:ln cap="rnd" cmpd="sng" w="9525">
            <a:solidFill>
              <a:srgbClr val="BA2866"/>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bg>
      <p:bgPr>
        <a:gradFill>
          <a:gsLst>
            <a:gs pos="0">
              <a:srgbClr val="B1B1B1"/>
            </a:gs>
            <a:gs pos="40000">
              <a:srgbClr val="9E9E9E"/>
            </a:gs>
            <a:gs pos="100000">
              <a:schemeClr val="dk1"/>
            </a:gs>
          </a:gsLst>
          <a:path path="circle">
            <a:fillToRect b="100%" l="100%"/>
          </a:path>
          <a:tileRect r="-100%" t="-100%"/>
        </a:gradFill>
      </p:bgPr>
    </p:bg>
    <p:spTree>
      <p:nvGrpSpPr>
        <p:cNvPr id="41" name="Shape 41"/>
        <p:cNvGrpSpPr/>
        <p:nvPr/>
      </p:nvGrpSpPr>
      <p:grpSpPr>
        <a:xfrm>
          <a:off x="0" y="0"/>
          <a:ext cx="0" cy="0"/>
          <a:chOff x="0" y="0"/>
          <a:chExt cx="0" cy="0"/>
        </a:xfrm>
      </p:grpSpPr>
      <p:sp>
        <p:nvSpPr>
          <p:cNvPr id="42" name="Google Shape;42;p37"/>
          <p:cNvSpPr txBox="1"/>
          <p:nvPr>
            <p:ph idx="1" type="body"/>
          </p:nvPr>
        </p:nvSpPr>
        <p:spPr>
          <a:xfrm>
            <a:off x="457200" y="1481328"/>
            <a:ext cx="4038600" cy="4525963"/>
          </a:xfrm>
          <a:prstGeom prst="rect">
            <a:avLst/>
          </a:prstGeom>
          <a:noFill/>
          <a:ln>
            <a:noFill/>
          </a:ln>
        </p:spPr>
        <p:txBody>
          <a:bodyPr anchorCtr="0" anchor="t" bIns="45700" lIns="91425" spcFirstLastPara="1" rIns="91425" wrap="square" tIns="45700">
            <a:normAutofit/>
          </a:bodyPr>
          <a:lstStyle>
            <a:lvl1pPr indent="-349504" lvl="0" marL="457200" algn="l">
              <a:spcBef>
                <a:spcPts val="400"/>
              </a:spcBef>
              <a:spcAft>
                <a:spcPts val="0"/>
              </a:spcAft>
              <a:buSzPts val="1904"/>
              <a:buChar char="🞂"/>
              <a:defRPr sz="2800"/>
            </a:lvl1pPr>
            <a:lvl2pPr indent="-381000" lvl="1" marL="914400" algn="l">
              <a:spcBef>
                <a:spcPts val="324"/>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3" name="Google Shape;43;p37"/>
          <p:cNvSpPr txBox="1"/>
          <p:nvPr>
            <p:ph idx="2" type="body"/>
          </p:nvPr>
        </p:nvSpPr>
        <p:spPr>
          <a:xfrm>
            <a:off x="4648200" y="1481328"/>
            <a:ext cx="4038600" cy="4525963"/>
          </a:xfrm>
          <a:prstGeom prst="rect">
            <a:avLst/>
          </a:prstGeom>
          <a:noFill/>
          <a:ln>
            <a:noFill/>
          </a:ln>
        </p:spPr>
        <p:txBody>
          <a:bodyPr anchorCtr="0" anchor="t" bIns="45700" lIns="91425" spcFirstLastPara="1" rIns="91425" wrap="square" tIns="45700">
            <a:normAutofit/>
          </a:bodyPr>
          <a:lstStyle>
            <a:lvl1pPr indent="-349504" lvl="0" marL="457200" algn="l">
              <a:spcBef>
                <a:spcPts val="400"/>
              </a:spcBef>
              <a:spcAft>
                <a:spcPts val="0"/>
              </a:spcAft>
              <a:buSzPts val="1904"/>
              <a:buChar char="🞂"/>
              <a:defRPr sz="2800"/>
            </a:lvl1pPr>
            <a:lvl2pPr indent="-381000" lvl="1" marL="914400" algn="l">
              <a:spcBef>
                <a:spcPts val="324"/>
              </a:spcBef>
              <a:spcAft>
                <a:spcPts val="0"/>
              </a:spcAft>
              <a:buSzPts val="2400"/>
              <a:buChar char="◦"/>
              <a:defRPr sz="2400"/>
            </a:lvl2pPr>
            <a:lvl3pPr indent="-355600" lvl="2" marL="1371600" algn="l">
              <a:spcBef>
                <a:spcPts val="350"/>
              </a:spcBef>
              <a:spcAft>
                <a:spcPts val="0"/>
              </a:spcAft>
              <a:buSzPts val="2000"/>
              <a:buChar char="●"/>
              <a:defRPr sz="2000"/>
            </a:lvl3pPr>
            <a:lvl4pPr indent="-342900" lvl="3" marL="1828800" algn="l">
              <a:spcBef>
                <a:spcPts val="350"/>
              </a:spcBef>
              <a:spcAft>
                <a:spcPts val="0"/>
              </a:spcAft>
              <a:buSzPts val="1800"/>
              <a:buChar char="●"/>
              <a:defRPr sz="1800"/>
            </a:lvl4pPr>
            <a:lvl5pPr indent="-342900" lvl="4" marL="2286000" algn="l">
              <a:spcBef>
                <a:spcPts val="350"/>
              </a:spcBef>
              <a:spcAft>
                <a:spcPts val="0"/>
              </a:spcAft>
              <a:buSzPts val="1800"/>
              <a:buChar char="●"/>
              <a:defRPr sz="18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44" name="Google Shape;44;p37"/>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7"/>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7"/>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7" name="Google Shape;47;p3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bg>
      <p:bgPr>
        <a:blipFill rotWithShape="1">
          <a:blip r:embed="rId2">
            <a:alphaModFix/>
          </a:blip>
          <a:tile algn="tl" flip="none" tx="0" sx="50000" ty="0" sy="50000"/>
        </a:blipFill>
      </p:bgPr>
    </p:bg>
    <p:spTree>
      <p:nvGrpSpPr>
        <p:cNvPr id="48" name="Shape 48"/>
        <p:cNvGrpSpPr/>
        <p:nvPr/>
      </p:nvGrpSpPr>
      <p:grpSpPr>
        <a:xfrm>
          <a:off x="0" y="0"/>
          <a:ext cx="0" cy="0"/>
          <a:chOff x="0" y="0"/>
          <a:chExt cx="0" cy="0"/>
        </a:xfrm>
      </p:grpSpPr>
      <p:sp>
        <p:nvSpPr>
          <p:cNvPr id="49" name="Google Shape;49;p38"/>
          <p:cNvSpPr txBox="1"/>
          <p:nvPr>
            <p:ph type="title"/>
          </p:nvPr>
        </p:nvSpPr>
        <p:spPr>
          <a:xfrm>
            <a:off x="457200" y="273050"/>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1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38"/>
          <p:cNvSpPr txBox="1"/>
          <p:nvPr>
            <p:ph idx="1" type="body"/>
          </p:nvPr>
        </p:nvSpPr>
        <p:spPr>
          <a:xfrm>
            <a:off x="457200" y="5410200"/>
            <a:ext cx="4040188"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rm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4"/>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1" name="Google Shape;51;p38"/>
          <p:cNvSpPr txBox="1"/>
          <p:nvPr>
            <p:ph idx="2" type="body"/>
          </p:nvPr>
        </p:nvSpPr>
        <p:spPr>
          <a:xfrm>
            <a:off x="4645026" y="5410200"/>
            <a:ext cx="4041775" cy="762000"/>
          </a:xfrm>
          <a:prstGeom prst="rect">
            <a:avLst/>
          </a:prstGeom>
          <a:solidFill>
            <a:schemeClr val="accent1"/>
          </a:solidFill>
          <a:ln cap="flat" cmpd="sng" w="9650">
            <a:solidFill>
              <a:schemeClr val="accent1"/>
            </a:solidFill>
            <a:prstDash val="solid"/>
            <a:miter lim="800000"/>
            <a:headEnd len="sm" w="sm" type="none"/>
            <a:tailEnd len="sm" w="sm" type="none"/>
          </a:ln>
        </p:spPr>
        <p:txBody>
          <a:bodyPr anchorCtr="0" anchor="ctr" bIns="45700" lIns="182875" spcFirstLastPara="1" rIns="91425" wrap="square" tIns="45700">
            <a:normAutofit/>
          </a:bodyPr>
          <a:lstStyle>
            <a:lvl1pPr indent="-228600" lvl="0" marL="457200" algn="l">
              <a:spcBef>
                <a:spcPts val="400"/>
              </a:spcBef>
              <a:spcAft>
                <a:spcPts val="0"/>
              </a:spcAft>
              <a:buSzPts val="1632"/>
              <a:buNone/>
              <a:defRPr b="0" sz="2400">
                <a:solidFill>
                  <a:schemeClr val="lt1"/>
                </a:solidFill>
              </a:defRPr>
            </a:lvl1pPr>
            <a:lvl2pPr indent="-228600" lvl="1" marL="914400" algn="l">
              <a:spcBef>
                <a:spcPts val="324"/>
              </a:spcBef>
              <a:spcAft>
                <a:spcPts val="0"/>
              </a:spcAft>
              <a:buSzPts val="2000"/>
              <a:buNone/>
              <a:defRPr b="1" sz="2000"/>
            </a:lvl2pPr>
            <a:lvl3pPr indent="-228600" lvl="2" marL="1371600" algn="l">
              <a:spcBef>
                <a:spcPts val="350"/>
              </a:spcBef>
              <a:spcAft>
                <a:spcPts val="0"/>
              </a:spcAft>
              <a:buSzPts val="1800"/>
              <a:buNone/>
              <a:defRPr b="1" sz="1800"/>
            </a:lvl3pPr>
            <a:lvl4pPr indent="-228600" lvl="3" marL="1828800" algn="l">
              <a:spcBef>
                <a:spcPts val="350"/>
              </a:spcBef>
              <a:spcAft>
                <a:spcPts val="0"/>
              </a:spcAft>
              <a:buSzPts val="1600"/>
              <a:buNone/>
              <a:defRPr b="1" sz="1600"/>
            </a:lvl4pPr>
            <a:lvl5pPr indent="-228600" lvl="4" marL="2286000" algn="l">
              <a:spcBef>
                <a:spcPts val="350"/>
              </a:spcBef>
              <a:spcAft>
                <a:spcPts val="0"/>
              </a:spcAft>
              <a:buSzPts val="1600"/>
              <a:buNone/>
              <a:defRPr b="1"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2" name="Google Shape;52;p38"/>
          <p:cNvSpPr txBox="1"/>
          <p:nvPr>
            <p:ph idx="3" type="body"/>
          </p:nvPr>
        </p:nvSpPr>
        <p:spPr>
          <a:xfrm>
            <a:off x="457200" y="1444294"/>
            <a:ext cx="4040188" cy="3941763"/>
          </a:xfrm>
          <a:prstGeom prst="rect">
            <a:avLst/>
          </a:prstGeom>
          <a:noFill/>
          <a:ln>
            <a:noFill/>
          </a:ln>
        </p:spPr>
        <p:txBody>
          <a:bodyPr anchorCtr="0" anchor="t" bIns="45700" lIns="91425" spcFirstLastPara="1" rIns="91425" wrap="square" tIns="45700">
            <a:normAutofit/>
          </a:bodyPr>
          <a:lstStyle>
            <a:lvl1pPr indent="-332232" lvl="0" marL="457200" algn="l">
              <a:spcBef>
                <a:spcPts val="400"/>
              </a:spcBef>
              <a:spcAft>
                <a:spcPts val="0"/>
              </a:spcAft>
              <a:buSzPts val="1632"/>
              <a:buChar char="🞂"/>
              <a:defRPr sz="2400"/>
            </a:lvl1pPr>
            <a:lvl2pPr indent="-355600" lvl="1" marL="914400" algn="l">
              <a:spcBef>
                <a:spcPts val="324"/>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3" name="Google Shape;53;p38"/>
          <p:cNvSpPr txBox="1"/>
          <p:nvPr>
            <p:ph idx="4" type="body"/>
          </p:nvPr>
        </p:nvSpPr>
        <p:spPr>
          <a:xfrm>
            <a:off x="4645025" y="1444294"/>
            <a:ext cx="4041775" cy="3941763"/>
          </a:xfrm>
          <a:prstGeom prst="rect">
            <a:avLst/>
          </a:prstGeom>
          <a:noFill/>
          <a:ln>
            <a:noFill/>
          </a:ln>
        </p:spPr>
        <p:txBody>
          <a:bodyPr anchorCtr="0" anchor="t" bIns="45700" lIns="91425" spcFirstLastPara="1" rIns="91425" wrap="square" tIns="45700">
            <a:normAutofit/>
          </a:bodyPr>
          <a:lstStyle>
            <a:lvl1pPr indent="-332232" lvl="0" marL="457200" algn="l">
              <a:spcBef>
                <a:spcPts val="0"/>
              </a:spcBef>
              <a:spcAft>
                <a:spcPts val="0"/>
              </a:spcAft>
              <a:buSzPts val="1632"/>
              <a:buChar char="🞂"/>
              <a:defRPr sz="2400"/>
            </a:lvl1pPr>
            <a:lvl2pPr indent="-355600" lvl="1" marL="914400" algn="l">
              <a:spcBef>
                <a:spcPts val="324"/>
              </a:spcBef>
              <a:spcAft>
                <a:spcPts val="0"/>
              </a:spcAft>
              <a:buSzPts val="2000"/>
              <a:buChar char="◦"/>
              <a:defRPr sz="2000"/>
            </a:lvl2pPr>
            <a:lvl3pPr indent="-342900" lvl="2" marL="1371600" algn="l">
              <a:spcBef>
                <a:spcPts val="350"/>
              </a:spcBef>
              <a:spcAft>
                <a:spcPts val="0"/>
              </a:spcAft>
              <a:buSzPts val="1800"/>
              <a:buChar char="●"/>
              <a:defRPr sz="1800"/>
            </a:lvl3pPr>
            <a:lvl4pPr indent="-330200" lvl="3" marL="1828800" algn="l">
              <a:spcBef>
                <a:spcPts val="350"/>
              </a:spcBef>
              <a:spcAft>
                <a:spcPts val="0"/>
              </a:spcAft>
              <a:buSzPts val="1600"/>
              <a:buChar char="●"/>
              <a:defRPr sz="1600"/>
            </a:lvl4pPr>
            <a:lvl5pPr indent="-330200" lvl="4" marL="2286000" algn="l">
              <a:spcBef>
                <a:spcPts val="350"/>
              </a:spcBef>
              <a:spcAft>
                <a:spcPts val="0"/>
              </a:spcAft>
              <a:buSzPts val="1600"/>
              <a:buChar char="●"/>
              <a:defRPr sz="16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54" name="Google Shape;54;p38"/>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38"/>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8"/>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gradFill>
          <a:gsLst>
            <a:gs pos="0">
              <a:srgbClr val="B1B1B1"/>
            </a:gs>
            <a:gs pos="40000">
              <a:srgbClr val="9E9E9E"/>
            </a:gs>
            <a:gs pos="100000">
              <a:schemeClr val="dk1"/>
            </a:gs>
          </a:gsLst>
          <a:path path="circle">
            <a:fillToRect b="100%" l="100%"/>
          </a:path>
          <a:tileRect r="-100%" t="-100%"/>
        </a:gradFill>
      </p:bgPr>
    </p:bg>
    <p:spTree>
      <p:nvGrpSpPr>
        <p:cNvPr id="57" name="Shape 57"/>
        <p:cNvGrpSpPr/>
        <p:nvPr/>
      </p:nvGrpSpPr>
      <p:grpSpPr>
        <a:xfrm>
          <a:off x="0" y="0"/>
          <a:ext cx="0" cy="0"/>
          <a:chOff x="0" y="0"/>
          <a:chExt cx="0" cy="0"/>
        </a:xfrm>
      </p:grpSpPr>
      <p:sp>
        <p:nvSpPr>
          <p:cNvPr id="58" name="Google Shape;58;p39"/>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9"/>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9"/>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1" name="Google Shape;61;p3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40"/>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0"/>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0"/>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bg>
      <p:bgPr>
        <a:blipFill rotWithShape="1">
          <a:blip r:embed="rId2">
            <a:alphaModFix/>
          </a:blip>
          <a:tile algn="tl" flip="none" tx="0" sx="50000" ty="0" sy="50000"/>
        </a:blipFill>
      </p:bgPr>
    </p:bg>
    <p:spTree>
      <p:nvGrpSpPr>
        <p:cNvPr id="66" name="Shape 66"/>
        <p:cNvGrpSpPr/>
        <p:nvPr/>
      </p:nvGrpSpPr>
      <p:grpSpPr>
        <a:xfrm>
          <a:off x="0" y="0"/>
          <a:ext cx="0" cy="0"/>
          <a:chOff x="0" y="0"/>
          <a:chExt cx="0" cy="0"/>
        </a:xfrm>
      </p:grpSpPr>
      <p:sp>
        <p:nvSpPr>
          <p:cNvPr id="67" name="Google Shape;67;p41"/>
          <p:cNvSpPr txBox="1"/>
          <p:nvPr>
            <p:ph type="title"/>
          </p:nvPr>
        </p:nvSpPr>
        <p:spPr>
          <a:xfrm>
            <a:off x="914400" y="4876800"/>
            <a:ext cx="7481776" cy="457200"/>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Clr>
                <a:schemeClr val="accent1"/>
              </a:buClr>
              <a:buSzPts val="2500"/>
              <a:buFont typeface="Calibri"/>
              <a:buNone/>
              <a:defRPr b="0" sz="25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41"/>
          <p:cNvSpPr txBox="1"/>
          <p:nvPr>
            <p:ph idx="1" type="body"/>
          </p:nvPr>
        </p:nvSpPr>
        <p:spPr>
          <a:xfrm>
            <a:off x="4419600" y="5355102"/>
            <a:ext cx="3974592" cy="914400"/>
          </a:xfrm>
          <a:prstGeom prst="rect">
            <a:avLst/>
          </a:prstGeom>
          <a:noFill/>
          <a:ln>
            <a:noFill/>
          </a:ln>
        </p:spPr>
        <p:txBody>
          <a:bodyPr anchorCtr="0" anchor="t" bIns="45700" lIns="91425" spcFirstLastPara="1" rIns="91425" wrap="square" tIns="45700">
            <a:normAutofit/>
          </a:bodyPr>
          <a:lstStyle>
            <a:lvl1pPr indent="-228600" lvl="0" marL="457200" algn="r">
              <a:spcBef>
                <a:spcPts val="400"/>
              </a:spcBef>
              <a:spcAft>
                <a:spcPts val="0"/>
              </a:spcAft>
              <a:buSzPts val="1088"/>
              <a:buNone/>
              <a:defRPr sz="1600"/>
            </a:lvl1pPr>
            <a:lvl2pPr indent="-228600" lvl="1" marL="914400" algn="l">
              <a:spcBef>
                <a:spcPts val="324"/>
              </a:spcBef>
              <a:spcAft>
                <a:spcPts val="0"/>
              </a:spcAft>
              <a:buSzPts val="1200"/>
              <a:buNone/>
              <a:defRPr sz="1200"/>
            </a:lvl2pPr>
            <a:lvl3pPr indent="-228600" lvl="2" marL="1371600" algn="l">
              <a:spcBef>
                <a:spcPts val="350"/>
              </a:spcBef>
              <a:spcAft>
                <a:spcPts val="0"/>
              </a:spcAft>
              <a:buSzPts val="1000"/>
              <a:buNone/>
              <a:defRPr sz="1000"/>
            </a:lvl3pPr>
            <a:lvl4pPr indent="-228600" lvl="3" marL="1828800" algn="l">
              <a:spcBef>
                <a:spcPts val="350"/>
              </a:spcBef>
              <a:spcAft>
                <a:spcPts val="0"/>
              </a:spcAft>
              <a:buSzPts val="900"/>
              <a:buNone/>
              <a:defRPr sz="900"/>
            </a:lvl4pPr>
            <a:lvl5pPr indent="-228600" lvl="4" marL="2286000" algn="l">
              <a:spcBef>
                <a:spcPts val="350"/>
              </a:spcBef>
              <a:spcAft>
                <a:spcPts val="0"/>
              </a:spcAft>
              <a:buSzPts val="900"/>
              <a:buNone/>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69" name="Google Shape;69;p41"/>
          <p:cNvSpPr txBox="1"/>
          <p:nvPr>
            <p:ph idx="2" type="body"/>
          </p:nvPr>
        </p:nvSpPr>
        <p:spPr>
          <a:xfrm>
            <a:off x="914400" y="274320"/>
            <a:ext cx="7479792" cy="4572000"/>
          </a:xfrm>
          <a:prstGeom prst="rect">
            <a:avLst/>
          </a:prstGeom>
          <a:noFill/>
          <a:ln>
            <a:noFill/>
          </a:ln>
        </p:spPr>
        <p:txBody>
          <a:bodyPr anchorCtr="0" anchor="t" bIns="45700" lIns="91425" spcFirstLastPara="1" rIns="91425" wrap="square" tIns="45700">
            <a:normAutofit/>
          </a:bodyPr>
          <a:lstStyle>
            <a:lvl1pPr indent="-366776" lvl="0" marL="457200" algn="l">
              <a:spcBef>
                <a:spcPts val="400"/>
              </a:spcBef>
              <a:spcAft>
                <a:spcPts val="0"/>
              </a:spcAft>
              <a:buSzPts val="2176"/>
              <a:buChar char="🞂"/>
              <a:defRPr sz="3200"/>
            </a:lvl1pPr>
            <a:lvl2pPr indent="-406400" lvl="1" marL="914400" algn="l">
              <a:spcBef>
                <a:spcPts val="324"/>
              </a:spcBef>
              <a:spcAft>
                <a:spcPts val="0"/>
              </a:spcAft>
              <a:buSzPts val="2800"/>
              <a:buChar char="◦"/>
              <a:defRPr sz="2800"/>
            </a:lvl2pPr>
            <a:lvl3pPr indent="-381000" lvl="2" marL="1371600" algn="l">
              <a:spcBef>
                <a:spcPts val="350"/>
              </a:spcBef>
              <a:spcAft>
                <a:spcPts val="0"/>
              </a:spcAft>
              <a:buSzPts val="2400"/>
              <a:buChar char="●"/>
              <a:defRPr sz="2400"/>
            </a:lvl3pPr>
            <a:lvl4pPr indent="-355600" lvl="3" marL="1828800" algn="l">
              <a:spcBef>
                <a:spcPts val="350"/>
              </a:spcBef>
              <a:spcAft>
                <a:spcPts val="0"/>
              </a:spcAft>
              <a:buSzPts val="2000"/>
              <a:buChar char="●"/>
              <a:defRPr sz="2000"/>
            </a:lvl4pPr>
            <a:lvl5pPr indent="-355600" lvl="4" marL="2286000" algn="l">
              <a:spcBef>
                <a:spcPts val="350"/>
              </a:spcBef>
              <a:spcAft>
                <a:spcPts val="0"/>
              </a:spcAft>
              <a:buSzPts val="2000"/>
              <a:buChar char="●"/>
              <a:defRPr sz="20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0" name="Google Shape;70;p41"/>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1"/>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1"/>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bg>
      <p:bgPr>
        <a:gradFill>
          <a:gsLst>
            <a:gs pos="0">
              <a:srgbClr val="B1B1B1"/>
            </a:gs>
            <a:gs pos="40000">
              <a:srgbClr val="9E9E9E"/>
            </a:gs>
            <a:gs pos="100000">
              <a:schemeClr val="dk1"/>
            </a:gs>
          </a:gsLst>
          <a:path path="circle">
            <a:fillToRect b="100%" l="100%"/>
          </a:path>
          <a:tileRect r="-100%" t="-100%"/>
        </a:gradFill>
      </p:bgPr>
    </p:bg>
    <p:spTree>
      <p:nvGrpSpPr>
        <p:cNvPr id="73" name="Shape 73"/>
        <p:cNvGrpSpPr/>
        <p:nvPr/>
      </p:nvGrpSpPr>
      <p:grpSpPr>
        <a:xfrm>
          <a:off x="0" y="0"/>
          <a:ext cx="0" cy="0"/>
          <a:chOff x="0" y="0"/>
          <a:chExt cx="0" cy="0"/>
        </a:xfrm>
      </p:grpSpPr>
      <p:sp>
        <p:nvSpPr>
          <p:cNvPr id="74" name="Google Shape;74;p42"/>
          <p:cNvSpPr txBox="1"/>
          <p:nvPr>
            <p:ph idx="1" type="body"/>
          </p:nvPr>
        </p:nvSpPr>
        <p:spPr>
          <a:xfrm>
            <a:off x="1141232" y="5443402"/>
            <a:ext cx="7162800" cy="648232"/>
          </a:xfrm>
          <a:prstGeom prst="rect">
            <a:avLst/>
          </a:prstGeom>
          <a:noFill/>
          <a:ln>
            <a:noFill/>
          </a:ln>
        </p:spPr>
        <p:txBody>
          <a:bodyPr anchorCtr="0" anchor="t" bIns="45700" lIns="91425" spcFirstLastPara="1" rIns="91425" wrap="square" tIns="0">
            <a:normAutofit/>
          </a:bodyPr>
          <a:lstStyle>
            <a:lvl1pPr indent="-228600" lvl="0" marL="457200" marR="18288" algn="r">
              <a:spcBef>
                <a:spcPts val="400"/>
              </a:spcBef>
              <a:spcAft>
                <a:spcPts val="0"/>
              </a:spcAft>
              <a:buSzPts val="952"/>
              <a:buNone/>
              <a:defRPr sz="1400"/>
            </a:lvl1pPr>
            <a:lvl2pPr indent="-304800" lvl="1" marL="914400" algn="l">
              <a:spcBef>
                <a:spcPts val="324"/>
              </a:spcBef>
              <a:spcAft>
                <a:spcPts val="0"/>
              </a:spcAft>
              <a:buSzPts val="1200"/>
              <a:buChar char="◦"/>
              <a:defRPr sz="1200"/>
            </a:lvl2pPr>
            <a:lvl3pPr indent="-292100" lvl="2" marL="1371600" algn="l">
              <a:spcBef>
                <a:spcPts val="350"/>
              </a:spcBef>
              <a:spcAft>
                <a:spcPts val="0"/>
              </a:spcAft>
              <a:buSzPts val="1000"/>
              <a:buChar char="●"/>
              <a:defRPr sz="1000"/>
            </a:lvl3pPr>
            <a:lvl4pPr indent="-285750" lvl="3" marL="1828800" algn="l">
              <a:spcBef>
                <a:spcPts val="350"/>
              </a:spcBef>
              <a:spcAft>
                <a:spcPts val="0"/>
              </a:spcAft>
              <a:buSzPts val="900"/>
              <a:buChar char="●"/>
              <a:defRPr sz="900"/>
            </a:lvl4pPr>
            <a:lvl5pPr indent="-285750" lvl="4" marL="2286000" algn="l">
              <a:spcBef>
                <a:spcPts val="350"/>
              </a:spcBef>
              <a:spcAft>
                <a:spcPts val="0"/>
              </a:spcAft>
              <a:buSzPts val="900"/>
              <a:buChar char="●"/>
              <a:defRPr sz="900"/>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75" name="Google Shape;75;p42"/>
          <p:cNvSpPr/>
          <p:nvPr>
            <p:ph idx="2" type="pic"/>
          </p:nvPr>
        </p:nvSpPr>
        <p:spPr>
          <a:xfrm>
            <a:off x="228600" y="189968"/>
            <a:ext cx="8686800" cy="4389120"/>
          </a:xfrm>
          <a:prstGeom prst="rect">
            <a:avLst/>
          </a:prstGeom>
          <a:solidFill>
            <a:schemeClr val="dk2"/>
          </a:solidFill>
          <a:ln cap="flat" cmpd="sng" w="9525">
            <a:solidFill>
              <a:schemeClr val="dk1"/>
            </a:solidFill>
            <a:prstDash val="solid"/>
            <a:round/>
            <a:headEnd len="sm" w="sm" type="none"/>
            <a:tailEnd len="sm" w="sm" type="none"/>
          </a:ln>
        </p:spPr>
      </p:sp>
      <p:sp>
        <p:nvSpPr>
          <p:cNvPr id="76" name="Google Shape;76;p42"/>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2"/>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2"/>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b="0" sz="1000">
                <a:solidFill>
                  <a:schemeClr val="lt1"/>
                </a:solidFill>
                <a:latin typeface="Cambria"/>
                <a:ea typeface="Cambria"/>
                <a:cs typeface="Cambria"/>
                <a:sym typeface="Cambria"/>
              </a:defRPr>
            </a:lvl1pPr>
            <a:lvl2pPr indent="0" lvl="1" marL="0" algn="r">
              <a:spcBef>
                <a:spcPts val="0"/>
              </a:spcBef>
              <a:buNone/>
              <a:defRPr b="0" sz="1000">
                <a:solidFill>
                  <a:schemeClr val="lt1"/>
                </a:solidFill>
                <a:latin typeface="Cambria"/>
                <a:ea typeface="Cambria"/>
                <a:cs typeface="Cambria"/>
                <a:sym typeface="Cambria"/>
              </a:defRPr>
            </a:lvl2pPr>
            <a:lvl3pPr indent="0" lvl="2" marL="0" algn="r">
              <a:spcBef>
                <a:spcPts val="0"/>
              </a:spcBef>
              <a:buNone/>
              <a:defRPr b="0" sz="1000">
                <a:solidFill>
                  <a:schemeClr val="lt1"/>
                </a:solidFill>
                <a:latin typeface="Cambria"/>
                <a:ea typeface="Cambria"/>
                <a:cs typeface="Cambria"/>
                <a:sym typeface="Cambria"/>
              </a:defRPr>
            </a:lvl3pPr>
            <a:lvl4pPr indent="0" lvl="3" marL="0" algn="r">
              <a:spcBef>
                <a:spcPts val="0"/>
              </a:spcBef>
              <a:buNone/>
              <a:defRPr b="0" sz="1000">
                <a:solidFill>
                  <a:schemeClr val="lt1"/>
                </a:solidFill>
                <a:latin typeface="Cambria"/>
                <a:ea typeface="Cambria"/>
                <a:cs typeface="Cambria"/>
                <a:sym typeface="Cambria"/>
              </a:defRPr>
            </a:lvl4pPr>
            <a:lvl5pPr indent="0" lvl="4" marL="0" algn="r">
              <a:spcBef>
                <a:spcPts val="0"/>
              </a:spcBef>
              <a:buNone/>
              <a:defRPr b="0" sz="1000">
                <a:solidFill>
                  <a:schemeClr val="lt1"/>
                </a:solidFill>
                <a:latin typeface="Cambria"/>
                <a:ea typeface="Cambria"/>
                <a:cs typeface="Cambria"/>
                <a:sym typeface="Cambria"/>
              </a:defRPr>
            </a:lvl5pPr>
            <a:lvl6pPr indent="0" lvl="5" marL="0" algn="r">
              <a:spcBef>
                <a:spcPts val="0"/>
              </a:spcBef>
              <a:buNone/>
              <a:defRPr b="0" sz="1000">
                <a:solidFill>
                  <a:schemeClr val="lt1"/>
                </a:solidFill>
                <a:latin typeface="Cambria"/>
                <a:ea typeface="Cambria"/>
                <a:cs typeface="Cambria"/>
                <a:sym typeface="Cambria"/>
              </a:defRPr>
            </a:lvl6pPr>
            <a:lvl7pPr indent="0" lvl="6" marL="0" algn="r">
              <a:spcBef>
                <a:spcPts val="0"/>
              </a:spcBef>
              <a:buNone/>
              <a:defRPr b="0" sz="1000">
                <a:solidFill>
                  <a:schemeClr val="lt1"/>
                </a:solidFill>
                <a:latin typeface="Cambria"/>
                <a:ea typeface="Cambria"/>
                <a:cs typeface="Cambria"/>
                <a:sym typeface="Cambria"/>
              </a:defRPr>
            </a:lvl7pPr>
            <a:lvl8pPr indent="0" lvl="7" marL="0" algn="r">
              <a:spcBef>
                <a:spcPts val="0"/>
              </a:spcBef>
              <a:buNone/>
              <a:defRPr b="0" sz="1000">
                <a:solidFill>
                  <a:schemeClr val="lt1"/>
                </a:solidFill>
                <a:latin typeface="Cambria"/>
                <a:ea typeface="Cambria"/>
                <a:cs typeface="Cambria"/>
                <a:sym typeface="Cambria"/>
              </a:defRPr>
            </a:lvl8pPr>
            <a:lvl9pPr indent="0" lvl="8" marL="0" algn="r">
              <a:spcBef>
                <a:spcPts val="0"/>
              </a:spcBef>
              <a:buNone/>
              <a:defRPr b="0" sz="1000">
                <a:solidFill>
                  <a:schemeClr val="lt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
        <p:nvSpPr>
          <p:cNvPr id="79" name="Google Shape;79;p42"/>
          <p:cNvSpPr txBox="1"/>
          <p:nvPr>
            <p:ph type="title"/>
          </p:nvPr>
        </p:nvSpPr>
        <p:spPr>
          <a:xfrm>
            <a:off x="228600" y="4865122"/>
            <a:ext cx="8075432" cy="562672"/>
          </a:xfrm>
          <a:prstGeom prst="rect">
            <a:avLst/>
          </a:prstGeom>
          <a:noFill/>
          <a:ln>
            <a:noFill/>
          </a:ln>
        </p:spPr>
        <p:txBody>
          <a:bodyPr anchorCtr="0" anchor="t" bIns="45700" lIns="91425" spcFirstLastPara="1" rIns="91425" wrap="square" tIns="45700">
            <a:normAutofit/>
          </a:bodyPr>
          <a:lstStyle>
            <a:lvl1pPr lvl="0" marR="0" algn="r">
              <a:spcBef>
                <a:spcPts val="0"/>
              </a:spcBef>
              <a:spcAft>
                <a:spcPts val="0"/>
              </a:spcAft>
              <a:buClr>
                <a:schemeClr val="accent1"/>
              </a:buClr>
              <a:buSzPts val="3000"/>
              <a:buFont typeface="Calibri"/>
              <a:buNone/>
              <a:defRPr b="0" sz="30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2"/>
          <p:cNvSpPr/>
          <p:nvPr/>
        </p:nvSpPr>
        <p:spPr>
          <a:xfrm>
            <a:off x="499273" y="5944936"/>
            <a:ext cx="4940624" cy="921076"/>
          </a:xfrm>
          <a:custGeom>
            <a:rect b="b" l="l" r="r" t="t"/>
            <a:pathLst>
              <a:path extrusionOk="0" h="337" w="7485">
                <a:moveTo>
                  <a:pt x="0" y="2"/>
                </a:moveTo>
                <a:lnTo>
                  <a:pt x="7485" y="337"/>
                </a:lnTo>
                <a:lnTo>
                  <a:pt x="5558" y="337"/>
                </a:lnTo>
                <a:lnTo>
                  <a:pt x="1" y="0"/>
                </a:lnTo>
              </a:path>
            </a:pathLst>
          </a:custGeom>
          <a:solidFill>
            <a:srgbClr val="FF9CBB">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81" name="Google Shape;81;p42"/>
          <p:cNvSpPr/>
          <p:nvPr/>
        </p:nvSpPr>
        <p:spPr>
          <a:xfrm>
            <a:off x="485717" y="5939011"/>
            <a:ext cx="3690451" cy="933450"/>
          </a:xfrm>
          <a:custGeom>
            <a:rect b="b" l="l" r="r" t="t"/>
            <a:pathLst>
              <a:path extrusionOk="0" h="588" w="5591">
                <a:moveTo>
                  <a:pt x="0" y="0"/>
                </a:moveTo>
                <a:lnTo>
                  <a:pt x="5591" y="585"/>
                </a:lnTo>
                <a:lnTo>
                  <a:pt x="4415" y="588"/>
                </a:lnTo>
                <a:lnTo>
                  <a:pt x="12" y="4"/>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82" name="Google Shape;82;p42"/>
          <p:cNvSpPr/>
          <p:nvPr/>
        </p:nvSpPr>
        <p:spPr>
          <a:xfrm>
            <a:off x="-6042" y="5791253"/>
            <a:ext cx="3402314" cy="1080868"/>
          </a:xfrm>
          <a:prstGeom prst="rtTriangle">
            <a:avLst/>
          </a:prstGeom>
          <a:blipFill rotWithShape="1">
            <a:blip r:embed="rId2">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cxnSp>
        <p:nvCxnSpPr>
          <p:cNvPr id="83" name="Google Shape;83;p42"/>
          <p:cNvCxnSpPr/>
          <p:nvPr/>
        </p:nvCxnSpPr>
        <p:spPr>
          <a:xfrm>
            <a:off x="-9237" y="5787738"/>
            <a:ext cx="3405509" cy="1084383"/>
          </a:xfrm>
          <a:prstGeom prst="straightConnector1">
            <a:avLst/>
          </a:prstGeom>
          <a:noFill/>
          <a:ln cap="flat" cmpd="sng" w="12050">
            <a:solidFill>
              <a:srgbClr val="FF93B6"/>
            </a:solidFill>
            <a:prstDash val="solid"/>
            <a:miter lim="800000"/>
            <a:headEnd len="sm" w="sm" type="none"/>
            <a:tailEnd len="sm" w="sm" type="none"/>
          </a:ln>
        </p:spPr>
      </p:cxnSp>
      <p:sp>
        <p:nvSpPr>
          <p:cNvPr id="84" name="Google Shape;84;p42"/>
          <p:cNvSpPr/>
          <p:nvPr/>
        </p:nvSpPr>
        <p:spPr>
          <a:xfrm>
            <a:off x="8664112" y="4988440"/>
            <a:ext cx="182880" cy="228600"/>
          </a:xfrm>
          <a:prstGeom prst="chevron">
            <a:avLst>
              <a:gd fmla="val 50000" name="adj"/>
            </a:avLst>
          </a:prstGeom>
          <a:gradFill>
            <a:gsLst>
              <a:gs pos="0">
                <a:srgbClr val="DD186A"/>
              </a:gs>
              <a:gs pos="72000">
                <a:srgbClr val="FF4893"/>
              </a:gs>
              <a:gs pos="100000">
                <a:srgbClr val="FF77A8"/>
              </a:gs>
            </a:gsLst>
            <a:lin ang="16200000" scaled="0"/>
          </a:gradFill>
          <a:ln cap="rnd" cmpd="sng" w="9525">
            <a:solidFill>
              <a:srgbClr val="BA2866"/>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
        <p:nvSpPr>
          <p:cNvPr id="85" name="Google Shape;85;p42"/>
          <p:cNvSpPr/>
          <p:nvPr/>
        </p:nvSpPr>
        <p:spPr>
          <a:xfrm>
            <a:off x="8477696" y="4988440"/>
            <a:ext cx="182880" cy="228600"/>
          </a:xfrm>
          <a:prstGeom prst="chevron">
            <a:avLst>
              <a:gd fmla="val 50000" name="adj"/>
            </a:avLst>
          </a:prstGeom>
          <a:gradFill>
            <a:gsLst>
              <a:gs pos="0">
                <a:srgbClr val="DD186A"/>
              </a:gs>
              <a:gs pos="72000">
                <a:srgbClr val="FF4893"/>
              </a:gs>
              <a:gs pos="100000">
                <a:srgbClr val="FF77A8"/>
              </a:gs>
            </a:gsLst>
            <a:lin ang="16200000" scaled="0"/>
          </a:gradFill>
          <a:ln cap="rnd" cmpd="sng" w="9525">
            <a:solidFill>
              <a:srgbClr val="BA2866"/>
            </a:solidFill>
            <a:prstDash val="solid"/>
            <a:round/>
            <a:headEnd len="sm" w="sm" type="none"/>
            <a:tailEnd len="sm" w="sm" type="none"/>
          </a:ln>
          <a:effectLst>
            <a:outerShdw blurRad="50800" dir="5400000" dist="25400">
              <a:srgbClr val="000000">
                <a:alpha val="45882"/>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mbria"/>
              <a:ea typeface="Cambria"/>
              <a:cs typeface="Cambria"/>
              <a:sym typeface="Cambria"/>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4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43"/>
          <p:cNvSpPr txBox="1"/>
          <p:nvPr>
            <p:ph idx="1" type="body"/>
          </p:nvPr>
        </p:nvSpPr>
        <p:spPr>
          <a:xfrm rot="5400000">
            <a:off x="2378965" y="-440435"/>
            <a:ext cx="4386071" cy="8229600"/>
          </a:xfrm>
          <a:prstGeom prst="rect">
            <a:avLst/>
          </a:prstGeom>
          <a:noFill/>
          <a:ln>
            <a:noFill/>
          </a:ln>
        </p:spPr>
        <p:txBody>
          <a:bodyPr anchorCtr="0" anchor="t" bIns="45700" lIns="91425" spcFirstLastPara="1" rIns="91425" wrap="square" tIns="45700">
            <a:normAutofit/>
          </a:bodyPr>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89" name="Google Shape;89;p43"/>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3"/>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3"/>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44"/>
          <p:cNvSpPr txBox="1"/>
          <p:nvPr>
            <p:ph type="title"/>
          </p:nvPr>
        </p:nvSpPr>
        <p:spPr>
          <a:xfrm rot="5400000">
            <a:off x="4936367" y="2182286"/>
            <a:ext cx="5592761" cy="177747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44"/>
          <p:cNvSpPr txBox="1"/>
          <p:nvPr>
            <p:ph idx="1" type="body"/>
          </p:nvPr>
        </p:nvSpPr>
        <p:spPr>
          <a:xfrm rot="5400000">
            <a:off x="823120" y="-91279"/>
            <a:ext cx="5592760" cy="6324600"/>
          </a:xfrm>
          <a:prstGeom prst="rect">
            <a:avLst/>
          </a:prstGeom>
          <a:noFill/>
          <a:ln>
            <a:noFill/>
          </a:ln>
        </p:spPr>
        <p:txBody>
          <a:bodyPr anchorCtr="0" anchor="t" bIns="45700" lIns="91425" spcFirstLastPara="1" rIns="91425" wrap="square" tIns="45700">
            <a:normAutofit/>
          </a:bodyPr>
          <a:lstStyle>
            <a:lvl1pPr indent="-306324" lvl="0" marL="457200" algn="l">
              <a:spcBef>
                <a:spcPts val="400"/>
              </a:spcBef>
              <a:spcAft>
                <a:spcPts val="0"/>
              </a:spcAft>
              <a:buSzPts val="1224"/>
              <a:buChar char="🞂"/>
              <a:defRPr/>
            </a:lvl1pPr>
            <a:lvl2pPr indent="-342900" lvl="1" marL="914400" algn="l">
              <a:spcBef>
                <a:spcPts val="324"/>
              </a:spcBef>
              <a:spcAft>
                <a:spcPts val="0"/>
              </a:spcAft>
              <a:buSzPts val="1800"/>
              <a:buChar char="◦"/>
              <a:defRPr/>
            </a:lvl2pPr>
            <a:lvl3pPr indent="-342900" lvl="2" marL="1371600" algn="l">
              <a:spcBef>
                <a:spcPts val="350"/>
              </a:spcBef>
              <a:spcAft>
                <a:spcPts val="0"/>
              </a:spcAft>
              <a:buSzPts val="1800"/>
              <a:buChar char="●"/>
              <a:defRPr/>
            </a:lvl3pPr>
            <a:lvl4pPr indent="-342900" lvl="3" marL="1828800" algn="l">
              <a:spcBef>
                <a:spcPts val="350"/>
              </a:spcBef>
              <a:spcAft>
                <a:spcPts val="0"/>
              </a:spcAft>
              <a:buSzPts val="1800"/>
              <a:buChar char="●"/>
              <a:defRPr/>
            </a:lvl4pPr>
            <a:lvl5pPr indent="-342900" lvl="4" marL="2286000" algn="l">
              <a:spcBef>
                <a:spcPts val="350"/>
              </a:spcBef>
              <a:spcAft>
                <a:spcPts val="0"/>
              </a:spcAft>
              <a:buSzPts val="1800"/>
              <a:buChar char="●"/>
              <a:defRPr/>
            </a:lvl5pPr>
            <a:lvl6pPr indent="-342900" lvl="5" marL="2743200" algn="l">
              <a:spcBef>
                <a:spcPts val="350"/>
              </a:spcBef>
              <a:spcAft>
                <a:spcPts val="0"/>
              </a:spcAft>
              <a:buSzPts val="1800"/>
              <a:buChar char="■"/>
              <a:defRPr/>
            </a:lvl6pPr>
            <a:lvl7pPr indent="-342900" lvl="6" marL="3200400" algn="l">
              <a:spcBef>
                <a:spcPts val="350"/>
              </a:spcBef>
              <a:spcAft>
                <a:spcPts val="0"/>
              </a:spcAft>
              <a:buSzPts val="1800"/>
              <a:buChar char="■"/>
              <a:defRPr/>
            </a:lvl7pPr>
            <a:lvl8pPr indent="-342900" lvl="7" marL="3657600" algn="l">
              <a:spcBef>
                <a:spcPts val="350"/>
              </a:spcBef>
              <a:spcAft>
                <a:spcPts val="0"/>
              </a:spcAft>
              <a:buSzPts val="1800"/>
              <a:buChar char="■"/>
              <a:defRPr/>
            </a:lvl8pPr>
            <a:lvl9pPr indent="-342900" lvl="8" marL="4114800" algn="l">
              <a:spcBef>
                <a:spcPts val="350"/>
              </a:spcBef>
              <a:spcAft>
                <a:spcPts val="0"/>
              </a:spcAft>
              <a:buSzPts val="1800"/>
              <a:buChar char="■"/>
              <a:defRPr/>
            </a:lvl9pPr>
          </a:lstStyle>
          <a:p/>
        </p:txBody>
      </p:sp>
      <p:sp>
        <p:nvSpPr>
          <p:cNvPr id="95" name="Google Shape;95;p44"/>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44"/>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4"/>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p:nvPr/>
        </p:nvSpPr>
        <p:spPr>
          <a:xfrm>
            <a:off x="499273" y="5944936"/>
            <a:ext cx="4940624" cy="921076"/>
          </a:xfrm>
          <a:custGeom>
            <a:rect b="b" l="l" r="r" t="t"/>
            <a:pathLst>
              <a:path extrusionOk="0" h="337" w="7485">
                <a:moveTo>
                  <a:pt x="0" y="2"/>
                </a:moveTo>
                <a:lnTo>
                  <a:pt x="7485" y="337"/>
                </a:lnTo>
                <a:lnTo>
                  <a:pt x="5558" y="337"/>
                </a:lnTo>
                <a:lnTo>
                  <a:pt x="1" y="0"/>
                </a:lnTo>
              </a:path>
            </a:pathLst>
          </a:custGeom>
          <a:solidFill>
            <a:srgbClr val="FF9CBB">
              <a:alpha val="40000"/>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sp>
        <p:nvSpPr>
          <p:cNvPr id="7" name="Google Shape;7;p33"/>
          <p:cNvSpPr/>
          <p:nvPr/>
        </p:nvSpPr>
        <p:spPr>
          <a:xfrm>
            <a:off x="485717" y="5939011"/>
            <a:ext cx="3690451" cy="933450"/>
          </a:xfrm>
          <a:custGeom>
            <a:rect b="b" l="l" r="r" t="t"/>
            <a:pathLst>
              <a:path extrusionOk="0" h="588" w="5591">
                <a:moveTo>
                  <a:pt x="0" y="0"/>
                </a:moveTo>
                <a:lnTo>
                  <a:pt x="5591" y="585"/>
                </a:lnTo>
                <a:lnTo>
                  <a:pt x="4415" y="588"/>
                </a:lnTo>
                <a:lnTo>
                  <a:pt x="12" y="4"/>
                </a:lnTo>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mbria"/>
              <a:ea typeface="Cambria"/>
              <a:cs typeface="Cambria"/>
              <a:sym typeface="Cambria"/>
            </a:endParaRPr>
          </a:p>
        </p:txBody>
      </p:sp>
      <p:sp>
        <p:nvSpPr>
          <p:cNvPr id="8" name="Google Shape;8;p33"/>
          <p:cNvSpPr/>
          <p:nvPr/>
        </p:nvSpPr>
        <p:spPr>
          <a:xfrm>
            <a:off x="-6042" y="5791253"/>
            <a:ext cx="3402314" cy="1080868"/>
          </a:xfrm>
          <a:prstGeom prst="rtTriangle">
            <a:avLst/>
          </a:prstGeom>
          <a:blipFill rotWithShape="1">
            <a:blip r:embed="rId1">
              <a:alphaModFix amt="50000"/>
            </a:blip>
            <a:tile algn="t" flip="none" tx="0" sx="50000" ty="0" sy="50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mbria"/>
              <a:ea typeface="Cambria"/>
              <a:cs typeface="Cambria"/>
              <a:sym typeface="Cambria"/>
            </a:endParaRPr>
          </a:p>
        </p:txBody>
      </p:sp>
      <p:cxnSp>
        <p:nvCxnSpPr>
          <p:cNvPr id="9" name="Google Shape;9;p33"/>
          <p:cNvCxnSpPr/>
          <p:nvPr/>
        </p:nvCxnSpPr>
        <p:spPr>
          <a:xfrm>
            <a:off x="-9237" y="5787738"/>
            <a:ext cx="3405509" cy="1084383"/>
          </a:xfrm>
          <a:prstGeom prst="straightConnector1">
            <a:avLst/>
          </a:prstGeom>
          <a:noFill/>
          <a:ln cap="flat" cmpd="sng" w="12050">
            <a:solidFill>
              <a:srgbClr val="FF93B6"/>
            </a:solidFill>
            <a:prstDash val="solid"/>
            <a:miter lim="800000"/>
            <a:headEnd len="sm" w="sm" type="none"/>
            <a:tailEnd len="sm" w="sm" type="none"/>
          </a:ln>
        </p:spPr>
      </p:cxnSp>
      <p:sp>
        <p:nvSpPr>
          <p:cNvPr id="10" name="Google Shape;10;p3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4100"/>
              <a:buFont typeface="Calibri"/>
              <a:buNone/>
              <a:defRPr b="1" i="0" sz="4100" u="none" cap="none" strike="noStrike">
                <a:solidFill>
                  <a:schemeClr val="dk2"/>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3"/>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lvl1pPr indent="-345186" lvl="0" marL="457200" marR="0" rtl="0" algn="l">
              <a:spcBef>
                <a:spcPts val="400"/>
              </a:spcBef>
              <a:spcAft>
                <a:spcPts val="0"/>
              </a:spcAft>
              <a:buClr>
                <a:schemeClr val="accent1"/>
              </a:buClr>
              <a:buSzPts val="1836"/>
              <a:buFont typeface="Noto Sans Symbols"/>
              <a:buChar char="🞂"/>
              <a:defRPr b="0" i="0" sz="2700" u="none" cap="none" strike="noStrike">
                <a:solidFill>
                  <a:schemeClr val="dk1"/>
                </a:solidFill>
                <a:latin typeface="Cambria"/>
                <a:ea typeface="Cambria"/>
                <a:cs typeface="Cambria"/>
                <a:sym typeface="Cambria"/>
              </a:defRPr>
            </a:lvl1pPr>
            <a:lvl2pPr indent="-374650" lvl="1" marL="914400" marR="0" rtl="0" algn="l">
              <a:spcBef>
                <a:spcPts val="324"/>
              </a:spcBef>
              <a:spcAft>
                <a:spcPts val="0"/>
              </a:spcAft>
              <a:buClr>
                <a:schemeClr val="accent1"/>
              </a:buClr>
              <a:buSzPts val="2300"/>
              <a:buFont typeface="Verdana"/>
              <a:buChar char="◦"/>
              <a:defRPr b="0" i="0" sz="2300" u="none" cap="none" strike="noStrike">
                <a:solidFill>
                  <a:schemeClr val="dk1"/>
                </a:solidFill>
                <a:latin typeface="Cambria"/>
                <a:ea typeface="Cambria"/>
                <a:cs typeface="Cambria"/>
                <a:sym typeface="Cambria"/>
              </a:defRPr>
            </a:lvl2pPr>
            <a:lvl3pPr indent="-361950" lvl="2" marL="1371600" marR="0" rtl="0" algn="l">
              <a:spcBef>
                <a:spcPts val="350"/>
              </a:spcBef>
              <a:spcAft>
                <a:spcPts val="0"/>
              </a:spcAft>
              <a:buClr>
                <a:schemeClr val="accent2"/>
              </a:buClr>
              <a:buSzPts val="2100"/>
              <a:buFont typeface="Noto Sans Symbols"/>
              <a:buChar char="●"/>
              <a:defRPr b="0" i="0" sz="2100" u="none" cap="none" strike="noStrike">
                <a:solidFill>
                  <a:schemeClr val="dk1"/>
                </a:solidFill>
                <a:latin typeface="Cambria"/>
                <a:ea typeface="Cambria"/>
                <a:cs typeface="Cambria"/>
                <a:sym typeface="Cambria"/>
              </a:defRPr>
            </a:lvl3pPr>
            <a:lvl4pPr indent="-349250" lvl="3" marL="1828800" marR="0" rtl="0" algn="l">
              <a:spcBef>
                <a:spcPts val="350"/>
              </a:spcBef>
              <a:spcAft>
                <a:spcPts val="0"/>
              </a:spcAft>
              <a:buClr>
                <a:schemeClr val="accent2"/>
              </a:buClr>
              <a:buSzPts val="1900"/>
              <a:buFont typeface="Noto Sans Symbols"/>
              <a:buChar char="●"/>
              <a:defRPr b="0" i="0" sz="1900" u="none" cap="none" strike="noStrike">
                <a:solidFill>
                  <a:schemeClr val="dk1"/>
                </a:solidFill>
                <a:latin typeface="Cambria"/>
                <a:ea typeface="Cambria"/>
                <a:cs typeface="Cambria"/>
                <a:sym typeface="Cambria"/>
              </a:defRPr>
            </a:lvl4pPr>
            <a:lvl5pPr indent="-342900" lvl="4" marL="2286000" marR="0" rtl="0" algn="l">
              <a:spcBef>
                <a:spcPts val="350"/>
              </a:spcBef>
              <a:spcAft>
                <a:spcPts val="0"/>
              </a:spcAft>
              <a:buClr>
                <a:schemeClr val="accent2"/>
              </a:buClr>
              <a:buSzPts val="1800"/>
              <a:buFont typeface="Noto Sans Symbols"/>
              <a:buChar char="●"/>
              <a:defRPr b="0" i="0" sz="1800" u="none" cap="none" strike="noStrike">
                <a:solidFill>
                  <a:schemeClr val="dk1"/>
                </a:solidFill>
                <a:latin typeface="Cambria"/>
                <a:ea typeface="Cambria"/>
                <a:cs typeface="Cambria"/>
                <a:sym typeface="Cambria"/>
              </a:defRPr>
            </a:lvl5pPr>
            <a:lvl6pPr indent="-342900" lvl="5" marL="2743200" marR="0" rtl="0" algn="l">
              <a:spcBef>
                <a:spcPts val="350"/>
              </a:spcBef>
              <a:spcAft>
                <a:spcPts val="0"/>
              </a:spcAft>
              <a:buClr>
                <a:schemeClr val="accent3"/>
              </a:buClr>
              <a:buSzPts val="1800"/>
              <a:buFont typeface="Noto Sans Symbols"/>
              <a:buChar char="■"/>
              <a:defRPr b="0" i="0" sz="1800" u="none" cap="none" strike="noStrike">
                <a:solidFill>
                  <a:schemeClr val="dk1"/>
                </a:solidFill>
                <a:latin typeface="Cambria"/>
                <a:ea typeface="Cambria"/>
                <a:cs typeface="Cambria"/>
                <a:sym typeface="Cambria"/>
              </a:defRPr>
            </a:lvl6pPr>
            <a:lvl7pPr indent="-330200" lvl="6" marL="32004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Cambria"/>
                <a:ea typeface="Cambria"/>
                <a:cs typeface="Cambria"/>
                <a:sym typeface="Cambria"/>
              </a:defRPr>
            </a:lvl7pPr>
            <a:lvl8pPr indent="-330200" lvl="7" marL="36576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Cambria"/>
                <a:ea typeface="Cambria"/>
                <a:cs typeface="Cambria"/>
                <a:sym typeface="Cambria"/>
              </a:defRPr>
            </a:lvl8pPr>
            <a:lvl9pPr indent="-330200" lvl="8" marL="4114800" marR="0" rtl="0" algn="l">
              <a:spcBef>
                <a:spcPts val="350"/>
              </a:spcBef>
              <a:spcAft>
                <a:spcPts val="0"/>
              </a:spcAft>
              <a:buClr>
                <a:schemeClr val="accent3"/>
              </a:buClr>
              <a:buSzPts val="1600"/>
              <a:buFont typeface="Noto Sans Symbols"/>
              <a:buChar char="■"/>
              <a:defRPr b="0" i="0" sz="1600" u="none" cap="none" strike="noStrike">
                <a:solidFill>
                  <a:schemeClr val="dk1"/>
                </a:solidFill>
                <a:latin typeface="Cambria"/>
                <a:ea typeface="Cambria"/>
                <a:cs typeface="Cambria"/>
                <a:sym typeface="Cambria"/>
              </a:defRPr>
            </a:lvl9pPr>
          </a:lstStyle>
          <a:p/>
        </p:txBody>
      </p:sp>
      <p:sp>
        <p:nvSpPr>
          <p:cNvPr id="12" name="Google Shape;12;p33"/>
          <p:cNvSpPr txBox="1"/>
          <p:nvPr>
            <p:ph idx="10" type="dt"/>
          </p:nvPr>
        </p:nvSpPr>
        <p:spPr>
          <a:xfrm>
            <a:off x="6727032" y="6407944"/>
            <a:ext cx="1920240" cy="36576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sz="1000">
                <a:solidFill>
                  <a:schemeClr val="dk1"/>
                </a:solidFill>
                <a:latin typeface="Cambria"/>
                <a:ea typeface="Cambria"/>
                <a:cs typeface="Cambria"/>
                <a:sym typeface="Cambria"/>
              </a:defRPr>
            </a:lvl1pPr>
            <a:lvl2pPr lvl="1"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2pPr>
            <a:lvl3pPr lvl="2"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3pPr>
            <a:lvl4pPr lvl="3"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4pPr>
            <a:lvl5pPr lvl="4"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5pPr>
            <a:lvl6pPr lvl="5"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6pPr>
            <a:lvl7pPr lvl="6"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7pPr>
            <a:lvl8pPr lvl="7"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8pPr>
            <a:lvl9pPr lvl="8"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9pPr>
          </a:lstStyle>
          <a:p/>
        </p:txBody>
      </p:sp>
      <p:sp>
        <p:nvSpPr>
          <p:cNvPr id="13" name="Google Shape;13;p33"/>
          <p:cNvSpPr txBox="1"/>
          <p:nvPr>
            <p:ph idx="11" type="ftr"/>
          </p:nvPr>
        </p:nvSpPr>
        <p:spPr>
          <a:xfrm>
            <a:off x="4380072" y="6407944"/>
            <a:ext cx="2350681" cy="365125"/>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sz="1000">
                <a:solidFill>
                  <a:schemeClr val="dk1"/>
                </a:solidFill>
                <a:latin typeface="Cambria"/>
                <a:ea typeface="Cambria"/>
                <a:cs typeface="Cambria"/>
                <a:sym typeface="Cambria"/>
              </a:defRPr>
            </a:lvl1pPr>
            <a:lvl2pPr lvl="1"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2pPr>
            <a:lvl3pPr lvl="2"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3pPr>
            <a:lvl4pPr lvl="3"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4pPr>
            <a:lvl5pPr lvl="4"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5pPr>
            <a:lvl6pPr lvl="5"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6pPr>
            <a:lvl7pPr lvl="6"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7pPr>
            <a:lvl8pPr lvl="7"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8pPr>
            <a:lvl9pPr lvl="8" marR="0" rtl="0" algn="l">
              <a:spcBef>
                <a:spcPts val="0"/>
              </a:spcBef>
              <a:spcAft>
                <a:spcPts val="0"/>
              </a:spcAft>
              <a:buSzPts val="1400"/>
              <a:buNone/>
              <a:defRPr b="0" i="0" sz="1800" u="none" cap="none" strike="noStrike">
                <a:solidFill>
                  <a:schemeClr val="dk1"/>
                </a:solidFill>
                <a:latin typeface="Cambria"/>
                <a:ea typeface="Cambria"/>
                <a:cs typeface="Cambria"/>
                <a:sym typeface="Cambria"/>
              </a:defRPr>
            </a:lvl9pPr>
          </a:lstStyle>
          <a:p/>
        </p:txBody>
      </p:sp>
      <p:sp>
        <p:nvSpPr>
          <p:cNvPr id="14" name="Google Shape;14;p33"/>
          <p:cNvSpPr txBox="1"/>
          <p:nvPr>
            <p:ph idx="12" type="sldNum"/>
          </p:nvPr>
        </p:nvSpPr>
        <p:spPr>
          <a:xfrm>
            <a:off x="8647272" y="6407944"/>
            <a:ext cx="365760" cy="3651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buNone/>
              <a:defRPr b="0" sz="1000" u="none">
                <a:solidFill>
                  <a:schemeClr val="dk1"/>
                </a:solidFill>
                <a:latin typeface="Cambria"/>
                <a:ea typeface="Cambria"/>
                <a:cs typeface="Cambria"/>
                <a:sym typeface="Cambria"/>
              </a:defRPr>
            </a:lvl1pPr>
            <a:lvl2pPr indent="0" lvl="1" marL="0" marR="0" rtl="0" algn="r">
              <a:spcBef>
                <a:spcPts val="0"/>
              </a:spcBef>
              <a:buNone/>
              <a:defRPr b="0" sz="1000" u="none">
                <a:solidFill>
                  <a:schemeClr val="dk1"/>
                </a:solidFill>
                <a:latin typeface="Cambria"/>
                <a:ea typeface="Cambria"/>
                <a:cs typeface="Cambria"/>
                <a:sym typeface="Cambria"/>
              </a:defRPr>
            </a:lvl2pPr>
            <a:lvl3pPr indent="0" lvl="2" marL="0" marR="0" rtl="0" algn="r">
              <a:spcBef>
                <a:spcPts val="0"/>
              </a:spcBef>
              <a:buNone/>
              <a:defRPr b="0" sz="1000" u="none">
                <a:solidFill>
                  <a:schemeClr val="dk1"/>
                </a:solidFill>
                <a:latin typeface="Cambria"/>
                <a:ea typeface="Cambria"/>
                <a:cs typeface="Cambria"/>
                <a:sym typeface="Cambria"/>
              </a:defRPr>
            </a:lvl3pPr>
            <a:lvl4pPr indent="0" lvl="3" marL="0" marR="0" rtl="0" algn="r">
              <a:spcBef>
                <a:spcPts val="0"/>
              </a:spcBef>
              <a:buNone/>
              <a:defRPr b="0" sz="1000" u="none">
                <a:solidFill>
                  <a:schemeClr val="dk1"/>
                </a:solidFill>
                <a:latin typeface="Cambria"/>
                <a:ea typeface="Cambria"/>
                <a:cs typeface="Cambria"/>
                <a:sym typeface="Cambria"/>
              </a:defRPr>
            </a:lvl4pPr>
            <a:lvl5pPr indent="0" lvl="4" marL="0" marR="0" rtl="0" algn="r">
              <a:spcBef>
                <a:spcPts val="0"/>
              </a:spcBef>
              <a:buNone/>
              <a:defRPr b="0" sz="1000" u="none">
                <a:solidFill>
                  <a:schemeClr val="dk1"/>
                </a:solidFill>
                <a:latin typeface="Cambria"/>
                <a:ea typeface="Cambria"/>
                <a:cs typeface="Cambria"/>
                <a:sym typeface="Cambria"/>
              </a:defRPr>
            </a:lvl5pPr>
            <a:lvl6pPr indent="0" lvl="5" marL="0" marR="0" rtl="0" algn="r">
              <a:spcBef>
                <a:spcPts val="0"/>
              </a:spcBef>
              <a:buNone/>
              <a:defRPr b="0" sz="1000" u="none">
                <a:solidFill>
                  <a:schemeClr val="dk1"/>
                </a:solidFill>
                <a:latin typeface="Cambria"/>
                <a:ea typeface="Cambria"/>
                <a:cs typeface="Cambria"/>
                <a:sym typeface="Cambria"/>
              </a:defRPr>
            </a:lvl6pPr>
            <a:lvl7pPr indent="0" lvl="6" marL="0" marR="0" rtl="0" algn="r">
              <a:spcBef>
                <a:spcPts val="0"/>
              </a:spcBef>
              <a:buNone/>
              <a:defRPr b="0" sz="1000" u="none">
                <a:solidFill>
                  <a:schemeClr val="dk1"/>
                </a:solidFill>
                <a:latin typeface="Cambria"/>
                <a:ea typeface="Cambria"/>
                <a:cs typeface="Cambria"/>
                <a:sym typeface="Cambria"/>
              </a:defRPr>
            </a:lvl7pPr>
            <a:lvl8pPr indent="0" lvl="7" marL="0" marR="0" rtl="0" algn="r">
              <a:spcBef>
                <a:spcPts val="0"/>
              </a:spcBef>
              <a:buNone/>
              <a:defRPr b="0" sz="1000" u="none">
                <a:solidFill>
                  <a:schemeClr val="dk1"/>
                </a:solidFill>
                <a:latin typeface="Cambria"/>
                <a:ea typeface="Cambria"/>
                <a:cs typeface="Cambria"/>
                <a:sym typeface="Cambria"/>
              </a:defRPr>
            </a:lvl8pPr>
            <a:lvl9pPr indent="0" lvl="8" marL="0" marR="0" rtl="0" algn="r">
              <a:spcBef>
                <a:spcPts val="0"/>
              </a:spcBef>
              <a:buNone/>
              <a:defRPr b="0" sz="1000" u="none">
                <a:solidFill>
                  <a:schemeClr val="dk1"/>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
          <p:cNvSpPr txBox="1"/>
          <p:nvPr>
            <p:ph type="ctrTitle"/>
          </p:nvPr>
        </p:nvSpPr>
        <p:spPr>
          <a:xfrm>
            <a:off x="685800" y="1752601"/>
            <a:ext cx="7772400" cy="1829761"/>
          </a:xfrm>
          <a:prstGeom prst="rect">
            <a:avLst/>
          </a:prstGeom>
          <a:noFill/>
          <a:ln>
            <a:noFill/>
          </a:ln>
        </p:spPr>
        <p:txBody>
          <a:bodyPr anchorCtr="0" anchor="b" bIns="45700" lIns="91425" spcFirstLastPara="1" rIns="91425" wrap="square" tIns="45700">
            <a:normAutofit/>
          </a:bodyPr>
          <a:lstStyle/>
          <a:p>
            <a:pPr indent="0" lvl="0" marL="0" rtl="0" algn="r">
              <a:spcBef>
                <a:spcPts val="0"/>
              </a:spcBef>
              <a:spcAft>
                <a:spcPts val="0"/>
              </a:spcAft>
              <a:buClr>
                <a:schemeClr val="dk2"/>
              </a:buClr>
              <a:buSzPts val="4800"/>
              <a:buFont typeface="Calibri"/>
              <a:buNone/>
            </a:pPr>
            <a:r>
              <a:rPr lang="en-US"/>
              <a:t>STRATEGIC MANAGEMENT </a:t>
            </a:r>
            <a:br>
              <a:rPr lang="en-US"/>
            </a:br>
            <a:r>
              <a:rPr lang="en-US"/>
              <a:t>BMA 404</a:t>
            </a:r>
            <a:endParaRPr/>
          </a:p>
        </p:txBody>
      </p:sp>
      <p:sp>
        <p:nvSpPr>
          <p:cNvPr id="103" name="Google Shape;103;p1"/>
          <p:cNvSpPr txBox="1"/>
          <p:nvPr>
            <p:ph idx="1" type="subTitle"/>
          </p:nvPr>
        </p:nvSpPr>
        <p:spPr>
          <a:xfrm>
            <a:off x="685800" y="3611607"/>
            <a:ext cx="7772400" cy="1199704"/>
          </a:xfrm>
          <a:prstGeom prst="rect">
            <a:avLst/>
          </a:prstGeom>
          <a:noFill/>
          <a:ln>
            <a:noFill/>
          </a:ln>
        </p:spPr>
        <p:txBody>
          <a:bodyPr anchorCtr="0" anchor="t" bIns="45700" lIns="45700" spcFirstLastPara="1" rIns="45700" wrap="square" tIns="45700">
            <a:normAutofit/>
          </a:bodyPr>
          <a:lstStyle/>
          <a:p>
            <a:pPr indent="0" lvl="0" marL="0" marR="64008" rtl="0" algn="r">
              <a:spcBef>
                <a:spcPts val="0"/>
              </a:spcBef>
              <a:spcAft>
                <a:spcPts val="0"/>
              </a:spcAft>
              <a:buSzPts val="1836"/>
              <a:buNone/>
            </a:pPr>
            <a:r>
              <a:rPr lang="en-US"/>
              <a:t>WEEK ONE: INTRODUCTION</a:t>
            </a:r>
            <a:endParaRPr/>
          </a:p>
          <a:p>
            <a:pPr indent="0" lvl="0" marL="0" marR="64008" rtl="0" algn="r">
              <a:spcBef>
                <a:spcPts val="400"/>
              </a:spcBef>
              <a:spcAft>
                <a:spcPts val="0"/>
              </a:spcAft>
              <a:buSzPts val="1836"/>
              <a:buNone/>
            </a:pPr>
            <a:r>
              <a:rPr lang="en-US"/>
              <a:t>BY Dr. Kahuthia Mwangi</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lang="en-US"/>
              <a:t>Learning Objectives</a:t>
            </a:r>
            <a:endParaRPr>
              <a:solidFill>
                <a:srgbClr val="FF0000"/>
              </a:solidFill>
            </a:endParaRPr>
          </a:p>
        </p:txBody>
      </p:sp>
      <p:sp>
        <p:nvSpPr>
          <p:cNvPr id="109" name="Google Shape;109;p2"/>
          <p:cNvSpPr txBox="1"/>
          <p:nvPr>
            <p:ph idx="1" type="body"/>
          </p:nvPr>
        </p:nvSpPr>
        <p:spPr>
          <a:xfrm>
            <a:off x="457200" y="1828800"/>
            <a:ext cx="8305800" cy="4267200"/>
          </a:xfrm>
          <a:prstGeom prst="rect">
            <a:avLst/>
          </a:prstGeom>
          <a:noFill/>
          <a:ln>
            <a:noFill/>
          </a:ln>
        </p:spPr>
        <p:txBody>
          <a:bodyPr anchorCtr="0" anchor="t" bIns="45700" lIns="91425" spcFirstLastPara="1" rIns="91425" wrap="square" tIns="45700">
            <a:normAutofit fontScale="85000" lnSpcReduction="10000"/>
          </a:bodyPr>
          <a:lstStyle/>
          <a:p>
            <a:pPr indent="-256032" lvl="0" marL="365760" rtl="0" algn="just">
              <a:lnSpc>
                <a:spcPct val="170000"/>
              </a:lnSpc>
              <a:spcBef>
                <a:spcPts val="0"/>
              </a:spcBef>
              <a:spcAft>
                <a:spcPts val="0"/>
              </a:spcAft>
              <a:buSzPct val="68000"/>
              <a:buChar char="🞂"/>
            </a:pPr>
            <a:r>
              <a:rPr lang="en-US" sz="3200"/>
              <a:t>Define strategy and strategic management </a:t>
            </a:r>
            <a:endParaRPr/>
          </a:p>
          <a:p>
            <a:pPr indent="-256032" lvl="0" marL="365760" rtl="0" algn="just">
              <a:lnSpc>
                <a:spcPct val="170000"/>
              </a:lnSpc>
              <a:spcBef>
                <a:spcPts val="400"/>
              </a:spcBef>
              <a:spcAft>
                <a:spcPts val="0"/>
              </a:spcAft>
              <a:buSzPct val="68000"/>
              <a:buChar char="🞂"/>
            </a:pPr>
            <a:r>
              <a:rPr lang="en-US" sz="3200"/>
              <a:t>Differentiate strategic management from any other type of management </a:t>
            </a:r>
            <a:endParaRPr/>
          </a:p>
          <a:p>
            <a:pPr indent="-256032" lvl="0" marL="365760" rtl="0" algn="just">
              <a:lnSpc>
                <a:spcPct val="170000"/>
              </a:lnSpc>
              <a:spcBef>
                <a:spcPts val="400"/>
              </a:spcBef>
              <a:spcAft>
                <a:spcPts val="0"/>
              </a:spcAft>
              <a:buSzPct val="68000"/>
              <a:buChar char="🞂"/>
            </a:pPr>
            <a:r>
              <a:rPr lang="en-US" sz="3200"/>
              <a:t>Highlight the importance of strategic management </a:t>
            </a:r>
            <a:endParaRPr/>
          </a:p>
          <a:p>
            <a:pPr indent="-256032" lvl="0" marL="365760" rtl="0" algn="just">
              <a:lnSpc>
                <a:spcPct val="170000"/>
              </a:lnSpc>
              <a:spcBef>
                <a:spcPts val="400"/>
              </a:spcBef>
              <a:spcAft>
                <a:spcPts val="0"/>
              </a:spcAft>
              <a:buSzPct val="68000"/>
              <a:buChar char="🞂"/>
            </a:pPr>
            <a:r>
              <a:rPr lang="en-US" sz="3200"/>
              <a:t>Distinguish the three levels of organization environments</a:t>
            </a:r>
            <a:endParaRPr/>
          </a:p>
          <a:p>
            <a:pPr indent="-156933" lvl="0" marL="365760" rtl="0" algn="l">
              <a:spcBef>
                <a:spcPts val="400"/>
              </a:spcBef>
              <a:spcAft>
                <a:spcPts val="0"/>
              </a:spcAft>
              <a:buSzPct val="68000"/>
              <a:buNone/>
            </a:pPr>
            <a:r>
              <a:t/>
            </a:r>
            <a:endParaRPr b="1">
              <a:solidFill>
                <a:srgbClr val="FF0000"/>
              </a:solidFill>
            </a:endParaRPr>
          </a:p>
          <a:p>
            <a:pPr indent="-156933" lvl="0" marL="365760" rtl="0" algn="l">
              <a:spcBef>
                <a:spcPts val="400"/>
              </a:spcBef>
              <a:spcAft>
                <a:spcPts val="0"/>
              </a:spcAft>
              <a:buSzPct val="68000"/>
              <a:buNone/>
            </a:pPr>
            <a:r>
              <a:t/>
            </a:r>
            <a:endParaRPr/>
          </a:p>
        </p:txBody>
      </p:sp>
    </p:spTree>
  </p:cSld>
  <p:clrMapOvr>
    <a:masterClrMapping/>
  </p:clrMapOvr>
  <p:transition spd="slow">
    <p:wipe dir="l"/>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xEl>
                                              <p:pRg end="0" st="0"/>
                                            </p:txEl>
                                          </p:spTgt>
                                        </p:tgtEl>
                                        <p:attrNameLst>
                                          <p:attrName>style.visibility</p:attrName>
                                        </p:attrNameLst>
                                      </p:cBhvr>
                                      <p:to>
                                        <p:strVal val="visible"/>
                                      </p:to>
                                    </p:set>
                                    <p:animEffect filter="fade" transition="in">
                                      <p:cBhvr>
                                        <p:cTn dur="1000"/>
                                        <p:tgtEl>
                                          <p:spTgt spid="10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xEl>
                                              <p:pRg end="1" st="1"/>
                                            </p:txEl>
                                          </p:spTgt>
                                        </p:tgtEl>
                                        <p:attrNameLst>
                                          <p:attrName>style.visibility</p:attrName>
                                        </p:attrNameLst>
                                      </p:cBhvr>
                                      <p:to>
                                        <p:strVal val="visible"/>
                                      </p:to>
                                    </p:set>
                                    <p:animEffect filter="fade" transition="in">
                                      <p:cBhvr>
                                        <p:cTn dur="1000"/>
                                        <p:tgtEl>
                                          <p:spTgt spid="109">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xEl>
                                              <p:pRg end="2" st="2"/>
                                            </p:txEl>
                                          </p:spTgt>
                                        </p:tgtEl>
                                        <p:attrNameLst>
                                          <p:attrName>style.visibility</p:attrName>
                                        </p:attrNameLst>
                                      </p:cBhvr>
                                      <p:to>
                                        <p:strVal val="visible"/>
                                      </p:to>
                                    </p:set>
                                    <p:animEffect filter="fade" transition="in">
                                      <p:cBhvr>
                                        <p:cTn dur="1000"/>
                                        <p:tgtEl>
                                          <p:spTgt spid="109">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xEl>
                                              <p:pRg end="3" st="3"/>
                                            </p:txEl>
                                          </p:spTgt>
                                        </p:tgtEl>
                                        <p:attrNameLst>
                                          <p:attrName>style.visibility</p:attrName>
                                        </p:attrNameLst>
                                      </p:cBhvr>
                                      <p:to>
                                        <p:strVal val="visible"/>
                                      </p:to>
                                    </p:set>
                                    <p:animEffect filter="fade" transition="in">
                                      <p:cBhvr>
                                        <p:cTn dur="1000"/>
                                        <p:tgtEl>
                                          <p:spTgt spid="109">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xEl>
                                              <p:pRg end="4" st="4"/>
                                            </p:txEl>
                                          </p:spTgt>
                                        </p:tgtEl>
                                        <p:attrNameLst>
                                          <p:attrName>style.visibility</p:attrName>
                                        </p:attrNameLst>
                                      </p:cBhvr>
                                      <p:to>
                                        <p:strVal val="visible"/>
                                      </p:to>
                                    </p:set>
                                    <p:animEffect filter="fade" transition="in">
                                      <p:cBhvr>
                                        <p:cTn dur="1000"/>
                                        <p:tgtEl>
                                          <p:spTgt spid="109">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xEl>
                                              <p:pRg end="5" st="5"/>
                                            </p:txEl>
                                          </p:spTgt>
                                        </p:tgtEl>
                                        <p:attrNameLst>
                                          <p:attrName>style.visibility</p:attrName>
                                        </p:attrNameLst>
                                      </p:cBhvr>
                                      <p:to>
                                        <p:strVal val="visible"/>
                                      </p:to>
                                    </p:set>
                                    <p:animEffect filter="fade" transition="in">
                                      <p:cBhvr>
                                        <p:cTn dur="1000"/>
                                        <p:tgtEl>
                                          <p:spTgt spid="109">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lang="en-US"/>
              <a:t>Learning Objectives</a:t>
            </a:r>
            <a:endParaRPr>
              <a:solidFill>
                <a:srgbClr val="FF0000"/>
              </a:solidFill>
            </a:endParaRPr>
          </a:p>
        </p:txBody>
      </p:sp>
      <p:sp>
        <p:nvSpPr>
          <p:cNvPr id="115" name="Google Shape;115;p3"/>
          <p:cNvSpPr txBox="1"/>
          <p:nvPr>
            <p:ph idx="1" type="body"/>
          </p:nvPr>
        </p:nvSpPr>
        <p:spPr>
          <a:xfrm>
            <a:off x="419100" y="1417638"/>
            <a:ext cx="8267700" cy="4449762"/>
          </a:xfrm>
          <a:prstGeom prst="rect">
            <a:avLst/>
          </a:prstGeom>
          <a:noFill/>
          <a:ln>
            <a:noFill/>
          </a:ln>
        </p:spPr>
        <p:txBody>
          <a:bodyPr anchorCtr="0" anchor="t" bIns="45700" lIns="91425" spcFirstLastPara="1" rIns="91425" wrap="square" tIns="45700">
            <a:normAutofit fontScale="77500" lnSpcReduction="20000"/>
          </a:bodyPr>
          <a:lstStyle/>
          <a:p>
            <a:pPr indent="-256032" lvl="0" marL="365760" rtl="0" algn="just">
              <a:lnSpc>
                <a:spcPct val="170000"/>
              </a:lnSpc>
              <a:spcBef>
                <a:spcPts val="0"/>
              </a:spcBef>
              <a:spcAft>
                <a:spcPts val="0"/>
              </a:spcAft>
              <a:buSzPct val="68000"/>
              <a:buChar char="🞂"/>
            </a:pPr>
            <a:r>
              <a:rPr lang="en-US" sz="3200"/>
              <a:t>Explain how to scan a given environment using the appropriate tool </a:t>
            </a:r>
            <a:endParaRPr/>
          </a:p>
          <a:p>
            <a:pPr indent="-256032" lvl="0" marL="365760" rtl="0" algn="just">
              <a:lnSpc>
                <a:spcPct val="170000"/>
              </a:lnSpc>
              <a:spcBef>
                <a:spcPts val="400"/>
              </a:spcBef>
              <a:spcAft>
                <a:spcPts val="0"/>
              </a:spcAft>
              <a:buSzPct val="68000"/>
              <a:buChar char="🞂"/>
            </a:pPr>
            <a:r>
              <a:rPr lang="en-US" sz="3200"/>
              <a:t>Distinguish the different levels for strategy formulation in organizations</a:t>
            </a:r>
            <a:endParaRPr/>
          </a:p>
          <a:p>
            <a:pPr indent="-256032" lvl="0" marL="365760" rtl="0" algn="just">
              <a:lnSpc>
                <a:spcPct val="170000"/>
              </a:lnSpc>
              <a:spcBef>
                <a:spcPts val="400"/>
              </a:spcBef>
              <a:spcAft>
                <a:spcPts val="0"/>
              </a:spcAft>
              <a:buSzPct val="68000"/>
              <a:buChar char="🞂"/>
            </a:pPr>
            <a:r>
              <a:rPr lang="en-US" sz="3200"/>
              <a:t>Discuss the stages involved in strategy implementation</a:t>
            </a:r>
            <a:endParaRPr/>
          </a:p>
          <a:p>
            <a:pPr indent="-256032" lvl="0" marL="365760" rtl="0" algn="just">
              <a:lnSpc>
                <a:spcPct val="170000"/>
              </a:lnSpc>
              <a:spcBef>
                <a:spcPts val="400"/>
              </a:spcBef>
              <a:spcAft>
                <a:spcPts val="0"/>
              </a:spcAft>
              <a:buSzPct val="68000"/>
              <a:buChar char="🞂"/>
            </a:pPr>
            <a:r>
              <a:rPr lang="en-US" sz="3200"/>
              <a:t>Explain the role of the leadership/management in the process of strategy implementation </a:t>
            </a:r>
            <a:endParaRPr/>
          </a:p>
          <a:p>
            <a:pPr indent="-148945" lvl="0" marL="365760" rtl="0" algn="just">
              <a:lnSpc>
                <a:spcPct val="170000"/>
              </a:lnSpc>
              <a:spcBef>
                <a:spcPts val="400"/>
              </a:spcBef>
              <a:spcAft>
                <a:spcPts val="0"/>
              </a:spcAft>
              <a:buSzPct val="68000"/>
              <a:buNone/>
            </a:pPr>
            <a:r>
              <a:t/>
            </a:r>
            <a:endParaRPr sz="3200"/>
          </a:p>
          <a:p>
            <a:pPr indent="-148945" lvl="0" marL="365760" rtl="0" algn="just">
              <a:spcBef>
                <a:spcPts val="400"/>
              </a:spcBef>
              <a:spcAft>
                <a:spcPts val="0"/>
              </a:spcAft>
              <a:buSzPct val="68000"/>
              <a:buNone/>
            </a:pPr>
            <a:r>
              <a:t/>
            </a:r>
            <a:endParaRPr sz="3200"/>
          </a:p>
          <a:p>
            <a:pPr indent="-165699" lvl="0" marL="365760" rtl="0" algn="just">
              <a:spcBef>
                <a:spcPts val="400"/>
              </a:spcBef>
              <a:spcAft>
                <a:spcPts val="0"/>
              </a:spcAft>
              <a:buSzPct val="68000"/>
              <a:buNone/>
            </a:pPr>
            <a:r>
              <a:t/>
            </a:r>
            <a:endParaRPr b="1">
              <a:solidFill>
                <a:srgbClr val="FF0000"/>
              </a:solidFill>
            </a:endParaRPr>
          </a:p>
          <a:p>
            <a:pPr indent="-165699" lvl="0" marL="365760" rtl="0" algn="just">
              <a:spcBef>
                <a:spcPts val="400"/>
              </a:spcBef>
              <a:spcAft>
                <a:spcPts val="0"/>
              </a:spcAft>
              <a:buSzPct val="68000"/>
              <a:buNone/>
            </a:pPr>
            <a:r>
              <a:t/>
            </a:r>
            <a:endParaRPr/>
          </a:p>
        </p:txBody>
      </p:sp>
    </p:spTree>
  </p:cSld>
  <p:clrMapOvr>
    <a:masterClrMapping/>
  </p:clrMapOvr>
  <p:transition spd="slow">
    <p:wipe dir="l"/>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5">
                                            <p:txEl>
                                              <p:pRg end="0" st="0"/>
                                            </p:txEl>
                                          </p:spTgt>
                                        </p:tgtEl>
                                        <p:attrNameLst>
                                          <p:attrName>style.visibility</p:attrName>
                                        </p:attrNameLst>
                                      </p:cBhvr>
                                      <p:to>
                                        <p:strVal val="visible"/>
                                      </p:to>
                                    </p:set>
                                    <p:animEffect filter="fade" transition="in">
                                      <p:cBhvr>
                                        <p:cTn dur="1000"/>
                                        <p:tgtEl>
                                          <p:spTgt spid="11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5">
                                            <p:txEl>
                                              <p:pRg end="1" st="1"/>
                                            </p:txEl>
                                          </p:spTgt>
                                        </p:tgtEl>
                                        <p:attrNameLst>
                                          <p:attrName>style.visibility</p:attrName>
                                        </p:attrNameLst>
                                      </p:cBhvr>
                                      <p:to>
                                        <p:strVal val="visible"/>
                                      </p:to>
                                    </p:set>
                                    <p:animEffect filter="fade" transition="in">
                                      <p:cBhvr>
                                        <p:cTn dur="1000"/>
                                        <p:tgtEl>
                                          <p:spTgt spid="11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5">
                                            <p:txEl>
                                              <p:pRg end="2" st="2"/>
                                            </p:txEl>
                                          </p:spTgt>
                                        </p:tgtEl>
                                        <p:attrNameLst>
                                          <p:attrName>style.visibility</p:attrName>
                                        </p:attrNameLst>
                                      </p:cBhvr>
                                      <p:to>
                                        <p:strVal val="visible"/>
                                      </p:to>
                                    </p:set>
                                    <p:animEffect filter="fade" transition="in">
                                      <p:cBhvr>
                                        <p:cTn dur="1000"/>
                                        <p:tgtEl>
                                          <p:spTgt spid="115">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5">
                                            <p:txEl>
                                              <p:pRg end="3" st="3"/>
                                            </p:txEl>
                                          </p:spTgt>
                                        </p:tgtEl>
                                        <p:attrNameLst>
                                          <p:attrName>style.visibility</p:attrName>
                                        </p:attrNameLst>
                                      </p:cBhvr>
                                      <p:to>
                                        <p:strVal val="visible"/>
                                      </p:to>
                                    </p:set>
                                    <p:animEffect filter="fade" transition="in">
                                      <p:cBhvr>
                                        <p:cTn dur="1000"/>
                                        <p:tgtEl>
                                          <p:spTgt spid="115">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5">
                                            <p:txEl>
                                              <p:pRg end="4" st="4"/>
                                            </p:txEl>
                                          </p:spTgt>
                                        </p:tgtEl>
                                        <p:attrNameLst>
                                          <p:attrName>style.visibility</p:attrName>
                                        </p:attrNameLst>
                                      </p:cBhvr>
                                      <p:to>
                                        <p:strVal val="visible"/>
                                      </p:to>
                                    </p:set>
                                    <p:animEffect filter="fade" transition="in">
                                      <p:cBhvr>
                                        <p:cTn dur="1000"/>
                                        <p:tgtEl>
                                          <p:spTgt spid="115">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5">
                                            <p:txEl>
                                              <p:pRg end="5" st="5"/>
                                            </p:txEl>
                                          </p:spTgt>
                                        </p:tgtEl>
                                        <p:attrNameLst>
                                          <p:attrName>style.visibility</p:attrName>
                                        </p:attrNameLst>
                                      </p:cBhvr>
                                      <p:to>
                                        <p:strVal val="visible"/>
                                      </p:to>
                                    </p:set>
                                    <p:animEffect filter="fade" transition="in">
                                      <p:cBhvr>
                                        <p:cTn dur="1000"/>
                                        <p:tgtEl>
                                          <p:spTgt spid="115">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5">
                                            <p:txEl>
                                              <p:pRg end="6" st="6"/>
                                            </p:txEl>
                                          </p:spTgt>
                                        </p:tgtEl>
                                        <p:attrNameLst>
                                          <p:attrName>style.visibility</p:attrName>
                                        </p:attrNameLst>
                                      </p:cBhvr>
                                      <p:to>
                                        <p:strVal val="visible"/>
                                      </p:to>
                                    </p:set>
                                    <p:animEffect filter="fade" transition="in">
                                      <p:cBhvr>
                                        <p:cTn dur="1000"/>
                                        <p:tgtEl>
                                          <p:spTgt spid="115">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5">
                                            <p:txEl>
                                              <p:pRg end="7" st="7"/>
                                            </p:txEl>
                                          </p:spTgt>
                                        </p:tgtEl>
                                        <p:attrNameLst>
                                          <p:attrName>style.visibility</p:attrName>
                                        </p:attrNameLst>
                                      </p:cBhvr>
                                      <p:to>
                                        <p:strVal val="visible"/>
                                      </p:to>
                                    </p:set>
                                    <p:animEffect filter="fade" transition="in">
                                      <p:cBhvr>
                                        <p:cTn dur="1000"/>
                                        <p:tgtEl>
                                          <p:spTgt spid="115">
                                            <p:txEl>
                                              <p:pRg end="7" st="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lang="en-US"/>
              <a:t>Learning Objectives</a:t>
            </a:r>
            <a:endParaRPr>
              <a:solidFill>
                <a:srgbClr val="FF0000"/>
              </a:solidFill>
            </a:endParaRPr>
          </a:p>
        </p:txBody>
      </p:sp>
      <p:sp>
        <p:nvSpPr>
          <p:cNvPr id="121" name="Google Shape;121;p4"/>
          <p:cNvSpPr txBox="1"/>
          <p:nvPr>
            <p:ph idx="1" type="body"/>
          </p:nvPr>
        </p:nvSpPr>
        <p:spPr>
          <a:xfrm>
            <a:off x="419100" y="1417638"/>
            <a:ext cx="8267700" cy="4449762"/>
          </a:xfrm>
          <a:prstGeom prst="rect">
            <a:avLst/>
          </a:prstGeom>
          <a:noFill/>
          <a:ln>
            <a:noFill/>
          </a:ln>
        </p:spPr>
        <p:txBody>
          <a:bodyPr anchorCtr="0" anchor="t" bIns="45700" lIns="91425" spcFirstLastPara="1" rIns="91425" wrap="square" tIns="45700">
            <a:normAutofit fontScale="92500" lnSpcReduction="20000"/>
          </a:bodyPr>
          <a:lstStyle/>
          <a:p>
            <a:pPr indent="-256032" lvl="0" marL="365760" rtl="0" algn="just">
              <a:lnSpc>
                <a:spcPct val="150000"/>
              </a:lnSpc>
              <a:spcBef>
                <a:spcPts val="0"/>
              </a:spcBef>
              <a:spcAft>
                <a:spcPts val="0"/>
              </a:spcAft>
              <a:buSzPct val="68000"/>
              <a:buChar char="🞂"/>
            </a:pPr>
            <a:r>
              <a:rPr lang="en-US" sz="3200"/>
              <a:t>Explain the importance of strategy evaluation </a:t>
            </a:r>
            <a:endParaRPr/>
          </a:p>
          <a:p>
            <a:pPr indent="-256032" lvl="0" marL="365760" rtl="0" algn="just">
              <a:lnSpc>
                <a:spcPct val="150000"/>
              </a:lnSpc>
              <a:spcBef>
                <a:spcPts val="400"/>
              </a:spcBef>
              <a:spcAft>
                <a:spcPts val="0"/>
              </a:spcAft>
              <a:buSzPct val="68000"/>
              <a:buChar char="🞂"/>
            </a:pPr>
            <a:r>
              <a:rPr lang="en-US" sz="3200"/>
              <a:t>Differentiate a strategic leadership from any other leadership </a:t>
            </a:r>
            <a:endParaRPr/>
          </a:p>
          <a:p>
            <a:pPr indent="-256032" lvl="0" marL="365760" rtl="0" algn="just">
              <a:lnSpc>
                <a:spcPct val="150000"/>
              </a:lnSpc>
              <a:spcBef>
                <a:spcPts val="400"/>
              </a:spcBef>
              <a:spcAft>
                <a:spcPts val="0"/>
              </a:spcAft>
              <a:buSzPct val="68000"/>
              <a:buChar char="🞂"/>
            </a:pPr>
            <a:r>
              <a:rPr lang="en-US" sz="3200"/>
              <a:t>Explain the importance of strategic leadership to organizations </a:t>
            </a:r>
            <a:endParaRPr sz="3200"/>
          </a:p>
          <a:p>
            <a:pPr indent="-256032" lvl="0" marL="365760" rtl="0" algn="just">
              <a:lnSpc>
                <a:spcPct val="150000"/>
              </a:lnSpc>
              <a:spcBef>
                <a:spcPts val="400"/>
              </a:spcBef>
              <a:spcAft>
                <a:spcPts val="0"/>
              </a:spcAft>
              <a:buSzPct val="68000"/>
              <a:buChar char="🞂"/>
            </a:pPr>
            <a:r>
              <a:rPr lang="en-US" sz="3200"/>
              <a:t>Distinguish strategic leaders from bosses and managers.</a:t>
            </a:r>
            <a:endParaRPr/>
          </a:p>
          <a:p>
            <a:pPr indent="-128219" lvl="0" marL="365760" rtl="0" algn="just">
              <a:lnSpc>
                <a:spcPct val="150000"/>
              </a:lnSpc>
              <a:spcBef>
                <a:spcPts val="400"/>
              </a:spcBef>
              <a:spcAft>
                <a:spcPts val="0"/>
              </a:spcAft>
              <a:buSzPct val="68000"/>
              <a:buNone/>
            </a:pPr>
            <a:r>
              <a:t/>
            </a:r>
            <a:endParaRPr sz="3200"/>
          </a:p>
          <a:p>
            <a:pPr indent="-128219" lvl="0" marL="365760" rtl="0" algn="just">
              <a:lnSpc>
                <a:spcPct val="170000"/>
              </a:lnSpc>
              <a:spcBef>
                <a:spcPts val="400"/>
              </a:spcBef>
              <a:spcAft>
                <a:spcPts val="0"/>
              </a:spcAft>
              <a:buSzPct val="68000"/>
              <a:buNone/>
            </a:pPr>
            <a:r>
              <a:t/>
            </a:r>
            <a:endParaRPr sz="3200"/>
          </a:p>
          <a:p>
            <a:pPr indent="-128219" lvl="0" marL="365760" rtl="0" algn="just">
              <a:spcBef>
                <a:spcPts val="400"/>
              </a:spcBef>
              <a:spcAft>
                <a:spcPts val="0"/>
              </a:spcAft>
              <a:buSzPct val="68000"/>
              <a:buNone/>
            </a:pPr>
            <a:r>
              <a:t/>
            </a:r>
            <a:endParaRPr sz="3200"/>
          </a:p>
          <a:p>
            <a:pPr indent="-148211" lvl="0" marL="365760" rtl="0" algn="just">
              <a:spcBef>
                <a:spcPts val="400"/>
              </a:spcBef>
              <a:spcAft>
                <a:spcPts val="0"/>
              </a:spcAft>
              <a:buSzPct val="68000"/>
              <a:buNone/>
            </a:pPr>
            <a:r>
              <a:t/>
            </a:r>
            <a:endParaRPr b="1">
              <a:solidFill>
                <a:srgbClr val="FF0000"/>
              </a:solidFill>
            </a:endParaRPr>
          </a:p>
          <a:p>
            <a:pPr indent="-148211" lvl="0" marL="365760" rtl="0" algn="just">
              <a:spcBef>
                <a:spcPts val="400"/>
              </a:spcBef>
              <a:spcAft>
                <a:spcPts val="0"/>
              </a:spcAft>
              <a:buSzPct val="68000"/>
              <a:buNone/>
            </a:pPr>
            <a:r>
              <a:t/>
            </a:r>
            <a:endParaRPr/>
          </a:p>
        </p:txBody>
      </p:sp>
    </p:spTree>
  </p:cSld>
  <p:clrMapOvr>
    <a:masterClrMapping/>
  </p:clrMapOvr>
  <p:transition spd="slow">
    <p:wipe dir="l"/>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xEl>
                                              <p:pRg end="0" st="0"/>
                                            </p:txEl>
                                          </p:spTgt>
                                        </p:tgtEl>
                                        <p:attrNameLst>
                                          <p:attrName>style.visibility</p:attrName>
                                        </p:attrNameLst>
                                      </p:cBhvr>
                                      <p:to>
                                        <p:strVal val="visible"/>
                                      </p:to>
                                    </p:set>
                                    <p:animEffect filter="fade" transition="in">
                                      <p:cBhvr>
                                        <p:cTn dur="1000"/>
                                        <p:tgtEl>
                                          <p:spTgt spid="12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xEl>
                                              <p:pRg end="1" st="1"/>
                                            </p:txEl>
                                          </p:spTgt>
                                        </p:tgtEl>
                                        <p:attrNameLst>
                                          <p:attrName>style.visibility</p:attrName>
                                        </p:attrNameLst>
                                      </p:cBhvr>
                                      <p:to>
                                        <p:strVal val="visible"/>
                                      </p:to>
                                    </p:set>
                                    <p:animEffect filter="fade" transition="in">
                                      <p:cBhvr>
                                        <p:cTn dur="1000"/>
                                        <p:tgtEl>
                                          <p:spTgt spid="12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xEl>
                                              <p:pRg end="2" st="2"/>
                                            </p:txEl>
                                          </p:spTgt>
                                        </p:tgtEl>
                                        <p:attrNameLst>
                                          <p:attrName>style.visibility</p:attrName>
                                        </p:attrNameLst>
                                      </p:cBhvr>
                                      <p:to>
                                        <p:strVal val="visible"/>
                                      </p:to>
                                    </p:set>
                                    <p:animEffect filter="fade" transition="in">
                                      <p:cBhvr>
                                        <p:cTn dur="1000"/>
                                        <p:tgtEl>
                                          <p:spTgt spid="121">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xEl>
                                              <p:pRg end="3" st="3"/>
                                            </p:txEl>
                                          </p:spTgt>
                                        </p:tgtEl>
                                        <p:attrNameLst>
                                          <p:attrName>style.visibility</p:attrName>
                                        </p:attrNameLst>
                                      </p:cBhvr>
                                      <p:to>
                                        <p:strVal val="visible"/>
                                      </p:to>
                                    </p:set>
                                    <p:animEffect filter="fade" transition="in">
                                      <p:cBhvr>
                                        <p:cTn dur="1000"/>
                                        <p:tgtEl>
                                          <p:spTgt spid="121">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xEl>
                                              <p:pRg end="4" st="4"/>
                                            </p:txEl>
                                          </p:spTgt>
                                        </p:tgtEl>
                                        <p:attrNameLst>
                                          <p:attrName>style.visibility</p:attrName>
                                        </p:attrNameLst>
                                      </p:cBhvr>
                                      <p:to>
                                        <p:strVal val="visible"/>
                                      </p:to>
                                    </p:set>
                                    <p:animEffect filter="fade" transition="in">
                                      <p:cBhvr>
                                        <p:cTn dur="1000"/>
                                        <p:tgtEl>
                                          <p:spTgt spid="121">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xEl>
                                              <p:pRg end="5" st="5"/>
                                            </p:txEl>
                                          </p:spTgt>
                                        </p:tgtEl>
                                        <p:attrNameLst>
                                          <p:attrName>style.visibility</p:attrName>
                                        </p:attrNameLst>
                                      </p:cBhvr>
                                      <p:to>
                                        <p:strVal val="visible"/>
                                      </p:to>
                                    </p:set>
                                    <p:animEffect filter="fade" transition="in">
                                      <p:cBhvr>
                                        <p:cTn dur="1000"/>
                                        <p:tgtEl>
                                          <p:spTgt spid="121">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xEl>
                                              <p:pRg end="6" st="6"/>
                                            </p:txEl>
                                          </p:spTgt>
                                        </p:tgtEl>
                                        <p:attrNameLst>
                                          <p:attrName>style.visibility</p:attrName>
                                        </p:attrNameLst>
                                      </p:cBhvr>
                                      <p:to>
                                        <p:strVal val="visible"/>
                                      </p:to>
                                    </p:set>
                                    <p:animEffect filter="fade" transition="in">
                                      <p:cBhvr>
                                        <p:cTn dur="1000"/>
                                        <p:tgtEl>
                                          <p:spTgt spid="121">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xEl>
                                              <p:pRg end="7" st="7"/>
                                            </p:txEl>
                                          </p:spTgt>
                                        </p:tgtEl>
                                        <p:attrNameLst>
                                          <p:attrName>style.visibility</p:attrName>
                                        </p:attrNameLst>
                                      </p:cBhvr>
                                      <p:to>
                                        <p:strVal val="visible"/>
                                      </p:to>
                                    </p:set>
                                    <p:animEffect filter="fade" transition="in">
                                      <p:cBhvr>
                                        <p:cTn dur="1000"/>
                                        <p:tgtEl>
                                          <p:spTgt spid="121">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xEl>
                                              <p:pRg end="8" st="8"/>
                                            </p:txEl>
                                          </p:spTgt>
                                        </p:tgtEl>
                                        <p:attrNameLst>
                                          <p:attrName>style.visibility</p:attrName>
                                        </p:attrNameLst>
                                      </p:cBhvr>
                                      <p:to>
                                        <p:strVal val="visible"/>
                                      </p:to>
                                    </p:set>
                                    <p:animEffect filter="fade" transition="in">
                                      <p:cBhvr>
                                        <p:cTn dur="1000"/>
                                        <p:tgtEl>
                                          <p:spTgt spid="121">
                                            <p:txEl>
                                              <p:pRg end="8" st="8"/>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lang="en-US"/>
              <a:t>INTRODUCTION</a:t>
            </a:r>
            <a:endParaRPr>
              <a:solidFill>
                <a:srgbClr val="FF0000"/>
              </a:solidFill>
            </a:endParaRPr>
          </a:p>
        </p:txBody>
      </p:sp>
      <p:sp>
        <p:nvSpPr>
          <p:cNvPr id="127" name="Google Shape;127;p5"/>
          <p:cNvSpPr txBox="1"/>
          <p:nvPr>
            <p:ph idx="1" type="body"/>
          </p:nvPr>
        </p:nvSpPr>
        <p:spPr>
          <a:xfrm>
            <a:off x="419100" y="1417638"/>
            <a:ext cx="8267700" cy="4449762"/>
          </a:xfrm>
          <a:prstGeom prst="rect">
            <a:avLst/>
          </a:prstGeom>
          <a:noFill/>
          <a:ln>
            <a:noFill/>
          </a:ln>
        </p:spPr>
        <p:txBody>
          <a:bodyPr anchorCtr="0" anchor="t" bIns="45700" lIns="91425" spcFirstLastPara="1" rIns="91425" wrap="square" tIns="45700">
            <a:normAutofit fontScale="85000" lnSpcReduction="10000"/>
          </a:bodyPr>
          <a:lstStyle/>
          <a:p>
            <a:pPr indent="-256032" lvl="0" marL="365760" rtl="0" algn="just">
              <a:lnSpc>
                <a:spcPct val="150000"/>
              </a:lnSpc>
              <a:spcBef>
                <a:spcPts val="0"/>
              </a:spcBef>
              <a:spcAft>
                <a:spcPts val="0"/>
              </a:spcAft>
              <a:buSzPct val="68000"/>
              <a:buChar char="🞂"/>
            </a:pPr>
            <a:r>
              <a:rPr lang="en-US" sz="3200"/>
              <a:t>Welcome to the Introduction to strategic management.</a:t>
            </a:r>
            <a:endParaRPr/>
          </a:p>
          <a:p>
            <a:pPr indent="-256032" lvl="0" marL="365760" rtl="0" algn="just">
              <a:lnSpc>
                <a:spcPct val="150000"/>
              </a:lnSpc>
              <a:spcBef>
                <a:spcPts val="400"/>
              </a:spcBef>
              <a:spcAft>
                <a:spcPts val="0"/>
              </a:spcAft>
              <a:buSzPct val="68000"/>
              <a:buChar char="🞂"/>
            </a:pPr>
            <a:r>
              <a:rPr lang="en-US" sz="3200"/>
              <a:t>This will be presented in </a:t>
            </a:r>
            <a:r>
              <a:rPr b="1" lang="en-US" sz="3200"/>
              <a:t>two parts </a:t>
            </a:r>
            <a:r>
              <a:rPr lang="en-US" sz="3200"/>
              <a:t>as follow: </a:t>
            </a:r>
            <a:endParaRPr/>
          </a:p>
          <a:p>
            <a:pPr indent="0" lvl="0" marL="109728" rtl="0" algn="just">
              <a:lnSpc>
                <a:spcPct val="150000"/>
              </a:lnSpc>
              <a:spcBef>
                <a:spcPts val="400"/>
              </a:spcBef>
              <a:spcAft>
                <a:spcPts val="0"/>
              </a:spcAft>
              <a:buSzPct val="68000"/>
              <a:buNone/>
            </a:pPr>
            <a:r>
              <a:rPr b="1" lang="en-US" sz="3200"/>
              <a:t>Part one </a:t>
            </a:r>
            <a:r>
              <a:rPr lang="en-US" sz="3200"/>
              <a:t>will look at:</a:t>
            </a:r>
            <a:endParaRPr/>
          </a:p>
          <a:p>
            <a:pPr indent="-256032" lvl="0" marL="365760" rtl="0" algn="just">
              <a:lnSpc>
                <a:spcPct val="150000"/>
              </a:lnSpc>
              <a:spcBef>
                <a:spcPts val="400"/>
              </a:spcBef>
              <a:spcAft>
                <a:spcPts val="0"/>
              </a:spcAft>
              <a:buSzPct val="68000"/>
              <a:buFont typeface="Noto Sans Symbols"/>
              <a:buChar char="❖"/>
            </a:pPr>
            <a:r>
              <a:rPr lang="en-US" sz="3200"/>
              <a:t>Key  definitions; </a:t>
            </a:r>
            <a:endParaRPr/>
          </a:p>
          <a:p>
            <a:pPr indent="-256032" lvl="0" marL="365760" rtl="0" algn="just">
              <a:lnSpc>
                <a:spcPct val="150000"/>
              </a:lnSpc>
              <a:spcBef>
                <a:spcPts val="400"/>
              </a:spcBef>
              <a:spcAft>
                <a:spcPts val="0"/>
              </a:spcAft>
              <a:buSzPct val="68000"/>
              <a:buFont typeface="Noto Sans Symbols"/>
              <a:buChar char="❖"/>
            </a:pPr>
            <a:r>
              <a:rPr lang="en-US" sz="3200"/>
              <a:t>Some  Critical tasks of strategic management; </a:t>
            </a:r>
            <a:endParaRPr sz="3200"/>
          </a:p>
          <a:p>
            <a:pPr indent="-256032" lvl="0" marL="365760" rtl="0" algn="just">
              <a:lnSpc>
                <a:spcPct val="150000"/>
              </a:lnSpc>
              <a:spcBef>
                <a:spcPts val="400"/>
              </a:spcBef>
              <a:spcAft>
                <a:spcPts val="0"/>
              </a:spcAft>
              <a:buSzPct val="68000"/>
              <a:buFont typeface="Noto Sans Symbols"/>
              <a:buChar char="❖"/>
            </a:pPr>
            <a:r>
              <a:rPr lang="en-US" sz="3200"/>
              <a:t> Dimensions of Strategic Decisions</a:t>
            </a:r>
            <a:endParaRPr/>
          </a:p>
          <a:p>
            <a:pPr indent="0" lvl="0" marL="109728" rtl="0" algn="just">
              <a:lnSpc>
                <a:spcPct val="150000"/>
              </a:lnSpc>
              <a:spcBef>
                <a:spcPts val="400"/>
              </a:spcBef>
              <a:spcAft>
                <a:spcPts val="0"/>
              </a:spcAft>
              <a:buSzPct val="68000"/>
              <a:buNone/>
            </a:pPr>
            <a:r>
              <a:t/>
            </a:r>
            <a:endParaRPr sz="3200"/>
          </a:p>
          <a:p>
            <a:pPr indent="-138582" lvl="0" marL="365760" rtl="0" algn="just">
              <a:lnSpc>
                <a:spcPct val="150000"/>
              </a:lnSpc>
              <a:spcBef>
                <a:spcPts val="400"/>
              </a:spcBef>
              <a:spcAft>
                <a:spcPts val="0"/>
              </a:spcAft>
              <a:buSzPct val="68000"/>
              <a:buNone/>
            </a:pPr>
            <a:r>
              <a:t/>
            </a:r>
            <a:endParaRPr sz="3200"/>
          </a:p>
          <a:p>
            <a:pPr indent="-138582" lvl="0" marL="365760" rtl="0" algn="just">
              <a:lnSpc>
                <a:spcPct val="170000"/>
              </a:lnSpc>
              <a:spcBef>
                <a:spcPts val="400"/>
              </a:spcBef>
              <a:spcAft>
                <a:spcPts val="0"/>
              </a:spcAft>
              <a:buSzPct val="68000"/>
              <a:buNone/>
            </a:pPr>
            <a:r>
              <a:t/>
            </a:r>
            <a:endParaRPr sz="3200"/>
          </a:p>
          <a:p>
            <a:pPr indent="-138582" lvl="0" marL="365760" rtl="0" algn="just">
              <a:spcBef>
                <a:spcPts val="400"/>
              </a:spcBef>
              <a:spcAft>
                <a:spcPts val="0"/>
              </a:spcAft>
              <a:buSzPct val="68000"/>
              <a:buNone/>
            </a:pPr>
            <a:r>
              <a:t/>
            </a:r>
            <a:endParaRPr sz="3200"/>
          </a:p>
          <a:p>
            <a:pPr indent="-156933" lvl="0" marL="365760" rtl="0" algn="just">
              <a:spcBef>
                <a:spcPts val="400"/>
              </a:spcBef>
              <a:spcAft>
                <a:spcPts val="0"/>
              </a:spcAft>
              <a:buSzPct val="68000"/>
              <a:buNone/>
            </a:pPr>
            <a:r>
              <a:t/>
            </a:r>
            <a:endParaRPr b="1">
              <a:solidFill>
                <a:srgbClr val="FF0000"/>
              </a:solidFill>
            </a:endParaRPr>
          </a:p>
          <a:p>
            <a:pPr indent="-156933" lvl="0" marL="365760" rtl="0" algn="just">
              <a:spcBef>
                <a:spcPts val="400"/>
              </a:spcBef>
              <a:spcAft>
                <a:spcPts val="0"/>
              </a:spcAft>
              <a:buSzPct val="68000"/>
              <a:buNone/>
            </a:pPr>
            <a:r>
              <a:t/>
            </a:r>
            <a:endParaRPr/>
          </a:p>
        </p:txBody>
      </p:sp>
    </p:spTree>
  </p:cSld>
  <p:clrMapOvr>
    <a:masterClrMapping/>
  </p:clrMapOvr>
  <p:transition spd="slow">
    <p:wipe dir="l"/>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0" st="0"/>
                                            </p:txEl>
                                          </p:spTgt>
                                        </p:tgtEl>
                                        <p:attrNameLst>
                                          <p:attrName>style.visibility</p:attrName>
                                        </p:attrNameLst>
                                      </p:cBhvr>
                                      <p:to>
                                        <p:strVal val="visible"/>
                                      </p:to>
                                    </p:set>
                                    <p:animEffect filter="fade" transition="in">
                                      <p:cBhvr>
                                        <p:cTn dur="1000"/>
                                        <p:tgtEl>
                                          <p:spTgt spid="12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1" st="1"/>
                                            </p:txEl>
                                          </p:spTgt>
                                        </p:tgtEl>
                                        <p:attrNameLst>
                                          <p:attrName>style.visibility</p:attrName>
                                        </p:attrNameLst>
                                      </p:cBhvr>
                                      <p:to>
                                        <p:strVal val="visible"/>
                                      </p:to>
                                    </p:set>
                                    <p:animEffect filter="fade" transition="in">
                                      <p:cBhvr>
                                        <p:cTn dur="1000"/>
                                        <p:tgtEl>
                                          <p:spTgt spid="12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2" st="2"/>
                                            </p:txEl>
                                          </p:spTgt>
                                        </p:tgtEl>
                                        <p:attrNameLst>
                                          <p:attrName>style.visibility</p:attrName>
                                        </p:attrNameLst>
                                      </p:cBhvr>
                                      <p:to>
                                        <p:strVal val="visible"/>
                                      </p:to>
                                    </p:set>
                                    <p:animEffect filter="fade" transition="in">
                                      <p:cBhvr>
                                        <p:cTn dur="1000"/>
                                        <p:tgtEl>
                                          <p:spTgt spid="127">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3" st="3"/>
                                            </p:txEl>
                                          </p:spTgt>
                                        </p:tgtEl>
                                        <p:attrNameLst>
                                          <p:attrName>style.visibility</p:attrName>
                                        </p:attrNameLst>
                                      </p:cBhvr>
                                      <p:to>
                                        <p:strVal val="visible"/>
                                      </p:to>
                                    </p:set>
                                    <p:animEffect filter="fade" transition="in">
                                      <p:cBhvr>
                                        <p:cTn dur="1000"/>
                                        <p:tgtEl>
                                          <p:spTgt spid="127">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4" st="4"/>
                                            </p:txEl>
                                          </p:spTgt>
                                        </p:tgtEl>
                                        <p:attrNameLst>
                                          <p:attrName>style.visibility</p:attrName>
                                        </p:attrNameLst>
                                      </p:cBhvr>
                                      <p:to>
                                        <p:strVal val="visible"/>
                                      </p:to>
                                    </p:set>
                                    <p:animEffect filter="fade" transition="in">
                                      <p:cBhvr>
                                        <p:cTn dur="1000"/>
                                        <p:tgtEl>
                                          <p:spTgt spid="127">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5" st="5"/>
                                            </p:txEl>
                                          </p:spTgt>
                                        </p:tgtEl>
                                        <p:attrNameLst>
                                          <p:attrName>style.visibility</p:attrName>
                                        </p:attrNameLst>
                                      </p:cBhvr>
                                      <p:to>
                                        <p:strVal val="visible"/>
                                      </p:to>
                                    </p:set>
                                    <p:animEffect filter="fade" transition="in">
                                      <p:cBhvr>
                                        <p:cTn dur="1000"/>
                                        <p:tgtEl>
                                          <p:spTgt spid="127">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6" st="6"/>
                                            </p:txEl>
                                          </p:spTgt>
                                        </p:tgtEl>
                                        <p:attrNameLst>
                                          <p:attrName>style.visibility</p:attrName>
                                        </p:attrNameLst>
                                      </p:cBhvr>
                                      <p:to>
                                        <p:strVal val="visible"/>
                                      </p:to>
                                    </p:set>
                                    <p:animEffect filter="fade" transition="in">
                                      <p:cBhvr>
                                        <p:cTn dur="1000"/>
                                        <p:tgtEl>
                                          <p:spTgt spid="127">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7" st="7"/>
                                            </p:txEl>
                                          </p:spTgt>
                                        </p:tgtEl>
                                        <p:attrNameLst>
                                          <p:attrName>style.visibility</p:attrName>
                                        </p:attrNameLst>
                                      </p:cBhvr>
                                      <p:to>
                                        <p:strVal val="visible"/>
                                      </p:to>
                                    </p:set>
                                    <p:animEffect filter="fade" transition="in">
                                      <p:cBhvr>
                                        <p:cTn dur="1000"/>
                                        <p:tgtEl>
                                          <p:spTgt spid="127">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8" st="8"/>
                                            </p:txEl>
                                          </p:spTgt>
                                        </p:tgtEl>
                                        <p:attrNameLst>
                                          <p:attrName>style.visibility</p:attrName>
                                        </p:attrNameLst>
                                      </p:cBhvr>
                                      <p:to>
                                        <p:strVal val="visible"/>
                                      </p:to>
                                    </p:set>
                                    <p:animEffect filter="fade" transition="in">
                                      <p:cBhvr>
                                        <p:cTn dur="1000"/>
                                        <p:tgtEl>
                                          <p:spTgt spid="127">
                                            <p:txEl>
                                              <p:pRg end="8" st="8"/>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9" st="9"/>
                                            </p:txEl>
                                          </p:spTgt>
                                        </p:tgtEl>
                                        <p:attrNameLst>
                                          <p:attrName>style.visibility</p:attrName>
                                        </p:attrNameLst>
                                      </p:cBhvr>
                                      <p:to>
                                        <p:strVal val="visible"/>
                                      </p:to>
                                    </p:set>
                                    <p:animEffect filter="fade" transition="in">
                                      <p:cBhvr>
                                        <p:cTn dur="1000"/>
                                        <p:tgtEl>
                                          <p:spTgt spid="127">
                                            <p:txEl>
                                              <p:pRg end="9" st="9"/>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10" st="10"/>
                                            </p:txEl>
                                          </p:spTgt>
                                        </p:tgtEl>
                                        <p:attrNameLst>
                                          <p:attrName>style.visibility</p:attrName>
                                        </p:attrNameLst>
                                      </p:cBhvr>
                                      <p:to>
                                        <p:strVal val="visible"/>
                                      </p:to>
                                    </p:set>
                                    <p:animEffect filter="fade" transition="in">
                                      <p:cBhvr>
                                        <p:cTn dur="1000"/>
                                        <p:tgtEl>
                                          <p:spTgt spid="127">
                                            <p:txEl>
                                              <p:pRg end="10" st="1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xEl>
                                              <p:pRg end="11" st="11"/>
                                            </p:txEl>
                                          </p:spTgt>
                                        </p:tgtEl>
                                        <p:attrNameLst>
                                          <p:attrName>style.visibility</p:attrName>
                                        </p:attrNameLst>
                                      </p:cBhvr>
                                      <p:to>
                                        <p:strVal val="visible"/>
                                      </p:to>
                                    </p:set>
                                    <p:animEffect filter="fade" transition="in">
                                      <p:cBhvr>
                                        <p:cTn dur="1000"/>
                                        <p:tgtEl>
                                          <p:spTgt spid="127">
                                            <p:txEl>
                                              <p:pRg end="11" st="1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lang="en-US"/>
              <a:t>INTRODUCTION</a:t>
            </a:r>
            <a:endParaRPr>
              <a:solidFill>
                <a:srgbClr val="FF0000"/>
              </a:solidFill>
            </a:endParaRPr>
          </a:p>
        </p:txBody>
      </p:sp>
      <p:sp>
        <p:nvSpPr>
          <p:cNvPr id="133" name="Google Shape;133;p6"/>
          <p:cNvSpPr txBox="1"/>
          <p:nvPr>
            <p:ph idx="1" type="body"/>
          </p:nvPr>
        </p:nvSpPr>
        <p:spPr>
          <a:xfrm>
            <a:off x="419100" y="1417638"/>
            <a:ext cx="8267700" cy="4449762"/>
          </a:xfrm>
          <a:prstGeom prst="rect">
            <a:avLst/>
          </a:prstGeom>
          <a:noFill/>
          <a:ln>
            <a:noFill/>
          </a:ln>
        </p:spPr>
        <p:txBody>
          <a:bodyPr anchorCtr="0" anchor="t" bIns="45700" lIns="91425" spcFirstLastPara="1" rIns="91425" wrap="square" tIns="45700">
            <a:normAutofit fontScale="85000" lnSpcReduction="10000"/>
          </a:bodyPr>
          <a:lstStyle/>
          <a:p>
            <a:pPr indent="0" lvl="0" marL="109728" rtl="0" algn="just">
              <a:lnSpc>
                <a:spcPct val="150000"/>
              </a:lnSpc>
              <a:spcBef>
                <a:spcPts val="0"/>
              </a:spcBef>
              <a:spcAft>
                <a:spcPts val="0"/>
              </a:spcAft>
              <a:buSzPct val="68000"/>
              <a:buNone/>
            </a:pPr>
            <a:r>
              <a:rPr b="1" lang="en-US" sz="3200"/>
              <a:t>Part two </a:t>
            </a:r>
            <a:r>
              <a:rPr lang="en-US" sz="3200"/>
              <a:t>will address:</a:t>
            </a:r>
            <a:endParaRPr/>
          </a:p>
          <a:p>
            <a:pPr indent="-256032" lvl="0" marL="365760" rtl="0" algn="just">
              <a:lnSpc>
                <a:spcPct val="150000"/>
              </a:lnSpc>
              <a:spcBef>
                <a:spcPts val="400"/>
              </a:spcBef>
              <a:spcAft>
                <a:spcPts val="0"/>
              </a:spcAft>
              <a:buSzPct val="68000"/>
              <a:buFont typeface="Courier New"/>
              <a:buChar char="o"/>
            </a:pPr>
            <a:r>
              <a:rPr lang="en-US" sz="3200"/>
              <a:t>The Levels of Strategy; </a:t>
            </a:r>
            <a:endParaRPr sz="3200"/>
          </a:p>
          <a:p>
            <a:pPr indent="-256032" lvl="0" marL="365760" rtl="0" algn="just">
              <a:lnSpc>
                <a:spcPct val="150000"/>
              </a:lnSpc>
              <a:spcBef>
                <a:spcPts val="400"/>
              </a:spcBef>
              <a:spcAft>
                <a:spcPts val="0"/>
              </a:spcAft>
              <a:buSzPct val="68000"/>
              <a:buFont typeface="Courier New"/>
              <a:buChar char="o"/>
            </a:pPr>
            <a:r>
              <a:rPr lang="en-US" sz="3200"/>
              <a:t>some Characteristics of Strategic Management Decisions; </a:t>
            </a:r>
            <a:endParaRPr/>
          </a:p>
          <a:p>
            <a:pPr indent="-256032" lvl="0" marL="365760" rtl="0" algn="just">
              <a:lnSpc>
                <a:spcPct val="150000"/>
              </a:lnSpc>
              <a:spcBef>
                <a:spcPts val="400"/>
              </a:spcBef>
              <a:spcAft>
                <a:spcPts val="0"/>
              </a:spcAft>
              <a:buSzPct val="68000"/>
              <a:buFont typeface="Courier New"/>
              <a:buChar char="o"/>
            </a:pPr>
            <a:r>
              <a:rPr lang="en-US" sz="3200"/>
              <a:t>Formality in Strategic Management; </a:t>
            </a:r>
            <a:endParaRPr/>
          </a:p>
          <a:p>
            <a:pPr indent="-256032" lvl="0" marL="365760" rtl="0" algn="just">
              <a:lnSpc>
                <a:spcPct val="150000"/>
              </a:lnSpc>
              <a:spcBef>
                <a:spcPts val="400"/>
              </a:spcBef>
              <a:spcAft>
                <a:spcPts val="0"/>
              </a:spcAft>
              <a:buSzPct val="68000"/>
              <a:buFont typeface="Courier New"/>
              <a:buChar char="o"/>
            </a:pPr>
            <a:r>
              <a:rPr lang="en-US" sz="3200"/>
              <a:t>The Strategy Makers; </a:t>
            </a:r>
            <a:endParaRPr/>
          </a:p>
          <a:p>
            <a:pPr indent="-256032" lvl="0" marL="365760" rtl="0" algn="just">
              <a:lnSpc>
                <a:spcPct val="150000"/>
              </a:lnSpc>
              <a:spcBef>
                <a:spcPts val="400"/>
              </a:spcBef>
              <a:spcAft>
                <a:spcPts val="0"/>
              </a:spcAft>
              <a:buSzPct val="68000"/>
              <a:buFont typeface="Courier New"/>
              <a:buChar char="o"/>
            </a:pPr>
            <a:r>
              <a:rPr lang="en-US" sz="3200"/>
              <a:t>Benefits of Strategic Management</a:t>
            </a:r>
            <a:endParaRPr/>
          </a:p>
          <a:p>
            <a:pPr indent="-138582" lvl="0" marL="365760" rtl="0" algn="just">
              <a:lnSpc>
                <a:spcPct val="150000"/>
              </a:lnSpc>
              <a:spcBef>
                <a:spcPts val="400"/>
              </a:spcBef>
              <a:spcAft>
                <a:spcPts val="0"/>
              </a:spcAft>
              <a:buSzPct val="68000"/>
              <a:buFont typeface="Courier New"/>
              <a:buNone/>
            </a:pPr>
            <a:r>
              <a:t/>
            </a:r>
            <a:endParaRPr sz="3200"/>
          </a:p>
          <a:p>
            <a:pPr indent="0" lvl="0" marL="109728" rtl="0" algn="just">
              <a:lnSpc>
                <a:spcPct val="150000"/>
              </a:lnSpc>
              <a:spcBef>
                <a:spcPts val="400"/>
              </a:spcBef>
              <a:spcAft>
                <a:spcPts val="0"/>
              </a:spcAft>
              <a:buSzPct val="68000"/>
              <a:buNone/>
            </a:pPr>
            <a:r>
              <a:t/>
            </a:r>
            <a:endParaRPr sz="3200"/>
          </a:p>
          <a:p>
            <a:pPr indent="-138582" lvl="0" marL="365760" rtl="0" algn="just">
              <a:lnSpc>
                <a:spcPct val="150000"/>
              </a:lnSpc>
              <a:spcBef>
                <a:spcPts val="400"/>
              </a:spcBef>
              <a:spcAft>
                <a:spcPts val="0"/>
              </a:spcAft>
              <a:buSzPct val="68000"/>
              <a:buNone/>
            </a:pPr>
            <a:r>
              <a:t/>
            </a:r>
            <a:endParaRPr sz="3200"/>
          </a:p>
          <a:p>
            <a:pPr indent="-138582" lvl="0" marL="365760" rtl="0" algn="just">
              <a:lnSpc>
                <a:spcPct val="170000"/>
              </a:lnSpc>
              <a:spcBef>
                <a:spcPts val="400"/>
              </a:spcBef>
              <a:spcAft>
                <a:spcPts val="0"/>
              </a:spcAft>
              <a:buSzPct val="68000"/>
              <a:buNone/>
            </a:pPr>
            <a:r>
              <a:t/>
            </a:r>
            <a:endParaRPr sz="3200"/>
          </a:p>
          <a:p>
            <a:pPr indent="-138582" lvl="0" marL="365760" rtl="0" algn="just">
              <a:spcBef>
                <a:spcPts val="400"/>
              </a:spcBef>
              <a:spcAft>
                <a:spcPts val="0"/>
              </a:spcAft>
              <a:buSzPct val="68000"/>
              <a:buNone/>
            </a:pPr>
            <a:r>
              <a:t/>
            </a:r>
            <a:endParaRPr sz="3200"/>
          </a:p>
          <a:p>
            <a:pPr indent="-156933" lvl="0" marL="365760" rtl="0" algn="just">
              <a:spcBef>
                <a:spcPts val="400"/>
              </a:spcBef>
              <a:spcAft>
                <a:spcPts val="0"/>
              </a:spcAft>
              <a:buSzPct val="68000"/>
              <a:buNone/>
            </a:pPr>
            <a:r>
              <a:t/>
            </a:r>
            <a:endParaRPr b="1">
              <a:solidFill>
                <a:srgbClr val="FF0000"/>
              </a:solidFill>
            </a:endParaRPr>
          </a:p>
          <a:p>
            <a:pPr indent="-156933" lvl="0" marL="365760" rtl="0" algn="just">
              <a:spcBef>
                <a:spcPts val="400"/>
              </a:spcBef>
              <a:spcAft>
                <a:spcPts val="0"/>
              </a:spcAft>
              <a:buSzPct val="68000"/>
              <a:buNone/>
            </a:pPr>
            <a:r>
              <a:t/>
            </a:r>
            <a:endParaRPr/>
          </a:p>
        </p:txBody>
      </p:sp>
    </p:spTree>
  </p:cSld>
  <p:clrMapOvr>
    <a:masterClrMapping/>
  </p:clrMapOvr>
  <p:transition spd="slow">
    <p:wipe dir="l"/>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0" st="0"/>
                                            </p:txEl>
                                          </p:spTgt>
                                        </p:tgtEl>
                                        <p:attrNameLst>
                                          <p:attrName>style.visibility</p:attrName>
                                        </p:attrNameLst>
                                      </p:cBhvr>
                                      <p:to>
                                        <p:strVal val="visible"/>
                                      </p:to>
                                    </p:set>
                                    <p:animEffect filter="fade" transition="in">
                                      <p:cBhvr>
                                        <p:cTn dur="1000"/>
                                        <p:tgtEl>
                                          <p:spTgt spid="13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1" st="1"/>
                                            </p:txEl>
                                          </p:spTgt>
                                        </p:tgtEl>
                                        <p:attrNameLst>
                                          <p:attrName>style.visibility</p:attrName>
                                        </p:attrNameLst>
                                      </p:cBhvr>
                                      <p:to>
                                        <p:strVal val="visible"/>
                                      </p:to>
                                    </p:set>
                                    <p:animEffect filter="fade" transition="in">
                                      <p:cBhvr>
                                        <p:cTn dur="1000"/>
                                        <p:tgtEl>
                                          <p:spTgt spid="13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2" st="2"/>
                                            </p:txEl>
                                          </p:spTgt>
                                        </p:tgtEl>
                                        <p:attrNameLst>
                                          <p:attrName>style.visibility</p:attrName>
                                        </p:attrNameLst>
                                      </p:cBhvr>
                                      <p:to>
                                        <p:strVal val="visible"/>
                                      </p:to>
                                    </p:set>
                                    <p:animEffect filter="fade" transition="in">
                                      <p:cBhvr>
                                        <p:cTn dur="1000"/>
                                        <p:tgtEl>
                                          <p:spTgt spid="13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3" st="3"/>
                                            </p:txEl>
                                          </p:spTgt>
                                        </p:tgtEl>
                                        <p:attrNameLst>
                                          <p:attrName>style.visibility</p:attrName>
                                        </p:attrNameLst>
                                      </p:cBhvr>
                                      <p:to>
                                        <p:strVal val="visible"/>
                                      </p:to>
                                    </p:set>
                                    <p:animEffect filter="fade" transition="in">
                                      <p:cBhvr>
                                        <p:cTn dur="1000"/>
                                        <p:tgtEl>
                                          <p:spTgt spid="13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4" st="4"/>
                                            </p:txEl>
                                          </p:spTgt>
                                        </p:tgtEl>
                                        <p:attrNameLst>
                                          <p:attrName>style.visibility</p:attrName>
                                        </p:attrNameLst>
                                      </p:cBhvr>
                                      <p:to>
                                        <p:strVal val="visible"/>
                                      </p:to>
                                    </p:set>
                                    <p:animEffect filter="fade" transition="in">
                                      <p:cBhvr>
                                        <p:cTn dur="1000"/>
                                        <p:tgtEl>
                                          <p:spTgt spid="133">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5" st="5"/>
                                            </p:txEl>
                                          </p:spTgt>
                                        </p:tgtEl>
                                        <p:attrNameLst>
                                          <p:attrName>style.visibility</p:attrName>
                                        </p:attrNameLst>
                                      </p:cBhvr>
                                      <p:to>
                                        <p:strVal val="visible"/>
                                      </p:to>
                                    </p:set>
                                    <p:animEffect filter="fade" transition="in">
                                      <p:cBhvr>
                                        <p:cTn dur="1000"/>
                                        <p:tgtEl>
                                          <p:spTgt spid="133">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6" st="6"/>
                                            </p:txEl>
                                          </p:spTgt>
                                        </p:tgtEl>
                                        <p:attrNameLst>
                                          <p:attrName>style.visibility</p:attrName>
                                        </p:attrNameLst>
                                      </p:cBhvr>
                                      <p:to>
                                        <p:strVal val="visible"/>
                                      </p:to>
                                    </p:set>
                                    <p:animEffect filter="fade" transition="in">
                                      <p:cBhvr>
                                        <p:cTn dur="1000"/>
                                        <p:tgtEl>
                                          <p:spTgt spid="133">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7" st="7"/>
                                            </p:txEl>
                                          </p:spTgt>
                                        </p:tgtEl>
                                        <p:attrNameLst>
                                          <p:attrName>style.visibility</p:attrName>
                                        </p:attrNameLst>
                                      </p:cBhvr>
                                      <p:to>
                                        <p:strVal val="visible"/>
                                      </p:to>
                                    </p:set>
                                    <p:animEffect filter="fade" transition="in">
                                      <p:cBhvr>
                                        <p:cTn dur="1000"/>
                                        <p:tgtEl>
                                          <p:spTgt spid="133">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8" st="8"/>
                                            </p:txEl>
                                          </p:spTgt>
                                        </p:tgtEl>
                                        <p:attrNameLst>
                                          <p:attrName>style.visibility</p:attrName>
                                        </p:attrNameLst>
                                      </p:cBhvr>
                                      <p:to>
                                        <p:strVal val="visible"/>
                                      </p:to>
                                    </p:set>
                                    <p:animEffect filter="fade" transition="in">
                                      <p:cBhvr>
                                        <p:cTn dur="1000"/>
                                        <p:tgtEl>
                                          <p:spTgt spid="133">
                                            <p:txEl>
                                              <p:pRg end="8" st="8"/>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9" st="9"/>
                                            </p:txEl>
                                          </p:spTgt>
                                        </p:tgtEl>
                                        <p:attrNameLst>
                                          <p:attrName>style.visibility</p:attrName>
                                        </p:attrNameLst>
                                      </p:cBhvr>
                                      <p:to>
                                        <p:strVal val="visible"/>
                                      </p:to>
                                    </p:set>
                                    <p:animEffect filter="fade" transition="in">
                                      <p:cBhvr>
                                        <p:cTn dur="1000"/>
                                        <p:tgtEl>
                                          <p:spTgt spid="133">
                                            <p:txEl>
                                              <p:pRg end="9" st="9"/>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10" st="10"/>
                                            </p:txEl>
                                          </p:spTgt>
                                        </p:tgtEl>
                                        <p:attrNameLst>
                                          <p:attrName>style.visibility</p:attrName>
                                        </p:attrNameLst>
                                      </p:cBhvr>
                                      <p:to>
                                        <p:strVal val="visible"/>
                                      </p:to>
                                    </p:set>
                                    <p:animEffect filter="fade" transition="in">
                                      <p:cBhvr>
                                        <p:cTn dur="1000"/>
                                        <p:tgtEl>
                                          <p:spTgt spid="133">
                                            <p:txEl>
                                              <p:pRg end="10" st="1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11" st="11"/>
                                            </p:txEl>
                                          </p:spTgt>
                                        </p:tgtEl>
                                        <p:attrNameLst>
                                          <p:attrName>style.visibility</p:attrName>
                                        </p:attrNameLst>
                                      </p:cBhvr>
                                      <p:to>
                                        <p:strVal val="visible"/>
                                      </p:to>
                                    </p:set>
                                    <p:animEffect filter="fade" transition="in">
                                      <p:cBhvr>
                                        <p:cTn dur="1000"/>
                                        <p:tgtEl>
                                          <p:spTgt spid="133">
                                            <p:txEl>
                                              <p:pRg end="11" st="1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3">
                                            <p:txEl>
                                              <p:pRg end="12" st="12"/>
                                            </p:txEl>
                                          </p:spTgt>
                                        </p:tgtEl>
                                        <p:attrNameLst>
                                          <p:attrName>style.visibility</p:attrName>
                                        </p:attrNameLst>
                                      </p:cBhvr>
                                      <p:to>
                                        <p:strVal val="visible"/>
                                      </p:to>
                                    </p:set>
                                    <p:animEffect filter="fade" transition="in">
                                      <p:cBhvr>
                                        <p:cTn dur="1000"/>
                                        <p:tgtEl>
                                          <p:spTgt spid="133">
                                            <p:txEl>
                                              <p:pRg end="12" st="1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7"/>
          <p:cNvSpPr txBox="1"/>
          <p:nvPr>
            <p:ph type="ctrTitle"/>
          </p:nvPr>
        </p:nvSpPr>
        <p:spPr>
          <a:xfrm>
            <a:off x="685800" y="1752601"/>
            <a:ext cx="7772400" cy="1829761"/>
          </a:xfrm>
          <a:prstGeom prst="rect">
            <a:avLst/>
          </a:prstGeom>
          <a:noFill/>
          <a:ln>
            <a:noFill/>
          </a:ln>
        </p:spPr>
        <p:txBody>
          <a:bodyPr anchorCtr="0" anchor="b" bIns="45700" lIns="91425" spcFirstLastPara="1" rIns="91425" wrap="square" tIns="45700">
            <a:normAutofit/>
          </a:bodyPr>
          <a:lstStyle/>
          <a:p>
            <a:pPr indent="0" lvl="0" marL="0" rtl="0" algn="r">
              <a:spcBef>
                <a:spcPts val="0"/>
              </a:spcBef>
              <a:spcAft>
                <a:spcPts val="0"/>
              </a:spcAft>
              <a:buClr>
                <a:schemeClr val="dk2"/>
              </a:buClr>
              <a:buSzPts val="4800"/>
              <a:buFont typeface="Calibri"/>
              <a:buNone/>
            </a:pPr>
            <a:r>
              <a:rPr lang="en-US"/>
              <a:t>Introduction to Strategic Management: Part One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8"/>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just">
              <a:lnSpc>
                <a:spcPct val="150000"/>
              </a:lnSpc>
              <a:spcBef>
                <a:spcPts val="0"/>
              </a:spcBef>
              <a:spcAft>
                <a:spcPts val="0"/>
              </a:spcAft>
              <a:buSzPts val="1836"/>
              <a:buChar char="🞂"/>
            </a:pPr>
            <a:r>
              <a:rPr b="1" lang="en-US"/>
              <a:t>Strategy: </a:t>
            </a:r>
            <a:r>
              <a:rPr lang="en-US"/>
              <a:t>A set of activities or the process that the organization intends to use to achieve its goals. The main constituents of a strategy, therefore, are:</a:t>
            </a:r>
            <a:endParaRPr/>
          </a:p>
          <a:p>
            <a:pPr indent="0" lvl="0" marL="0" rtl="0" algn="just">
              <a:lnSpc>
                <a:spcPct val="150000"/>
              </a:lnSpc>
              <a:spcBef>
                <a:spcPts val="400"/>
              </a:spcBef>
              <a:spcAft>
                <a:spcPts val="0"/>
              </a:spcAft>
              <a:buSzPts val="1836"/>
              <a:buNone/>
            </a:pPr>
            <a:r>
              <a:rPr lang="en-US"/>
              <a:t>·    The external environment</a:t>
            </a:r>
            <a:endParaRPr/>
          </a:p>
          <a:p>
            <a:pPr indent="0" lvl="0" marL="0" rtl="0" algn="just">
              <a:lnSpc>
                <a:spcPct val="150000"/>
              </a:lnSpc>
              <a:spcBef>
                <a:spcPts val="400"/>
              </a:spcBef>
              <a:spcAft>
                <a:spcPts val="0"/>
              </a:spcAft>
              <a:buSzPts val="1836"/>
              <a:buNone/>
            </a:pPr>
            <a:r>
              <a:rPr lang="en-US"/>
              <a:t>·    The internal environment</a:t>
            </a:r>
            <a:endParaRPr/>
          </a:p>
          <a:p>
            <a:pPr indent="0" lvl="0" marL="0" rtl="0" algn="just">
              <a:lnSpc>
                <a:spcPct val="150000"/>
              </a:lnSpc>
              <a:spcBef>
                <a:spcPts val="400"/>
              </a:spcBef>
              <a:spcAft>
                <a:spcPts val="0"/>
              </a:spcAft>
              <a:buSzPts val="1836"/>
              <a:buNone/>
            </a:pPr>
            <a:r>
              <a:rPr lang="en-US"/>
              <a:t>·    The goals that are being pursued</a:t>
            </a:r>
            <a:endParaRPr/>
          </a:p>
        </p:txBody>
      </p:sp>
      <p:sp>
        <p:nvSpPr>
          <p:cNvPr id="144" name="Google Shape;144;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b="1" lang="en-US"/>
              <a:t>Definitions</a:t>
            </a:r>
            <a:endParaRPr/>
          </a:p>
        </p:txBody>
      </p:sp>
    </p:spTree>
  </p:cSld>
  <p:clrMapOvr>
    <a:masterClrMapping/>
  </p:clrMapOvr>
  <p:transition spd="slow" p14:dur="1600">
    <p:blinds dir="vert"/>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9"/>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just">
              <a:lnSpc>
                <a:spcPct val="150000"/>
              </a:lnSpc>
              <a:spcBef>
                <a:spcPts val="0"/>
              </a:spcBef>
              <a:spcAft>
                <a:spcPts val="0"/>
              </a:spcAft>
              <a:buSzPts val="1836"/>
              <a:buChar char="🞂"/>
            </a:pPr>
            <a:r>
              <a:rPr b="1" lang="en-US"/>
              <a:t>Management:  </a:t>
            </a:r>
            <a:r>
              <a:rPr lang="en-US"/>
              <a:t>This  is  the  process  of  implementing  the  functions  of  </a:t>
            </a:r>
            <a:r>
              <a:rPr b="1" lang="en-US"/>
              <a:t>planning,  leading, organizing and controlling </a:t>
            </a:r>
            <a:r>
              <a:rPr lang="en-US"/>
              <a:t>in an organization. It is the effective and efficient integration and coordination of the management functions to achieve desired objectives.</a:t>
            </a:r>
            <a:endParaRPr/>
          </a:p>
        </p:txBody>
      </p:sp>
      <p:sp>
        <p:nvSpPr>
          <p:cNvPr id="150" name="Google Shape;150;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lang="en-US"/>
              <a:t>Definitions</a:t>
            </a:r>
            <a:endParaRPr/>
          </a:p>
        </p:txBody>
      </p:sp>
    </p:spTree>
  </p:cSld>
  <p:clrMapOvr>
    <a:masterClrMapping/>
  </p:clrMapOvr>
  <p:transition spd="slow" p14:dur="1600">
    <p:blinds dir="vert"/>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0"/>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fontScale="85000" lnSpcReduction="10000"/>
          </a:bodyPr>
          <a:lstStyle/>
          <a:p>
            <a:pPr indent="-256032" lvl="0" marL="365760" rtl="0" algn="just">
              <a:lnSpc>
                <a:spcPct val="150000"/>
              </a:lnSpc>
              <a:spcBef>
                <a:spcPts val="0"/>
              </a:spcBef>
              <a:spcAft>
                <a:spcPts val="0"/>
              </a:spcAft>
              <a:buSzPct val="68000"/>
              <a:buChar char="🞂"/>
            </a:pPr>
            <a:r>
              <a:rPr b="1" lang="en-US"/>
              <a:t>Strategic  Management:  </a:t>
            </a:r>
            <a:r>
              <a:rPr lang="en-US"/>
              <a:t>Strategic  Management  has been  variously defined  as  a process by which top management </a:t>
            </a:r>
            <a:r>
              <a:rPr b="1" lang="en-US"/>
              <a:t>determines the long-run direction and performance of the organization </a:t>
            </a:r>
            <a:r>
              <a:rPr lang="en-US"/>
              <a:t>by ensuring that careful formulation, effective implementation and continuous evaluation of strategy takes place. It is, therefore, the process of coordinating and integrating management functions in an organized manner to achieve intended long-term goals</a:t>
            </a:r>
            <a:endParaRPr/>
          </a:p>
        </p:txBody>
      </p:sp>
      <p:sp>
        <p:nvSpPr>
          <p:cNvPr id="156" name="Google Shape;156;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lang="en-US"/>
              <a:t>Definitions</a:t>
            </a:r>
            <a:endParaRPr/>
          </a:p>
        </p:txBody>
      </p:sp>
    </p:spTree>
  </p:cSld>
  <p:clrMapOvr>
    <a:masterClrMapping/>
  </p:clrMapOvr>
  <p:transition spd="slow" p14:dur="1600">
    <p:blinds dir="vert"/>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1"/>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fontScale="92500" lnSpcReduction="20000"/>
          </a:bodyPr>
          <a:lstStyle/>
          <a:p>
            <a:pPr indent="-256053" lvl="0" marL="365760" rtl="0" algn="just">
              <a:lnSpc>
                <a:spcPct val="160000"/>
              </a:lnSpc>
              <a:spcBef>
                <a:spcPts val="0"/>
              </a:spcBef>
              <a:spcAft>
                <a:spcPts val="0"/>
              </a:spcAft>
              <a:buSzPct val="68000"/>
              <a:buChar char="🞂"/>
            </a:pPr>
            <a:r>
              <a:rPr lang="en-US"/>
              <a:t>The origins of the word </a:t>
            </a:r>
            <a:r>
              <a:rPr b="1" lang="en-US"/>
              <a:t>strategy</a:t>
            </a:r>
            <a:r>
              <a:rPr lang="en-US"/>
              <a:t> have been traced back to the city of Athens in the sixth century BC where it was developed to name a new military and political leadership position. It combined the words </a:t>
            </a:r>
            <a:r>
              <a:rPr i="1" lang="en-US">
                <a:solidFill>
                  <a:srgbClr val="FF0000"/>
                </a:solidFill>
              </a:rPr>
              <a:t>stratos</a:t>
            </a:r>
            <a:r>
              <a:rPr lang="en-US"/>
              <a:t>, which meant ‘</a:t>
            </a:r>
            <a:r>
              <a:rPr lang="en-US">
                <a:solidFill>
                  <a:schemeClr val="accent5"/>
                </a:solidFill>
              </a:rPr>
              <a:t>army spread out over the ground</a:t>
            </a:r>
            <a:r>
              <a:rPr lang="en-US"/>
              <a:t>’, and </a:t>
            </a:r>
            <a:r>
              <a:rPr i="1" lang="en-US">
                <a:solidFill>
                  <a:srgbClr val="FF0000"/>
                </a:solidFill>
              </a:rPr>
              <a:t>agein</a:t>
            </a:r>
            <a:r>
              <a:rPr lang="en-US"/>
              <a:t>, meaning ‘</a:t>
            </a:r>
            <a:r>
              <a:rPr lang="en-US">
                <a:solidFill>
                  <a:schemeClr val="accent5"/>
                </a:solidFill>
              </a:rPr>
              <a:t>to lead</a:t>
            </a:r>
            <a:r>
              <a:rPr lang="en-US"/>
              <a:t>’ (Whittington, R; Regnér, P;  Angwin, D;  Johnson, G;  Scholes, K. ‘Exploring Strategy’ 12</a:t>
            </a:r>
            <a:r>
              <a:rPr baseline="30000" lang="en-US"/>
              <a:t>th</a:t>
            </a:r>
            <a:r>
              <a:rPr lang="en-US"/>
              <a:t> Edition,  Pearson Press 2020 P. 5)</a:t>
            </a:r>
            <a:endParaRPr/>
          </a:p>
          <a:p>
            <a:pPr indent="-148211" lvl="0" marL="365760" rtl="0" algn="l">
              <a:spcBef>
                <a:spcPts val="400"/>
              </a:spcBef>
              <a:spcAft>
                <a:spcPts val="0"/>
              </a:spcAft>
              <a:buSzPct val="68000"/>
              <a:buNone/>
            </a:pPr>
            <a:r>
              <a:t/>
            </a:r>
            <a:endParaRPr/>
          </a:p>
        </p:txBody>
      </p:sp>
      <p:sp>
        <p:nvSpPr>
          <p:cNvPr id="162" name="Google Shape;162;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Calibri"/>
              <a:buNone/>
            </a:pPr>
            <a:r>
              <a:rPr lang="en-US"/>
              <a:t>Some Prominent Definitions of Strategy</a:t>
            </a:r>
            <a:endParaRPr/>
          </a:p>
        </p:txBody>
      </p:sp>
    </p:spTree>
  </p:cSld>
  <p:clrMapOvr>
    <a:masterClrMapping/>
  </p:clrMapOvr>
  <p:transition spd="slow" p14:dur="1600">
    <p:blinds dir="vert"/>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2"/>
          <p:cNvSpPr txBox="1"/>
          <p:nvPr>
            <p:ph idx="1" type="body"/>
          </p:nvPr>
        </p:nvSpPr>
        <p:spPr>
          <a:xfrm>
            <a:off x="457200" y="1219200"/>
            <a:ext cx="8229600" cy="5105400"/>
          </a:xfrm>
          <a:prstGeom prst="rect">
            <a:avLst/>
          </a:prstGeom>
          <a:noFill/>
          <a:ln>
            <a:noFill/>
          </a:ln>
        </p:spPr>
        <p:txBody>
          <a:bodyPr anchorCtr="0" anchor="t" bIns="45700" lIns="91425" spcFirstLastPara="1" rIns="91425" wrap="square" tIns="45700">
            <a:normAutofit fontScale="85000" lnSpcReduction="10000"/>
          </a:bodyPr>
          <a:lstStyle/>
          <a:p>
            <a:pPr indent="-256032" lvl="0" marL="365760" rtl="0" algn="just">
              <a:lnSpc>
                <a:spcPct val="160000"/>
              </a:lnSpc>
              <a:spcBef>
                <a:spcPts val="0"/>
              </a:spcBef>
              <a:spcAft>
                <a:spcPts val="0"/>
              </a:spcAft>
              <a:buSzPct val="68000"/>
              <a:buChar char="🞂"/>
            </a:pPr>
            <a:r>
              <a:rPr lang="en-US"/>
              <a:t>‘. . . </a:t>
            </a:r>
            <a:r>
              <a:rPr b="1" lang="en-US"/>
              <a:t>the determination of the long-run goals and objectives of an enterprise and the adoption of courses of action and the allocation of resources necessary for carrying out these goals</a:t>
            </a:r>
            <a:r>
              <a:rPr lang="en-US"/>
              <a:t>’ (A.D. Chandler, Strategy and Structure: Chapters in the History of American Enterprise, MIT Press, 1963, p. 13)</a:t>
            </a:r>
            <a:endParaRPr/>
          </a:p>
          <a:p>
            <a:pPr indent="-256032" lvl="0" marL="365760" rtl="0" algn="just">
              <a:lnSpc>
                <a:spcPct val="160000"/>
              </a:lnSpc>
              <a:spcBef>
                <a:spcPts val="400"/>
              </a:spcBef>
              <a:spcAft>
                <a:spcPts val="0"/>
              </a:spcAft>
              <a:buSzPct val="68000"/>
              <a:buChar char="🞂"/>
            </a:pPr>
            <a:r>
              <a:rPr b="1" lang="en-US"/>
              <a:t>..a firm’s theory about how to gain competitive advantages</a:t>
            </a:r>
            <a:r>
              <a:rPr lang="en-US"/>
              <a:t>’ (P.F. Drucker, ‘The theory of business’, Harvard Business Review, September–October 1994, pp. 95–106)</a:t>
            </a:r>
            <a:endParaRPr/>
          </a:p>
          <a:p>
            <a:pPr indent="-156933" lvl="0" marL="365760" rtl="0" algn="just">
              <a:lnSpc>
                <a:spcPct val="150000"/>
              </a:lnSpc>
              <a:spcBef>
                <a:spcPts val="400"/>
              </a:spcBef>
              <a:spcAft>
                <a:spcPts val="0"/>
              </a:spcAft>
              <a:buSzPct val="68000"/>
              <a:buNone/>
            </a:pPr>
            <a:r>
              <a:t/>
            </a:r>
            <a:endParaRPr/>
          </a:p>
          <a:p>
            <a:pPr indent="0" lvl="0" marL="109728" rtl="0" algn="l">
              <a:spcBef>
                <a:spcPts val="400"/>
              </a:spcBef>
              <a:spcAft>
                <a:spcPts val="0"/>
              </a:spcAft>
              <a:buSzPct val="68000"/>
              <a:buNone/>
            </a:pPr>
            <a:r>
              <a:t/>
            </a:r>
            <a:endParaRPr/>
          </a:p>
          <a:p>
            <a:pPr indent="-156933" lvl="0" marL="365760" rtl="0" algn="l">
              <a:spcBef>
                <a:spcPts val="400"/>
              </a:spcBef>
              <a:spcAft>
                <a:spcPts val="0"/>
              </a:spcAft>
              <a:buSzPct val="68000"/>
              <a:buNone/>
            </a:pPr>
            <a:r>
              <a:t/>
            </a:r>
            <a:endParaRPr/>
          </a:p>
          <a:p>
            <a:pPr indent="-156933" lvl="0" marL="365760" rtl="0" algn="l">
              <a:spcBef>
                <a:spcPts val="400"/>
              </a:spcBef>
              <a:spcAft>
                <a:spcPts val="0"/>
              </a:spcAft>
              <a:buSzPct val="68000"/>
              <a:buNone/>
            </a:pPr>
            <a:r>
              <a:t/>
            </a:r>
            <a:endParaRPr/>
          </a:p>
        </p:txBody>
      </p:sp>
      <p:sp>
        <p:nvSpPr>
          <p:cNvPr id="168" name="Google Shape;168;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Calibri"/>
              <a:buNone/>
            </a:pPr>
            <a:r>
              <a:rPr lang="en-US"/>
              <a:t>Some Prominent Definitions of Strategy</a:t>
            </a:r>
            <a:endParaRPr/>
          </a:p>
        </p:txBody>
      </p:sp>
    </p:spTree>
  </p:cSld>
  <p:clrMapOvr>
    <a:masterClrMapping/>
  </p:clrMapOvr>
  <p:transition spd="slow" p14:dur="1600">
    <p:blinds dir="vert"/>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3"/>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fontScale="92500" lnSpcReduction="20000"/>
          </a:bodyPr>
          <a:lstStyle/>
          <a:p>
            <a:pPr indent="-256053" lvl="0" marL="365760" rtl="0" algn="just">
              <a:lnSpc>
                <a:spcPct val="160000"/>
              </a:lnSpc>
              <a:spcBef>
                <a:spcPts val="0"/>
              </a:spcBef>
              <a:spcAft>
                <a:spcPts val="0"/>
              </a:spcAft>
              <a:buSzPct val="68000"/>
              <a:buChar char="🞂"/>
            </a:pPr>
            <a:r>
              <a:rPr lang="en-US">
                <a:solidFill>
                  <a:srgbClr val="FF0000"/>
                </a:solidFill>
              </a:rPr>
              <a:t>Competitive strategy </a:t>
            </a:r>
            <a:r>
              <a:rPr lang="en-US"/>
              <a:t>is about being different. It means deliberately choosing a </a:t>
            </a:r>
            <a:r>
              <a:rPr lang="en-US">
                <a:solidFill>
                  <a:schemeClr val="accent5"/>
                </a:solidFill>
              </a:rPr>
              <a:t>different set of activities to deliver a unique mix of value</a:t>
            </a:r>
            <a:r>
              <a:rPr lang="en-US"/>
              <a:t>’ (M.E. Porter, ‘What is strategy?’, Harvard Business Review, November–December 1996, p. 60)</a:t>
            </a:r>
            <a:endParaRPr/>
          </a:p>
          <a:p>
            <a:pPr indent="-256053" lvl="0" marL="365760" rtl="0" algn="just">
              <a:lnSpc>
                <a:spcPct val="160000"/>
              </a:lnSpc>
              <a:spcBef>
                <a:spcPts val="400"/>
              </a:spcBef>
              <a:spcAft>
                <a:spcPts val="0"/>
              </a:spcAft>
              <a:buSzPct val="68000"/>
              <a:buChar char="🞂"/>
            </a:pPr>
            <a:r>
              <a:rPr lang="en-US"/>
              <a:t>..</a:t>
            </a:r>
            <a:r>
              <a:rPr b="1" lang="en-US"/>
              <a:t>a pattern in a stream of decisions</a:t>
            </a:r>
            <a:r>
              <a:rPr lang="en-US"/>
              <a:t>’ (H. Mintzberg, Tracking Strategies: Towards a General Theory, Oxford University Press, 2007, p. 3.)</a:t>
            </a:r>
            <a:endParaRPr/>
          </a:p>
          <a:p>
            <a:pPr indent="-148211" lvl="0" marL="365760" rtl="0" algn="l">
              <a:spcBef>
                <a:spcPts val="400"/>
              </a:spcBef>
              <a:spcAft>
                <a:spcPts val="0"/>
              </a:spcAft>
              <a:buSzPct val="68000"/>
              <a:buNone/>
            </a:pPr>
            <a:r>
              <a:t/>
            </a:r>
            <a:endParaRPr/>
          </a:p>
          <a:p>
            <a:pPr indent="-148211" lvl="0" marL="365760" rtl="0" algn="l">
              <a:spcBef>
                <a:spcPts val="400"/>
              </a:spcBef>
              <a:spcAft>
                <a:spcPts val="0"/>
              </a:spcAft>
              <a:buSzPct val="68000"/>
              <a:buNone/>
            </a:pPr>
            <a:r>
              <a:t/>
            </a:r>
            <a:endParaRPr/>
          </a:p>
        </p:txBody>
      </p:sp>
      <p:sp>
        <p:nvSpPr>
          <p:cNvPr id="174" name="Google Shape;174;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Calibri"/>
              <a:buNone/>
            </a:pPr>
            <a:r>
              <a:rPr lang="en-US"/>
              <a:t>Some Prominent Definitions of Strategy</a:t>
            </a:r>
            <a:endParaRPr/>
          </a:p>
        </p:txBody>
      </p:sp>
    </p:spTree>
  </p:cSld>
  <p:clrMapOvr>
    <a:masterClrMapping/>
  </p:clrMapOvr>
  <p:transition spd="slow" p14:dur="1600">
    <p:blinds dir="vert"/>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4"/>
          <p:cNvSpPr txBox="1"/>
          <p:nvPr>
            <p:ph idx="1" type="body"/>
          </p:nvPr>
        </p:nvSpPr>
        <p:spPr>
          <a:xfrm>
            <a:off x="457200" y="1481328"/>
            <a:ext cx="8382000" cy="4538471"/>
          </a:xfrm>
          <a:prstGeom prst="rect">
            <a:avLst/>
          </a:prstGeom>
          <a:noFill/>
          <a:ln>
            <a:noFill/>
          </a:ln>
        </p:spPr>
        <p:txBody>
          <a:bodyPr anchorCtr="0" anchor="t" bIns="45700" lIns="91425" spcFirstLastPara="1" rIns="91425" wrap="square" tIns="45700">
            <a:normAutofit/>
          </a:bodyPr>
          <a:lstStyle/>
          <a:p>
            <a:pPr indent="-514350" lvl="0" marL="514350" rtl="0" algn="just">
              <a:lnSpc>
                <a:spcPct val="150000"/>
              </a:lnSpc>
              <a:spcBef>
                <a:spcPts val="0"/>
              </a:spcBef>
              <a:spcAft>
                <a:spcPts val="0"/>
              </a:spcAft>
              <a:buSzPts val="1836"/>
              <a:buFont typeface="Calibri"/>
              <a:buAutoNum type="arabicPeriod"/>
            </a:pPr>
            <a:r>
              <a:rPr lang="en-US"/>
              <a:t>Formulate the company's mission, including broad statements about its purpose, philosophy, and goals.</a:t>
            </a:r>
            <a:endParaRPr/>
          </a:p>
          <a:p>
            <a:pPr indent="-514350" lvl="0" marL="514350" rtl="0" algn="just">
              <a:lnSpc>
                <a:spcPct val="150000"/>
              </a:lnSpc>
              <a:spcBef>
                <a:spcPts val="400"/>
              </a:spcBef>
              <a:spcAft>
                <a:spcPts val="0"/>
              </a:spcAft>
              <a:buSzPts val="1836"/>
              <a:buFont typeface="Calibri"/>
              <a:buAutoNum type="arabicPeriod"/>
            </a:pPr>
            <a:r>
              <a:rPr lang="en-US"/>
              <a:t>Conduct an analysis that reflects the company's internal conditions and capabilities. </a:t>
            </a:r>
            <a:endParaRPr/>
          </a:p>
          <a:p>
            <a:pPr indent="-514350" lvl="0" marL="514350" rtl="0" algn="just">
              <a:lnSpc>
                <a:spcPct val="150000"/>
              </a:lnSpc>
              <a:spcBef>
                <a:spcPts val="400"/>
              </a:spcBef>
              <a:spcAft>
                <a:spcPts val="0"/>
              </a:spcAft>
              <a:buSzPts val="1836"/>
              <a:buFont typeface="Calibri"/>
              <a:buAutoNum type="arabicPeriod"/>
            </a:pPr>
            <a:r>
              <a:rPr lang="en-US"/>
              <a:t>Assess the company's external environment, including both the competitive and the general contextual factors.</a:t>
            </a:r>
            <a:endParaRPr/>
          </a:p>
        </p:txBody>
      </p:sp>
      <p:sp>
        <p:nvSpPr>
          <p:cNvPr id="180" name="Google Shape;180;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Calibri"/>
              <a:buNone/>
            </a:pPr>
            <a:r>
              <a:rPr b="1" lang="en-US"/>
              <a:t>The Critical task of strategic management</a:t>
            </a:r>
            <a:endParaRPr/>
          </a:p>
        </p:txBody>
      </p:sp>
    </p:spTree>
  </p:cSld>
  <p:clrMapOvr>
    <a:masterClrMapping/>
  </p:clrMapOvr>
  <p:transition spd="slow" p14:dur="1600">
    <p:blinds dir="vert"/>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5"/>
          <p:cNvSpPr txBox="1"/>
          <p:nvPr>
            <p:ph idx="1" type="body"/>
          </p:nvPr>
        </p:nvSpPr>
        <p:spPr>
          <a:xfrm>
            <a:off x="457200" y="1600200"/>
            <a:ext cx="8305800" cy="4648199"/>
          </a:xfrm>
          <a:prstGeom prst="rect">
            <a:avLst/>
          </a:prstGeom>
          <a:noFill/>
          <a:ln>
            <a:noFill/>
          </a:ln>
        </p:spPr>
        <p:txBody>
          <a:bodyPr anchorCtr="0" anchor="t" bIns="45700" lIns="91425" spcFirstLastPara="1" rIns="91425" wrap="square" tIns="45700">
            <a:normAutofit/>
          </a:bodyPr>
          <a:lstStyle/>
          <a:p>
            <a:pPr indent="-514350" lvl="0" marL="514350" rtl="0" algn="just">
              <a:lnSpc>
                <a:spcPct val="150000"/>
              </a:lnSpc>
              <a:spcBef>
                <a:spcPts val="0"/>
              </a:spcBef>
              <a:spcAft>
                <a:spcPts val="0"/>
              </a:spcAft>
              <a:buSzPts val="1836"/>
              <a:buFont typeface="Calibri"/>
              <a:buAutoNum type="arabicPeriod" startAt="4"/>
            </a:pPr>
            <a:r>
              <a:rPr lang="en-US"/>
              <a:t>Analyze the company's options by matching its resources with the external environment.</a:t>
            </a:r>
            <a:endParaRPr/>
          </a:p>
          <a:p>
            <a:pPr indent="-514350" lvl="0" marL="514350" rtl="0" algn="just">
              <a:lnSpc>
                <a:spcPct val="150000"/>
              </a:lnSpc>
              <a:spcBef>
                <a:spcPts val="400"/>
              </a:spcBef>
              <a:spcAft>
                <a:spcPts val="0"/>
              </a:spcAft>
              <a:buSzPts val="1836"/>
              <a:buAutoNum type="arabicPeriod" startAt="4"/>
            </a:pPr>
            <a:r>
              <a:rPr lang="en-US"/>
              <a:t>Identify  the  most desirable  options  by evaluating  each option in  light of the company's mission.</a:t>
            </a:r>
            <a:endParaRPr/>
          </a:p>
          <a:p>
            <a:pPr indent="-514350" lvl="0" marL="514350" rtl="0" algn="just">
              <a:lnSpc>
                <a:spcPct val="150000"/>
              </a:lnSpc>
              <a:spcBef>
                <a:spcPts val="400"/>
              </a:spcBef>
              <a:spcAft>
                <a:spcPts val="0"/>
              </a:spcAft>
              <a:buSzPts val="1836"/>
              <a:buAutoNum type="arabicPeriod" startAt="4"/>
            </a:pPr>
            <a:r>
              <a:rPr lang="en-US"/>
              <a:t>Select a set of long-term objectives and grand strategies that will achieve the most desirable options.</a:t>
            </a:r>
            <a:endParaRPr/>
          </a:p>
        </p:txBody>
      </p:sp>
      <p:sp>
        <p:nvSpPr>
          <p:cNvPr id="186" name="Google Shape;186;p1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3200"/>
              <a:buFont typeface="Calibri"/>
              <a:buNone/>
            </a:pPr>
            <a:r>
              <a:rPr b="1" lang="en-US" sz="3200"/>
              <a:t>The Critical task of strategic management</a:t>
            </a:r>
            <a:endParaRPr sz="3200"/>
          </a:p>
        </p:txBody>
      </p:sp>
    </p:spTree>
  </p:cSld>
  <p:clrMapOvr>
    <a:masterClrMapping/>
  </p:clrMapOvr>
  <p:transition spd="slow" p14:dur="1600">
    <p:blinds dir="vert"/>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6"/>
          <p:cNvSpPr txBox="1"/>
          <p:nvPr>
            <p:ph idx="1" type="body"/>
          </p:nvPr>
        </p:nvSpPr>
        <p:spPr>
          <a:xfrm>
            <a:off x="457200" y="1417638"/>
            <a:ext cx="8382000" cy="4906961"/>
          </a:xfrm>
          <a:prstGeom prst="rect">
            <a:avLst/>
          </a:prstGeom>
          <a:noFill/>
          <a:ln>
            <a:noFill/>
          </a:ln>
        </p:spPr>
        <p:txBody>
          <a:bodyPr anchorCtr="0" anchor="t" bIns="45700" lIns="91425" spcFirstLastPara="1" rIns="91425" wrap="square" tIns="45700">
            <a:normAutofit fontScale="85000" lnSpcReduction="10000"/>
          </a:bodyPr>
          <a:lstStyle/>
          <a:p>
            <a:pPr indent="-514350" lvl="0" marL="514350" rtl="0" algn="just">
              <a:lnSpc>
                <a:spcPct val="170000"/>
              </a:lnSpc>
              <a:spcBef>
                <a:spcPts val="0"/>
              </a:spcBef>
              <a:spcAft>
                <a:spcPts val="0"/>
              </a:spcAft>
              <a:buSzPct val="68000"/>
              <a:buFont typeface="Calibri"/>
              <a:buAutoNum type="arabicPeriod" startAt="7"/>
            </a:pPr>
            <a:r>
              <a:rPr lang="en-US"/>
              <a:t>Develop annual objectives and short-term strategies that are compatible with the selected set of long-term objectives and grand strategies.</a:t>
            </a:r>
            <a:endParaRPr/>
          </a:p>
          <a:p>
            <a:pPr indent="-514350" lvl="0" marL="514350" rtl="0" algn="just">
              <a:lnSpc>
                <a:spcPct val="170000"/>
              </a:lnSpc>
              <a:spcBef>
                <a:spcPts val="400"/>
              </a:spcBef>
              <a:spcAft>
                <a:spcPts val="0"/>
              </a:spcAft>
              <a:buSzPct val="68000"/>
              <a:buAutoNum type="arabicPeriod" startAt="7"/>
            </a:pPr>
            <a:r>
              <a:rPr lang="en-US"/>
              <a:t>Implement the strategic choices by means of budgeted  resource allocations  in which the matching of tasks, people, structures, technologies, and reward systems is emphasized.</a:t>
            </a:r>
            <a:endParaRPr/>
          </a:p>
          <a:p>
            <a:pPr indent="-514350" lvl="0" marL="514350" rtl="0" algn="just">
              <a:lnSpc>
                <a:spcPct val="170000"/>
              </a:lnSpc>
              <a:spcBef>
                <a:spcPts val="400"/>
              </a:spcBef>
              <a:spcAft>
                <a:spcPts val="0"/>
              </a:spcAft>
              <a:buSzPct val="68000"/>
              <a:buAutoNum type="arabicPeriod" startAt="7"/>
            </a:pPr>
            <a:r>
              <a:rPr lang="en-US"/>
              <a:t>Evaluate the success of the strategic process as an input for future decision-making.</a:t>
            </a:r>
            <a:endParaRPr/>
          </a:p>
        </p:txBody>
      </p:sp>
      <p:sp>
        <p:nvSpPr>
          <p:cNvPr id="192" name="Google Shape;192;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3200"/>
              <a:buFont typeface="Calibri"/>
              <a:buNone/>
            </a:pPr>
            <a:r>
              <a:rPr b="1" lang="en-US" sz="3200"/>
              <a:t>The Critical task of strategic management</a:t>
            </a:r>
            <a:endParaRPr sz="3200"/>
          </a:p>
        </p:txBody>
      </p:sp>
    </p:spTree>
  </p:cSld>
  <p:clrMapOvr>
    <a:masterClrMapping/>
  </p:clrMapOvr>
  <p:transition spd="slow" p14:dur="1600">
    <p:blinds dir="vert"/>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7"/>
          <p:cNvSpPr txBox="1"/>
          <p:nvPr>
            <p:ph idx="1" type="body"/>
          </p:nvPr>
        </p:nvSpPr>
        <p:spPr>
          <a:xfrm>
            <a:off x="486508" y="1456642"/>
            <a:ext cx="8229600" cy="4953000"/>
          </a:xfrm>
          <a:prstGeom prst="rect">
            <a:avLst/>
          </a:prstGeom>
          <a:noFill/>
          <a:ln>
            <a:noFill/>
          </a:ln>
        </p:spPr>
        <p:txBody>
          <a:bodyPr anchorCtr="0" anchor="t" bIns="45700" lIns="91425" spcFirstLastPara="1" rIns="91425" wrap="square" tIns="45700">
            <a:normAutofit/>
          </a:bodyPr>
          <a:lstStyle/>
          <a:p>
            <a:pPr indent="-514350" lvl="0" marL="514350" rtl="0" algn="just">
              <a:lnSpc>
                <a:spcPct val="150000"/>
              </a:lnSpc>
              <a:spcBef>
                <a:spcPts val="0"/>
              </a:spcBef>
              <a:spcAft>
                <a:spcPts val="0"/>
              </a:spcAft>
              <a:buSzPts val="1836"/>
              <a:buAutoNum type="arabicPeriod"/>
            </a:pPr>
            <a:r>
              <a:rPr lang="en-US"/>
              <a:t>Strategic Issues Require Top-Management Decisions </a:t>
            </a:r>
            <a:endParaRPr/>
          </a:p>
          <a:p>
            <a:pPr indent="-514350" lvl="0" marL="514350" rtl="0" algn="just">
              <a:lnSpc>
                <a:spcPct val="150000"/>
              </a:lnSpc>
              <a:spcBef>
                <a:spcPts val="400"/>
              </a:spcBef>
              <a:spcAft>
                <a:spcPts val="0"/>
              </a:spcAft>
              <a:buSzPts val="1836"/>
              <a:buAutoNum type="arabicPeriod"/>
            </a:pPr>
            <a:r>
              <a:rPr lang="en-US"/>
              <a:t>Strategic Issues Require Large Amounts of the Firm's Resources</a:t>
            </a:r>
            <a:endParaRPr/>
          </a:p>
          <a:p>
            <a:pPr indent="-514350" lvl="0" marL="514350" rtl="0" algn="just">
              <a:lnSpc>
                <a:spcPct val="150000"/>
              </a:lnSpc>
              <a:spcBef>
                <a:spcPts val="400"/>
              </a:spcBef>
              <a:spcAft>
                <a:spcPts val="0"/>
              </a:spcAft>
              <a:buSzPts val="1836"/>
              <a:buAutoNum type="arabicPeriod"/>
            </a:pPr>
            <a:r>
              <a:rPr lang="en-US"/>
              <a:t>Strategic Issues Often Affect the Firm's Long-Term Prosperity</a:t>
            </a:r>
            <a:endParaRPr/>
          </a:p>
          <a:p>
            <a:pPr indent="0" lvl="0" marL="0" rtl="0" algn="l">
              <a:spcBef>
                <a:spcPts val="400"/>
              </a:spcBef>
              <a:spcAft>
                <a:spcPts val="0"/>
              </a:spcAft>
              <a:buSzPts val="1836"/>
              <a:buNone/>
            </a:pPr>
            <a:r>
              <a:t/>
            </a:r>
            <a:endParaRPr/>
          </a:p>
        </p:txBody>
      </p:sp>
      <p:sp>
        <p:nvSpPr>
          <p:cNvPr id="198" name="Google Shape;198;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000"/>
              <a:buFont typeface="Calibri"/>
              <a:buNone/>
            </a:pPr>
            <a:r>
              <a:rPr lang="en-US" sz="4000"/>
              <a:t>Dimensions of Strategic Decisions</a:t>
            </a:r>
            <a:endParaRPr sz="4000"/>
          </a:p>
        </p:txBody>
      </p:sp>
    </p:spTree>
  </p:cSld>
  <p:clrMapOvr>
    <a:masterClrMapping/>
  </p:clrMapOvr>
  <p:transition spd="slow" p14:dur="1600">
    <p:blinds dir="vert"/>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8"/>
          <p:cNvSpPr txBox="1"/>
          <p:nvPr>
            <p:ph idx="1" type="body"/>
          </p:nvPr>
        </p:nvSpPr>
        <p:spPr>
          <a:xfrm>
            <a:off x="464234" y="1561514"/>
            <a:ext cx="8382000" cy="4382086"/>
          </a:xfrm>
          <a:prstGeom prst="rect">
            <a:avLst/>
          </a:prstGeom>
          <a:noFill/>
          <a:ln>
            <a:noFill/>
          </a:ln>
        </p:spPr>
        <p:txBody>
          <a:bodyPr anchorCtr="0" anchor="t" bIns="45700" lIns="91425" spcFirstLastPara="1" rIns="91425" wrap="square" tIns="45700">
            <a:normAutofit/>
          </a:bodyPr>
          <a:lstStyle/>
          <a:p>
            <a:pPr indent="-514350" lvl="0" marL="514350" rtl="0" algn="just">
              <a:lnSpc>
                <a:spcPct val="150000"/>
              </a:lnSpc>
              <a:spcBef>
                <a:spcPts val="0"/>
              </a:spcBef>
              <a:spcAft>
                <a:spcPts val="0"/>
              </a:spcAft>
              <a:buSzPts val="1836"/>
              <a:buFont typeface="Calibri"/>
              <a:buAutoNum type="arabicPeriod" startAt="4"/>
            </a:pPr>
            <a:r>
              <a:rPr lang="en-US"/>
              <a:t>Strategic Issues Are Future Oriented </a:t>
            </a:r>
            <a:endParaRPr/>
          </a:p>
          <a:p>
            <a:pPr indent="-514350" lvl="0" marL="514350" rtl="0" algn="just">
              <a:lnSpc>
                <a:spcPct val="150000"/>
              </a:lnSpc>
              <a:spcBef>
                <a:spcPts val="400"/>
              </a:spcBef>
              <a:spcAft>
                <a:spcPts val="0"/>
              </a:spcAft>
              <a:buSzPts val="1836"/>
              <a:buFont typeface="Calibri"/>
              <a:buAutoNum type="arabicPeriod" startAt="4"/>
            </a:pPr>
            <a:r>
              <a:rPr lang="en-US"/>
              <a:t>Strategic Issues Usually Have Multifunctional or Multi-business Consequences</a:t>
            </a:r>
            <a:endParaRPr/>
          </a:p>
          <a:p>
            <a:pPr indent="-514350" lvl="0" marL="514350" rtl="0" algn="just">
              <a:lnSpc>
                <a:spcPct val="150000"/>
              </a:lnSpc>
              <a:spcBef>
                <a:spcPts val="400"/>
              </a:spcBef>
              <a:spcAft>
                <a:spcPts val="0"/>
              </a:spcAft>
              <a:buSzPts val="1836"/>
              <a:buFont typeface="Calibri"/>
              <a:buAutoNum type="arabicPeriod" startAt="4"/>
            </a:pPr>
            <a:r>
              <a:rPr lang="en-US"/>
              <a:t>Strategic Issues Require Considering the Firm's External Environment </a:t>
            </a:r>
            <a:endParaRPr/>
          </a:p>
        </p:txBody>
      </p:sp>
      <p:sp>
        <p:nvSpPr>
          <p:cNvPr id="204" name="Google Shape;204;p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000"/>
              <a:buFont typeface="Calibri"/>
              <a:buNone/>
            </a:pPr>
            <a:r>
              <a:rPr b="1" lang="en-US" sz="4000"/>
              <a:t>Dimensions of Strategic Decisions</a:t>
            </a:r>
            <a:endParaRPr sz="4000"/>
          </a:p>
        </p:txBody>
      </p:sp>
    </p:spTree>
  </p:cSld>
  <p:clrMapOvr>
    <a:masterClrMapping/>
  </p:clrMapOvr>
  <p:transition spd="slow" p14:dur="1600">
    <p:blinds dir="vert"/>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9"/>
          <p:cNvSpPr txBox="1"/>
          <p:nvPr>
            <p:ph type="ctrTitle"/>
          </p:nvPr>
        </p:nvSpPr>
        <p:spPr>
          <a:xfrm>
            <a:off x="685800" y="1752601"/>
            <a:ext cx="7772400" cy="1829761"/>
          </a:xfrm>
          <a:prstGeom prst="rect">
            <a:avLst/>
          </a:prstGeom>
          <a:noFill/>
          <a:ln>
            <a:noFill/>
          </a:ln>
        </p:spPr>
        <p:txBody>
          <a:bodyPr anchorCtr="0" anchor="b" bIns="45700" lIns="91425" spcFirstLastPara="1" rIns="91425" wrap="square" tIns="45700">
            <a:normAutofit/>
          </a:bodyPr>
          <a:lstStyle/>
          <a:p>
            <a:pPr indent="0" lvl="0" marL="0" rtl="0" algn="r">
              <a:spcBef>
                <a:spcPts val="0"/>
              </a:spcBef>
              <a:spcAft>
                <a:spcPts val="0"/>
              </a:spcAft>
              <a:buClr>
                <a:schemeClr val="dk2"/>
              </a:buClr>
              <a:buSzPts val="4800"/>
              <a:buFont typeface="Calibri"/>
              <a:buNone/>
            </a:pPr>
            <a:r>
              <a:rPr lang="en-US"/>
              <a:t>Introduction to Strategic Management: Part Two</a:t>
            </a:r>
            <a:endParaRPr/>
          </a:p>
        </p:txBody>
      </p:sp>
      <p:sp>
        <p:nvSpPr>
          <p:cNvPr id="210" name="Google Shape;210;p19"/>
          <p:cNvSpPr txBox="1"/>
          <p:nvPr>
            <p:ph idx="1" type="subTitle"/>
          </p:nvPr>
        </p:nvSpPr>
        <p:spPr>
          <a:xfrm>
            <a:off x="685800" y="3611607"/>
            <a:ext cx="7772400" cy="1199704"/>
          </a:xfrm>
          <a:prstGeom prst="rect">
            <a:avLst/>
          </a:prstGeom>
          <a:noFill/>
          <a:ln>
            <a:noFill/>
          </a:ln>
        </p:spPr>
        <p:txBody>
          <a:bodyPr anchorCtr="0" anchor="t" bIns="45700" lIns="45700" spcFirstLastPara="1" rIns="45700" wrap="square" tIns="45700">
            <a:normAutofit/>
          </a:bodyPr>
          <a:lstStyle/>
          <a:p>
            <a:pPr indent="0" lvl="0" marL="0" marR="64008" rtl="0" algn="r">
              <a:spcBef>
                <a:spcPts val="0"/>
              </a:spcBef>
              <a:spcAft>
                <a:spcPts val="0"/>
              </a:spcAft>
              <a:buSzPts val="1836"/>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0"/>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lnSpcReduction="10000"/>
          </a:bodyPr>
          <a:lstStyle/>
          <a:p>
            <a:pPr indent="-457200" lvl="0" marL="457200" rtl="0" algn="just">
              <a:lnSpc>
                <a:spcPct val="150000"/>
              </a:lnSpc>
              <a:spcBef>
                <a:spcPts val="0"/>
              </a:spcBef>
              <a:spcAft>
                <a:spcPts val="0"/>
              </a:spcAft>
              <a:buSzPts val="1836"/>
              <a:buFont typeface="Noto Sans Symbols"/>
              <a:buChar char="❑"/>
            </a:pPr>
            <a:r>
              <a:rPr b="1" lang="en-US"/>
              <a:t>Corporate level </a:t>
            </a:r>
            <a:r>
              <a:rPr lang="en-US"/>
              <a:t>(board of directors and the CEOs and administrative officers)</a:t>
            </a:r>
            <a:endParaRPr/>
          </a:p>
          <a:p>
            <a:pPr indent="0" lvl="0" marL="0" rtl="0" algn="just">
              <a:lnSpc>
                <a:spcPct val="150000"/>
              </a:lnSpc>
              <a:spcBef>
                <a:spcPts val="400"/>
              </a:spcBef>
              <a:spcAft>
                <a:spcPts val="0"/>
              </a:spcAft>
              <a:buSzPts val="1836"/>
              <a:buNone/>
            </a:pPr>
            <a:r>
              <a:t/>
            </a:r>
            <a:endParaRPr/>
          </a:p>
          <a:p>
            <a:pPr indent="-457200" lvl="0" marL="457200" rtl="0" algn="just">
              <a:lnSpc>
                <a:spcPct val="150000"/>
              </a:lnSpc>
              <a:spcBef>
                <a:spcPts val="400"/>
              </a:spcBef>
              <a:spcAft>
                <a:spcPts val="0"/>
              </a:spcAft>
              <a:buSzPts val="1836"/>
              <a:buFont typeface="Noto Sans Symbols"/>
              <a:buChar char="❑"/>
            </a:pPr>
            <a:r>
              <a:rPr b="1" lang="en-US"/>
              <a:t>Business level - </a:t>
            </a:r>
            <a:r>
              <a:rPr lang="en-US"/>
              <a:t>Business and corporate managers.</a:t>
            </a:r>
            <a:endParaRPr/>
          </a:p>
          <a:p>
            <a:pPr indent="0" lvl="0" marL="0" rtl="0" algn="just">
              <a:lnSpc>
                <a:spcPct val="150000"/>
              </a:lnSpc>
              <a:spcBef>
                <a:spcPts val="400"/>
              </a:spcBef>
              <a:spcAft>
                <a:spcPts val="0"/>
              </a:spcAft>
              <a:buSzPts val="1836"/>
              <a:buNone/>
            </a:pPr>
            <a:r>
              <a:t/>
            </a:r>
            <a:endParaRPr/>
          </a:p>
          <a:p>
            <a:pPr indent="-457200" lvl="0" marL="457200" rtl="0" algn="just">
              <a:lnSpc>
                <a:spcPct val="150000"/>
              </a:lnSpc>
              <a:spcBef>
                <a:spcPts val="400"/>
              </a:spcBef>
              <a:spcAft>
                <a:spcPts val="0"/>
              </a:spcAft>
              <a:buSzPts val="1836"/>
              <a:buFont typeface="Noto Sans Symbols"/>
              <a:buChar char="❑"/>
            </a:pPr>
            <a:r>
              <a:rPr b="1" lang="en-US"/>
              <a:t> Functional level - M</a:t>
            </a:r>
            <a:r>
              <a:rPr lang="en-US"/>
              <a:t>anagers of product, geographic, and functional areas. </a:t>
            </a:r>
            <a:endParaRPr/>
          </a:p>
          <a:p>
            <a:pPr indent="-139446" lvl="0" marL="365760" rtl="0" algn="l">
              <a:spcBef>
                <a:spcPts val="400"/>
              </a:spcBef>
              <a:spcAft>
                <a:spcPts val="0"/>
              </a:spcAft>
              <a:buSzPts val="1836"/>
              <a:buNone/>
            </a:pPr>
            <a:r>
              <a:t/>
            </a:r>
            <a:endParaRPr/>
          </a:p>
        </p:txBody>
      </p:sp>
      <p:sp>
        <p:nvSpPr>
          <p:cNvPr id="216" name="Google Shape;216;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b="1" lang="en-US"/>
              <a:t>The Levels of Strategy</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1"/>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just">
              <a:lnSpc>
                <a:spcPct val="150000"/>
              </a:lnSpc>
              <a:spcBef>
                <a:spcPts val="0"/>
              </a:spcBef>
              <a:spcAft>
                <a:spcPts val="0"/>
              </a:spcAft>
              <a:buSzPts val="1836"/>
              <a:buChar char="🞂"/>
            </a:pPr>
            <a:r>
              <a:rPr lang="en-US"/>
              <a:t>The characteristics of strategic management decisions vary with the level of strategic activity considered.</a:t>
            </a:r>
            <a:endParaRPr/>
          </a:p>
          <a:p>
            <a:pPr indent="-256032" lvl="0" marL="365760" rtl="0" algn="just">
              <a:lnSpc>
                <a:spcPct val="150000"/>
              </a:lnSpc>
              <a:spcBef>
                <a:spcPts val="400"/>
              </a:spcBef>
              <a:spcAft>
                <a:spcPts val="0"/>
              </a:spcAft>
              <a:buSzPts val="1836"/>
              <a:buChar char="🞂"/>
            </a:pPr>
            <a:r>
              <a:rPr lang="en-US"/>
              <a:t>Decisions at the corporate level tend to be more value oriented, more conceptual, and less concrete than decisions at the business or functional level.</a:t>
            </a:r>
            <a:endParaRPr/>
          </a:p>
          <a:p>
            <a:pPr indent="-139446" lvl="0" marL="365760" rtl="0" algn="l">
              <a:spcBef>
                <a:spcPts val="400"/>
              </a:spcBef>
              <a:spcAft>
                <a:spcPts val="0"/>
              </a:spcAft>
              <a:buSzPts val="1836"/>
              <a:buNone/>
            </a:pPr>
            <a:r>
              <a:t/>
            </a:r>
            <a:endParaRPr/>
          </a:p>
        </p:txBody>
      </p:sp>
      <p:sp>
        <p:nvSpPr>
          <p:cNvPr id="222" name="Google Shape;222;p2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Calibri"/>
              <a:buNone/>
            </a:pPr>
            <a:r>
              <a:rPr b="1" lang="en-US"/>
              <a:t>Characteristics of Strategic Management Decisions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2"/>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just">
              <a:lnSpc>
                <a:spcPct val="150000"/>
              </a:lnSpc>
              <a:spcBef>
                <a:spcPts val="0"/>
              </a:spcBef>
              <a:spcAft>
                <a:spcPts val="0"/>
              </a:spcAft>
              <a:buSzPts val="1836"/>
              <a:buChar char="🞂"/>
            </a:pPr>
            <a:r>
              <a:rPr b="1" lang="en-US"/>
              <a:t>Corporate-level decisions </a:t>
            </a:r>
            <a:r>
              <a:rPr lang="en-US"/>
              <a:t>are often characterized by greater risk, cost, and profit potential; greater need for flexibility; and longer time horizons. Such decisions include the choice of businesses, dividend policies, sources of long-term financing, and priorities for growth.</a:t>
            </a:r>
            <a:endParaRPr/>
          </a:p>
          <a:p>
            <a:pPr indent="-139446" lvl="0" marL="365760" rtl="0" algn="l">
              <a:spcBef>
                <a:spcPts val="400"/>
              </a:spcBef>
              <a:spcAft>
                <a:spcPts val="0"/>
              </a:spcAft>
              <a:buSzPts val="1836"/>
              <a:buNone/>
            </a:pPr>
            <a:r>
              <a:t/>
            </a:r>
            <a:endParaRPr/>
          </a:p>
        </p:txBody>
      </p:sp>
      <p:sp>
        <p:nvSpPr>
          <p:cNvPr id="228" name="Google Shape;228;p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Calibri"/>
              <a:buNone/>
            </a:pPr>
            <a:r>
              <a:rPr b="1" lang="en-US"/>
              <a:t>Characteristics of Strategic Management Decisions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3"/>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a:bodyPr>
          <a:lstStyle/>
          <a:p>
            <a:pPr indent="-256032" lvl="0" marL="365760" rtl="0" algn="just">
              <a:lnSpc>
                <a:spcPct val="150000"/>
              </a:lnSpc>
              <a:spcBef>
                <a:spcPts val="0"/>
              </a:spcBef>
              <a:spcAft>
                <a:spcPts val="0"/>
              </a:spcAft>
              <a:buSzPts val="1836"/>
              <a:buChar char="🞂"/>
            </a:pPr>
            <a:r>
              <a:rPr b="1" lang="en-US"/>
              <a:t>Business-level decisions </a:t>
            </a:r>
            <a:r>
              <a:rPr lang="en-US"/>
              <a:t>help bridge decisions at the corporate and functional levels.</a:t>
            </a:r>
            <a:endParaRPr/>
          </a:p>
          <a:p>
            <a:pPr indent="-139446" lvl="0" marL="365760" rtl="0" algn="l">
              <a:spcBef>
                <a:spcPts val="400"/>
              </a:spcBef>
              <a:spcAft>
                <a:spcPts val="0"/>
              </a:spcAft>
              <a:buSzPts val="1836"/>
              <a:buNone/>
            </a:pPr>
            <a:r>
              <a:t/>
            </a:r>
            <a:endParaRPr/>
          </a:p>
        </p:txBody>
      </p:sp>
      <p:sp>
        <p:nvSpPr>
          <p:cNvPr id="234" name="Google Shape;234;p2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Calibri"/>
              <a:buNone/>
            </a:pPr>
            <a:r>
              <a:rPr b="1" lang="en-US"/>
              <a:t>Characteristics of Strategic Management Decisions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4"/>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fontScale="85000" lnSpcReduction="10000"/>
          </a:bodyPr>
          <a:lstStyle/>
          <a:p>
            <a:pPr indent="-256032" lvl="0" marL="365760" rtl="0" algn="just">
              <a:lnSpc>
                <a:spcPct val="150000"/>
              </a:lnSpc>
              <a:spcBef>
                <a:spcPts val="0"/>
              </a:spcBef>
              <a:spcAft>
                <a:spcPts val="0"/>
              </a:spcAft>
              <a:buSzPct val="68000"/>
              <a:buChar char="🞂"/>
            </a:pPr>
            <a:r>
              <a:rPr b="1" lang="en-US"/>
              <a:t>Functional-level  decisions  </a:t>
            </a:r>
            <a:r>
              <a:rPr lang="en-US"/>
              <a:t>implement  the overall strategy  formulated  at the corporate  and business levels. They involve action-oriented operational issues and are relatively short range and low risk. </a:t>
            </a:r>
            <a:endParaRPr/>
          </a:p>
          <a:p>
            <a:pPr indent="-256032" lvl="0" marL="365760" rtl="0" algn="just">
              <a:lnSpc>
                <a:spcPct val="150000"/>
              </a:lnSpc>
              <a:spcBef>
                <a:spcPts val="400"/>
              </a:spcBef>
              <a:spcAft>
                <a:spcPts val="0"/>
              </a:spcAft>
              <a:buSzPct val="68000"/>
              <a:buChar char="🞂"/>
            </a:pPr>
            <a:r>
              <a:rPr lang="en-US"/>
              <a:t>Functional-level decisions incur only modest costs, because they are dependent on available resources. They usually are adaptable to ongoing activities and, therefore, can be implemented with minimal cooperation.</a:t>
            </a:r>
            <a:endParaRPr/>
          </a:p>
        </p:txBody>
      </p:sp>
      <p:sp>
        <p:nvSpPr>
          <p:cNvPr id="240" name="Google Shape;240;p2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Calibri"/>
              <a:buNone/>
            </a:pPr>
            <a:r>
              <a:rPr b="1" lang="en-US"/>
              <a:t>Characteristics of Strategic Management Decisions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5"/>
          <p:cNvSpPr txBox="1"/>
          <p:nvPr>
            <p:ph idx="1" type="body"/>
          </p:nvPr>
        </p:nvSpPr>
        <p:spPr>
          <a:xfrm>
            <a:off x="457200" y="1481328"/>
            <a:ext cx="8458200" cy="4919471"/>
          </a:xfrm>
          <a:prstGeom prst="rect">
            <a:avLst/>
          </a:prstGeom>
          <a:noFill/>
          <a:ln>
            <a:noFill/>
          </a:ln>
        </p:spPr>
        <p:txBody>
          <a:bodyPr anchorCtr="0" anchor="t" bIns="45700" lIns="91425" spcFirstLastPara="1" rIns="91425" wrap="square" tIns="45700">
            <a:normAutofit/>
          </a:bodyPr>
          <a:lstStyle/>
          <a:p>
            <a:pPr indent="-256032" lvl="0" marL="365760" rtl="0" algn="just">
              <a:lnSpc>
                <a:spcPct val="150000"/>
              </a:lnSpc>
              <a:spcBef>
                <a:spcPts val="0"/>
              </a:spcBef>
              <a:spcAft>
                <a:spcPts val="0"/>
              </a:spcAft>
              <a:buSzPts val="1836"/>
              <a:buChar char="🞂"/>
            </a:pPr>
            <a:r>
              <a:rPr b="1" lang="en-US"/>
              <a:t>Formality</a:t>
            </a:r>
            <a:r>
              <a:rPr lang="en-US"/>
              <a:t> refers to the degree to which participants; responsibilities, authority, and discretion in decision-making are specified.  It is an important consideration in the study of strategic management, because greater formality is usually positively correlated with the cost, comprehensiveness, accuracy, and success of planning.</a:t>
            </a:r>
            <a:endParaRPr/>
          </a:p>
          <a:p>
            <a:pPr indent="-139446" lvl="0" marL="365760" rtl="0" algn="l">
              <a:spcBef>
                <a:spcPts val="400"/>
              </a:spcBef>
              <a:spcAft>
                <a:spcPts val="0"/>
              </a:spcAft>
              <a:buSzPts val="1836"/>
              <a:buNone/>
            </a:pPr>
            <a:r>
              <a:t/>
            </a:r>
            <a:endParaRPr/>
          </a:p>
        </p:txBody>
      </p:sp>
      <p:sp>
        <p:nvSpPr>
          <p:cNvPr id="246" name="Google Shape;246;p2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b="1" lang="en-US"/>
              <a:t>Formality in Strategic Management</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i="1" lang="en-US"/>
              <a:t>Formality Determinants</a:t>
            </a:r>
            <a:endParaRPr>
              <a:solidFill>
                <a:srgbClr val="FF0000"/>
              </a:solidFill>
            </a:endParaRPr>
          </a:p>
        </p:txBody>
      </p:sp>
      <p:sp>
        <p:nvSpPr>
          <p:cNvPr id="252" name="Google Shape;252;p26"/>
          <p:cNvSpPr txBox="1"/>
          <p:nvPr>
            <p:ph idx="1" type="body"/>
          </p:nvPr>
        </p:nvSpPr>
        <p:spPr>
          <a:xfrm>
            <a:off x="457200" y="1828800"/>
            <a:ext cx="8305800" cy="4267200"/>
          </a:xfrm>
          <a:prstGeom prst="rect">
            <a:avLst/>
          </a:prstGeom>
          <a:noFill/>
          <a:ln>
            <a:noFill/>
          </a:ln>
        </p:spPr>
        <p:txBody>
          <a:bodyPr anchorCtr="0" anchor="t" bIns="45700" lIns="91425" spcFirstLastPara="1" rIns="91425" wrap="square" tIns="45700">
            <a:normAutofit fontScale="92500" lnSpcReduction="10000"/>
          </a:bodyPr>
          <a:lstStyle/>
          <a:p>
            <a:pPr indent="-256032" lvl="0" marL="365760" rtl="0" algn="just">
              <a:lnSpc>
                <a:spcPct val="150000"/>
              </a:lnSpc>
              <a:spcBef>
                <a:spcPts val="0"/>
              </a:spcBef>
              <a:spcAft>
                <a:spcPts val="0"/>
              </a:spcAft>
              <a:buSzPct val="68000"/>
              <a:buFont typeface="Noto Sans Symbols"/>
              <a:buChar char="⮚"/>
            </a:pPr>
            <a:r>
              <a:rPr lang="en-US" sz="3200"/>
              <a:t>The size of the organization,</a:t>
            </a:r>
            <a:endParaRPr/>
          </a:p>
          <a:p>
            <a:pPr indent="-256032" lvl="0" marL="365760" rtl="0" algn="just">
              <a:lnSpc>
                <a:spcPct val="150000"/>
              </a:lnSpc>
              <a:spcBef>
                <a:spcPts val="400"/>
              </a:spcBef>
              <a:spcAft>
                <a:spcPts val="0"/>
              </a:spcAft>
              <a:buSzPct val="68000"/>
              <a:buFont typeface="Noto Sans Symbols"/>
              <a:buChar char="⮚"/>
            </a:pPr>
            <a:r>
              <a:rPr lang="en-US" sz="3200"/>
              <a:t>Its predominant management styles,</a:t>
            </a:r>
            <a:endParaRPr/>
          </a:p>
          <a:p>
            <a:pPr indent="-256032" lvl="0" marL="365760" rtl="0" algn="just">
              <a:lnSpc>
                <a:spcPct val="150000"/>
              </a:lnSpc>
              <a:spcBef>
                <a:spcPts val="400"/>
              </a:spcBef>
              <a:spcAft>
                <a:spcPts val="0"/>
              </a:spcAft>
              <a:buSzPct val="68000"/>
              <a:buFont typeface="Noto Sans Symbols"/>
              <a:buChar char="⮚"/>
            </a:pPr>
            <a:r>
              <a:rPr lang="en-US" sz="3200"/>
              <a:t>The complexity of its environment,</a:t>
            </a:r>
            <a:endParaRPr/>
          </a:p>
          <a:p>
            <a:pPr indent="-256032" lvl="0" marL="365760" rtl="0" algn="just">
              <a:lnSpc>
                <a:spcPct val="150000"/>
              </a:lnSpc>
              <a:spcBef>
                <a:spcPts val="400"/>
              </a:spcBef>
              <a:spcAft>
                <a:spcPts val="0"/>
              </a:spcAft>
              <a:buSzPct val="68000"/>
              <a:buFont typeface="Noto Sans Symbols"/>
              <a:buChar char="⮚"/>
            </a:pPr>
            <a:r>
              <a:rPr lang="en-US" sz="3200"/>
              <a:t>Its production process,</a:t>
            </a:r>
            <a:endParaRPr/>
          </a:p>
          <a:p>
            <a:pPr indent="-256032" lvl="0" marL="365760" rtl="0" algn="just">
              <a:lnSpc>
                <a:spcPct val="150000"/>
              </a:lnSpc>
              <a:spcBef>
                <a:spcPts val="400"/>
              </a:spcBef>
              <a:spcAft>
                <a:spcPts val="0"/>
              </a:spcAft>
              <a:buSzPct val="68000"/>
              <a:buFont typeface="Noto Sans Symbols"/>
              <a:buChar char="⮚"/>
            </a:pPr>
            <a:r>
              <a:rPr lang="en-US" sz="3200"/>
              <a:t> Its problems, </a:t>
            </a:r>
            <a:endParaRPr/>
          </a:p>
          <a:p>
            <a:pPr indent="-256032" lvl="0" marL="365760" rtl="0" algn="just">
              <a:lnSpc>
                <a:spcPct val="150000"/>
              </a:lnSpc>
              <a:spcBef>
                <a:spcPts val="400"/>
              </a:spcBef>
              <a:spcAft>
                <a:spcPts val="0"/>
              </a:spcAft>
              <a:buSzPct val="68000"/>
              <a:buFont typeface="Noto Sans Symbols"/>
              <a:buChar char="⮚"/>
            </a:pPr>
            <a:r>
              <a:rPr lang="en-US" sz="3200"/>
              <a:t>The  purpose of its planning systems</a:t>
            </a:r>
            <a:endParaRPr/>
          </a:p>
          <a:p>
            <a:pPr indent="-148211" lvl="0" marL="365760" rtl="0" algn="l">
              <a:spcBef>
                <a:spcPts val="400"/>
              </a:spcBef>
              <a:spcAft>
                <a:spcPts val="0"/>
              </a:spcAft>
              <a:buSzPct val="68000"/>
              <a:buNone/>
            </a:pPr>
            <a:r>
              <a:t/>
            </a:r>
            <a:endParaRPr/>
          </a:p>
        </p:txBody>
      </p:sp>
    </p:spTree>
  </p:cSld>
  <p:clrMapOvr>
    <a:masterClrMapping/>
  </p:clrMapOvr>
  <p:transition spd="slow">
    <p:wipe dir="l"/>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2">
                                            <p:txEl>
                                              <p:pRg end="0" st="0"/>
                                            </p:txEl>
                                          </p:spTgt>
                                        </p:tgtEl>
                                        <p:attrNameLst>
                                          <p:attrName>style.visibility</p:attrName>
                                        </p:attrNameLst>
                                      </p:cBhvr>
                                      <p:to>
                                        <p:strVal val="visible"/>
                                      </p:to>
                                    </p:set>
                                    <p:animEffect filter="fade" transition="in">
                                      <p:cBhvr>
                                        <p:cTn dur="1000"/>
                                        <p:tgtEl>
                                          <p:spTgt spid="25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2">
                                            <p:txEl>
                                              <p:pRg end="1" st="1"/>
                                            </p:txEl>
                                          </p:spTgt>
                                        </p:tgtEl>
                                        <p:attrNameLst>
                                          <p:attrName>style.visibility</p:attrName>
                                        </p:attrNameLst>
                                      </p:cBhvr>
                                      <p:to>
                                        <p:strVal val="visible"/>
                                      </p:to>
                                    </p:set>
                                    <p:animEffect filter="fade" transition="in">
                                      <p:cBhvr>
                                        <p:cTn dur="1000"/>
                                        <p:tgtEl>
                                          <p:spTgt spid="25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2">
                                            <p:txEl>
                                              <p:pRg end="2" st="2"/>
                                            </p:txEl>
                                          </p:spTgt>
                                        </p:tgtEl>
                                        <p:attrNameLst>
                                          <p:attrName>style.visibility</p:attrName>
                                        </p:attrNameLst>
                                      </p:cBhvr>
                                      <p:to>
                                        <p:strVal val="visible"/>
                                      </p:to>
                                    </p:set>
                                    <p:animEffect filter="fade" transition="in">
                                      <p:cBhvr>
                                        <p:cTn dur="1000"/>
                                        <p:tgtEl>
                                          <p:spTgt spid="25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2">
                                            <p:txEl>
                                              <p:pRg end="3" st="3"/>
                                            </p:txEl>
                                          </p:spTgt>
                                        </p:tgtEl>
                                        <p:attrNameLst>
                                          <p:attrName>style.visibility</p:attrName>
                                        </p:attrNameLst>
                                      </p:cBhvr>
                                      <p:to>
                                        <p:strVal val="visible"/>
                                      </p:to>
                                    </p:set>
                                    <p:animEffect filter="fade" transition="in">
                                      <p:cBhvr>
                                        <p:cTn dur="1000"/>
                                        <p:tgtEl>
                                          <p:spTgt spid="25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2">
                                            <p:txEl>
                                              <p:pRg end="4" st="4"/>
                                            </p:txEl>
                                          </p:spTgt>
                                        </p:tgtEl>
                                        <p:attrNameLst>
                                          <p:attrName>style.visibility</p:attrName>
                                        </p:attrNameLst>
                                      </p:cBhvr>
                                      <p:to>
                                        <p:strVal val="visible"/>
                                      </p:to>
                                    </p:set>
                                    <p:animEffect filter="fade" transition="in">
                                      <p:cBhvr>
                                        <p:cTn dur="1000"/>
                                        <p:tgtEl>
                                          <p:spTgt spid="252">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2">
                                            <p:txEl>
                                              <p:pRg end="5" st="5"/>
                                            </p:txEl>
                                          </p:spTgt>
                                        </p:tgtEl>
                                        <p:attrNameLst>
                                          <p:attrName>style.visibility</p:attrName>
                                        </p:attrNameLst>
                                      </p:cBhvr>
                                      <p:to>
                                        <p:strVal val="visible"/>
                                      </p:to>
                                    </p:set>
                                    <p:animEffect filter="fade" transition="in">
                                      <p:cBhvr>
                                        <p:cTn dur="1000"/>
                                        <p:tgtEl>
                                          <p:spTgt spid="252">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2">
                                            <p:txEl>
                                              <p:pRg end="6" st="6"/>
                                            </p:txEl>
                                          </p:spTgt>
                                        </p:tgtEl>
                                        <p:attrNameLst>
                                          <p:attrName>style.visibility</p:attrName>
                                        </p:attrNameLst>
                                      </p:cBhvr>
                                      <p:to>
                                        <p:strVal val="visible"/>
                                      </p:to>
                                    </p:set>
                                    <p:animEffect filter="fade" transition="in">
                                      <p:cBhvr>
                                        <p:cTn dur="1000"/>
                                        <p:tgtEl>
                                          <p:spTgt spid="252">
                                            <p:txEl>
                                              <p:pRg end="6" st="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7"/>
          <p:cNvSpPr txBox="1"/>
          <p:nvPr>
            <p:ph idx="1" type="body"/>
          </p:nvPr>
        </p:nvSpPr>
        <p:spPr>
          <a:xfrm>
            <a:off x="457200" y="1481328"/>
            <a:ext cx="8229600" cy="4525963"/>
          </a:xfrm>
          <a:prstGeom prst="rect">
            <a:avLst/>
          </a:prstGeom>
          <a:noFill/>
          <a:ln>
            <a:noFill/>
          </a:ln>
        </p:spPr>
        <p:txBody>
          <a:bodyPr anchorCtr="0" anchor="t" bIns="45700" lIns="91425" spcFirstLastPara="1" rIns="91425" wrap="square" tIns="45700">
            <a:normAutofit fontScale="77500" lnSpcReduction="20000"/>
          </a:bodyPr>
          <a:lstStyle/>
          <a:p>
            <a:pPr indent="-256053" lvl="0" marL="365760" rtl="0" algn="just">
              <a:lnSpc>
                <a:spcPct val="160000"/>
              </a:lnSpc>
              <a:spcBef>
                <a:spcPts val="0"/>
              </a:spcBef>
              <a:spcAft>
                <a:spcPts val="0"/>
              </a:spcAft>
              <a:buSzPct val="68000"/>
              <a:buChar char="🞂"/>
            </a:pPr>
            <a:r>
              <a:rPr lang="en-US"/>
              <a:t>The ideal strategic management team includes decision makers from all three company levels (the corporate, business, and functional)</a:t>
            </a:r>
            <a:endParaRPr/>
          </a:p>
          <a:p>
            <a:pPr indent="-256053" lvl="0" marL="365760" rtl="0" algn="just">
              <a:lnSpc>
                <a:spcPct val="160000"/>
              </a:lnSpc>
              <a:spcBef>
                <a:spcPts val="400"/>
              </a:spcBef>
              <a:spcAft>
                <a:spcPts val="0"/>
              </a:spcAft>
              <a:buSzPct val="68000"/>
              <a:buChar char="🞂"/>
            </a:pPr>
            <a:r>
              <a:rPr lang="en-US"/>
              <a:t>The team obtains input from company planning staffs, and from lower-level managers and supervisors. </a:t>
            </a:r>
            <a:endParaRPr/>
          </a:p>
          <a:p>
            <a:pPr indent="-256053" lvl="0" marL="365760" rtl="0" algn="just">
              <a:lnSpc>
                <a:spcPct val="160000"/>
              </a:lnSpc>
              <a:spcBef>
                <a:spcPts val="400"/>
              </a:spcBef>
              <a:spcAft>
                <a:spcPts val="0"/>
              </a:spcAft>
              <a:buSzPct val="68000"/>
              <a:buChar char="🞂"/>
            </a:pPr>
            <a:r>
              <a:rPr lang="en-US"/>
              <a:t>Strategic decisions have a tremendous impact on an organization and require large commitments of company resources and therefore the top managers must give final approval for strategic action.</a:t>
            </a:r>
            <a:endParaRPr/>
          </a:p>
          <a:p>
            <a:pPr indent="-165699" lvl="0" marL="365760" rtl="0" algn="l">
              <a:spcBef>
                <a:spcPts val="400"/>
              </a:spcBef>
              <a:spcAft>
                <a:spcPts val="0"/>
              </a:spcAft>
              <a:buSzPct val="68000"/>
              <a:buNone/>
            </a:pPr>
            <a:r>
              <a:t/>
            </a:r>
            <a:endParaRPr/>
          </a:p>
        </p:txBody>
      </p:sp>
      <p:sp>
        <p:nvSpPr>
          <p:cNvPr id="258" name="Google Shape;258;p2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b="1" lang="en-US"/>
              <a:t>The Strategy Makers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lang="en-US"/>
              <a:t>Benefits of Strategic Management</a:t>
            </a:r>
            <a:endParaRPr>
              <a:solidFill>
                <a:srgbClr val="FF0000"/>
              </a:solidFill>
            </a:endParaRPr>
          </a:p>
        </p:txBody>
      </p:sp>
      <p:sp>
        <p:nvSpPr>
          <p:cNvPr id="264" name="Google Shape;264;p28"/>
          <p:cNvSpPr txBox="1"/>
          <p:nvPr>
            <p:ph idx="1" type="body"/>
          </p:nvPr>
        </p:nvSpPr>
        <p:spPr>
          <a:xfrm>
            <a:off x="457200" y="1524000"/>
            <a:ext cx="8305800" cy="4572000"/>
          </a:xfrm>
          <a:prstGeom prst="rect">
            <a:avLst/>
          </a:prstGeom>
          <a:noFill/>
          <a:ln>
            <a:noFill/>
          </a:ln>
        </p:spPr>
        <p:txBody>
          <a:bodyPr anchorCtr="0" anchor="t" bIns="45700" lIns="91425" spcFirstLastPara="1" rIns="91425" wrap="square" tIns="45700">
            <a:normAutofit fontScale="85000" lnSpcReduction="20000"/>
          </a:bodyPr>
          <a:lstStyle/>
          <a:p>
            <a:pPr indent="-514350" lvl="0" marL="514350" rtl="0" algn="just">
              <a:lnSpc>
                <a:spcPct val="150000"/>
              </a:lnSpc>
              <a:spcBef>
                <a:spcPts val="0"/>
              </a:spcBef>
              <a:spcAft>
                <a:spcPts val="0"/>
              </a:spcAft>
              <a:buSzPct val="68000"/>
              <a:buAutoNum type="arabicPeriod"/>
            </a:pPr>
            <a:r>
              <a:rPr lang="en-US" sz="3200"/>
              <a:t>Strategy formulation activities enhance the firm's ability to prevent losses.</a:t>
            </a:r>
            <a:endParaRPr/>
          </a:p>
          <a:p>
            <a:pPr indent="-514350" lvl="0" marL="514350" rtl="0" algn="just">
              <a:lnSpc>
                <a:spcPct val="150000"/>
              </a:lnSpc>
              <a:spcBef>
                <a:spcPts val="400"/>
              </a:spcBef>
              <a:spcAft>
                <a:spcPts val="0"/>
              </a:spcAft>
              <a:buSzPct val="68000"/>
              <a:buAutoNum type="arabicPeriod"/>
            </a:pPr>
            <a:r>
              <a:rPr lang="en-US" sz="3200"/>
              <a:t>Group-based strategic decisions are likely to be drawn from the best available alternatives.</a:t>
            </a:r>
            <a:endParaRPr/>
          </a:p>
          <a:p>
            <a:pPr indent="-514350" lvl="0" marL="514350" rtl="0" algn="just">
              <a:lnSpc>
                <a:spcPct val="150000"/>
              </a:lnSpc>
              <a:spcBef>
                <a:spcPts val="400"/>
              </a:spcBef>
              <a:spcAft>
                <a:spcPts val="0"/>
              </a:spcAft>
              <a:buSzPct val="68000"/>
              <a:buFont typeface="Noto Sans Symbols"/>
              <a:buAutoNum type="arabicPeriod"/>
            </a:pPr>
            <a:r>
              <a:rPr lang="en-US" sz="3200"/>
              <a:t>The involvement of employees in strategy formulation improves their understanding of the productivity-reward relationship in every strategic plan and, thus, heightens their motivation.</a:t>
            </a:r>
            <a:endParaRPr/>
          </a:p>
          <a:p>
            <a:pPr indent="-396900" lvl="0" marL="514350" rtl="0" algn="just">
              <a:lnSpc>
                <a:spcPct val="150000"/>
              </a:lnSpc>
              <a:spcBef>
                <a:spcPts val="400"/>
              </a:spcBef>
              <a:spcAft>
                <a:spcPts val="0"/>
              </a:spcAft>
              <a:buSzPct val="68000"/>
              <a:buNone/>
            </a:pPr>
            <a:r>
              <a:t/>
            </a:r>
            <a:endParaRPr sz="3200"/>
          </a:p>
          <a:p>
            <a:pPr indent="-156933" lvl="0" marL="365760" rtl="0" algn="l">
              <a:spcBef>
                <a:spcPts val="400"/>
              </a:spcBef>
              <a:spcAft>
                <a:spcPts val="0"/>
              </a:spcAft>
              <a:buSzPct val="68000"/>
              <a:buNone/>
            </a:pPr>
            <a:r>
              <a:t/>
            </a:r>
            <a:endParaRPr/>
          </a:p>
        </p:txBody>
      </p:sp>
    </p:spTree>
  </p:cSld>
  <p:clrMapOvr>
    <a:masterClrMapping/>
  </p:clrMapOvr>
  <p:transition spd="slow">
    <p:wipe dir="l"/>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
                                            <p:txEl>
                                              <p:pRg end="0" st="0"/>
                                            </p:txEl>
                                          </p:spTgt>
                                        </p:tgtEl>
                                        <p:attrNameLst>
                                          <p:attrName>style.visibility</p:attrName>
                                        </p:attrNameLst>
                                      </p:cBhvr>
                                      <p:to>
                                        <p:strVal val="visible"/>
                                      </p:to>
                                    </p:set>
                                    <p:animEffect filter="fade" transition="in">
                                      <p:cBhvr>
                                        <p:cTn dur="1000"/>
                                        <p:tgtEl>
                                          <p:spTgt spid="26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
                                            <p:txEl>
                                              <p:pRg end="1" st="1"/>
                                            </p:txEl>
                                          </p:spTgt>
                                        </p:tgtEl>
                                        <p:attrNameLst>
                                          <p:attrName>style.visibility</p:attrName>
                                        </p:attrNameLst>
                                      </p:cBhvr>
                                      <p:to>
                                        <p:strVal val="visible"/>
                                      </p:to>
                                    </p:set>
                                    <p:animEffect filter="fade" transition="in">
                                      <p:cBhvr>
                                        <p:cTn dur="1000"/>
                                        <p:tgtEl>
                                          <p:spTgt spid="26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
                                            <p:txEl>
                                              <p:pRg end="2" st="2"/>
                                            </p:txEl>
                                          </p:spTgt>
                                        </p:tgtEl>
                                        <p:attrNameLst>
                                          <p:attrName>style.visibility</p:attrName>
                                        </p:attrNameLst>
                                      </p:cBhvr>
                                      <p:to>
                                        <p:strVal val="visible"/>
                                      </p:to>
                                    </p:set>
                                    <p:animEffect filter="fade" transition="in">
                                      <p:cBhvr>
                                        <p:cTn dur="1000"/>
                                        <p:tgtEl>
                                          <p:spTgt spid="264">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
                                            <p:txEl>
                                              <p:pRg end="3" st="3"/>
                                            </p:txEl>
                                          </p:spTgt>
                                        </p:tgtEl>
                                        <p:attrNameLst>
                                          <p:attrName>style.visibility</p:attrName>
                                        </p:attrNameLst>
                                      </p:cBhvr>
                                      <p:to>
                                        <p:strVal val="visible"/>
                                      </p:to>
                                    </p:set>
                                    <p:animEffect filter="fade" transition="in">
                                      <p:cBhvr>
                                        <p:cTn dur="1000"/>
                                        <p:tgtEl>
                                          <p:spTgt spid="264">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
                                            <p:txEl>
                                              <p:pRg end="4" st="4"/>
                                            </p:txEl>
                                          </p:spTgt>
                                        </p:tgtEl>
                                        <p:attrNameLst>
                                          <p:attrName>style.visibility</p:attrName>
                                        </p:attrNameLst>
                                      </p:cBhvr>
                                      <p:to>
                                        <p:strVal val="visible"/>
                                      </p:to>
                                    </p:set>
                                    <p:animEffect filter="fade" transition="in">
                                      <p:cBhvr>
                                        <p:cTn dur="1000"/>
                                        <p:tgtEl>
                                          <p:spTgt spid="264">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lang="en-US"/>
              <a:t>Benefits of Strategic Management</a:t>
            </a:r>
            <a:endParaRPr>
              <a:solidFill>
                <a:srgbClr val="FF0000"/>
              </a:solidFill>
            </a:endParaRPr>
          </a:p>
        </p:txBody>
      </p:sp>
      <p:sp>
        <p:nvSpPr>
          <p:cNvPr id="270" name="Google Shape;270;p29"/>
          <p:cNvSpPr txBox="1"/>
          <p:nvPr>
            <p:ph idx="1" type="body"/>
          </p:nvPr>
        </p:nvSpPr>
        <p:spPr>
          <a:xfrm>
            <a:off x="457200" y="1524000"/>
            <a:ext cx="8305800" cy="4572000"/>
          </a:xfrm>
          <a:prstGeom prst="rect">
            <a:avLst/>
          </a:prstGeom>
          <a:noFill/>
          <a:ln>
            <a:noFill/>
          </a:ln>
        </p:spPr>
        <p:txBody>
          <a:bodyPr anchorCtr="0" anchor="t" bIns="45700" lIns="91425" spcFirstLastPara="1" rIns="91425" wrap="square" tIns="45700">
            <a:normAutofit/>
          </a:bodyPr>
          <a:lstStyle/>
          <a:p>
            <a:pPr indent="-514350" lvl="0" marL="514350" rtl="0" algn="just">
              <a:lnSpc>
                <a:spcPct val="150000"/>
              </a:lnSpc>
              <a:spcBef>
                <a:spcPts val="0"/>
              </a:spcBef>
              <a:spcAft>
                <a:spcPts val="0"/>
              </a:spcAft>
              <a:buSzPts val="2176"/>
              <a:buFont typeface="Calibri"/>
              <a:buAutoNum type="arabicPeriod" startAt="4"/>
            </a:pPr>
            <a:r>
              <a:rPr lang="en-US" sz="3200"/>
              <a:t>Gaps and overlaps in activities among individuals and groups are reduced as participation in strategy formulation clarifies differences in roles.</a:t>
            </a:r>
            <a:endParaRPr/>
          </a:p>
          <a:p>
            <a:pPr indent="-514350" lvl="0" marL="514350" rtl="0" algn="just">
              <a:lnSpc>
                <a:spcPct val="150000"/>
              </a:lnSpc>
              <a:spcBef>
                <a:spcPts val="400"/>
              </a:spcBef>
              <a:spcAft>
                <a:spcPts val="0"/>
              </a:spcAft>
              <a:buSzPts val="2176"/>
              <a:buAutoNum type="arabicPeriod" startAt="4"/>
            </a:pPr>
            <a:r>
              <a:rPr lang="en-US" sz="3200"/>
              <a:t>Resistance to change is minimized. </a:t>
            </a:r>
            <a:endParaRPr/>
          </a:p>
          <a:p>
            <a:pPr indent="-376174" lvl="0" marL="514350" rtl="0" algn="just">
              <a:lnSpc>
                <a:spcPct val="150000"/>
              </a:lnSpc>
              <a:spcBef>
                <a:spcPts val="400"/>
              </a:spcBef>
              <a:spcAft>
                <a:spcPts val="0"/>
              </a:spcAft>
              <a:buSzPts val="2176"/>
              <a:buNone/>
            </a:pPr>
            <a:r>
              <a:t/>
            </a:r>
            <a:endParaRPr sz="3200"/>
          </a:p>
          <a:p>
            <a:pPr indent="-139446" lvl="0" marL="365760" rtl="0" algn="l">
              <a:spcBef>
                <a:spcPts val="400"/>
              </a:spcBef>
              <a:spcAft>
                <a:spcPts val="0"/>
              </a:spcAft>
              <a:buSzPts val="1836"/>
              <a:buNone/>
            </a:pPr>
            <a:r>
              <a:t/>
            </a:r>
            <a:endParaRPr/>
          </a:p>
        </p:txBody>
      </p:sp>
    </p:spTree>
  </p:cSld>
  <p:clrMapOvr>
    <a:masterClrMapping/>
  </p:clrMapOvr>
  <p:transition spd="slow">
    <p:wipe dir="l"/>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0">
                                            <p:txEl>
                                              <p:pRg end="0" st="0"/>
                                            </p:txEl>
                                          </p:spTgt>
                                        </p:tgtEl>
                                        <p:attrNameLst>
                                          <p:attrName>style.visibility</p:attrName>
                                        </p:attrNameLst>
                                      </p:cBhvr>
                                      <p:to>
                                        <p:strVal val="visible"/>
                                      </p:to>
                                    </p:set>
                                    <p:animEffect filter="fade" transition="in">
                                      <p:cBhvr>
                                        <p:cTn dur="1000"/>
                                        <p:tgtEl>
                                          <p:spTgt spid="27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0">
                                            <p:txEl>
                                              <p:pRg end="1" st="1"/>
                                            </p:txEl>
                                          </p:spTgt>
                                        </p:tgtEl>
                                        <p:attrNameLst>
                                          <p:attrName>style.visibility</p:attrName>
                                        </p:attrNameLst>
                                      </p:cBhvr>
                                      <p:to>
                                        <p:strVal val="visible"/>
                                      </p:to>
                                    </p:set>
                                    <p:animEffect filter="fade" transition="in">
                                      <p:cBhvr>
                                        <p:cTn dur="1000"/>
                                        <p:tgtEl>
                                          <p:spTgt spid="27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0">
                                            <p:txEl>
                                              <p:pRg end="2" st="2"/>
                                            </p:txEl>
                                          </p:spTgt>
                                        </p:tgtEl>
                                        <p:attrNameLst>
                                          <p:attrName>style.visibility</p:attrName>
                                        </p:attrNameLst>
                                      </p:cBhvr>
                                      <p:to>
                                        <p:strVal val="visible"/>
                                      </p:to>
                                    </p:set>
                                    <p:animEffect filter="fade" transition="in">
                                      <p:cBhvr>
                                        <p:cTn dur="1000"/>
                                        <p:tgtEl>
                                          <p:spTgt spid="27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0">
                                            <p:txEl>
                                              <p:pRg end="3" st="3"/>
                                            </p:txEl>
                                          </p:spTgt>
                                        </p:tgtEl>
                                        <p:attrNameLst>
                                          <p:attrName>style.visibility</p:attrName>
                                        </p:attrNameLst>
                                      </p:cBhvr>
                                      <p:to>
                                        <p:strVal val="visible"/>
                                      </p:to>
                                    </p:set>
                                    <p:animEffect filter="fade" transition="in">
                                      <p:cBhvr>
                                        <p:cTn dur="1000"/>
                                        <p:tgtEl>
                                          <p:spTgt spid="270">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lang="en-US"/>
              <a:t>Summary</a:t>
            </a:r>
            <a:endParaRPr>
              <a:solidFill>
                <a:srgbClr val="FF0000"/>
              </a:solidFill>
            </a:endParaRPr>
          </a:p>
        </p:txBody>
      </p:sp>
      <p:sp>
        <p:nvSpPr>
          <p:cNvPr id="276" name="Google Shape;276;p30"/>
          <p:cNvSpPr txBox="1"/>
          <p:nvPr>
            <p:ph idx="1" type="body"/>
          </p:nvPr>
        </p:nvSpPr>
        <p:spPr>
          <a:xfrm>
            <a:off x="457200" y="1524000"/>
            <a:ext cx="8305800" cy="4572000"/>
          </a:xfrm>
          <a:prstGeom prst="rect">
            <a:avLst/>
          </a:prstGeom>
          <a:noFill/>
          <a:ln>
            <a:noFill/>
          </a:ln>
        </p:spPr>
        <p:txBody>
          <a:bodyPr anchorCtr="0" anchor="t" bIns="45700" lIns="91425" spcFirstLastPara="1" rIns="91425" wrap="square" tIns="45700">
            <a:normAutofit/>
          </a:bodyPr>
          <a:lstStyle/>
          <a:p>
            <a:pPr indent="0" lvl="0" marL="109728" rtl="0" algn="l">
              <a:lnSpc>
                <a:spcPct val="170000"/>
              </a:lnSpc>
              <a:spcBef>
                <a:spcPts val="0"/>
              </a:spcBef>
              <a:spcAft>
                <a:spcPts val="0"/>
              </a:spcAft>
              <a:buSzPts val="2176"/>
              <a:buNone/>
            </a:pPr>
            <a:r>
              <a:rPr lang="en-US" sz="3200"/>
              <a:t>In the introduction topic we have looked at:</a:t>
            </a:r>
            <a:endParaRPr/>
          </a:p>
          <a:p>
            <a:pPr indent="-256032" lvl="0" marL="365760" rtl="0" algn="l">
              <a:lnSpc>
                <a:spcPct val="170000"/>
              </a:lnSpc>
              <a:spcBef>
                <a:spcPts val="400"/>
              </a:spcBef>
              <a:spcAft>
                <a:spcPts val="0"/>
              </a:spcAft>
              <a:buSzPts val="2176"/>
              <a:buFont typeface="Noto Sans Symbols"/>
              <a:buChar char="❖"/>
            </a:pPr>
            <a:r>
              <a:rPr lang="en-US" sz="3200"/>
              <a:t>Key definitions</a:t>
            </a:r>
            <a:endParaRPr/>
          </a:p>
          <a:p>
            <a:pPr indent="-256032" lvl="0" marL="365760" rtl="0" algn="l">
              <a:lnSpc>
                <a:spcPct val="170000"/>
              </a:lnSpc>
              <a:spcBef>
                <a:spcPts val="400"/>
              </a:spcBef>
              <a:spcAft>
                <a:spcPts val="0"/>
              </a:spcAft>
              <a:buSzPts val="2176"/>
              <a:buFont typeface="Noto Sans Symbols"/>
              <a:buChar char="❖"/>
            </a:pPr>
            <a:r>
              <a:rPr lang="en-US" sz="3200"/>
              <a:t>Critical tasks of strategic management</a:t>
            </a:r>
            <a:endParaRPr/>
          </a:p>
          <a:p>
            <a:pPr indent="-256032" lvl="0" marL="365760" rtl="0" algn="l">
              <a:lnSpc>
                <a:spcPct val="170000"/>
              </a:lnSpc>
              <a:spcBef>
                <a:spcPts val="400"/>
              </a:spcBef>
              <a:spcAft>
                <a:spcPts val="0"/>
              </a:spcAft>
              <a:buSzPts val="2176"/>
              <a:buFont typeface="Noto Sans Symbols"/>
              <a:buChar char="❖"/>
            </a:pPr>
            <a:r>
              <a:rPr lang="en-US" sz="3200"/>
              <a:t>Dimensions of strategic decision</a:t>
            </a:r>
            <a:endParaRPr/>
          </a:p>
          <a:p>
            <a:pPr indent="-256032" lvl="0" marL="365760" rtl="0" algn="l">
              <a:lnSpc>
                <a:spcPct val="170000"/>
              </a:lnSpc>
              <a:spcBef>
                <a:spcPts val="400"/>
              </a:spcBef>
              <a:spcAft>
                <a:spcPts val="0"/>
              </a:spcAft>
              <a:buSzPts val="2176"/>
              <a:buFont typeface="Noto Sans Symbols"/>
              <a:buChar char="❖"/>
            </a:pPr>
            <a:r>
              <a:rPr lang="en-US" sz="3200"/>
              <a:t>Levels of strategy</a:t>
            </a:r>
            <a:endParaRPr/>
          </a:p>
          <a:p>
            <a:pPr indent="-139446" lvl="0" marL="365760" rtl="0" algn="l">
              <a:spcBef>
                <a:spcPts val="400"/>
              </a:spcBef>
              <a:spcAft>
                <a:spcPts val="0"/>
              </a:spcAft>
              <a:buSzPts val="1836"/>
              <a:buNone/>
            </a:pPr>
            <a:r>
              <a:t/>
            </a:r>
            <a:endParaRPr/>
          </a:p>
        </p:txBody>
      </p:sp>
    </p:spTree>
  </p:cSld>
  <p:clrMapOvr>
    <a:masterClrMapping/>
  </p:clrMapOvr>
  <p:transition spd="slow">
    <p:wipe dir="l"/>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xEl>
                                              <p:pRg end="0" st="0"/>
                                            </p:txEl>
                                          </p:spTgt>
                                        </p:tgtEl>
                                        <p:attrNameLst>
                                          <p:attrName>style.visibility</p:attrName>
                                        </p:attrNameLst>
                                      </p:cBhvr>
                                      <p:to>
                                        <p:strVal val="visible"/>
                                      </p:to>
                                    </p:set>
                                    <p:animEffect filter="fade" transition="in">
                                      <p:cBhvr>
                                        <p:cTn dur="1000"/>
                                        <p:tgtEl>
                                          <p:spTgt spid="27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xEl>
                                              <p:pRg end="1" st="1"/>
                                            </p:txEl>
                                          </p:spTgt>
                                        </p:tgtEl>
                                        <p:attrNameLst>
                                          <p:attrName>style.visibility</p:attrName>
                                        </p:attrNameLst>
                                      </p:cBhvr>
                                      <p:to>
                                        <p:strVal val="visible"/>
                                      </p:to>
                                    </p:set>
                                    <p:animEffect filter="fade" transition="in">
                                      <p:cBhvr>
                                        <p:cTn dur="1000"/>
                                        <p:tgtEl>
                                          <p:spTgt spid="27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xEl>
                                              <p:pRg end="2" st="2"/>
                                            </p:txEl>
                                          </p:spTgt>
                                        </p:tgtEl>
                                        <p:attrNameLst>
                                          <p:attrName>style.visibility</p:attrName>
                                        </p:attrNameLst>
                                      </p:cBhvr>
                                      <p:to>
                                        <p:strVal val="visible"/>
                                      </p:to>
                                    </p:set>
                                    <p:animEffect filter="fade" transition="in">
                                      <p:cBhvr>
                                        <p:cTn dur="1000"/>
                                        <p:tgtEl>
                                          <p:spTgt spid="27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xEl>
                                              <p:pRg end="3" st="3"/>
                                            </p:txEl>
                                          </p:spTgt>
                                        </p:tgtEl>
                                        <p:attrNameLst>
                                          <p:attrName>style.visibility</p:attrName>
                                        </p:attrNameLst>
                                      </p:cBhvr>
                                      <p:to>
                                        <p:strVal val="visible"/>
                                      </p:to>
                                    </p:set>
                                    <p:animEffect filter="fade" transition="in">
                                      <p:cBhvr>
                                        <p:cTn dur="1000"/>
                                        <p:tgtEl>
                                          <p:spTgt spid="276">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xEl>
                                              <p:pRg end="4" st="4"/>
                                            </p:txEl>
                                          </p:spTgt>
                                        </p:tgtEl>
                                        <p:attrNameLst>
                                          <p:attrName>style.visibility</p:attrName>
                                        </p:attrNameLst>
                                      </p:cBhvr>
                                      <p:to>
                                        <p:strVal val="visible"/>
                                      </p:to>
                                    </p:set>
                                    <p:animEffect filter="fade" transition="in">
                                      <p:cBhvr>
                                        <p:cTn dur="1000"/>
                                        <p:tgtEl>
                                          <p:spTgt spid="276">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xEl>
                                              <p:pRg end="5" st="5"/>
                                            </p:txEl>
                                          </p:spTgt>
                                        </p:tgtEl>
                                        <p:attrNameLst>
                                          <p:attrName>style.visibility</p:attrName>
                                        </p:attrNameLst>
                                      </p:cBhvr>
                                      <p:to>
                                        <p:strVal val="visible"/>
                                      </p:to>
                                    </p:set>
                                    <p:animEffect filter="fade" transition="in">
                                      <p:cBhvr>
                                        <p:cTn dur="1000"/>
                                        <p:tgtEl>
                                          <p:spTgt spid="276">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100"/>
              <a:buFont typeface="Calibri"/>
              <a:buNone/>
            </a:pPr>
            <a:r>
              <a:rPr lang="en-US"/>
              <a:t>Summary</a:t>
            </a:r>
            <a:endParaRPr>
              <a:solidFill>
                <a:srgbClr val="FF0000"/>
              </a:solidFill>
            </a:endParaRPr>
          </a:p>
        </p:txBody>
      </p:sp>
      <p:sp>
        <p:nvSpPr>
          <p:cNvPr id="282" name="Google Shape;282;p31"/>
          <p:cNvSpPr txBox="1"/>
          <p:nvPr>
            <p:ph idx="1" type="body"/>
          </p:nvPr>
        </p:nvSpPr>
        <p:spPr>
          <a:xfrm>
            <a:off x="457200" y="1524000"/>
            <a:ext cx="8305800" cy="4572000"/>
          </a:xfrm>
          <a:prstGeom prst="rect">
            <a:avLst/>
          </a:prstGeom>
          <a:noFill/>
          <a:ln>
            <a:noFill/>
          </a:ln>
        </p:spPr>
        <p:txBody>
          <a:bodyPr anchorCtr="0" anchor="t" bIns="45700" lIns="91425" spcFirstLastPara="1" rIns="91425" wrap="square" tIns="45700">
            <a:normAutofit/>
          </a:bodyPr>
          <a:lstStyle/>
          <a:p>
            <a:pPr indent="-256032" lvl="0" marL="365760" rtl="0" algn="l">
              <a:lnSpc>
                <a:spcPct val="170000"/>
              </a:lnSpc>
              <a:spcBef>
                <a:spcPts val="0"/>
              </a:spcBef>
              <a:spcAft>
                <a:spcPts val="0"/>
              </a:spcAft>
              <a:buSzPts val="2176"/>
              <a:buFont typeface="Noto Sans Symbols"/>
              <a:buChar char="❖"/>
            </a:pPr>
            <a:r>
              <a:rPr lang="en-US" sz="3200"/>
              <a:t>Characteristics of strategic management decisions</a:t>
            </a:r>
            <a:endParaRPr/>
          </a:p>
          <a:p>
            <a:pPr indent="-256032" lvl="0" marL="365760" rtl="0" algn="l">
              <a:lnSpc>
                <a:spcPct val="170000"/>
              </a:lnSpc>
              <a:spcBef>
                <a:spcPts val="400"/>
              </a:spcBef>
              <a:spcAft>
                <a:spcPts val="0"/>
              </a:spcAft>
              <a:buSzPts val="2176"/>
              <a:buFont typeface="Noto Sans Symbols"/>
              <a:buChar char="❖"/>
            </a:pPr>
            <a:r>
              <a:rPr lang="en-US" sz="3200"/>
              <a:t>Formality in strategic management</a:t>
            </a:r>
            <a:endParaRPr/>
          </a:p>
          <a:p>
            <a:pPr indent="-256032" lvl="0" marL="365760" rtl="0" algn="l">
              <a:lnSpc>
                <a:spcPct val="170000"/>
              </a:lnSpc>
              <a:spcBef>
                <a:spcPts val="400"/>
              </a:spcBef>
              <a:spcAft>
                <a:spcPts val="0"/>
              </a:spcAft>
              <a:buSzPts val="2176"/>
              <a:buFont typeface="Noto Sans Symbols"/>
              <a:buChar char="❖"/>
            </a:pPr>
            <a:r>
              <a:rPr lang="en-US" sz="3200"/>
              <a:t>Strategy makers  </a:t>
            </a:r>
            <a:endParaRPr/>
          </a:p>
          <a:p>
            <a:pPr indent="-256032" lvl="0" marL="365760" rtl="0" algn="l">
              <a:lnSpc>
                <a:spcPct val="170000"/>
              </a:lnSpc>
              <a:spcBef>
                <a:spcPts val="400"/>
              </a:spcBef>
              <a:spcAft>
                <a:spcPts val="0"/>
              </a:spcAft>
              <a:buSzPts val="2176"/>
              <a:buFont typeface="Noto Sans Symbols"/>
              <a:buChar char="❖"/>
            </a:pPr>
            <a:r>
              <a:rPr lang="en-US" sz="3200"/>
              <a:t>Benefits of strategic management</a:t>
            </a:r>
            <a:endParaRPr sz="3200"/>
          </a:p>
          <a:p>
            <a:pPr indent="-139446" lvl="0" marL="365760" rtl="0" algn="l">
              <a:spcBef>
                <a:spcPts val="400"/>
              </a:spcBef>
              <a:spcAft>
                <a:spcPts val="0"/>
              </a:spcAft>
              <a:buSzPts val="1836"/>
              <a:buNone/>
            </a:pPr>
            <a:r>
              <a:t/>
            </a:r>
            <a:endParaRPr/>
          </a:p>
        </p:txBody>
      </p:sp>
    </p:spTree>
  </p:cSld>
  <p:clrMapOvr>
    <a:masterClrMapping/>
  </p:clrMapOvr>
  <p:transition spd="slow">
    <p:wipe dir="l"/>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2">
                                            <p:txEl>
                                              <p:pRg end="0" st="0"/>
                                            </p:txEl>
                                          </p:spTgt>
                                        </p:tgtEl>
                                        <p:attrNameLst>
                                          <p:attrName>style.visibility</p:attrName>
                                        </p:attrNameLst>
                                      </p:cBhvr>
                                      <p:to>
                                        <p:strVal val="visible"/>
                                      </p:to>
                                    </p:set>
                                    <p:animEffect filter="fade" transition="in">
                                      <p:cBhvr>
                                        <p:cTn dur="1000"/>
                                        <p:tgtEl>
                                          <p:spTgt spid="282">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2">
                                            <p:txEl>
                                              <p:pRg end="1" st="1"/>
                                            </p:txEl>
                                          </p:spTgt>
                                        </p:tgtEl>
                                        <p:attrNameLst>
                                          <p:attrName>style.visibility</p:attrName>
                                        </p:attrNameLst>
                                      </p:cBhvr>
                                      <p:to>
                                        <p:strVal val="visible"/>
                                      </p:to>
                                    </p:set>
                                    <p:animEffect filter="fade" transition="in">
                                      <p:cBhvr>
                                        <p:cTn dur="1000"/>
                                        <p:tgtEl>
                                          <p:spTgt spid="282">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2">
                                            <p:txEl>
                                              <p:pRg end="2" st="2"/>
                                            </p:txEl>
                                          </p:spTgt>
                                        </p:tgtEl>
                                        <p:attrNameLst>
                                          <p:attrName>style.visibility</p:attrName>
                                        </p:attrNameLst>
                                      </p:cBhvr>
                                      <p:to>
                                        <p:strVal val="visible"/>
                                      </p:to>
                                    </p:set>
                                    <p:animEffect filter="fade" transition="in">
                                      <p:cBhvr>
                                        <p:cTn dur="1000"/>
                                        <p:tgtEl>
                                          <p:spTgt spid="282">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2">
                                            <p:txEl>
                                              <p:pRg end="3" st="3"/>
                                            </p:txEl>
                                          </p:spTgt>
                                        </p:tgtEl>
                                        <p:attrNameLst>
                                          <p:attrName>style.visibility</p:attrName>
                                        </p:attrNameLst>
                                      </p:cBhvr>
                                      <p:to>
                                        <p:strVal val="visible"/>
                                      </p:to>
                                    </p:set>
                                    <p:animEffect filter="fade" transition="in">
                                      <p:cBhvr>
                                        <p:cTn dur="1000"/>
                                        <p:tgtEl>
                                          <p:spTgt spid="282">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2">
                                            <p:txEl>
                                              <p:pRg end="4" st="4"/>
                                            </p:txEl>
                                          </p:spTgt>
                                        </p:tgtEl>
                                        <p:attrNameLst>
                                          <p:attrName>style.visibility</p:attrName>
                                        </p:attrNameLst>
                                      </p:cBhvr>
                                      <p:to>
                                        <p:strVal val="visible"/>
                                      </p:to>
                                    </p:set>
                                    <p:animEffect filter="fade" transition="in">
                                      <p:cBhvr>
                                        <p:cTn dur="1000"/>
                                        <p:tgtEl>
                                          <p:spTgt spid="282">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2"/>
          <p:cNvSpPr txBox="1"/>
          <p:nvPr>
            <p:ph idx="1" type="body"/>
          </p:nvPr>
        </p:nvSpPr>
        <p:spPr>
          <a:xfrm>
            <a:off x="457200" y="1524000"/>
            <a:ext cx="8305800" cy="4572000"/>
          </a:xfrm>
          <a:prstGeom prst="rect">
            <a:avLst/>
          </a:prstGeom>
          <a:noFill/>
          <a:ln>
            <a:noFill/>
          </a:ln>
        </p:spPr>
        <p:txBody>
          <a:bodyPr anchorCtr="0" anchor="t" bIns="45700" lIns="91425" spcFirstLastPara="1" rIns="91425" wrap="square" tIns="45700">
            <a:normAutofit/>
          </a:bodyPr>
          <a:lstStyle/>
          <a:p>
            <a:pPr indent="-83311" lvl="0" marL="365760" rtl="0" algn="ctr">
              <a:lnSpc>
                <a:spcPct val="170000"/>
              </a:lnSpc>
              <a:spcBef>
                <a:spcPts val="0"/>
              </a:spcBef>
              <a:spcAft>
                <a:spcPts val="0"/>
              </a:spcAft>
              <a:buSzPts val="2720"/>
              <a:buNone/>
            </a:pPr>
            <a:r>
              <a:t/>
            </a:r>
            <a:endParaRPr b="1" sz="4000">
              <a:solidFill>
                <a:srgbClr val="FEFEFE"/>
              </a:solidFill>
            </a:endParaRPr>
          </a:p>
          <a:p>
            <a:pPr indent="0" lvl="0" marL="109728" rtl="0" algn="ctr">
              <a:lnSpc>
                <a:spcPct val="170000"/>
              </a:lnSpc>
              <a:spcBef>
                <a:spcPts val="400"/>
              </a:spcBef>
              <a:spcAft>
                <a:spcPts val="0"/>
              </a:spcAft>
              <a:buSzPts val="2720"/>
              <a:buNone/>
            </a:pPr>
            <a:r>
              <a:rPr b="1" lang="en-US" sz="4000"/>
              <a:t>End of Topic one</a:t>
            </a:r>
            <a:endParaRPr/>
          </a:p>
        </p:txBody>
      </p:sp>
    </p:spTree>
  </p:cSld>
  <p:clrMapOvr>
    <a:masterClrMapping/>
  </p:clrMapOvr>
  <p:transition spd="slow">
    <p:wipe dir="l"/>
  </p:transition>
</p:sld>
</file>

<file path=ppt/theme/theme1.xml><?xml version="1.0" encoding="utf-8"?>
<a:theme xmlns:a="http://schemas.openxmlformats.org/drawingml/2006/main" xmlns:r="http://schemas.openxmlformats.org/officeDocument/2006/relationships" name="Concourse">
  <a:themeElements>
    <a:clrScheme name="Verve">
      <a:dk1>
        <a:srgbClr val="000000"/>
      </a:dk1>
      <a:lt1>
        <a:srgbClr val="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2018-02-08T14:24:59Z</dcterms:created>
  <dc:creator>Kahuthia</dc:creator>
</cp:coreProperties>
</file>