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5143500" cx="9144000"/>
  <p:notesSz cx="6858000" cy="9144000"/>
  <p:embeddedFontLst>
    <p:embeddedFont>
      <p:font typeface="Anaheim"/>
      <p:regular r:id="rId40"/>
    </p:embeddedFont>
    <p:embeddedFont>
      <p:font typeface="Bebas Neue"/>
      <p:regular r:id="rId41"/>
    </p:embeddedFont>
    <p:embeddedFont>
      <p:font typeface="Anek Gurmukhi SemiBold"/>
      <p:regular r:id="rId42"/>
      <p:bold r:id="rId43"/>
    </p:embeddedFont>
    <p:embeddedFont>
      <p:font typeface="Anek Gurmukhi ExtraBold"/>
      <p:bold r:id="rId44"/>
    </p:embeddedFont>
    <p:embeddedFont>
      <p:font typeface="Anek Gurmukhi"/>
      <p:regular r:id="rId45"/>
      <p:bold r:id="rId46"/>
    </p:embeddedFont>
    <p:embeddedFont>
      <p:font typeface="Asap"/>
      <p:regular r:id="rId47"/>
      <p:bold r:id="rId48"/>
      <p:italic r:id="rId49"/>
      <p:boldItalic r:id="rId50"/>
    </p:embeddedFont>
    <p:embeddedFont>
      <p:font typeface="Anek Gurmukhi Medium"/>
      <p:regular r:id="rId51"/>
      <p:bold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3" roundtripDataSignature="AMtx7mi5HeyRSwB1z/akECVXBrqVX3lHr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Anaheim-regular.fntdata"/><Relationship Id="rId42" Type="http://schemas.openxmlformats.org/officeDocument/2006/relationships/font" Target="fonts/AnekGurmukhiSemiBold-regular.fntdata"/><Relationship Id="rId41" Type="http://schemas.openxmlformats.org/officeDocument/2006/relationships/font" Target="fonts/BebasNeue-regular.fntdata"/><Relationship Id="rId44" Type="http://schemas.openxmlformats.org/officeDocument/2006/relationships/font" Target="fonts/AnekGurmukhiExtraBold-bold.fntdata"/><Relationship Id="rId43" Type="http://schemas.openxmlformats.org/officeDocument/2006/relationships/font" Target="fonts/AnekGurmukhiSemiBold-bold.fntdata"/><Relationship Id="rId46" Type="http://schemas.openxmlformats.org/officeDocument/2006/relationships/font" Target="fonts/AnekGurmukhi-bold.fntdata"/><Relationship Id="rId45" Type="http://schemas.openxmlformats.org/officeDocument/2006/relationships/font" Target="fonts/AnekGurmukhi-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Asap-bold.fntdata"/><Relationship Id="rId47" Type="http://schemas.openxmlformats.org/officeDocument/2006/relationships/font" Target="fonts/Asap-regular.fntdata"/><Relationship Id="rId49" Type="http://schemas.openxmlformats.org/officeDocument/2006/relationships/font" Target="fonts/Asap-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33" Type="http://schemas.openxmlformats.org/officeDocument/2006/relationships/slide" Target="slides/slide29.xml"/><Relationship Id="rId32" Type="http://schemas.openxmlformats.org/officeDocument/2006/relationships/slide" Target="slides/slide28.xml"/><Relationship Id="rId35" Type="http://schemas.openxmlformats.org/officeDocument/2006/relationships/slide" Target="slides/slide31.xml"/><Relationship Id="rId34" Type="http://schemas.openxmlformats.org/officeDocument/2006/relationships/slide" Target="slides/slide30.xml"/><Relationship Id="rId37" Type="http://schemas.openxmlformats.org/officeDocument/2006/relationships/slide" Target="slides/slide33.xml"/><Relationship Id="rId36" Type="http://schemas.openxmlformats.org/officeDocument/2006/relationships/slide" Target="slides/slide32.xml"/><Relationship Id="rId39" Type="http://schemas.openxmlformats.org/officeDocument/2006/relationships/slide" Target="slides/slide35.xml"/><Relationship Id="rId38" Type="http://schemas.openxmlformats.org/officeDocument/2006/relationships/slide" Target="slides/slide34.xml"/><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29" Type="http://schemas.openxmlformats.org/officeDocument/2006/relationships/slide" Target="slides/slide25.xml"/><Relationship Id="rId51" Type="http://schemas.openxmlformats.org/officeDocument/2006/relationships/font" Target="fonts/AnekGurmukhiMedium-regular.fntdata"/><Relationship Id="rId50" Type="http://schemas.openxmlformats.org/officeDocument/2006/relationships/font" Target="fonts/Asap-boldItalic.fntdata"/><Relationship Id="rId53" Type="http://customschemas.google.com/relationships/presentationmetadata" Target="metadata"/><Relationship Id="rId52" Type="http://schemas.openxmlformats.org/officeDocument/2006/relationships/font" Target="fonts/AnekGurmukhiMedium-bold.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6" name="Google Shape;136;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2" name="Google Shape;162;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2" name="Google Shape;192;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0" name="Google Shape;200;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8" name="Google Shape;208;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i="1" sz="1200">
              <a:solidFill>
                <a:srgbClr val="595959"/>
              </a:solidFill>
              <a:latin typeface="Anaheim"/>
              <a:ea typeface="Anaheim"/>
              <a:cs typeface="Anaheim"/>
              <a:sym typeface="Anaheim"/>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i="1" sz="1200">
              <a:solidFill>
                <a:srgbClr val="595959"/>
              </a:solidFill>
              <a:latin typeface="Anaheim"/>
              <a:ea typeface="Anaheim"/>
              <a:cs typeface="Anaheim"/>
              <a:sym typeface="Anaheim"/>
            </a:endParaRPr>
          </a:p>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2" name="Google Shape;262;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8" name="Google Shape;268;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4" name="Google Shape;274;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1" name="Google Shape;281;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8" name="Google Shape;288;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5" name="Google Shape;295;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2" name="Google Shape;30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6" name="Google Shape;316;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4" name="Google Shape;32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46" name="Google Shape;346;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2" name="Google Shape;362;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92" name="Google Shape;392;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19" name="Google Shape;41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25" name="Google Shape;425;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76" name="Google Shape;476;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87" name="Google Shape;48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1" name="Shape 491"/>
        <p:cNvGrpSpPr/>
        <p:nvPr/>
      </p:nvGrpSpPr>
      <p:grpSpPr>
        <a:xfrm>
          <a:off x="0" y="0"/>
          <a:ext cx="0" cy="0"/>
          <a:chOff x="0" y="0"/>
          <a:chExt cx="0" cy="0"/>
        </a:xfrm>
      </p:grpSpPr>
      <p:sp>
        <p:nvSpPr>
          <p:cNvPr id="492" name="Google Shape;492;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3" name="Google Shape;49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99" name="Google Shape;49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4" name="Google Shape;504;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09" name="Google Shape;509;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2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15" name="Google Shape;515;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1" name="Google Shape;521;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5" name="Shape 525"/>
        <p:cNvGrpSpPr/>
        <p:nvPr/>
      </p:nvGrpSpPr>
      <p:grpSpPr>
        <a:xfrm>
          <a:off x="0" y="0"/>
          <a:ext cx="0" cy="0"/>
          <a:chOff x="0" y="0"/>
          <a:chExt cx="0" cy="0"/>
        </a:xfrm>
      </p:grpSpPr>
      <p:sp>
        <p:nvSpPr>
          <p:cNvPr id="526" name="Google Shape;526;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27" name="Google Shape;527;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75" name="Google Shape;675;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5" name="Shape 725"/>
        <p:cNvGrpSpPr/>
        <p:nvPr/>
      </p:nvGrpSpPr>
      <p:grpSpPr>
        <a:xfrm>
          <a:off x="0" y="0"/>
          <a:ext cx="0" cy="0"/>
          <a:chOff x="0" y="0"/>
          <a:chExt cx="0" cy="0"/>
        </a:xfrm>
      </p:grpSpPr>
      <p:sp>
        <p:nvSpPr>
          <p:cNvPr id="726" name="Google Shape;726;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7" name="Google Shape;727;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7" name="Shape 777"/>
        <p:cNvGrpSpPr/>
        <p:nvPr/>
      </p:nvGrpSpPr>
      <p:grpSpPr>
        <a:xfrm>
          <a:off x="0" y="0"/>
          <a:ext cx="0" cy="0"/>
          <a:chOff x="0" y="0"/>
          <a:chExt cx="0" cy="0"/>
        </a:xfrm>
      </p:grpSpPr>
      <p:sp>
        <p:nvSpPr>
          <p:cNvPr id="778" name="Google Shape;778;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79" name="Google Shape;779;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9" name="Shape 829"/>
        <p:cNvGrpSpPr/>
        <p:nvPr/>
      </p:nvGrpSpPr>
      <p:grpSpPr>
        <a:xfrm>
          <a:off x="0" y="0"/>
          <a:ext cx="0" cy="0"/>
          <a:chOff x="0" y="0"/>
          <a:chExt cx="0" cy="0"/>
        </a:xfrm>
      </p:grpSpPr>
      <p:sp>
        <p:nvSpPr>
          <p:cNvPr id="830" name="Google Shape;830;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1" name="Google Shape;831;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55" name="Shape 855"/>
        <p:cNvGrpSpPr/>
        <p:nvPr/>
      </p:nvGrpSpPr>
      <p:grpSpPr>
        <a:xfrm>
          <a:off x="0" y="0"/>
          <a:ext cx="0" cy="0"/>
          <a:chOff x="0" y="0"/>
          <a:chExt cx="0" cy="0"/>
        </a:xfrm>
      </p:grpSpPr>
      <p:sp>
        <p:nvSpPr>
          <p:cNvPr id="856" name="Google Shape;856;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57" name="Google Shape;857;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 Id="rId3" Type="http://schemas.openxmlformats.org/officeDocument/2006/relationships/hyperlink" Target="https://bit.ly/3A1uf1Q" TargetMode="External"/><Relationship Id="rId4" Type="http://schemas.openxmlformats.org/officeDocument/2006/relationships/hyperlink" Target="http://bit.ly/2TyoMsr" TargetMode="External"/><Relationship Id="rId5" Type="http://schemas.openxmlformats.org/officeDocument/2006/relationships/hyperlink" Target="http://bit.ly/2TtBDfr" TargetMode="Externa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 name="Shape 8"/>
        <p:cNvGrpSpPr/>
        <p:nvPr/>
      </p:nvGrpSpPr>
      <p:grpSpPr>
        <a:xfrm>
          <a:off x="0" y="0"/>
          <a:ext cx="0" cy="0"/>
          <a:chOff x="0" y="0"/>
          <a:chExt cx="0" cy="0"/>
        </a:xfrm>
      </p:grpSpPr>
      <p:pic>
        <p:nvPicPr>
          <p:cNvPr id="9" name="Google Shape;9;p37"/>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10" name="Google Shape;10;p37"/>
          <p:cNvSpPr txBox="1"/>
          <p:nvPr>
            <p:ph type="title"/>
          </p:nvPr>
        </p:nvSpPr>
        <p:spPr>
          <a:xfrm>
            <a:off x="4047175" y="2466025"/>
            <a:ext cx="4383600" cy="943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600"/>
              <a:buNone/>
              <a:defRPr sz="45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11" name="Google Shape;11;p37"/>
          <p:cNvSpPr txBox="1"/>
          <p:nvPr>
            <p:ph idx="2" type="title"/>
          </p:nvPr>
        </p:nvSpPr>
        <p:spPr>
          <a:xfrm>
            <a:off x="4047175" y="1413925"/>
            <a:ext cx="1555200" cy="10521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chemeClr val="lt1"/>
              </a:buClr>
              <a:buSzPts val="6000"/>
              <a:buNone/>
              <a:defRPr sz="7200"/>
            </a:lvl1pPr>
            <a:lvl2pPr lvl="1" algn="ctr">
              <a:lnSpc>
                <a:spcPct val="100000"/>
              </a:lnSpc>
              <a:spcBef>
                <a:spcPts val="0"/>
              </a:spcBef>
              <a:spcAft>
                <a:spcPts val="0"/>
              </a:spcAft>
              <a:buClr>
                <a:schemeClr val="lt1"/>
              </a:buClr>
              <a:buSzPts val="6000"/>
              <a:buNone/>
              <a:defRPr sz="6000">
                <a:solidFill>
                  <a:schemeClr val="lt1"/>
                </a:solidFill>
              </a:defRPr>
            </a:lvl2pPr>
            <a:lvl3pPr lvl="2" algn="ctr">
              <a:lnSpc>
                <a:spcPct val="100000"/>
              </a:lnSpc>
              <a:spcBef>
                <a:spcPts val="0"/>
              </a:spcBef>
              <a:spcAft>
                <a:spcPts val="0"/>
              </a:spcAft>
              <a:buClr>
                <a:schemeClr val="lt1"/>
              </a:buClr>
              <a:buSzPts val="6000"/>
              <a:buNone/>
              <a:defRPr sz="6000">
                <a:solidFill>
                  <a:schemeClr val="lt1"/>
                </a:solidFill>
              </a:defRPr>
            </a:lvl3pPr>
            <a:lvl4pPr lvl="3" algn="ctr">
              <a:lnSpc>
                <a:spcPct val="100000"/>
              </a:lnSpc>
              <a:spcBef>
                <a:spcPts val="0"/>
              </a:spcBef>
              <a:spcAft>
                <a:spcPts val="0"/>
              </a:spcAft>
              <a:buClr>
                <a:schemeClr val="lt1"/>
              </a:buClr>
              <a:buSzPts val="6000"/>
              <a:buNone/>
              <a:defRPr sz="6000">
                <a:solidFill>
                  <a:schemeClr val="lt1"/>
                </a:solidFill>
              </a:defRPr>
            </a:lvl4pPr>
            <a:lvl5pPr lvl="4" algn="ctr">
              <a:lnSpc>
                <a:spcPct val="100000"/>
              </a:lnSpc>
              <a:spcBef>
                <a:spcPts val="0"/>
              </a:spcBef>
              <a:spcAft>
                <a:spcPts val="0"/>
              </a:spcAft>
              <a:buClr>
                <a:schemeClr val="lt1"/>
              </a:buClr>
              <a:buSzPts val="6000"/>
              <a:buNone/>
              <a:defRPr sz="6000">
                <a:solidFill>
                  <a:schemeClr val="lt1"/>
                </a:solidFill>
              </a:defRPr>
            </a:lvl5pPr>
            <a:lvl6pPr lvl="5" algn="ctr">
              <a:lnSpc>
                <a:spcPct val="100000"/>
              </a:lnSpc>
              <a:spcBef>
                <a:spcPts val="0"/>
              </a:spcBef>
              <a:spcAft>
                <a:spcPts val="0"/>
              </a:spcAft>
              <a:buClr>
                <a:schemeClr val="lt1"/>
              </a:buClr>
              <a:buSzPts val="6000"/>
              <a:buNone/>
              <a:defRPr sz="6000">
                <a:solidFill>
                  <a:schemeClr val="lt1"/>
                </a:solidFill>
              </a:defRPr>
            </a:lvl6pPr>
            <a:lvl7pPr lvl="6" algn="ctr">
              <a:lnSpc>
                <a:spcPct val="100000"/>
              </a:lnSpc>
              <a:spcBef>
                <a:spcPts val="0"/>
              </a:spcBef>
              <a:spcAft>
                <a:spcPts val="0"/>
              </a:spcAft>
              <a:buClr>
                <a:schemeClr val="lt1"/>
              </a:buClr>
              <a:buSzPts val="6000"/>
              <a:buNone/>
              <a:defRPr sz="6000">
                <a:solidFill>
                  <a:schemeClr val="lt1"/>
                </a:solidFill>
              </a:defRPr>
            </a:lvl7pPr>
            <a:lvl8pPr lvl="7" algn="ctr">
              <a:lnSpc>
                <a:spcPct val="100000"/>
              </a:lnSpc>
              <a:spcBef>
                <a:spcPts val="0"/>
              </a:spcBef>
              <a:spcAft>
                <a:spcPts val="0"/>
              </a:spcAft>
              <a:buClr>
                <a:schemeClr val="lt1"/>
              </a:buClr>
              <a:buSzPts val="6000"/>
              <a:buNone/>
              <a:defRPr sz="6000">
                <a:solidFill>
                  <a:schemeClr val="lt1"/>
                </a:solidFill>
              </a:defRPr>
            </a:lvl8pPr>
            <a:lvl9pPr lvl="8" algn="ctr">
              <a:lnSpc>
                <a:spcPct val="100000"/>
              </a:lnSpc>
              <a:spcBef>
                <a:spcPts val="0"/>
              </a:spcBef>
              <a:spcAft>
                <a:spcPts val="0"/>
              </a:spcAft>
              <a:buClr>
                <a:schemeClr val="lt1"/>
              </a:buClr>
              <a:buSzPts val="6000"/>
              <a:buNone/>
              <a:defRPr sz="6000">
                <a:solidFill>
                  <a:schemeClr val="lt1"/>
                </a:solidFill>
              </a:defRPr>
            </a:lvl9pPr>
          </a:lstStyle>
          <a:p/>
        </p:txBody>
      </p:sp>
      <p:sp>
        <p:nvSpPr>
          <p:cNvPr id="12" name="Google Shape;12;p37"/>
          <p:cNvSpPr/>
          <p:nvPr>
            <p:ph idx="3" type="pic"/>
          </p:nvPr>
        </p:nvSpPr>
        <p:spPr>
          <a:xfrm flipH="1">
            <a:off x="422025" y="517950"/>
            <a:ext cx="3144300" cy="4107600"/>
          </a:xfrm>
          <a:prstGeom prst="round2DiagRect">
            <a:avLst>
              <a:gd fmla="val 16667" name="adj1"/>
              <a:gd fmla="val 0" name="adj2"/>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3" name="Shape 13"/>
        <p:cNvGrpSpPr/>
        <p:nvPr/>
      </p:nvGrpSpPr>
      <p:grpSpPr>
        <a:xfrm>
          <a:off x="0" y="0"/>
          <a:ext cx="0" cy="0"/>
          <a:chOff x="0" y="0"/>
          <a:chExt cx="0" cy="0"/>
        </a:xfrm>
      </p:grpSpPr>
      <p:pic>
        <p:nvPicPr>
          <p:cNvPr id="14" name="Google Shape;14;p38"/>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15" name="Google Shape;15;p38"/>
          <p:cNvSpPr txBox="1"/>
          <p:nvPr>
            <p:ph idx="1" type="subTitle"/>
          </p:nvPr>
        </p:nvSpPr>
        <p:spPr>
          <a:xfrm>
            <a:off x="811975" y="2001200"/>
            <a:ext cx="4294800" cy="2295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l">
              <a:lnSpc>
                <a:spcPct val="100000"/>
              </a:lnSpc>
              <a:spcBef>
                <a:spcPts val="0"/>
              </a:spcBef>
              <a:spcAft>
                <a:spcPts val="0"/>
              </a:spcAft>
              <a:buSzPts val="1200"/>
              <a:buNone/>
              <a:defRPr/>
            </a:lvl2pPr>
            <a:lvl3pPr lvl="2" algn="l">
              <a:lnSpc>
                <a:spcPct val="100000"/>
              </a:lnSpc>
              <a:spcBef>
                <a:spcPts val="0"/>
              </a:spcBef>
              <a:spcAft>
                <a:spcPts val="0"/>
              </a:spcAft>
              <a:buSzPts val="1200"/>
              <a:buNone/>
              <a:defRPr/>
            </a:lvl3pPr>
            <a:lvl4pPr lvl="3" algn="l">
              <a:lnSpc>
                <a:spcPct val="100000"/>
              </a:lnSpc>
              <a:spcBef>
                <a:spcPts val="0"/>
              </a:spcBef>
              <a:spcAft>
                <a:spcPts val="0"/>
              </a:spcAft>
              <a:buSzPts val="1200"/>
              <a:buNone/>
              <a:defRPr/>
            </a:lvl4pPr>
            <a:lvl5pPr lvl="4" algn="l">
              <a:lnSpc>
                <a:spcPct val="100000"/>
              </a:lnSpc>
              <a:spcBef>
                <a:spcPts val="0"/>
              </a:spcBef>
              <a:spcAft>
                <a:spcPts val="0"/>
              </a:spcAft>
              <a:buSzPts val="1200"/>
              <a:buNone/>
              <a:defRPr/>
            </a:lvl5pPr>
            <a:lvl6pPr lvl="5" algn="l">
              <a:lnSpc>
                <a:spcPct val="100000"/>
              </a:lnSpc>
              <a:spcBef>
                <a:spcPts val="0"/>
              </a:spcBef>
              <a:spcAft>
                <a:spcPts val="0"/>
              </a:spcAft>
              <a:buSzPts val="1200"/>
              <a:buNone/>
              <a:defRPr/>
            </a:lvl6pPr>
            <a:lvl7pPr lvl="6" algn="l">
              <a:lnSpc>
                <a:spcPct val="100000"/>
              </a:lnSpc>
              <a:spcBef>
                <a:spcPts val="0"/>
              </a:spcBef>
              <a:spcAft>
                <a:spcPts val="0"/>
              </a:spcAft>
              <a:buSzPts val="1200"/>
              <a:buNone/>
              <a:defRPr/>
            </a:lvl7pPr>
            <a:lvl8pPr lvl="7" algn="l">
              <a:lnSpc>
                <a:spcPct val="100000"/>
              </a:lnSpc>
              <a:spcBef>
                <a:spcPts val="0"/>
              </a:spcBef>
              <a:spcAft>
                <a:spcPts val="0"/>
              </a:spcAft>
              <a:buSzPts val="1200"/>
              <a:buNone/>
              <a:defRPr/>
            </a:lvl8pPr>
            <a:lvl9pPr lvl="8" algn="l">
              <a:lnSpc>
                <a:spcPct val="100000"/>
              </a:lnSpc>
              <a:spcBef>
                <a:spcPts val="0"/>
              </a:spcBef>
              <a:spcAft>
                <a:spcPts val="0"/>
              </a:spcAft>
              <a:buSzPts val="1200"/>
              <a:buNone/>
              <a:defRPr/>
            </a:lvl9pPr>
          </a:lstStyle>
          <a:p/>
        </p:txBody>
      </p:sp>
      <p:sp>
        <p:nvSpPr>
          <p:cNvPr id="16" name="Google Shape;16;p38"/>
          <p:cNvSpPr txBox="1"/>
          <p:nvPr>
            <p:ph type="title"/>
          </p:nvPr>
        </p:nvSpPr>
        <p:spPr>
          <a:xfrm>
            <a:off x="811975" y="1017225"/>
            <a:ext cx="4294800" cy="572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17" name="Google Shape;17;p38"/>
          <p:cNvSpPr/>
          <p:nvPr>
            <p:ph idx="2" type="pic"/>
          </p:nvPr>
        </p:nvSpPr>
        <p:spPr>
          <a:xfrm>
            <a:off x="5669300" y="503075"/>
            <a:ext cx="2979000" cy="4101000"/>
          </a:xfrm>
          <a:prstGeom prst="round2DiagRect">
            <a:avLst>
              <a:gd fmla="val 16667" name="adj1"/>
              <a:gd fmla="val 0" name="adj2"/>
            </a:avLst>
          </a:prstGeom>
          <a:noFill/>
          <a:ln>
            <a:noFill/>
          </a:ln>
        </p:spPr>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8" name="Shape 18"/>
        <p:cNvGrpSpPr/>
        <p:nvPr/>
      </p:nvGrpSpPr>
      <p:grpSpPr>
        <a:xfrm>
          <a:off x="0" y="0"/>
          <a:ext cx="0" cy="0"/>
          <a:chOff x="0" y="0"/>
          <a:chExt cx="0" cy="0"/>
        </a:xfrm>
      </p:grpSpPr>
      <p:pic>
        <p:nvPicPr>
          <p:cNvPr id="19" name="Google Shape;19;p39"/>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20" name="Google Shape;20;p39"/>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21" name="Google Shape;21;p39"/>
          <p:cNvSpPr txBox="1"/>
          <p:nvPr>
            <p:ph idx="1" type="body"/>
          </p:nvPr>
        </p:nvSpPr>
        <p:spPr>
          <a:xfrm>
            <a:off x="720000" y="1215752"/>
            <a:ext cx="7704000" cy="3416400"/>
          </a:xfrm>
          <a:prstGeom prst="rect">
            <a:avLst/>
          </a:prstGeom>
          <a:noFill/>
          <a:ln>
            <a:noFill/>
          </a:ln>
        </p:spPr>
        <p:txBody>
          <a:bodyPr anchorCtr="0" anchor="t" bIns="91425" lIns="91425" spcFirstLastPara="1" rIns="91425" wrap="square" tIns="91425">
            <a:noAutofit/>
          </a:bodyPr>
          <a:lstStyle>
            <a:lvl1pPr indent="-304800" lvl="0" marL="457200" algn="l">
              <a:lnSpc>
                <a:spcPct val="100000"/>
              </a:lnSpc>
              <a:spcBef>
                <a:spcPts val="0"/>
              </a:spcBef>
              <a:spcAft>
                <a:spcPts val="0"/>
              </a:spcAft>
              <a:buSzPts val="1200"/>
              <a:buFont typeface="Nunito Light"/>
              <a:buChar char="●"/>
              <a:defRPr/>
            </a:lvl1pPr>
            <a:lvl2pPr indent="-304800" lvl="1" marL="914400" algn="l">
              <a:lnSpc>
                <a:spcPct val="100000"/>
              </a:lnSpc>
              <a:spcBef>
                <a:spcPts val="0"/>
              </a:spcBef>
              <a:spcAft>
                <a:spcPts val="0"/>
              </a:spcAft>
              <a:buSzPts val="1200"/>
              <a:buFont typeface="Nunito Light"/>
              <a:buChar char="○"/>
              <a:defRPr/>
            </a:lvl2pPr>
            <a:lvl3pPr indent="-304800" lvl="2" marL="1371600" algn="l">
              <a:lnSpc>
                <a:spcPct val="100000"/>
              </a:lnSpc>
              <a:spcBef>
                <a:spcPts val="0"/>
              </a:spcBef>
              <a:spcAft>
                <a:spcPts val="0"/>
              </a:spcAft>
              <a:buSzPts val="1200"/>
              <a:buFont typeface="Nunito Light"/>
              <a:buChar char="■"/>
              <a:defRPr/>
            </a:lvl3pPr>
            <a:lvl4pPr indent="-304800" lvl="3" marL="1828800" algn="l">
              <a:lnSpc>
                <a:spcPct val="100000"/>
              </a:lnSpc>
              <a:spcBef>
                <a:spcPts val="0"/>
              </a:spcBef>
              <a:spcAft>
                <a:spcPts val="0"/>
              </a:spcAft>
              <a:buSzPts val="1200"/>
              <a:buFont typeface="Nunito Light"/>
              <a:buChar char="●"/>
              <a:defRPr/>
            </a:lvl4pPr>
            <a:lvl5pPr indent="-304800" lvl="4" marL="2286000" algn="l">
              <a:lnSpc>
                <a:spcPct val="100000"/>
              </a:lnSpc>
              <a:spcBef>
                <a:spcPts val="0"/>
              </a:spcBef>
              <a:spcAft>
                <a:spcPts val="0"/>
              </a:spcAft>
              <a:buSzPts val="1200"/>
              <a:buFont typeface="Nunito Light"/>
              <a:buChar char="○"/>
              <a:defRPr/>
            </a:lvl5pPr>
            <a:lvl6pPr indent="-304800" lvl="5" marL="2743200" algn="l">
              <a:lnSpc>
                <a:spcPct val="100000"/>
              </a:lnSpc>
              <a:spcBef>
                <a:spcPts val="0"/>
              </a:spcBef>
              <a:spcAft>
                <a:spcPts val="0"/>
              </a:spcAft>
              <a:buSzPts val="1200"/>
              <a:buFont typeface="Nunito Light"/>
              <a:buChar char="■"/>
              <a:defRPr/>
            </a:lvl6pPr>
            <a:lvl7pPr indent="-304800" lvl="6" marL="3200400" algn="l">
              <a:lnSpc>
                <a:spcPct val="100000"/>
              </a:lnSpc>
              <a:spcBef>
                <a:spcPts val="0"/>
              </a:spcBef>
              <a:spcAft>
                <a:spcPts val="0"/>
              </a:spcAft>
              <a:buSzPts val="1200"/>
              <a:buFont typeface="Nunito Light"/>
              <a:buChar char="●"/>
              <a:defRPr/>
            </a:lvl7pPr>
            <a:lvl8pPr indent="-304800" lvl="7" marL="3657600" algn="l">
              <a:lnSpc>
                <a:spcPct val="100000"/>
              </a:lnSpc>
              <a:spcBef>
                <a:spcPts val="0"/>
              </a:spcBef>
              <a:spcAft>
                <a:spcPts val="0"/>
              </a:spcAft>
              <a:buSzPts val="1200"/>
              <a:buFont typeface="Nunito Light"/>
              <a:buChar char="○"/>
              <a:defRPr/>
            </a:lvl8pPr>
            <a:lvl9pPr indent="-304800" lvl="8" marL="4114800" algn="l">
              <a:lnSpc>
                <a:spcPct val="100000"/>
              </a:lnSpc>
              <a:spcBef>
                <a:spcPts val="0"/>
              </a:spcBef>
              <a:spcAft>
                <a:spcPts val="0"/>
              </a:spcAft>
              <a:buSzPts val="1200"/>
              <a:buFont typeface="Nunito Light"/>
              <a:buChar char="■"/>
              <a:defRPr/>
            </a:lvl9pPr>
          </a:lstStyle>
          <a:p/>
        </p:txBody>
      </p:sp>
      <p:sp>
        <p:nvSpPr>
          <p:cNvPr id="22" name="Google Shape;22;p39"/>
          <p:cNvSpPr/>
          <p:nvPr/>
        </p:nvSpPr>
        <p:spPr>
          <a:xfrm>
            <a:off x="0" y="4706800"/>
            <a:ext cx="9144000" cy="436800"/>
          </a:xfrm>
          <a:prstGeom prst="rect">
            <a:avLst/>
          </a:prstGeom>
          <a:solidFill>
            <a:srgbClr val="324D4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BLANK_1_1_1_1_1_1">
    <p:spTree>
      <p:nvGrpSpPr>
        <p:cNvPr id="23" name="Shape 23"/>
        <p:cNvGrpSpPr/>
        <p:nvPr/>
      </p:nvGrpSpPr>
      <p:grpSpPr>
        <a:xfrm>
          <a:off x="0" y="0"/>
          <a:ext cx="0" cy="0"/>
          <a:chOff x="0" y="0"/>
          <a:chExt cx="0" cy="0"/>
        </a:xfrm>
      </p:grpSpPr>
      <p:pic>
        <p:nvPicPr>
          <p:cNvPr id="24" name="Google Shape;24;p40"/>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25" name="Google Shape;25;p40"/>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solidFill>
                  <a:srgbClr val="324D42"/>
                </a:solidFill>
                <a:latin typeface="Anek Gurmukhi ExtraBold"/>
                <a:ea typeface="Anek Gurmukhi ExtraBold"/>
                <a:cs typeface="Anek Gurmukhi ExtraBold"/>
                <a:sym typeface="Anek Gurmukhi ExtraBold"/>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26" name="Google Shape;26;p40"/>
          <p:cNvSpPr txBox="1"/>
          <p:nvPr>
            <p:ph idx="2" type="title"/>
          </p:nvPr>
        </p:nvSpPr>
        <p:spPr>
          <a:xfrm>
            <a:off x="632175" y="1809679"/>
            <a:ext cx="850500" cy="757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600">
                <a:solidFill>
                  <a:srgbClr val="324D42"/>
                </a:solidFill>
                <a:latin typeface="Anek Gurmukhi SemiBold"/>
                <a:ea typeface="Anek Gurmukhi SemiBold"/>
                <a:cs typeface="Anek Gurmukhi SemiBold"/>
                <a:sym typeface="Anek Gurmukhi SemiBold"/>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7" name="Google Shape;27;p40"/>
          <p:cNvSpPr txBox="1"/>
          <p:nvPr>
            <p:ph idx="3" type="title"/>
          </p:nvPr>
        </p:nvSpPr>
        <p:spPr>
          <a:xfrm>
            <a:off x="632187" y="3081238"/>
            <a:ext cx="850500" cy="757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600">
                <a:solidFill>
                  <a:srgbClr val="324D42"/>
                </a:solidFill>
                <a:latin typeface="Anek Gurmukhi SemiBold"/>
                <a:ea typeface="Anek Gurmukhi SemiBold"/>
                <a:cs typeface="Anek Gurmukhi SemiBold"/>
                <a:sym typeface="Anek Gurmukhi SemiBold"/>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8" name="Google Shape;28;p40"/>
          <p:cNvSpPr txBox="1"/>
          <p:nvPr>
            <p:ph idx="4" type="title"/>
          </p:nvPr>
        </p:nvSpPr>
        <p:spPr>
          <a:xfrm>
            <a:off x="3164961" y="1801894"/>
            <a:ext cx="850500" cy="757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600">
                <a:solidFill>
                  <a:srgbClr val="324D42"/>
                </a:solidFill>
                <a:latin typeface="Anek Gurmukhi SemiBold"/>
                <a:ea typeface="Anek Gurmukhi SemiBold"/>
                <a:cs typeface="Anek Gurmukhi SemiBold"/>
                <a:sym typeface="Anek Gurmukhi SemiBold"/>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29" name="Google Shape;29;p40"/>
          <p:cNvSpPr txBox="1"/>
          <p:nvPr>
            <p:ph idx="5" type="title"/>
          </p:nvPr>
        </p:nvSpPr>
        <p:spPr>
          <a:xfrm>
            <a:off x="3164952" y="3070138"/>
            <a:ext cx="850500" cy="757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600">
                <a:solidFill>
                  <a:srgbClr val="324D42"/>
                </a:solidFill>
                <a:latin typeface="Anek Gurmukhi SemiBold"/>
                <a:ea typeface="Anek Gurmukhi SemiBold"/>
                <a:cs typeface="Anek Gurmukhi SemiBold"/>
                <a:sym typeface="Anek Gurmukhi SemiBold"/>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30" name="Google Shape;30;p40"/>
          <p:cNvSpPr txBox="1"/>
          <p:nvPr>
            <p:ph idx="6" type="title"/>
          </p:nvPr>
        </p:nvSpPr>
        <p:spPr>
          <a:xfrm>
            <a:off x="5697732" y="1801888"/>
            <a:ext cx="850500" cy="757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600">
                <a:solidFill>
                  <a:srgbClr val="324D42"/>
                </a:solidFill>
                <a:latin typeface="Anek Gurmukhi SemiBold"/>
                <a:ea typeface="Anek Gurmukhi SemiBold"/>
                <a:cs typeface="Anek Gurmukhi SemiBold"/>
                <a:sym typeface="Anek Gurmukhi SemiBold"/>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31" name="Google Shape;31;p40"/>
          <p:cNvSpPr txBox="1"/>
          <p:nvPr>
            <p:ph idx="7" type="title"/>
          </p:nvPr>
        </p:nvSpPr>
        <p:spPr>
          <a:xfrm>
            <a:off x="5697724" y="3068151"/>
            <a:ext cx="850500" cy="7572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000"/>
              <a:buNone/>
              <a:defRPr sz="3600">
                <a:solidFill>
                  <a:srgbClr val="324D42"/>
                </a:solidFill>
                <a:latin typeface="Anek Gurmukhi SemiBold"/>
                <a:ea typeface="Anek Gurmukhi SemiBold"/>
                <a:cs typeface="Anek Gurmukhi SemiBold"/>
                <a:sym typeface="Anek Gurmukhi SemiBold"/>
              </a:defRPr>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p:txBody>
      </p:sp>
      <p:sp>
        <p:nvSpPr>
          <p:cNvPr id="32" name="Google Shape;32;p40"/>
          <p:cNvSpPr txBox="1"/>
          <p:nvPr>
            <p:ph idx="1" type="subTitle"/>
          </p:nvPr>
        </p:nvSpPr>
        <p:spPr>
          <a:xfrm>
            <a:off x="1482675" y="1809675"/>
            <a:ext cx="1600800" cy="757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33" name="Google Shape;33;p40"/>
          <p:cNvSpPr txBox="1"/>
          <p:nvPr>
            <p:ph idx="8" type="subTitle"/>
          </p:nvPr>
        </p:nvSpPr>
        <p:spPr>
          <a:xfrm>
            <a:off x="4015450" y="1801900"/>
            <a:ext cx="1600800" cy="757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rgbClr val="324D42"/>
                </a:solidFill>
                <a:latin typeface="Anek Gurmukhi"/>
                <a:ea typeface="Anek Gurmukhi"/>
                <a:cs typeface="Anek Gurmukhi"/>
                <a:sym typeface="Anek Gurmukhi"/>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34" name="Google Shape;34;p40"/>
          <p:cNvSpPr txBox="1"/>
          <p:nvPr>
            <p:ph idx="9" type="subTitle"/>
          </p:nvPr>
        </p:nvSpPr>
        <p:spPr>
          <a:xfrm>
            <a:off x="6548225" y="1801901"/>
            <a:ext cx="1600800" cy="757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35" name="Google Shape;35;p40"/>
          <p:cNvSpPr txBox="1"/>
          <p:nvPr>
            <p:ph idx="13" type="subTitle"/>
          </p:nvPr>
        </p:nvSpPr>
        <p:spPr>
          <a:xfrm>
            <a:off x="1482675" y="3081238"/>
            <a:ext cx="1600800" cy="757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36" name="Google Shape;36;p40"/>
          <p:cNvSpPr txBox="1"/>
          <p:nvPr>
            <p:ph idx="14" type="subTitle"/>
          </p:nvPr>
        </p:nvSpPr>
        <p:spPr>
          <a:xfrm>
            <a:off x="4015450" y="3070138"/>
            <a:ext cx="1600800" cy="757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rgbClr val="324D42"/>
                </a:solidFill>
                <a:latin typeface="Anek Gurmukhi"/>
                <a:ea typeface="Anek Gurmukhi"/>
                <a:cs typeface="Anek Gurmukhi"/>
                <a:sym typeface="Anek Gurmukhi"/>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37" name="Google Shape;37;p40"/>
          <p:cNvSpPr txBox="1"/>
          <p:nvPr>
            <p:ph idx="15" type="subTitle"/>
          </p:nvPr>
        </p:nvSpPr>
        <p:spPr>
          <a:xfrm>
            <a:off x="6548225" y="3064176"/>
            <a:ext cx="1600800" cy="7572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l">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l">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l">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l">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l">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l">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l">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l">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38" name="Google Shape;38;p40"/>
          <p:cNvSpPr/>
          <p:nvPr/>
        </p:nvSpPr>
        <p:spPr>
          <a:xfrm>
            <a:off x="0" y="4706800"/>
            <a:ext cx="9144000" cy="436800"/>
          </a:xfrm>
          <a:prstGeom prst="rect">
            <a:avLst/>
          </a:prstGeom>
          <a:solidFill>
            <a:srgbClr val="324D4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9" name="Shape 39"/>
        <p:cNvGrpSpPr/>
        <p:nvPr/>
      </p:nvGrpSpPr>
      <p:grpSpPr>
        <a:xfrm>
          <a:off x="0" y="0"/>
          <a:ext cx="0" cy="0"/>
          <a:chOff x="0" y="0"/>
          <a:chExt cx="0" cy="0"/>
        </a:xfrm>
      </p:grpSpPr>
      <p:pic>
        <p:nvPicPr>
          <p:cNvPr id="40" name="Google Shape;40;p41"/>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41" name="Google Shape;41;p41"/>
          <p:cNvSpPr txBox="1"/>
          <p:nvPr>
            <p:ph type="title"/>
          </p:nvPr>
        </p:nvSpPr>
        <p:spPr>
          <a:xfrm>
            <a:off x="2135550" y="1189100"/>
            <a:ext cx="4872900" cy="19644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7200"/>
              <a:buNone/>
              <a:defRPr sz="7200"/>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p:txBody>
      </p:sp>
      <p:sp>
        <p:nvSpPr>
          <p:cNvPr id="42" name="Google Shape;42;p41"/>
          <p:cNvSpPr txBox="1"/>
          <p:nvPr>
            <p:ph idx="1" type="subTitle"/>
          </p:nvPr>
        </p:nvSpPr>
        <p:spPr>
          <a:xfrm>
            <a:off x="2135550" y="3153500"/>
            <a:ext cx="4872900" cy="671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1200"/>
              <a:buNone/>
              <a:defRPr sz="160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43" name="Google Shape;43;p41"/>
          <p:cNvSpPr/>
          <p:nvPr/>
        </p:nvSpPr>
        <p:spPr>
          <a:xfrm>
            <a:off x="0" y="4604000"/>
            <a:ext cx="9144000" cy="5394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CUSTOM_5">
    <p:spTree>
      <p:nvGrpSpPr>
        <p:cNvPr id="44" name="Shape 44"/>
        <p:cNvGrpSpPr/>
        <p:nvPr/>
      </p:nvGrpSpPr>
      <p:grpSpPr>
        <a:xfrm>
          <a:off x="0" y="0"/>
          <a:ext cx="0" cy="0"/>
          <a:chOff x="0" y="0"/>
          <a:chExt cx="0" cy="0"/>
        </a:xfrm>
      </p:grpSpPr>
      <p:pic>
        <p:nvPicPr>
          <p:cNvPr id="45" name="Google Shape;45;p42"/>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46" name="Google Shape;46;p42"/>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47" name="Google Shape;47;p42"/>
          <p:cNvSpPr txBox="1"/>
          <p:nvPr>
            <p:ph idx="1" type="subTitle"/>
          </p:nvPr>
        </p:nvSpPr>
        <p:spPr>
          <a:xfrm>
            <a:off x="720001" y="1786900"/>
            <a:ext cx="2848200" cy="1084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48" name="Google Shape;48;p42"/>
          <p:cNvSpPr txBox="1"/>
          <p:nvPr>
            <p:ph idx="2" type="subTitle"/>
          </p:nvPr>
        </p:nvSpPr>
        <p:spPr>
          <a:xfrm>
            <a:off x="4546551" y="1786900"/>
            <a:ext cx="2811000" cy="1084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49" name="Google Shape;49;p42"/>
          <p:cNvSpPr txBox="1"/>
          <p:nvPr>
            <p:ph idx="3" type="subTitle"/>
          </p:nvPr>
        </p:nvSpPr>
        <p:spPr>
          <a:xfrm>
            <a:off x="720000" y="3337650"/>
            <a:ext cx="2848200" cy="1084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50" name="Google Shape;50;p42"/>
          <p:cNvSpPr txBox="1"/>
          <p:nvPr>
            <p:ph idx="4" type="subTitle"/>
          </p:nvPr>
        </p:nvSpPr>
        <p:spPr>
          <a:xfrm>
            <a:off x="4546550" y="3337650"/>
            <a:ext cx="2811000" cy="1084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51" name="Google Shape;51;p42"/>
          <p:cNvSpPr txBox="1"/>
          <p:nvPr>
            <p:ph idx="5" type="subTitle"/>
          </p:nvPr>
        </p:nvSpPr>
        <p:spPr>
          <a:xfrm>
            <a:off x="720000" y="1483675"/>
            <a:ext cx="2848200" cy="377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2" name="Google Shape;52;p42"/>
          <p:cNvSpPr txBox="1"/>
          <p:nvPr>
            <p:ph idx="6" type="subTitle"/>
          </p:nvPr>
        </p:nvSpPr>
        <p:spPr>
          <a:xfrm>
            <a:off x="720000" y="3034500"/>
            <a:ext cx="2848200" cy="377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3" name="Google Shape;53;p42"/>
          <p:cNvSpPr txBox="1"/>
          <p:nvPr>
            <p:ph idx="7" type="subTitle"/>
          </p:nvPr>
        </p:nvSpPr>
        <p:spPr>
          <a:xfrm>
            <a:off x="4546524" y="1483675"/>
            <a:ext cx="2811000" cy="377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4" name="Google Shape;54;p42"/>
          <p:cNvSpPr txBox="1"/>
          <p:nvPr>
            <p:ph idx="8" type="subTitle"/>
          </p:nvPr>
        </p:nvSpPr>
        <p:spPr>
          <a:xfrm>
            <a:off x="4546524" y="3034500"/>
            <a:ext cx="2811000" cy="3771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55" name="Google Shape;55;p42"/>
          <p:cNvSpPr/>
          <p:nvPr/>
        </p:nvSpPr>
        <p:spPr>
          <a:xfrm>
            <a:off x="0" y="4604000"/>
            <a:ext cx="9144000" cy="5394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6" name="Shape 56"/>
        <p:cNvGrpSpPr/>
        <p:nvPr/>
      </p:nvGrpSpPr>
      <p:grpSpPr>
        <a:xfrm>
          <a:off x="0" y="0"/>
          <a:ext cx="0" cy="0"/>
          <a:chOff x="0" y="0"/>
          <a:chExt cx="0" cy="0"/>
        </a:xfrm>
      </p:grpSpPr>
      <p:pic>
        <p:nvPicPr>
          <p:cNvPr id="57" name="Google Shape;57;p43"/>
          <p:cNvPicPr preferRelativeResize="0"/>
          <p:nvPr/>
        </p:nvPicPr>
        <p:blipFill rotWithShape="1">
          <a:blip r:embed="rId2">
            <a:alphaModFix amt="36000"/>
          </a:blip>
          <a:srcRect b="15604" l="0" r="0" t="0"/>
          <a:stretch/>
        </p:blipFill>
        <p:spPr>
          <a:xfrm>
            <a:off x="250" y="0"/>
            <a:ext cx="9143649" cy="5143501"/>
          </a:xfrm>
          <a:prstGeom prst="rect">
            <a:avLst/>
          </a:prstGeom>
          <a:noFill/>
          <a:ln>
            <a:noFill/>
          </a:ln>
        </p:spPr>
      </p:pic>
      <p:sp>
        <p:nvSpPr>
          <p:cNvPr id="58" name="Google Shape;58;p43"/>
          <p:cNvSpPr txBox="1"/>
          <p:nvPr>
            <p:ph type="ctrTitle"/>
          </p:nvPr>
        </p:nvSpPr>
        <p:spPr>
          <a:xfrm>
            <a:off x="713225" y="1005775"/>
            <a:ext cx="4481400" cy="2505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rgbClr val="191919"/>
              </a:buClr>
              <a:buSzPts val="5200"/>
              <a:buNone/>
              <a:defRPr sz="5200">
                <a:solidFill>
                  <a:srgbClr val="324D42"/>
                </a:solidFill>
                <a:latin typeface="Anek Gurmukhi ExtraBold"/>
                <a:ea typeface="Anek Gurmukhi ExtraBold"/>
                <a:cs typeface="Anek Gurmukhi ExtraBold"/>
                <a:sym typeface="Anek Gurmukhi ExtraBold"/>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p:txBody>
      </p:sp>
      <p:sp>
        <p:nvSpPr>
          <p:cNvPr id="59" name="Google Shape;59;p43"/>
          <p:cNvSpPr txBox="1"/>
          <p:nvPr>
            <p:ph idx="1" type="subTitle"/>
          </p:nvPr>
        </p:nvSpPr>
        <p:spPr>
          <a:xfrm>
            <a:off x="713225" y="3547025"/>
            <a:ext cx="4481400" cy="4131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sz="1600">
                <a:solidFill>
                  <a:srgbClr val="324D42"/>
                </a:solidFill>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60" name="Google Shape;60;p43"/>
          <p:cNvSpPr/>
          <p:nvPr>
            <p:ph idx="2" type="pic"/>
          </p:nvPr>
        </p:nvSpPr>
        <p:spPr>
          <a:xfrm>
            <a:off x="5464450" y="298925"/>
            <a:ext cx="3167400" cy="4449900"/>
          </a:xfrm>
          <a:prstGeom prst="round2DiagRect">
            <a:avLst>
              <a:gd fmla="val 16667" name="adj1"/>
              <a:gd fmla="val 0" name="adj2"/>
            </a:avLst>
          </a:prstGeom>
          <a:noFill/>
          <a:ln>
            <a:noFill/>
          </a:ln>
        </p:spPr>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9">
    <p:spTree>
      <p:nvGrpSpPr>
        <p:cNvPr id="61" name="Shape 61"/>
        <p:cNvGrpSpPr/>
        <p:nvPr/>
      </p:nvGrpSpPr>
      <p:grpSpPr>
        <a:xfrm>
          <a:off x="0" y="0"/>
          <a:ext cx="0" cy="0"/>
          <a:chOff x="0" y="0"/>
          <a:chExt cx="0" cy="0"/>
        </a:xfrm>
      </p:grpSpPr>
      <p:pic>
        <p:nvPicPr>
          <p:cNvPr id="62" name="Google Shape;62;p44"/>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63" name="Google Shape;63;p44"/>
          <p:cNvSpPr/>
          <p:nvPr/>
        </p:nvSpPr>
        <p:spPr>
          <a:xfrm>
            <a:off x="0" y="4706800"/>
            <a:ext cx="9144000" cy="436800"/>
          </a:xfrm>
          <a:prstGeom prst="rect">
            <a:avLst/>
          </a:prstGeom>
          <a:solidFill>
            <a:srgbClr val="324D4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64" name="Shape 64"/>
        <p:cNvGrpSpPr/>
        <p:nvPr/>
      </p:nvGrpSpPr>
      <p:grpSpPr>
        <a:xfrm>
          <a:off x="0" y="0"/>
          <a:ext cx="0" cy="0"/>
          <a:chOff x="0" y="0"/>
          <a:chExt cx="0" cy="0"/>
        </a:xfrm>
      </p:grpSpPr>
      <p:pic>
        <p:nvPicPr>
          <p:cNvPr id="65" name="Google Shape;65;p45"/>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66" name="Google Shape;66;p45"/>
          <p:cNvSpPr txBox="1"/>
          <p:nvPr>
            <p:ph type="title"/>
          </p:nvPr>
        </p:nvSpPr>
        <p:spPr>
          <a:xfrm>
            <a:off x="2120025" y="445025"/>
            <a:ext cx="63039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67" name="Google Shape;67;p45"/>
          <p:cNvSpPr txBox="1"/>
          <p:nvPr>
            <p:ph idx="1" type="subTitle"/>
          </p:nvPr>
        </p:nvSpPr>
        <p:spPr>
          <a:xfrm>
            <a:off x="4871025" y="2253200"/>
            <a:ext cx="2883000" cy="1755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b="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68" name="Google Shape;68;p45"/>
          <p:cNvSpPr txBox="1"/>
          <p:nvPr>
            <p:ph idx="2" type="subTitle"/>
          </p:nvPr>
        </p:nvSpPr>
        <p:spPr>
          <a:xfrm>
            <a:off x="1589450" y="2253200"/>
            <a:ext cx="2883000" cy="1755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b="0"/>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69" name="Google Shape;69;p45"/>
          <p:cNvSpPr txBox="1"/>
          <p:nvPr>
            <p:ph idx="3" type="subTitle"/>
          </p:nvPr>
        </p:nvSpPr>
        <p:spPr>
          <a:xfrm>
            <a:off x="1589450" y="1733700"/>
            <a:ext cx="2883000" cy="5196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70" name="Google Shape;70;p45"/>
          <p:cNvSpPr txBox="1"/>
          <p:nvPr>
            <p:ph idx="4" type="subTitle"/>
          </p:nvPr>
        </p:nvSpPr>
        <p:spPr>
          <a:xfrm>
            <a:off x="4871025" y="1733700"/>
            <a:ext cx="2883000" cy="5196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71" name="Google Shape;71;p45"/>
          <p:cNvSpPr/>
          <p:nvPr/>
        </p:nvSpPr>
        <p:spPr>
          <a:xfrm>
            <a:off x="0" y="0"/>
            <a:ext cx="7131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CUSTOM_6">
    <p:spTree>
      <p:nvGrpSpPr>
        <p:cNvPr id="72" name="Shape 72"/>
        <p:cNvGrpSpPr/>
        <p:nvPr/>
      </p:nvGrpSpPr>
      <p:grpSpPr>
        <a:xfrm>
          <a:off x="0" y="0"/>
          <a:ext cx="0" cy="0"/>
          <a:chOff x="0" y="0"/>
          <a:chExt cx="0" cy="0"/>
        </a:xfrm>
      </p:grpSpPr>
      <p:pic>
        <p:nvPicPr>
          <p:cNvPr id="73" name="Google Shape;73;p46"/>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74" name="Google Shape;74;p4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75" name="Google Shape;75;p46"/>
          <p:cNvSpPr txBox="1"/>
          <p:nvPr>
            <p:ph idx="1" type="subTitle"/>
          </p:nvPr>
        </p:nvSpPr>
        <p:spPr>
          <a:xfrm>
            <a:off x="901912" y="2385575"/>
            <a:ext cx="2196600" cy="1668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76" name="Google Shape;76;p46"/>
          <p:cNvSpPr txBox="1"/>
          <p:nvPr>
            <p:ph idx="2" type="subTitle"/>
          </p:nvPr>
        </p:nvSpPr>
        <p:spPr>
          <a:xfrm>
            <a:off x="3473695" y="2385575"/>
            <a:ext cx="2196600" cy="1668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77" name="Google Shape;77;p46"/>
          <p:cNvSpPr txBox="1"/>
          <p:nvPr>
            <p:ph idx="3" type="subTitle"/>
          </p:nvPr>
        </p:nvSpPr>
        <p:spPr>
          <a:xfrm>
            <a:off x="6045483" y="2385575"/>
            <a:ext cx="2196600" cy="16683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78" name="Google Shape;78;p46"/>
          <p:cNvSpPr txBox="1"/>
          <p:nvPr>
            <p:ph idx="4" type="subTitle"/>
          </p:nvPr>
        </p:nvSpPr>
        <p:spPr>
          <a:xfrm>
            <a:off x="901912" y="1552475"/>
            <a:ext cx="2196600" cy="80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79" name="Google Shape;79;p46"/>
          <p:cNvSpPr txBox="1"/>
          <p:nvPr>
            <p:ph idx="5" type="subTitle"/>
          </p:nvPr>
        </p:nvSpPr>
        <p:spPr>
          <a:xfrm>
            <a:off x="3473698" y="1552475"/>
            <a:ext cx="2196600" cy="80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80" name="Google Shape;80;p46"/>
          <p:cNvSpPr txBox="1"/>
          <p:nvPr>
            <p:ph idx="6" type="subTitle"/>
          </p:nvPr>
        </p:nvSpPr>
        <p:spPr>
          <a:xfrm>
            <a:off x="6045484" y="1552475"/>
            <a:ext cx="2196600" cy="8013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81" name="Google Shape;81;p46"/>
          <p:cNvSpPr/>
          <p:nvPr/>
        </p:nvSpPr>
        <p:spPr>
          <a:xfrm>
            <a:off x="0" y="4604000"/>
            <a:ext cx="9144000" cy="5394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2" name="Shape 82"/>
        <p:cNvGrpSpPr/>
        <p:nvPr/>
      </p:nvGrpSpPr>
      <p:grpSpPr>
        <a:xfrm>
          <a:off x="0" y="0"/>
          <a:ext cx="0" cy="0"/>
          <a:chOff x="0" y="0"/>
          <a:chExt cx="0" cy="0"/>
        </a:xfrm>
      </p:grpSpPr>
      <p:pic>
        <p:nvPicPr>
          <p:cNvPr id="83" name="Google Shape;83;p47"/>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84" name="Google Shape;84;p47"/>
          <p:cNvSpPr txBox="1"/>
          <p:nvPr>
            <p:ph type="title"/>
          </p:nvPr>
        </p:nvSpPr>
        <p:spPr>
          <a:xfrm>
            <a:off x="1147325" y="445025"/>
            <a:ext cx="72768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85" name="Google Shape;85;p47"/>
          <p:cNvSpPr/>
          <p:nvPr/>
        </p:nvSpPr>
        <p:spPr>
          <a:xfrm>
            <a:off x="0" y="0"/>
            <a:ext cx="7131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86" name="Shape 86"/>
        <p:cNvGrpSpPr/>
        <p:nvPr/>
      </p:nvGrpSpPr>
      <p:grpSpPr>
        <a:xfrm>
          <a:off x="0" y="0"/>
          <a:ext cx="0" cy="0"/>
          <a:chOff x="0" y="0"/>
          <a:chExt cx="0" cy="0"/>
        </a:xfrm>
      </p:grpSpPr>
      <p:pic>
        <p:nvPicPr>
          <p:cNvPr id="87" name="Google Shape;87;p48"/>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88" name="Google Shape;88;p48"/>
          <p:cNvSpPr txBox="1"/>
          <p:nvPr>
            <p:ph hasCustomPrompt="1" type="title"/>
          </p:nvPr>
        </p:nvSpPr>
        <p:spPr>
          <a:xfrm>
            <a:off x="709425" y="1176650"/>
            <a:ext cx="5065800" cy="16542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9600"/>
              <a:buNone/>
              <a:defRPr sz="6000"/>
            </a:lvl1pPr>
            <a:lvl2pPr lvl="1" algn="ctr">
              <a:lnSpc>
                <a:spcPct val="100000"/>
              </a:lnSpc>
              <a:spcBef>
                <a:spcPts val="0"/>
              </a:spcBef>
              <a:spcAft>
                <a:spcPts val="0"/>
              </a:spcAft>
              <a:buSzPts val="9600"/>
              <a:buNone/>
              <a:defRPr sz="9600"/>
            </a:lvl2pPr>
            <a:lvl3pPr lvl="2" algn="ctr">
              <a:lnSpc>
                <a:spcPct val="100000"/>
              </a:lnSpc>
              <a:spcBef>
                <a:spcPts val="0"/>
              </a:spcBef>
              <a:spcAft>
                <a:spcPts val="0"/>
              </a:spcAft>
              <a:buSzPts val="9600"/>
              <a:buNone/>
              <a:defRPr sz="9600"/>
            </a:lvl3pPr>
            <a:lvl4pPr lvl="3" algn="ctr">
              <a:lnSpc>
                <a:spcPct val="100000"/>
              </a:lnSpc>
              <a:spcBef>
                <a:spcPts val="0"/>
              </a:spcBef>
              <a:spcAft>
                <a:spcPts val="0"/>
              </a:spcAft>
              <a:buSzPts val="9600"/>
              <a:buNone/>
              <a:defRPr sz="9600"/>
            </a:lvl4pPr>
            <a:lvl5pPr lvl="4" algn="ctr">
              <a:lnSpc>
                <a:spcPct val="100000"/>
              </a:lnSpc>
              <a:spcBef>
                <a:spcPts val="0"/>
              </a:spcBef>
              <a:spcAft>
                <a:spcPts val="0"/>
              </a:spcAft>
              <a:buSzPts val="9600"/>
              <a:buNone/>
              <a:defRPr sz="9600"/>
            </a:lvl5pPr>
            <a:lvl6pPr lvl="5" algn="ctr">
              <a:lnSpc>
                <a:spcPct val="100000"/>
              </a:lnSpc>
              <a:spcBef>
                <a:spcPts val="0"/>
              </a:spcBef>
              <a:spcAft>
                <a:spcPts val="0"/>
              </a:spcAft>
              <a:buSzPts val="9600"/>
              <a:buNone/>
              <a:defRPr sz="9600"/>
            </a:lvl6pPr>
            <a:lvl7pPr lvl="6" algn="ctr">
              <a:lnSpc>
                <a:spcPct val="100000"/>
              </a:lnSpc>
              <a:spcBef>
                <a:spcPts val="0"/>
              </a:spcBef>
              <a:spcAft>
                <a:spcPts val="0"/>
              </a:spcAft>
              <a:buSzPts val="9600"/>
              <a:buNone/>
              <a:defRPr sz="9600"/>
            </a:lvl7pPr>
            <a:lvl8pPr lvl="7" algn="ctr">
              <a:lnSpc>
                <a:spcPct val="100000"/>
              </a:lnSpc>
              <a:spcBef>
                <a:spcPts val="0"/>
              </a:spcBef>
              <a:spcAft>
                <a:spcPts val="0"/>
              </a:spcAft>
              <a:buSzPts val="9600"/>
              <a:buNone/>
              <a:defRPr sz="9600"/>
            </a:lvl8pPr>
            <a:lvl9pPr lvl="8" algn="ctr">
              <a:lnSpc>
                <a:spcPct val="100000"/>
              </a:lnSpc>
              <a:spcBef>
                <a:spcPts val="0"/>
              </a:spcBef>
              <a:spcAft>
                <a:spcPts val="0"/>
              </a:spcAft>
              <a:buSzPts val="9600"/>
              <a:buNone/>
              <a:defRPr sz="9600"/>
            </a:lvl9pPr>
          </a:lstStyle>
          <a:p>
            <a:r>
              <a:t>xx%</a:t>
            </a:r>
          </a:p>
        </p:txBody>
      </p:sp>
      <p:sp>
        <p:nvSpPr>
          <p:cNvPr id="89" name="Google Shape;89;p48"/>
          <p:cNvSpPr txBox="1"/>
          <p:nvPr>
            <p:ph idx="1" type="subTitle"/>
          </p:nvPr>
        </p:nvSpPr>
        <p:spPr>
          <a:xfrm>
            <a:off x="709425" y="3048225"/>
            <a:ext cx="5065800" cy="4971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600"/>
              <a:buNone/>
              <a:defRPr sz="1400"/>
            </a:lvl1pPr>
            <a:lvl2pPr lvl="1" algn="ctr">
              <a:lnSpc>
                <a:spcPct val="100000"/>
              </a:lnSpc>
              <a:spcBef>
                <a:spcPts val="0"/>
              </a:spcBef>
              <a:spcAft>
                <a:spcPts val="0"/>
              </a:spcAft>
              <a:buSzPts val="1600"/>
              <a:buNone/>
              <a:defRPr sz="1600"/>
            </a:lvl2pPr>
            <a:lvl3pPr lvl="2" algn="ctr">
              <a:lnSpc>
                <a:spcPct val="100000"/>
              </a:lnSpc>
              <a:spcBef>
                <a:spcPts val="0"/>
              </a:spcBef>
              <a:spcAft>
                <a:spcPts val="0"/>
              </a:spcAft>
              <a:buSzPts val="1600"/>
              <a:buNone/>
              <a:defRPr sz="1600"/>
            </a:lvl3pPr>
            <a:lvl4pPr lvl="3" algn="ctr">
              <a:lnSpc>
                <a:spcPct val="100000"/>
              </a:lnSpc>
              <a:spcBef>
                <a:spcPts val="0"/>
              </a:spcBef>
              <a:spcAft>
                <a:spcPts val="0"/>
              </a:spcAft>
              <a:buSzPts val="1600"/>
              <a:buNone/>
              <a:defRPr sz="1600"/>
            </a:lvl4pPr>
            <a:lvl5pPr lvl="4" algn="ctr">
              <a:lnSpc>
                <a:spcPct val="100000"/>
              </a:lnSpc>
              <a:spcBef>
                <a:spcPts val="0"/>
              </a:spcBef>
              <a:spcAft>
                <a:spcPts val="0"/>
              </a:spcAft>
              <a:buSzPts val="1600"/>
              <a:buNone/>
              <a:defRPr sz="1600"/>
            </a:lvl5pPr>
            <a:lvl6pPr lvl="5" algn="ctr">
              <a:lnSpc>
                <a:spcPct val="100000"/>
              </a:lnSpc>
              <a:spcBef>
                <a:spcPts val="0"/>
              </a:spcBef>
              <a:spcAft>
                <a:spcPts val="0"/>
              </a:spcAft>
              <a:buSzPts val="1600"/>
              <a:buNone/>
              <a:defRPr sz="1600"/>
            </a:lvl6pPr>
            <a:lvl7pPr lvl="6" algn="ctr">
              <a:lnSpc>
                <a:spcPct val="100000"/>
              </a:lnSpc>
              <a:spcBef>
                <a:spcPts val="0"/>
              </a:spcBef>
              <a:spcAft>
                <a:spcPts val="0"/>
              </a:spcAft>
              <a:buSzPts val="1600"/>
              <a:buNone/>
              <a:defRPr sz="1600"/>
            </a:lvl7pPr>
            <a:lvl8pPr lvl="7" algn="ctr">
              <a:lnSpc>
                <a:spcPct val="100000"/>
              </a:lnSpc>
              <a:spcBef>
                <a:spcPts val="0"/>
              </a:spcBef>
              <a:spcAft>
                <a:spcPts val="0"/>
              </a:spcAft>
              <a:buSzPts val="1600"/>
              <a:buNone/>
              <a:defRPr sz="1600"/>
            </a:lvl8pPr>
            <a:lvl9pPr lvl="8" algn="ctr">
              <a:lnSpc>
                <a:spcPct val="100000"/>
              </a:lnSpc>
              <a:spcBef>
                <a:spcPts val="0"/>
              </a:spcBef>
              <a:spcAft>
                <a:spcPts val="0"/>
              </a:spcAft>
              <a:buSzPts val="1600"/>
              <a:buNone/>
              <a:defRPr sz="1600"/>
            </a:lvl9pPr>
          </a:lstStyle>
          <a:p/>
        </p:txBody>
      </p:sp>
      <p:sp>
        <p:nvSpPr>
          <p:cNvPr id="90" name="Google Shape;90;p48"/>
          <p:cNvSpPr/>
          <p:nvPr>
            <p:ph idx="2" type="pic"/>
          </p:nvPr>
        </p:nvSpPr>
        <p:spPr>
          <a:xfrm>
            <a:off x="5775325" y="497125"/>
            <a:ext cx="2940300" cy="4149300"/>
          </a:xfrm>
          <a:prstGeom prst="round2DiagRect">
            <a:avLst>
              <a:gd fmla="val 16667" name="adj1"/>
              <a:gd fmla="val 0" name="adj2"/>
            </a:avLst>
          </a:prstGeom>
          <a:noFill/>
          <a:ln>
            <a:noFill/>
          </a:ln>
        </p:spPr>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CUSTOM_3_1">
    <p:spTree>
      <p:nvGrpSpPr>
        <p:cNvPr id="91" name="Shape 91"/>
        <p:cNvGrpSpPr/>
        <p:nvPr/>
      </p:nvGrpSpPr>
      <p:grpSpPr>
        <a:xfrm>
          <a:off x="0" y="0"/>
          <a:ext cx="0" cy="0"/>
          <a:chOff x="0" y="0"/>
          <a:chExt cx="0" cy="0"/>
        </a:xfrm>
      </p:grpSpPr>
      <p:pic>
        <p:nvPicPr>
          <p:cNvPr id="92" name="Google Shape;92;p49"/>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93" name="Google Shape;93;p49"/>
          <p:cNvSpPr txBox="1"/>
          <p:nvPr>
            <p:ph type="title"/>
          </p:nvPr>
        </p:nvSpPr>
        <p:spPr>
          <a:xfrm>
            <a:off x="765674" y="910475"/>
            <a:ext cx="4014300" cy="1058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sz="6000"/>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94" name="Google Shape;94;p49"/>
          <p:cNvSpPr txBox="1"/>
          <p:nvPr>
            <p:ph idx="1" type="subTitle"/>
          </p:nvPr>
        </p:nvSpPr>
        <p:spPr>
          <a:xfrm>
            <a:off x="861485" y="1969175"/>
            <a:ext cx="4014300" cy="10587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95" name="Google Shape;95;p49"/>
          <p:cNvSpPr txBox="1"/>
          <p:nvPr/>
        </p:nvSpPr>
        <p:spPr>
          <a:xfrm>
            <a:off x="861475" y="3621700"/>
            <a:ext cx="4106700" cy="556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300"/>
              </a:spcBef>
              <a:spcAft>
                <a:spcPts val="0"/>
              </a:spcAft>
              <a:buClr>
                <a:srgbClr val="000000"/>
              </a:buClr>
              <a:buSzPts val="1000"/>
              <a:buFont typeface="Arial"/>
              <a:buNone/>
            </a:pPr>
            <a:r>
              <a:rPr b="0" i="0" lang="en" sz="1000" u="none" cap="none" strike="noStrike">
                <a:solidFill>
                  <a:schemeClr val="dk1"/>
                </a:solidFill>
                <a:latin typeface="Asap"/>
                <a:ea typeface="Asap"/>
                <a:cs typeface="Asap"/>
                <a:sym typeface="Asap"/>
              </a:rPr>
              <a:t>CREDITS: This presentation template was created by </a:t>
            </a:r>
            <a:r>
              <a:rPr b="1" i="0" lang="en" sz="1000" u="sng" cap="none" strike="noStrike">
                <a:solidFill>
                  <a:schemeClr val="dk1"/>
                </a:solidFill>
                <a:latin typeface="Asap"/>
                <a:ea typeface="Asap"/>
                <a:cs typeface="Asap"/>
                <a:sym typeface="Asap"/>
                <a:hlinkClick r:id="rId3">
                  <a:extLst>
                    <a:ext uri="{A12FA001-AC4F-418D-AE19-62706E023703}">
                      <ahyp:hlinkClr val="tx"/>
                    </a:ext>
                  </a:extLst>
                </a:hlinkClick>
              </a:rPr>
              <a:t>Slidesgo</a:t>
            </a:r>
            <a:r>
              <a:rPr b="1" i="0" lang="en" sz="1000" u="none" cap="none" strike="noStrike">
                <a:solidFill>
                  <a:schemeClr val="dk1"/>
                </a:solidFill>
                <a:latin typeface="Asap"/>
                <a:ea typeface="Asap"/>
                <a:cs typeface="Asap"/>
                <a:sym typeface="Asap"/>
              </a:rPr>
              <a:t>,</a:t>
            </a:r>
            <a:r>
              <a:rPr b="0" i="0" lang="en" sz="1000" u="none" cap="none" strike="noStrike">
                <a:solidFill>
                  <a:schemeClr val="dk1"/>
                </a:solidFill>
                <a:latin typeface="Asap"/>
                <a:ea typeface="Asap"/>
                <a:cs typeface="Asap"/>
                <a:sym typeface="Asap"/>
              </a:rPr>
              <a:t> and includes icons by </a:t>
            </a:r>
            <a:r>
              <a:rPr b="1" i="0" lang="en" sz="1000" u="sng" cap="none" strike="noStrike">
                <a:solidFill>
                  <a:schemeClr val="dk1"/>
                </a:solidFill>
                <a:latin typeface="Asap"/>
                <a:ea typeface="Asap"/>
                <a:cs typeface="Asap"/>
                <a:sym typeface="Asap"/>
                <a:hlinkClick r:id="rId4">
                  <a:extLst>
                    <a:ext uri="{A12FA001-AC4F-418D-AE19-62706E023703}">
                      <ahyp:hlinkClr val="tx"/>
                    </a:ext>
                  </a:extLst>
                </a:hlinkClick>
              </a:rPr>
              <a:t>Flaticon</a:t>
            </a:r>
            <a:r>
              <a:rPr b="0" i="0" lang="en" sz="1000" u="none" cap="none" strike="noStrike">
                <a:solidFill>
                  <a:schemeClr val="dk1"/>
                </a:solidFill>
                <a:latin typeface="Asap"/>
                <a:ea typeface="Asap"/>
                <a:cs typeface="Asap"/>
                <a:sym typeface="Asap"/>
              </a:rPr>
              <a:t>, and infographics &amp; images by </a:t>
            </a:r>
            <a:r>
              <a:rPr b="1" i="0" lang="en" sz="1000" u="sng" cap="none" strike="noStrike">
                <a:solidFill>
                  <a:schemeClr val="dk1"/>
                </a:solidFill>
                <a:latin typeface="Asap"/>
                <a:ea typeface="Asap"/>
                <a:cs typeface="Asap"/>
                <a:sym typeface="Asap"/>
                <a:hlinkClick r:id="rId5">
                  <a:extLst>
                    <a:ext uri="{A12FA001-AC4F-418D-AE19-62706E023703}">
                      <ahyp:hlinkClr val="tx"/>
                    </a:ext>
                  </a:extLst>
                </a:hlinkClick>
              </a:rPr>
              <a:t>Freepik</a:t>
            </a:r>
            <a:r>
              <a:rPr b="1" i="0" lang="en" sz="1000" u="sng" cap="none" strike="noStrike">
                <a:solidFill>
                  <a:schemeClr val="dk1"/>
                </a:solidFill>
                <a:latin typeface="Asap"/>
                <a:ea typeface="Asap"/>
                <a:cs typeface="Asap"/>
                <a:sym typeface="Asap"/>
              </a:rPr>
              <a:t> </a:t>
            </a:r>
            <a:endParaRPr b="1" i="0" sz="1000" u="sng" cap="none" strike="noStrike">
              <a:solidFill>
                <a:schemeClr val="dk1"/>
              </a:solidFill>
              <a:latin typeface="Asap"/>
              <a:ea typeface="Asap"/>
              <a:cs typeface="Asap"/>
              <a:sym typeface="Asap"/>
            </a:endParaRPr>
          </a:p>
        </p:txBody>
      </p:sp>
      <p:sp>
        <p:nvSpPr>
          <p:cNvPr id="96" name="Google Shape;96;p49"/>
          <p:cNvSpPr/>
          <p:nvPr>
            <p:ph idx="2" type="pic"/>
          </p:nvPr>
        </p:nvSpPr>
        <p:spPr>
          <a:xfrm>
            <a:off x="5124425" y="378575"/>
            <a:ext cx="3507300" cy="4239900"/>
          </a:xfrm>
          <a:prstGeom prst="round2DiagRect">
            <a:avLst>
              <a:gd fmla="val 16667" name="adj1"/>
              <a:gd fmla="val 0" name="adj2"/>
            </a:avLst>
          </a:prstGeom>
          <a:noFill/>
          <a:ln>
            <a:noFill/>
          </a:ln>
        </p:spPr>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97" name="Shape 97"/>
        <p:cNvGrpSpPr/>
        <p:nvPr/>
      </p:nvGrpSpPr>
      <p:grpSpPr>
        <a:xfrm>
          <a:off x="0" y="0"/>
          <a:ext cx="0" cy="0"/>
          <a:chOff x="0" y="0"/>
          <a:chExt cx="0" cy="0"/>
        </a:xfrm>
      </p:grpSpPr>
      <p:pic>
        <p:nvPicPr>
          <p:cNvPr id="98" name="Google Shape;98;p50"/>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99" name="Google Shape;99;p50"/>
          <p:cNvSpPr txBox="1"/>
          <p:nvPr>
            <p:ph type="title"/>
          </p:nvPr>
        </p:nvSpPr>
        <p:spPr>
          <a:xfrm>
            <a:off x="837250" y="1365550"/>
            <a:ext cx="4508100" cy="2529300"/>
          </a:xfrm>
          <a:prstGeom prst="rect">
            <a:avLst/>
          </a:prstGeom>
          <a:noFill/>
          <a:ln>
            <a:noFill/>
          </a:ln>
        </p:spPr>
        <p:txBody>
          <a:bodyPr anchorCtr="0" anchor="ctr" bIns="91425" lIns="91425" spcFirstLastPara="1" rIns="91425" wrap="square" tIns="91425">
            <a:noAutofit/>
          </a:bodyPr>
          <a:lstStyle>
            <a:lvl1pPr lvl="0" algn="l">
              <a:lnSpc>
                <a:spcPct val="80000"/>
              </a:lnSpc>
              <a:spcBef>
                <a:spcPts val="0"/>
              </a:spcBef>
              <a:spcAft>
                <a:spcPts val="0"/>
              </a:spcAft>
              <a:buSzPts val="7200"/>
              <a:buNone/>
              <a:defRPr sz="7200"/>
            </a:lvl1pPr>
            <a:lvl2pPr lvl="1" algn="l">
              <a:lnSpc>
                <a:spcPct val="100000"/>
              </a:lnSpc>
              <a:spcBef>
                <a:spcPts val="0"/>
              </a:spcBef>
              <a:spcAft>
                <a:spcPts val="0"/>
              </a:spcAft>
              <a:buSzPts val="7200"/>
              <a:buNone/>
              <a:defRPr sz="7200"/>
            </a:lvl2pPr>
            <a:lvl3pPr lvl="2" algn="l">
              <a:lnSpc>
                <a:spcPct val="100000"/>
              </a:lnSpc>
              <a:spcBef>
                <a:spcPts val="0"/>
              </a:spcBef>
              <a:spcAft>
                <a:spcPts val="0"/>
              </a:spcAft>
              <a:buSzPts val="7200"/>
              <a:buNone/>
              <a:defRPr sz="7200"/>
            </a:lvl3pPr>
            <a:lvl4pPr lvl="3" algn="l">
              <a:lnSpc>
                <a:spcPct val="100000"/>
              </a:lnSpc>
              <a:spcBef>
                <a:spcPts val="0"/>
              </a:spcBef>
              <a:spcAft>
                <a:spcPts val="0"/>
              </a:spcAft>
              <a:buSzPts val="7200"/>
              <a:buNone/>
              <a:defRPr sz="7200"/>
            </a:lvl4pPr>
            <a:lvl5pPr lvl="4" algn="l">
              <a:lnSpc>
                <a:spcPct val="100000"/>
              </a:lnSpc>
              <a:spcBef>
                <a:spcPts val="0"/>
              </a:spcBef>
              <a:spcAft>
                <a:spcPts val="0"/>
              </a:spcAft>
              <a:buSzPts val="7200"/>
              <a:buNone/>
              <a:defRPr sz="7200"/>
            </a:lvl5pPr>
            <a:lvl6pPr lvl="5" algn="l">
              <a:lnSpc>
                <a:spcPct val="100000"/>
              </a:lnSpc>
              <a:spcBef>
                <a:spcPts val="0"/>
              </a:spcBef>
              <a:spcAft>
                <a:spcPts val="0"/>
              </a:spcAft>
              <a:buSzPts val="7200"/>
              <a:buNone/>
              <a:defRPr sz="7200"/>
            </a:lvl6pPr>
            <a:lvl7pPr lvl="6" algn="l">
              <a:lnSpc>
                <a:spcPct val="100000"/>
              </a:lnSpc>
              <a:spcBef>
                <a:spcPts val="0"/>
              </a:spcBef>
              <a:spcAft>
                <a:spcPts val="0"/>
              </a:spcAft>
              <a:buSzPts val="7200"/>
              <a:buNone/>
              <a:defRPr sz="7200"/>
            </a:lvl7pPr>
            <a:lvl8pPr lvl="7" algn="l">
              <a:lnSpc>
                <a:spcPct val="100000"/>
              </a:lnSpc>
              <a:spcBef>
                <a:spcPts val="0"/>
              </a:spcBef>
              <a:spcAft>
                <a:spcPts val="0"/>
              </a:spcAft>
              <a:buSzPts val="7200"/>
              <a:buNone/>
              <a:defRPr sz="7200"/>
            </a:lvl8pPr>
            <a:lvl9pPr lvl="8" algn="l">
              <a:lnSpc>
                <a:spcPct val="100000"/>
              </a:lnSpc>
              <a:spcBef>
                <a:spcPts val="0"/>
              </a:spcBef>
              <a:spcAft>
                <a:spcPts val="0"/>
              </a:spcAft>
              <a:buSzPts val="7200"/>
              <a:buNone/>
              <a:defRPr sz="7200"/>
            </a:lvl9pPr>
          </a:lstStyle>
          <a:p/>
        </p:txBody>
      </p:sp>
      <p:sp>
        <p:nvSpPr>
          <p:cNvPr id="100" name="Google Shape;100;p50"/>
          <p:cNvSpPr/>
          <p:nvPr/>
        </p:nvSpPr>
        <p:spPr>
          <a:xfrm>
            <a:off x="7297200" y="25"/>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1" name="Google Shape;101;p50"/>
          <p:cNvSpPr/>
          <p:nvPr>
            <p:ph idx="2" type="pic"/>
          </p:nvPr>
        </p:nvSpPr>
        <p:spPr>
          <a:xfrm>
            <a:off x="5464450" y="298925"/>
            <a:ext cx="3167400" cy="4449900"/>
          </a:xfrm>
          <a:prstGeom prst="round2DiagRect">
            <a:avLst>
              <a:gd fmla="val 16667" name="adj1"/>
              <a:gd fmla="val 0" name="adj2"/>
            </a:avLst>
          </a:prstGeom>
          <a:noFill/>
          <a:ln>
            <a:noFill/>
          </a:ln>
        </p:spPr>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02" name="Shape 102"/>
        <p:cNvGrpSpPr/>
        <p:nvPr/>
      </p:nvGrpSpPr>
      <p:grpSpPr>
        <a:xfrm>
          <a:off x="0" y="0"/>
          <a:ext cx="0" cy="0"/>
          <a:chOff x="0" y="0"/>
          <a:chExt cx="0" cy="0"/>
        </a:xfrm>
      </p:grpSpPr>
      <p:sp>
        <p:nvSpPr>
          <p:cNvPr id="103" name="Google Shape;103;p51"/>
          <p:cNvSpPr/>
          <p:nvPr>
            <p:ph idx="2" type="pic"/>
          </p:nvPr>
        </p:nvSpPr>
        <p:spPr>
          <a:xfrm>
            <a:off x="-9700" y="-9325"/>
            <a:ext cx="9144000" cy="5143500"/>
          </a:xfrm>
          <a:prstGeom prst="rect">
            <a:avLst/>
          </a:prstGeom>
          <a:noFill/>
          <a:ln>
            <a:noFill/>
          </a:ln>
        </p:spPr>
      </p:sp>
      <p:sp>
        <p:nvSpPr>
          <p:cNvPr id="104" name="Google Shape;104;p51"/>
          <p:cNvSpPr txBox="1"/>
          <p:nvPr>
            <p:ph type="title"/>
          </p:nvPr>
        </p:nvSpPr>
        <p:spPr>
          <a:xfrm>
            <a:off x="720000" y="4014450"/>
            <a:ext cx="7704000" cy="572700"/>
          </a:xfrm>
          <a:prstGeom prst="rect">
            <a:avLst/>
          </a:prstGeom>
          <a:solidFill>
            <a:schemeClr val="lt1"/>
          </a:solid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3500"/>
              <a:buNone/>
              <a:defRPr/>
            </a:lvl1pPr>
            <a:lvl2pPr lvl="1" algn="ctr">
              <a:lnSpc>
                <a:spcPct val="100000"/>
              </a:lnSpc>
              <a:spcBef>
                <a:spcPts val="0"/>
              </a:spcBef>
              <a:spcAft>
                <a:spcPts val="0"/>
              </a:spcAft>
              <a:buSzPts val="3500"/>
              <a:buNone/>
              <a:defRPr/>
            </a:lvl2pPr>
            <a:lvl3pPr lvl="2" algn="ctr">
              <a:lnSpc>
                <a:spcPct val="100000"/>
              </a:lnSpc>
              <a:spcBef>
                <a:spcPts val="0"/>
              </a:spcBef>
              <a:spcAft>
                <a:spcPts val="0"/>
              </a:spcAft>
              <a:buSzPts val="3500"/>
              <a:buNone/>
              <a:defRPr/>
            </a:lvl3pPr>
            <a:lvl4pPr lvl="3" algn="ctr">
              <a:lnSpc>
                <a:spcPct val="100000"/>
              </a:lnSpc>
              <a:spcBef>
                <a:spcPts val="0"/>
              </a:spcBef>
              <a:spcAft>
                <a:spcPts val="0"/>
              </a:spcAft>
              <a:buSzPts val="3500"/>
              <a:buNone/>
              <a:defRPr/>
            </a:lvl4pPr>
            <a:lvl5pPr lvl="4" algn="ctr">
              <a:lnSpc>
                <a:spcPct val="100000"/>
              </a:lnSpc>
              <a:spcBef>
                <a:spcPts val="0"/>
              </a:spcBef>
              <a:spcAft>
                <a:spcPts val="0"/>
              </a:spcAft>
              <a:buSzPts val="3500"/>
              <a:buNone/>
              <a:defRPr/>
            </a:lvl5pPr>
            <a:lvl6pPr lvl="5" algn="ctr">
              <a:lnSpc>
                <a:spcPct val="100000"/>
              </a:lnSpc>
              <a:spcBef>
                <a:spcPts val="0"/>
              </a:spcBef>
              <a:spcAft>
                <a:spcPts val="0"/>
              </a:spcAft>
              <a:buSzPts val="3500"/>
              <a:buNone/>
              <a:defRPr/>
            </a:lvl6pPr>
            <a:lvl7pPr lvl="6" algn="ctr">
              <a:lnSpc>
                <a:spcPct val="100000"/>
              </a:lnSpc>
              <a:spcBef>
                <a:spcPts val="0"/>
              </a:spcBef>
              <a:spcAft>
                <a:spcPts val="0"/>
              </a:spcAft>
              <a:buSzPts val="3500"/>
              <a:buNone/>
              <a:defRPr/>
            </a:lvl7pPr>
            <a:lvl8pPr lvl="7" algn="ctr">
              <a:lnSpc>
                <a:spcPct val="100000"/>
              </a:lnSpc>
              <a:spcBef>
                <a:spcPts val="0"/>
              </a:spcBef>
              <a:spcAft>
                <a:spcPts val="0"/>
              </a:spcAft>
              <a:buSzPts val="3500"/>
              <a:buNone/>
              <a:defRPr/>
            </a:lvl8pPr>
            <a:lvl9pPr lvl="8" algn="ctr">
              <a:lnSpc>
                <a:spcPct val="100000"/>
              </a:lnSpc>
              <a:spcBef>
                <a:spcPts val="0"/>
              </a:spcBef>
              <a:spcAft>
                <a:spcPts val="0"/>
              </a:spcAft>
              <a:buSzPts val="35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105" name="Shape 105"/>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0">
    <p:spTree>
      <p:nvGrpSpPr>
        <p:cNvPr id="106" name="Shape 106"/>
        <p:cNvGrpSpPr/>
        <p:nvPr/>
      </p:nvGrpSpPr>
      <p:grpSpPr>
        <a:xfrm>
          <a:off x="0" y="0"/>
          <a:ext cx="0" cy="0"/>
          <a:chOff x="0" y="0"/>
          <a:chExt cx="0" cy="0"/>
        </a:xfrm>
      </p:grpSpPr>
      <p:pic>
        <p:nvPicPr>
          <p:cNvPr id="107" name="Google Shape;107;p53"/>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108" name="Google Shape;108;p53"/>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109" name="Google Shape;109;p53"/>
          <p:cNvSpPr/>
          <p:nvPr/>
        </p:nvSpPr>
        <p:spPr>
          <a:xfrm>
            <a:off x="0" y="4604000"/>
            <a:ext cx="9144000" cy="5394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4">
    <p:spTree>
      <p:nvGrpSpPr>
        <p:cNvPr id="110" name="Shape 110"/>
        <p:cNvGrpSpPr/>
        <p:nvPr/>
      </p:nvGrpSpPr>
      <p:grpSpPr>
        <a:xfrm>
          <a:off x="0" y="0"/>
          <a:ext cx="0" cy="0"/>
          <a:chOff x="0" y="0"/>
          <a:chExt cx="0" cy="0"/>
        </a:xfrm>
      </p:grpSpPr>
      <p:pic>
        <p:nvPicPr>
          <p:cNvPr id="111" name="Google Shape;111;p54"/>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112" name="Google Shape;112;p54"/>
          <p:cNvSpPr txBox="1"/>
          <p:nvPr>
            <p:ph type="title"/>
          </p:nvPr>
        </p:nvSpPr>
        <p:spPr>
          <a:xfrm>
            <a:off x="4459425" y="1804200"/>
            <a:ext cx="3233100" cy="572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113" name="Google Shape;113;p54"/>
          <p:cNvSpPr txBox="1"/>
          <p:nvPr>
            <p:ph idx="1" type="subTitle"/>
          </p:nvPr>
        </p:nvSpPr>
        <p:spPr>
          <a:xfrm>
            <a:off x="4459425" y="2586050"/>
            <a:ext cx="3233100" cy="9864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114" name="Google Shape;114;p54"/>
          <p:cNvSpPr/>
          <p:nvPr/>
        </p:nvSpPr>
        <p:spPr>
          <a:xfrm>
            <a:off x="0" y="0"/>
            <a:ext cx="7131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CUSTOM_7">
    <p:spTree>
      <p:nvGrpSpPr>
        <p:cNvPr id="115" name="Shape 115"/>
        <p:cNvGrpSpPr/>
        <p:nvPr/>
      </p:nvGrpSpPr>
      <p:grpSpPr>
        <a:xfrm>
          <a:off x="0" y="0"/>
          <a:ext cx="0" cy="0"/>
          <a:chOff x="0" y="0"/>
          <a:chExt cx="0" cy="0"/>
        </a:xfrm>
      </p:grpSpPr>
      <p:pic>
        <p:nvPicPr>
          <p:cNvPr id="116" name="Google Shape;116;p55"/>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117" name="Google Shape;117;p55"/>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3500"/>
              <a:buNone/>
              <a:defRPr/>
            </a:lvl1pPr>
            <a:lvl2pPr lvl="1" algn="l">
              <a:lnSpc>
                <a:spcPct val="100000"/>
              </a:lnSpc>
              <a:spcBef>
                <a:spcPts val="0"/>
              </a:spcBef>
              <a:spcAft>
                <a:spcPts val="0"/>
              </a:spcAft>
              <a:buSzPts val="3500"/>
              <a:buNone/>
              <a:defRPr/>
            </a:lvl2pPr>
            <a:lvl3pPr lvl="2" algn="l">
              <a:lnSpc>
                <a:spcPct val="100000"/>
              </a:lnSpc>
              <a:spcBef>
                <a:spcPts val="0"/>
              </a:spcBef>
              <a:spcAft>
                <a:spcPts val="0"/>
              </a:spcAft>
              <a:buSzPts val="3500"/>
              <a:buNone/>
              <a:defRPr/>
            </a:lvl3pPr>
            <a:lvl4pPr lvl="3" algn="l">
              <a:lnSpc>
                <a:spcPct val="100000"/>
              </a:lnSpc>
              <a:spcBef>
                <a:spcPts val="0"/>
              </a:spcBef>
              <a:spcAft>
                <a:spcPts val="0"/>
              </a:spcAft>
              <a:buSzPts val="3500"/>
              <a:buNone/>
              <a:defRPr/>
            </a:lvl4pPr>
            <a:lvl5pPr lvl="4" algn="l">
              <a:lnSpc>
                <a:spcPct val="100000"/>
              </a:lnSpc>
              <a:spcBef>
                <a:spcPts val="0"/>
              </a:spcBef>
              <a:spcAft>
                <a:spcPts val="0"/>
              </a:spcAft>
              <a:buSzPts val="3500"/>
              <a:buNone/>
              <a:defRPr/>
            </a:lvl5pPr>
            <a:lvl6pPr lvl="5" algn="l">
              <a:lnSpc>
                <a:spcPct val="100000"/>
              </a:lnSpc>
              <a:spcBef>
                <a:spcPts val="0"/>
              </a:spcBef>
              <a:spcAft>
                <a:spcPts val="0"/>
              </a:spcAft>
              <a:buSzPts val="3500"/>
              <a:buNone/>
              <a:defRPr/>
            </a:lvl6pPr>
            <a:lvl7pPr lvl="6" algn="l">
              <a:lnSpc>
                <a:spcPct val="100000"/>
              </a:lnSpc>
              <a:spcBef>
                <a:spcPts val="0"/>
              </a:spcBef>
              <a:spcAft>
                <a:spcPts val="0"/>
              </a:spcAft>
              <a:buSzPts val="3500"/>
              <a:buNone/>
              <a:defRPr/>
            </a:lvl7pPr>
            <a:lvl8pPr lvl="7" algn="l">
              <a:lnSpc>
                <a:spcPct val="100000"/>
              </a:lnSpc>
              <a:spcBef>
                <a:spcPts val="0"/>
              </a:spcBef>
              <a:spcAft>
                <a:spcPts val="0"/>
              </a:spcAft>
              <a:buSzPts val="3500"/>
              <a:buNone/>
              <a:defRPr/>
            </a:lvl8pPr>
            <a:lvl9pPr lvl="8" algn="l">
              <a:lnSpc>
                <a:spcPct val="100000"/>
              </a:lnSpc>
              <a:spcBef>
                <a:spcPts val="0"/>
              </a:spcBef>
              <a:spcAft>
                <a:spcPts val="0"/>
              </a:spcAft>
              <a:buSzPts val="3500"/>
              <a:buNone/>
              <a:defRPr/>
            </a:lvl9pPr>
          </a:lstStyle>
          <a:p/>
        </p:txBody>
      </p:sp>
      <p:sp>
        <p:nvSpPr>
          <p:cNvPr id="118" name="Google Shape;118;p55"/>
          <p:cNvSpPr txBox="1"/>
          <p:nvPr>
            <p:ph idx="1" type="subTitle"/>
          </p:nvPr>
        </p:nvSpPr>
        <p:spPr>
          <a:xfrm>
            <a:off x="716626" y="1598055"/>
            <a:ext cx="2397600" cy="107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119" name="Google Shape;119;p55"/>
          <p:cNvSpPr txBox="1"/>
          <p:nvPr>
            <p:ph idx="2" type="subTitle"/>
          </p:nvPr>
        </p:nvSpPr>
        <p:spPr>
          <a:xfrm>
            <a:off x="3470000" y="1598034"/>
            <a:ext cx="2397600" cy="107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120" name="Google Shape;120;p55"/>
          <p:cNvSpPr txBox="1"/>
          <p:nvPr>
            <p:ph idx="3" type="subTitle"/>
          </p:nvPr>
        </p:nvSpPr>
        <p:spPr>
          <a:xfrm>
            <a:off x="716626" y="3341104"/>
            <a:ext cx="2397600" cy="107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121" name="Google Shape;121;p55"/>
          <p:cNvSpPr txBox="1"/>
          <p:nvPr>
            <p:ph idx="4" type="subTitle"/>
          </p:nvPr>
        </p:nvSpPr>
        <p:spPr>
          <a:xfrm>
            <a:off x="3470000" y="3341101"/>
            <a:ext cx="2397600" cy="107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122" name="Google Shape;122;p55"/>
          <p:cNvSpPr txBox="1"/>
          <p:nvPr>
            <p:ph idx="5" type="subTitle"/>
          </p:nvPr>
        </p:nvSpPr>
        <p:spPr>
          <a:xfrm>
            <a:off x="6279102" y="1598034"/>
            <a:ext cx="2393100" cy="107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123" name="Google Shape;123;p55"/>
          <p:cNvSpPr txBox="1"/>
          <p:nvPr>
            <p:ph idx="6" type="subTitle"/>
          </p:nvPr>
        </p:nvSpPr>
        <p:spPr>
          <a:xfrm>
            <a:off x="6279102" y="3341103"/>
            <a:ext cx="2393100" cy="10770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1200"/>
              <a:buNone/>
              <a:defRPr/>
            </a:lvl1pPr>
            <a:lvl2pPr lvl="1" algn="ctr">
              <a:lnSpc>
                <a:spcPct val="100000"/>
              </a:lnSpc>
              <a:spcBef>
                <a:spcPts val="0"/>
              </a:spcBef>
              <a:spcAft>
                <a:spcPts val="0"/>
              </a:spcAft>
              <a:buSzPts val="1200"/>
              <a:buNone/>
              <a:defRPr/>
            </a:lvl2pPr>
            <a:lvl3pPr lvl="2" algn="ctr">
              <a:lnSpc>
                <a:spcPct val="100000"/>
              </a:lnSpc>
              <a:spcBef>
                <a:spcPts val="0"/>
              </a:spcBef>
              <a:spcAft>
                <a:spcPts val="0"/>
              </a:spcAft>
              <a:buSzPts val="1200"/>
              <a:buNone/>
              <a:defRPr/>
            </a:lvl3pPr>
            <a:lvl4pPr lvl="3" algn="ctr">
              <a:lnSpc>
                <a:spcPct val="100000"/>
              </a:lnSpc>
              <a:spcBef>
                <a:spcPts val="0"/>
              </a:spcBef>
              <a:spcAft>
                <a:spcPts val="0"/>
              </a:spcAft>
              <a:buSzPts val="1200"/>
              <a:buNone/>
              <a:defRPr/>
            </a:lvl4pPr>
            <a:lvl5pPr lvl="4" algn="ctr">
              <a:lnSpc>
                <a:spcPct val="100000"/>
              </a:lnSpc>
              <a:spcBef>
                <a:spcPts val="0"/>
              </a:spcBef>
              <a:spcAft>
                <a:spcPts val="0"/>
              </a:spcAft>
              <a:buSzPts val="1200"/>
              <a:buNone/>
              <a:defRPr/>
            </a:lvl5pPr>
            <a:lvl6pPr lvl="5" algn="ctr">
              <a:lnSpc>
                <a:spcPct val="100000"/>
              </a:lnSpc>
              <a:spcBef>
                <a:spcPts val="0"/>
              </a:spcBef>
              <a:spcAft>
                <a:spcPts val="0"/>
              </a:spcAft>
              <a:buSzPts val="1200"/>
              <a:buNone/>
              <a:defRPr/>
            </a:lvl6pPr>
            <a:lvl7pPr lvl="6" algn="ctr">
              <a:lnSpc>
                <a:spcPct val="100000"/>
              </a:lnSpc>
              <a:spcBef>
                <a:spcPts val="0"/>
              </a:spcBef>
              <a:spcAft>
                <a:spcPts val="0"/>
              </a:spcAft>
              <a:buSzPts val="1200"/>
              <a:buNone/>
              <a:defRPr/>
            </a:lvl7pPr>
            <a:lvl8pPr lvl="7" algn="ctr">
              <a:lnSpc>
                <a:spcPct val="100000"/>
              </a:lnSpc>
              <a:spcBef>
                <a:spcPts val="0"/>
              </a:spcBef>
              <a:spcAft>
                <a:spcPts val="0"/>
              </a:spcAft>
              <a:buSzPts val="1200"/>
              <a:buNone/>
              <a:defRPr/>
            </a:lvl8pPr>
            <a:lvl9pPr lvl="8" algn="ctr">
              <a:lnSpc>
                <a:spcPct val="100000"/>
              </a:lnSpc>
              <a:spcBef>
                <a:spcPts val="0"/>
              </a:spcBef>
              <a:spcAft>
                <a:spcPts val="0"/>
              </a:spcAft>
              <a:buSzPts val="1200"/>
              <a:buNone/>
              <a:defRPr/>
            </a:lvl9pPr>
          </a:lstStyle>
          <a:p/>
        </p:txBody>
      </p:sp>
      <p:sp>
        <p:nvSpPr>
          <p:cNvPr id="124" name="Google Shape;124;p55"/>
          <p:cNvSpPr txBox="1"/>
          <p:nvPr>
            <p:ph idx="7" type="subTitle"/>
          </p:nvPr>
        </p:nvSpPr>
        <p:spPr>
          <a:xfrm>
            <a:off x="721351" y="1026700"/>
            <a:ext cx="2397600" cy="678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25" name="Google Shape;125;p55"/>
          <p:cNvSpPr txBox="1"/>
          <p:nvPr>
            <p:ph idx="8" type="subTitle"/>
          </p:nvPr>
        </p:nvSpPr>
        <p:spPr>
          <a:xfrm>
            <a:off x="3470000" y="1026700"/>
            <a:ext cx="2397600" cy="678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26" name="Google Shape;126;p55"/>
          <p:cNvSpPr txBox="1"/>
          <p:nvPr>
            <p:ph idx="9" type="subTitle"/>
          </p:nvPr>
        </p:nvSpPr>
        <p:spPr>
          <a:xfrm>
            <a:off x="6283454" y="1026700"/>
            <a:ext cx="2393100" cy="678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27" name="Google Shape;127;p55"/>
          <p:cNvSpPr txBox="1"/>
          <p:nvPr>
            <p:ph idx="13" type="subTitle"/>
          </p:nvPr>
        </p:nvSpPr>
        <p:spPr>
          <a:xfrm>
            <a:off x="721351" y="2766574"/>
            <a:ext cx="2397600" cy="678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28" name="Google Shape;128;p55"/>
          <p:cNvSpPr txBox="1"/>
          <p:nvPr>
            <p:ph idx="14" type="subTitle"/>
          </p:nvPr>
        </p:nvSpPr>
        <p:spPr>
          <a:xfrm>
            <a:off x="3470000" y="2766575"/>
            <a:ext cx="2397600" cy="678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29" name="Google Shape;129;p55"/>
          <p:cNvSpPr txBox="1"/>
          <p:nvPr>
            <p:ph idx="15" type="subTitle"/>
          </p:nvPr>
        </p:nvSpPr>
        <p:spPr>
          <a:xfrm>
            <a:off x="6283454" y="2766577"/>
            <a:ext cx="2393100" cy="678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Font typeface="Bebas Neue"/>
              <a:buNone/>
              <a:defRPr b="1" sz="2200">
                <a:solidFill>
                  <a:schemeClr val="dk1"/>
                </a:solidFill>
                <a:latin typeface="Anek Gurmukhi"/>
                <a:ea typeface="Anek Gurmukhi"/>
                <a:cs typeface="Anek Gurmukhi"/>
                <a:sym typeface="Anek Gurmukhi"/>
              </a:defRPr>
            </a:lvl1pPr>
            <a:lvl2pPr lvl="1" algn="ctr">
              <a:lnSpc>
                <a:spcPct val="100000"/>
              </a:lnSpc>
              <a:spcBef>
                <a:spcPts val="0"/>
              </a:spcBef>
              <a:spcAft>
                <a:spcPts val="0"/>
              </a:spcAft>
              <a:buSzPts val="2400"/>
              <a:buFont typeface="Bebas Neue"/>
              <a:buNone/>
              <a:defRPr sz="2400">
                <a:latin typeface="Bebas Neue"/>
                <a:ea typeface="Bebas Neue"/>
                <a:cs typeface="Bebas Neue"/>
                <a:sym typeface="Bebas Neue"/>
              </a:defRPr>
            </a:lvl2pPr>
            <a:lvl3pPr lvl="2" algn="ctr">
              <a:lnSpc>
                <a:spcPct val="100000"/>
              </a:lnSpc>
              <a:spcBef>
                <a:spcPts val="0"/>
              </a:spcBef>
              <a:spcAft>
                <a:spcPts val="0"/>
              </a:spcAft>
              <a:buSzPts val="2400"/>
              <a:buFont typeface="Bebas Neue"/>
              <a:buNone/>
              <a:defRPr sz="2400">
                <a:latin typeface="Bebas Neue"/>
                <a:ea typeface="Bebas Neue"/>
                <a:cs typeface="Bebas Neue"/>
                <a:sym typeface="Bebas Neue"/>
              </a:defRPr>
            </a:lvl3pPr>
            <a:lvl4pPr lvl="3" algn="ctr">
              <a:lnSpc>
                <a:spcPct val="100000"/>
              </a:lnSpc>
              <a:spcBef>
                <a:spcPts val="0"/>
              </a:spcBef>
              <a:spcAft>
                <a:spcPts val="0"/>
              </a:spcAft>
              <a:buSzPts val="2400"/>
              <a:buFont typeface="Bebas Neue"/>
              <a:buNone/>
              <a:defRPr sz="2400">
                <a:latin typeface="Bebas Neue"/>
                <a:ea typeface="Bebas Neue"/>
                <a:cs typeface="Bebas Neue"/>
                <a:sym typeface="Bebas Neue"/>
              </a:defRPr>
            </a:lvl4pPr>
            <a:lvl5pPr lvl="4" algn="ctr">
              <a:lnSpc>
                <a:spcPct val="100000"/>
              </a:lnSpc>
              <a:spcBef>
                <a:spcPts val="0"/>
              </a:spcBef>
              <a:spcAft>
                <a:spcPts val="0"/>
              </a:spcAft>
              <a:buSzPts val="2400"/>
              <a:buFont typeface="Bebas Neue"/>
              <a:buNone/>
              <a:defRPr sz="2400">
                <a:latin typeface="Bebas Neue"/>
                <a:ea typeface="Bebas Neue"/>
                <a:cs typeface="Bebas Neue"/>
                <a:sym typeface="Bebas Neue"/>
              </a:defRPr>
            </a:lvl5pPr>
            <a:lvl6pPr lvl="5" algn="ctr">
              <a:lnSpc>
                <a:spcPct val="100000"/>
              </a:lnSpc>
              <a:spcBef>
                <a:spcPts val="0"/>
              </a:spcBef>
              <a:spcAft>
                <a:spcPts val="0"/>
              </a:spcAft>
              <a:buSzPts val="2400"/>
              <a:buFont typeface="Bebas Neue"/>
              <a:buNone/>
              <a:defRPr sz="2400">
                <a:latin typeface="Bebas Neue"/>
                <a:ea typeface="Bebas Neue"/>
                <a:cs typeface="Bebas Neue"/>
                <a:sym typeface="Bebas Neue"/>
              </a:defRPr>
            </a:lvl6pPr>
            <a:lvl7pPr lvl="6" algn="ctr">
              <a:lnSpc>
                <a:spcPct val="100000"/>
              </a:lnSpc>
              <a:spcBef>
                <a:spcPts val="0"/>
              </a:spcBef>
              <a:spcAft>
                <a:spcPts val="0"/>
              </a:spcAft>
              <a:buSzPts val="2400"/>
              <a:buFont typeface="Bebas Neue"/>
              <a:buNone/>
              <a:defRPr sz="2400">
                <a:latin typeface="Bebas Neue"/>
                <a:ea typeface="Bebas Neue"/>
                <a:cs typeface="Bebas Neue"/>
                <a:sym typeface="Bebas Neue"/>
              </a:defRPr>
            </a:lvl7pPr>
            <a:lvl8pPr lvl="7" algn="ctr">
              <a:lnSpc>
                <a:spcPct val="100000"/>
              </a:lnSpc>
              <a:spcBef>
                <a:spcPts val="0"/>
              </a:spcBef>
              <a:spcAft>
                <a:spcPts val="0"/>
              </a:spcAft>
              <a:buSzPts val="2400"/>
              <a:buFont typeface="Bebas Neue"/>
              <a:buNone/>
              <a:defRPr sz="2400">
                <a:latin typeface="Bebas Neue"/>
                <a:ea typeface="Bebas Neue"/>
                <a:cs typeface="Bebas Neue"/>
                <a:sym typeface="Bebas Neue"/>
              </a:defRPr>
            </a:lvl8pPr>
            <a:lvl9pPr lvl="8" algn="ctr">
              <a:lnSpc>
                <a:spcPct val="100000"/>
              </a:lnSpc>
              <a:spcBef>
                <a:spcPts val="0"/>
              </a:spcBef>
              <a:spcAft>
                <a:spcPts val="0"/>
              </a:spcAft>
              <a:buSzPts val="2400"/>
              <a:buFont typeface="Bebas Neue"/>
              <a:buNone/>
              <a:defRPr sz="2400">
                <a:latin typeface="Bebas Neue"/>
                <a:ea typeface="Bebas Neue"/>
                <a:cs typeface="Bebas Neue"/>
                <a:sym typeface="Bebas Neue"/>
              </a:defRPr>
            </a:lvl9pPr>
          </a:lstStyle>
          <a:p/>
        </p:txBody>
      </p:sp>
      <p:sp>
        <p:nvSpPr>
          <p:cNvPr id="130" name="Google Shape;130;p55"/>
          <p:cNvSpPr/>
          <p:nvPr/>
        </p:nvSpPr>
        <p:spPr>
          <a:xfrm>
            <a:off x="0" y="4604000"/>
            <a:ext cx="9144000" cy="5394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9_1">
    <p:spTree>
      <p:nvGrpSpPr>
        <p:cNvPr id="131" name="Shape 131"/>
        <p:cNvGrpSpPr/>
        <p:nvPr/>
      </p:nvGrpSpPr>
      <p:grpSpPr>
        <a:xfrm>
          <a:off x="0" y="0"/>
          <a:ext cx="0" cy="0"/>
          <a:chOff x="0" y="0"/>
          <a:chExt cx="0" cy="0"/>
        </a:xfrm>
      </p:grpSpPr>
      <p:pic>
        <p:nvPicPr>
          <p:cNvPr id="132" name="Google Shape;132;p56"/>
          <p:cNvPicPr preferRelativeResize="0"/>
          <p:nvPr/>
        </p:nvPicPr>
        <p:blipFill rotWithShape="1">
          <a:blip r:embed="rId2">
            <a:alphaModFix amt="49000"/>
          </a:blip>
          <a:srcRect b="15604" l="0" r="0" t="0"/>
          <a:stretch/>
        </p:blipFill>
        <p:spPr>
          <a:xfrm>
            <a:off x="250" y="0"/>
            <a:ext cx="9143649" cy="5143501"/>
          </a:xfrm>
          <a:prstGeom prst="rect">
            <a:avLst/>
          </a:prstGeom>
          <a:noFill/>
          <a:ln>
            <a:noFill/>
          </a:ln>
        </p:spPr>
      </p:pic>
      <p:sp>
        <p:nvSpPr>
          <p:cNvPr id="133" name="Google Shape;133;p56"/>
          <p:cNvSpPr/>
          <p:nvPr/>
        </p:nvSpPr>
        <p:spPr>
          <a:xfrm>
            <a:off x="0" y="0"/>
            <a:ext cx="7131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E1D0BD"/>
        </a:solidFill>
      </p:bgPr>
    </p:bg>
    <p:spTree>
      <p:nvGrpSpPr>
        <p:cNvPr id="5" name="Shape 5"/>
        <p:cNvGrpSpPr/>
        <p:nvPr/>
      </p:nvGrpSpPr>
      <p:grpSpPr>
        <a:xfrm>
          <a:off x="0" y="0"/>
          <a:ext cx="0" cy="0"/>
          <a:chOff x="0" y="0"/>
          <a:chExt cx="0" cy="0"/>
        </a:xfrm>
      </p:grpSpPr>
      <p:sp>
        <p:nvSpPr>
          <p:cNvPr id="6" name="Google Shape;6;p36"/>
          <p:cNvSpPr txBox="1"/>
          <p:nvPr>
            <p:ph type="title"/>
          </p:nvPr>
        </p:nvSpPr>
        <p:spPr>
          <a:xfrm>
            <a:off x="713225" y="445025"/>
            <a:ext cx="77175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1pPr>
            <a:lvl2pPr lvl="1"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2pPr>
            <a:lvl3pPr lvl="2"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3pPr>
            <a:lvl4pPr lvl="3"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4pPr>
            <a:lvl5pPr lvl="4"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5pPr>
            <a:lvl6pPr lvl="5"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6pPr>
            <a:lvl7pPr lvl="6"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7pPr>
            <a:lvl8pPr lvl="7"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8pPr>
            <a:lvl9pPr lvl="8" marR="0" rtl="0" algn="l">
              <a:lnSpc>
                <a:spcPct val="100000"/>
              </a:lnSpc>
              <a:spcBef>
                <a:spcPts val="0"/>
              </a:spcBef>
              <a:spcAft>
                <a:spcPts val="0"/>
              </a:spcAft>
              <a:buClr>
                <a:schemeClr val="dk1"/>
              </a:buClr>
              <a:buSzPts val="3500"/>
              <a:buFont typeface="Anek Gurmukhi"/>
              <a:buNone/>
              <a:defRPr b="1" i="0" sz="3500" u="none" cap="none" strike="noStrike">
                <a:solidFill>
                  <a:schemeClr val="dk1"/>
                </a:solidFill>
                <a:latin typeface="Anek Gurmukhi"/>
                <a:ea typeface="Anek Gurmukhi"/>
                <a:cs typeface="Anek Gurmukhi"/>
                <a:sym typeface="Anek Gurmukhi"/>
              </a:defRPr>
            </a:lvl9pPr>
          </a:lstStyle>
          <a:p/>
        </p:txBody>
      </p:sp>
      <p:sp>
        <p:nvSpPr>
          <p:cNvPr id="7" name="Google Shape;7;p36"/>
          <p:cNvSpPr txBox="1"/>
          <p:nvPr>
            <p:ph idx="1" type="body"/>
          </p:nvPr>
        </p:nvSpPr>
        <p:spPr>
          <a:xfrm>
            <a:off x="713225" y="1152475"/>
            <a:ext cx="7717500" cy="3416400"/>
          </a:xfrm>
          <a:prstGeom prst="rect">
            <a:avLst/>
          </a:prstGeom>
          <a:noFill/>
          <a:ln>
            <a:noFill/>
          </a:ln>
        </p:spPr>
        <p:txBody>
          <a:bodyPr anchorCtr="0" anchor="t" bIns="91425" lIns="91425" spcFirstLastPara="1" rIns="91425" wrap="square" tIns="91425">
            <a:noAutofit/>
          </a:bodyPr>
          <a:lstStyle>
            <a:lvl1pPr indent="-304800" lvl="0" marL="4572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1pPr>
            <a:lvl2pPr indent="-304800" lvl="1" marL="9144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2pPr>
            <a:lvl3pPr indent="-304800" lvl="2" marL="13716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3pPr>
            <a:lvl4pPr indent="-304800" lvl="3" marL="18288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4pPr>
            <a:lvl5pPr indent="-304800" lvl="4" marL="22860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5pPr>
            <a:lvl6pPr indent="-304800" lvl="5" marL="27432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6pPr>
            <a:lvl7pPr indent="-304800" lvl="6" marL="32004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7pPr>
            <a:lvl8pPr indent="-304800" lvl="7" marL="36576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8pPr>
            <a:lvl9pPr indent="-304800" lvl="8" marL="4114800" marR="0" rtl="0" algn="l">
              <a:lnSpc>
                <a:spcPct val="100000"/>
              </a:lnSpc>
              <a:spcBef>
                <a:spcPts val="0"/>
              </a:spcBef>
              <a:spcAft>
                <a:spcPts val="0"/>
              </a:spcAft>
              <a:buClr>
                <a:schemeClr val="dk1"/>
              </a:buClr>
              <a:buSzPts val="1200"/>
              <a:buFont typeface="Asap"/>
              <a:buChar char="■"/>
              <a:defRPr b="0" i="0" sz="1200" u="none" cap="none" strike="noStrike">
                <a:solidFill>
                  <a:schemeClr val="dk1"/>
                </a:solidFill>
                <a:latin typeface="Asap"/>
                <a:ea typeface="Asap"/>
                <a:cs typeface="Asap"/>
                <a:sym typeface="Asap"/>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 Id="rId3" Type="http://schemas.openxmlformats.org/officeDocument/2006/relationships/image" Target="../media/image1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 Id="rId3" Type="http://schemas.openxmlformats.org/officeDocument/2006/relationships/image" Target="../media/image1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 Id="rId3"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 Id="rId3" Type="http://schemas.openxmlformats.org/officeDocument/2006/relationships/image" Target="../media/image7.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3.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4.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0.xml"/><Relationship Id="rId3"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3.xml"/><Relationship Id="rId3" Type="http://schemas.openxmlformats.org/officeDocument/2006/relationships/image" Target="../media/image1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4.xml"/><Relationship Id="rId3" Type="http://schemas.openxmlformats.org/officeDocument/2006/relationships/image" Target="../media/image18.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7.xml"/><Relationship Id="rId3" Type="http://schemas.openxmlformats.org/officeDocument/2006/relationships/image" Target="../media/image1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8.xml"/><Relationship Id="rId3" Type="http://schemas.openxmlformats.org/officeDocument/2006/relationships/image" Target="../media/image2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9.xml"/><Relationship Id="rId3" Type="http://schemas.openxmlformats.org/officeDocument/2006/relationships/image" Target="../media/image1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0.xml"/><Relationship Id="rId3" Type="http://schemas.openxmlformats.org/officeDocument/2006/relationships/image" Target="../media/image20.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4.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5.xml"/><Relationship Id="rId3" Type="http://schemas.openxmlformats.org/officeDocument/2006/relationships/image" Target="../media/image17.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1"/>
          <p:cNvSpPr/>
          <p:nvPr/>
        </p:nvSpPr>
        <p:spPr>
          <a:xfrm>
            <a:off x="0" y="0"/>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9" name="Google Shape;139;p1"/>
          <p:cNvSpPr txBox="1"/>
          <p:nvPr>
            <p:ph idx="2" type="title"/>
          </p:nvPr>
        </p:nvSpPr>
        <p:spPr>
          <a:xfrm>
            <a:off x="4047175" y="714850"/>
            <a:ext cx="4217400" cy="24846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6000"/>
              <a:buNone/>
            </a:pPr>
            <a:br>
              <a:rPr lang="en" sz="2400">
                <a:solidFill>
                  <a:srgbClr val="192621"/>
                </a:solidFill>
                <a:latin typeface="Arial"/>
                <a:ea typeface="Arial"/>
                <a:cs typeface="Arial"/>
                <a:sym typeface="Arial"/>
              </a:rPr>
            </a:br>
            <a:br>
              <a:rPr lang="en" sz="2400">
                <a:solidFill>
                  <a:srgbClr val="192621"/>
                </a:solidFill>
                <a:latin typeface="Arial"/>
                <a:ea typeface="Arial"/>
                <a:cs typeface="Arial"/>
                <a:sym typeface="Arial"/>
              </a:rPr>
            </a:br>
            <a:r>
              <a:rPr lang="en" sz="2400">
                <a:solidFill>
                  <a:srgbClr val="192621"/>
                </a:solidFill>
                <a:latin typeface="Arial"/>
                <a:ea typeface="Arial"/>
                <a:cs typeface="Arial"/>
                <a:sym typeface="Arial"/>
              </a:rPr>
              <a:t>FEASIBILITY STUDIES</a:t>
            </a:r>
            <a:br>
              <a:rPr lang="en" sz="1800"/>
            </a:br>
            <a:br>
              <a:rPr lang="en" sz="1800"/>
            </a:br>
            <a:br>
              <a:rPr lang="en" sz="1800"/>
            </a:br>
            <a:r>
              <a:rPr lang="en" sz="1800">
                <a:solidFill>
                  <a:srgbClr val="000000"/>
                </a:solidFill>
                <a:latin typeface="Arial"/>
                <a:ea typeface="Arial"/>
                <a:cs typeface="Arial"/>
                <a:sym typeface="Arial"/>
              </a:rPr>
              <a:t>General Format/Guidelines in Writing Feasibility Studies</a:t>
            </a:r>
            <a:br>
              <a:rPr lang="en" sz="1800">
                <a:solidFill>
                  <a:srgbClr val="000000"/>
                </a:solidFill>
                <a:latin typeface="Arial"/>
                <a:ea typeface="Arial"/>
                <a:cs typeface="Arial"/>
                <a:sym typeface="Arial"/>
              </a:rPr>
            </a:br>
            <a:br>
              <a:rPr lang="en" sz="1800"/>
            </a:br>
            <a:r>
              <a:rPr lang="en" sz="1800">
                <a:solidFill>
                  <a:srgbClr val="191919"/>
                </a:solidFill>
              </a:rPr>
              <a:t>Week 1</a:t>
            </a:r>
            <a:endParaRPr sz="1800">
              <a:solidFill>
                <a:srgbClr val="191919"/>
              </a:solidFill>
            </a:endParaRPr>
          </a:p>
          <a:p>
            <a:pPr indent="0" lvl="0" marL="0" rtl="0" algn="ctr">
              <a:lnSpc>
                <a:spcPct val="100000"/>
              </a:lnSpc>
              <a:spcBef>
                <a:spcPts val="0"/>
              </a:spcBef>
              <a:spcAft>
                <a:spcPts val="0"/>
              </a:spcAft>
              <a:buSzPts val="6000"/>
              <a:buNone/>
            </a:pPr>
            <a:r>
              <a:t/>
            </a:r>
            <a:endParaRPr sz="1800">
              <a:solidFill>
                <a:srgbClr val="191919"/>
              </a:solidFill>
            </a:endParaRPr>
          </a:p>
          <a:p>
            <a:pPr indent="0" lvl="0" marL="0" rtl="0" algn="ctr">
              <a:lnSpc>
                <a:spcPct val="100000"/>
              </a:lnSpc>
              <a:spcBef>
                <a:spcPts val="0"/>
              </a:spcBef>
              <a:spcAft>
                <a:spcPts val="0"/>
              </a:spcAft>
              <a:buSzPts val="6000"/>
              <a:buNone/>
            </a:pPr>
            <a:r>
              <a:t/>
            </a:r>
            <a:endParaRPr sz="1800">
              <a:solidFill>
                <a:srgbClr val="191919"/>
              </a:solidFill>
            </a:endParaRPr>
          </a:p>
          <a:p>
            <a:pPr indent="0" lvl="0" marL="0" rtl="0" algn="ctr">
              <a:spcBef>
                <a:spcPts val="0"/>
              </a:spcBef>
              <a:spcAft>
                <a:spcPts val="0"/>
              </a:spcAft>
              <a:buSzPts val="6000"/>
              <a:buNone/>
            </a:pPr>
            <a:r>
              <a:rPr lang="en" sz="1900">
                <a:solidFill>
                  <a:srgbClr val="191919"/>
                </a:solidFill>
              </a:rPr>
              <a:t>Lecturer:</a:t>
            </a:r>
            <a:endParaRPr sz="1900">
              <a:solidFill>
                <a:srgbClr val="191919"/>
              </a:solidFill>
            </a:endParaRPr>
          </a:p>
          <a:p>
            <a:pPr indent="0" lvl="0" marL="0" rtl="0" algn="ctr">
              <a:lnSpc>
                <a:spcPct val="100000"/>
              </a:lnSpc>
              <a:spcBef>
                <a:spcPts val="0"/>
              </a:spcBef>
              <a:spcAft>
                <a:spcPts val="0"/>
              </a:spcAft>
              <a:buSzPts val="6000"/>
              <a:buNone/>
            </a:pPr>
            <a:r>
              <a:rPr lang="en" sz="2300">
                <a:solidFill>
                  <a:srgbClr val="191919"/>
                </a:solidFill>
              </a:rPr>
              <a:t>Fidela Reyes Balajadia</a:t>
            </a:r>
            <a:endParaRPr sz="2300">
              <a:solidFill>
                <a:srgbClr val="191919"/>
              </a:solidFill>
            </a:endParaRPr>
          </a:p>
          <a:p>
            <a:pPr indent="0" lvl="0" marL="0" rtl="0" algn="ctr">
              <a:lnSpc>
                <a:spcPct val="100000"/>
              </a:lnSpc>
              <a:spcBef>
                <a:spcPts val="0"/>
              </a:spcBef>
              <a:spcAft>
                <a:spcPts val="0"/>
              </a:spcAft>
              <a:buSzPts val="6000"/>
              <a:buNone/>
            </a:pPr>
            <a:r>
              <a:rPr lang="en" sz="1800">
                <a:solidFill>
                  <a:srgbClr val="191919"/>
                </a:solidFill>
              </a:rPr>
              <a:t>Associate Professor 2</a:t>
            </a:r>
            <a:endParaRPr sz="1800">
              <a:solidFill>
                <a:srgbClr val="191919"/>
              </a:solidFill>
            </a:endParaRPr>
          </a:p>
          <a:p>
            <a:pPr indent="0" lvl="0" marL="0" rtl="0" algn="ctr">
              <a:lnSpc>
                <a:spcPct val="100000"/>
              </a:lnSpc>
              <a:spcBef>
                <a:spcPts val="0"/>
              </a:spcBef>
              <a:spcAft>
                <a:spcPts val="0"/>
              </a:spcAft>
              <a:buSzPts val="6000"/>
              <a:buNone/>
            </a:pPr>
            <a:r>
              <a:rPr lang="en" sz="1800">
                <a:solidFill>
                  <a:srgbClr val="191919"/>
                </a:solidFill>
              </a:rPr>
              <a:t>University of the Assumption, Philippines</a:t>
            </a:r>
            <a:br>
              <a:rPr lang="en" sz="1800">
                <a:solidFill>
                  <a:srgbClr val="191919"/>
                </a:solidFill>
              </a:rPr>
            </a:br>
            <a:endParaRPr sz="1800">
              <a:solidFill>
                <a:srgbClr val="191919"/>
              </a:solidFill>
            </a:endParaRPr>
          </a:p>
        </p:txBody>
      </p:sp>
      <p:pic>
        <p:nvPicPr>
          <p:cNvPr id="140" name="Google Shape;140;p1"/>
          <p:cNvPicPr preferRelativeResize="0"/>
          <p:nvPr>
            <p:ph idx="3" type="pic"/>
          </p:nvPr>
        </p:nvPicPr>
        <p:blipFill rotWithShape="1">
          <a:blip r:embed="rId3">
            <a:alphaModFix/>
          </a:blip>
          <a:srcRect b="0" l="27642" r="17673" t="0"/>
          <a:stretch/>
        </p:blipFill>
        <p:spPr>
          <a:xfrm flipH="1">
            <a:off x="422025" y="517950"/>
            <a:ext cx="3144300" cy="4107600"/>
          </a:xfrm>
          <a:prstGeom prst="round2DiagRect">
            <a:avLst>
              <a:gd fmla="val 16667" name="adj1"/>
              <a:gd fmla="val 0" name="adj2"/>
            </a:avLst>
          </a:prstGeom>
          <a:noFill/>
          <a:ln>
            <a:noFill/>
          </a:ln>
        </p:spPr>
      </p:pic>
      <p:cxnSp>
        <p:nvCxnSpPr>
          <p:cNvPr id="141" name="Google Shape;141;p1"/>
          <p:cNvCxnSpPr/>
          <p:nvPr/>
        </p:nvCxnSpPr>
        <p:spPr>
          <a:xfrm>
            <a:off x="1839900" y="4858675"/>
            <a:ext cx="7357800" cy="300"/>
          </a:xfrm>
          <a:prstGeom prst="straightConnector1">
            <a:avLst/>
          </a:prstGeom>
          <a:noFill/>
          <a:ln cap="flat" cmpd="sng" w="19050">
            <a:solidFill>
              <a:schemeClr val="dk1"/>
            </a:solidFill>
            <a:prstDash val="solid"/>
            <a:round/>
            <a:headEnd len="sm" w="sm" type="none"/>
            <a:tailEnd len="sm" w="sm" type="none"/>
          </a:ln>
        </p:spPr>
      </p:cxnSp>
      <p:grpSp>
        <p:nvGrpSpPr>
          <p:cNvPr id="142" name="Google Shape;142;p1"/>
          <p:cNvGrpSpPr/>
          <p:nvPr/>
        </p:nvGrpSpPr>
        <p:grpSpPr>
          <a:xfrm>
            <a:off x="8004365" y="3607352"/>
            <a:ext cx="1139623" cy="1148708"/>
            <a:chOff x="1971250" y="2768750"/>
            <a:chExt cx="624075" cy="629050"/>
          </a:xfrm>
        </p:grpSpPr>
        <p:sp>
          <p:nvSpPr>
            <p:cNvPr id="143" name="Google Shape;143;p1"/>
            <p:cNvSpPr/>
            <p:nvPr/>
          </p:nvSpPr>
          <p:spPr>
            <a:xfrm>
              <a:off x="1977150" y="2772150"/>
              <a:ext cx="370450" cy="360225"/>
            </a:xfrm>
            <a:custGeom>
              <a:rect b="b" l="l" r="r" t="t"/>
              <a:pathLst>
                <a:path extrusionOk="0" h="14409" w="14818">
                  <a:moveTo>
                    <a:pt x="7112" y="1"/>
                  </a:moveTo>
                  <a:cubicBezTo>
                    <a:pt x="7059" y="1"/>
                    <a:pt x="7009" y="23"/>
                    <a:pt x="7000" y="69"/>
                  </a:cubicBezTo>
                  <a:cubicBezTo>
                    <a:pt x="6873" y="323"/>
                    <a:pt x="6909" y="560"/>
                    <a:pt x="6909" y="814"/>
                  </a:cubicBezTo>
                  <a:lnTo>
                    <a:pt x="6909" y="1723"/>
                  </a:lnTo>
                  <a:cubicBezTo>
                    <a:pt x="6909" y="2287"/>
                    <a:pt x="6909" y="2869"/>
                    <a:pt x="6928" y="3432"/>
                  </a:cubicBezTo>
                  <a:cubicBezTo>
                    <a:pt x="6946" y="4614"/>
                    <a:pt x="6964" y="5777"/>
                    <a:pt x="6946" y="6959"/>
                  </a:cubicBezTo>
                  <a:cubicBezTo>
                    <a:pt x="6928" y="8141"/>
                    <a:pt x="6855" y="9286"/>
                    <a:pt x="6873" y="10468"/>
                  </a:cubicBezTo>
                  <a:cubicBezTo>
                    <a:pt x="6873" y="11050"/>
                    <a:pt x="6909" y="11613"/>
                    <a:pt x="6964" y="12177"/>
                  </a:cubicBezTo>
                  <a:cubicBezTo>
                    <a:pt x="7018" y="12468"/>
                    <a:pt x="7055" y="12777"/>
                    <a:pt x="7055" y="13086"/>
                  </a:cubicBezTo>
                  <a:cubicBezTo>
                    <a:pt x="7055" y="13359"/>
                    <a:pt x="7055" y="13613"/>
                    <a:pt x="7037" y="13868"/>
                  </a:cubicBezTo>
                  <a:cubicBezTo>
                    <a:pt x="6146" y="13777"/>
                    <a:pt x="5273" y="13595"/>
                    <a:pt x="4473" y="13232"/>
                  </a:cubicBezTo>
                  <a:cubicBezTo>
                    <a:pt x="3964" y="12995"/>
                    <a:pt x="3510" y="12704"/>
                    <a:pt x="3146" y="12323"/>
                  </a:cubicBezTo>
                  <a:cubicBezTo>
                    <a:pt x="2964" y="12104"/>
                    <a:pt x="2746" y="11886"/>
                    <a:pt x="2655" y="11632"/>
                  </a:cubicBezTo>
                  <a:cubicBezTo>
                    <a:pt x="2564" y="11359"/>
                    <a:pt x="2455" y="11068"/>
                    <a:pt x="2310" y="10814"/>
                  </a:cubicBezTo>
                  <a:cubicBezTo>
                    <a:pt x="1764" y="9759"/>
                    <a:pt x="1273" y="8741"/>
                    <a:pt x="1001" y="7596"/>
                  </a:cubicBezTo>
                  <a:cubicBezTo>
                    <a:pt x="837" y="6959"/>
                    <a:pt x="764" y="6305"/>
                    <a:pt x="746" y="5650"/>
                  </a:cubicBezTo>
                  <a:cubicBezTo>
                    <a:pt x="746" y="5323"/>
                    <a:pt x="764" y="4978"/>
                    <a:pt x="764" y="4632"/>
                  </a:cubicBezTo>
                  <a:cubicBezTo>
                    <a:pt x="764" y="4268"/>
                    <a:pt x="855" y="3923"/>
                    <a:pt x="910" y="3559"/>
                  </a:cubicBezTo>
                  <a:cubicBezTo>
                    <a:pt x="921" y="3491"/>
                    <a:pt x="862" y="3437"/>
                    <a:pt x="802" y="3437"/>
                  </a:cubicBezTo>
                  <a:cubicBezTo>
                    <a:pt x="766" y="3437"/>
                    <a:pt x="730" y="3457"/>
                    <a:pt x="710" y="3505"/>
                  </a:cubicBezTo>
                  <a:cubicBezTo>
                    <a:pt x="564" y="3778"/>
                    <a:pt x="473" y="4069"/>
                    <a:pt x="346" y="4359"/>
                  </a:cubicBezTo>
                  <a:cubicBezTo>
                    <a:pt x="219" y="4650"/>
                    <a:pt x="146" y="4959"/>
                    <a:pt x="110" y="5268"/>
                  </a:cubicBezTo>
                  <a:cubicBezTo>
                    <a:pt x="1" y="5923"/>
                    <a:pt x="19" y="6614"/>
                    <a:pt x="92" y="7268"/>
                  </a:cubicBezTo>
                  <a:cubicBezTo>
                    <a:pt x="237" y="8559"/>
                    <a:pt x="692" y="9741"/>
                    <a:pt x="1310" y="10904"/>
                  </a:cubicBezTo>
                  <a:cubicBezTo>
                    <a:pt x="1473" y="11195"/>
                    <a:pt x="1637" y="11450"/>
                    <a:pt x="1837" y="11704"/>
                  </a:cubicBezTo>
                  <a:cubicBezTo>
                    <a:pt x="2037" y="11959"/>
                    <a:pt x="2292" y="12141"/>
                    <a:pt x="2492" y="12359"/>
                  </a:cubicBezTo>
                  <a:cubicBezTo>
                    <a:pt x="2873" y="12813"/>
                    <a:pt x="3328" y="13177"/>
                    <a:pt x="3873" y="13468"/>
                  </a:cubicBezTo>
                  <a:cubicBezTo>
                    <a:pt x="4873" y="14013"/>
                    <a:pt x="6019" y="14231"/>
                    <a:pt x="7128" y="14341"/>
                  </a:cubicBezTo>
                  <a:cubicBezTo>
                    <a:pt x="7491" y="14386"/>
                    <a:pt x="7850" y="14409"/>
                    <a:pt x="8207" y="14409"/>
                  </a:cubicBezTo>
                  <a:cubicBezTo>
                    <a:pt x="8564" y="14409"/>
                    <a:pt x="8918" y="14386"/>
                    <a:pt x="9273" y="14341"/>
                  </a:cubicBezTo>
                  <a:cubicBezTo>
                    <a:pt x="9564" y="14286"/>
                    <a:pt x="9836" y="14231"/>
                    <a:pt x="10109" y="14141"/>
                  </a:cubicBezTo>
                  <a:lnTo>
                    <a:pt x="10309" y="14068"/>
                  </a:lnTo>
                  <a:lnTo>
                    <a:pt x="10327" y="14068"/>
                  </a:lnTo>
                  <a:cubicBezTo>
                    <a:pt x="10364" y="14068"/>
                    <a:pt x="10382" y="14031"/>
                    <a:pt x="10400" y="14031"/>
                  </a:cubicBezTo>
                  <a:cubicBezTo>
                    <a:pt x="10455" y="14013"/>
                    <a:pt x="10491" y="14013"/>
                    <a:pt x="10546" y="13995"/>
                  </a:cubicBezTo>
                  <a:cubicBezTo>
                    <a:pt x="10600" y="13977"/>
                    <a:pt x="10673" y="13959"/>
                    <a:pt x="10745" y="13904"/>
                  </a:cubicBezTo>
                  <a:cubicBezTo>
                    <a:pt x="10855" y="13868"/>
                    <a:pt x="10964" y="13813"/>
                    <a:pt x="11091" y="13741"/>
                  </a:cubicBezTo>
                  <a:cubicBezTo>
                    <a:pt x="11855" y="13341"/>
                    <a:pt x="12545" y="12704"/>
                    <a:pt x="13054" y="12013"/>
                  </a:cubicBezTo>
                  <a:cubicBezTo>
                    <a:pt x="13654" y="11268"/>
                    <a:pt x="14109" y="10504"/>
                    <a:pt x="14363" y="9559"/>
                  </a:cubicBezTo>
                  <a:cubicBezTo>
                    <a:pt x="14600" y="8632"/>
                    <a:pt x="14763" y="7614"/>
                    <a:pt x="14782" y="6650"/>
                  </a:cubicBezTo>
                  <a:cubicBezTo>
                    <a:pt x="14818" y="6159"/>
                    <a:pt x="14782" y="5632"/>
                    <a:pt x="14672" y="5141"/>
                  </a:cubicBezTo>
                  <a:cubicBezTo>
                    <a:pt x="14563" y="4614"/>
                    <a:pt x="14363" y="4159"/>
                    <a:pt x="14109" y="3687"/>
                  </a:cubicBezTo>
                  <a:cubicBezTo>
                    <a:pt x="14095" y="3659"/>
                    <a:pt x="14071" y="3647"/>
                    <a:pt x="14047" y="3647"/>
                  </a:cubicBezTo>
                  <a:cubicBezTo>
                    <a:pt x="14008" y="3647"/>
                    <a:pt x="13970" y="3678"/>
                    <a:pt x="13982" y="3723"/>
                  </a:cubicBezTo>
                  <a:cubicBezTo>
                    <a:pt x="14254" y="4523"/>
                    <a:pt x="14236" y="5450"/>
                    <a:pt x="14182" y="6268"/>
                  </a:cubicBezTo>
                  <a:cubicBezTo>
                    <a:pt x="14109" y="7159"/>
                    <a:pt x="13927" y="8014"/>
                    <a:pt x="13673" y="8886"/>
                  </a:cubicBezTo>
                  <a:cubicBezTo>
                    <a:pt x="13236" y="10468"/>
                    <a:pt x="12600" y="12050"/>
                    <a:pt x="11200" y="12995"/>
                  </a:cubicBezTo>
                  <a:cubicBezTo>
                    <a:pt x="10836" y="13250"/>
                    <a:pt x="10418" y="13468"/>
                    <a:pt x="10018" y="13650"/>
                  </a:cubicBezTo>
                  <a:cubicBezTo>
                    <a:pt x="9818" y="13741"/>
                    <a:pt x="9600" y="13832"/>
                    <a:pt x="9382" y="13886"/>
                  </a:cubicBezTo>
                  <a:cubicBezTo>
                    <a:pt x="9064" y="13937"/>
                    <a:pt x="8741" y="13960"/>
                    <a:pt x="8415" y="13960"/>
                  </a:cubicBezTo>
                  <a:cubicBezTo>
                    <a:pt x="8163" y="13960"/>
                    <a:pt x="7909" y="13946"/>
                    <a:pt x="7655" y="13922"/>
                  </a:cubicBezTo>
                  <a:lnTo>
                    <a:pt x="7600" y="13922"/>
                  </a:lnTo>
                  <a:cubicBezTo>
                    <a:pt x="7582" y="13650"/>
                    <a:pt x="7546" y="13377"/>
                    <a:pt x="7546" y="13086"/>
                  </a:cubicBezTo>
                  <a:cubicBezTo>
                    <a:pt x="7546" y="12777"/>
                    <a:pt x="7582" y="12504"/>
                    <a:pt x="7600" y="12177"/>
                  </a:cubicBezTo>
                  <a:cubicBezTo>
                    <a:pt x="7655" y="11613"/>
                    <a:pt x="7637" y="11050"/>
                    <a:pt x="7637" y="10468"/>
                  </a:cubicBezTo>
                  <a:cubicBezTo>
                    <a:pt x="7600" y="9286"/>
                    <a:pt x="7491" y="8141"/>
                    <a:pt x="7418" y="6959"/>
                  </a:cubicBezTo>
                  <a:cubicBezTo>
                    <a:pt x="7364" y="5777"/>
                    <a:pt x="7382" y="4614"/>
                    <a:pt x="7364" y="3432"/>
                  </a:cubicBezTo>
                  <a:cubicBezTo>
                    <a:pt x="7364" y="2869"/>
                    <a:pt x="7328" y="2287"/>
                    <a:pt x="7328" y="1723"/>
                  </a:cubicBezTo>
                  <a:lnTo>
                    <a:pt x="7328" y="814"/>
                  </a:lnTo>
                  <a:cubicBezTo>
                    <a:pt x="7328" y="560"/>
                    <a:pt x="7364" y="287"/>
                    <a:pt x="7237" y="69"/>
                  </a:cubicBezTo>
                  <a:cubicBezTo>
                    <a:pt x="7218" y="23"/>
                    <a:pt x="7164" y="1"/>
                    <a:pt x="711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1"/>
            <p:cNvSpPr/>
            <p:nvPr/>
          </p:nvSpPr>
          <p:spPr>
            <a:xfrm>
              <a:off x="2223050" y="2776875"/>
              <a:ext cx="52300" cy="336225"/>
            </a:xfrm>
            <a:custGeom>
              <a:rect b="b" l="l" r="r" t="t"/>
              <a:pathLst>
                <a:path extrusionOk="0" h="13449" w="2092">
                  <a:moveTo>
                    <a:pt x="62" y="0"/>
                  </a:moveTo>
                  <a:cubicBezTo>
                    <a:pt x="31" y="0"/>
                    <a:pt x="0" y="21"/>
                    <a:pt x="0" y="62"/>
                  </a:cubicBezTo>
                  <a:cubicBezTo>
                    <a:pt x="728" y="2189"/>
                    <a:pt x="1491" y="4261"/>
                    <a:pt x="1637" y="6552"/>
                  </a:cubicBezTo>
                  <a:cubicBezTo>
                    <a:pt x="1746" y="8806"/>
                    <a:pt x="1491" y="11006"/>
                    <a:pt x="1037" y="13224"/>
                  </a:cubicBezTo>
                  <a:cubicBezTo>
                    <a:pt x="1015" y="13356"/>
                    <a:pt x="1132" y="13448"/>
                    <a:pt x="1241" y="13448"/>
                  </a:cubicBezTo>
                  <a:cubicBezTo>
                    <a:pt x="1312" y="13448"/>
                    <a:pt x="1379" y="13409"/>
                    <a:pt x="1400" y="13315"/>
                  </a:cubicBezTo>
                  <a:cubicBezTo>
                    <a:pt x="2000" y="11097"/>
                    <a:pt x="2091" y="8716"/>
                    <a:pt x="1800" y="6443"/>
                  </a:cubicBezTo>
                  <a:cubicBezTo>
                    <a:pt x="1528" y="4279"/>
                    <a:pt x="1128" y="1952"/>
                    <a:pt x="91" y="7"/>
                  </a:cubicBezTo>
                  <a:cubicBezTo>
                    <a:pt x="82" y="2"/>
                    <a:pt x="72" y="0"/>
                    <a:pt x="6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1"/>
            <p:cNvSpPr/>
            <p:nvPr/>
          </p:nvSpPr>
          <p:spPr>
            <a:xfrm>
              <a:off x="2049875" y="2782225"/>
              <a:ext cx="40925" cy="329300"/>
            </a:xfrm>
            <a:custGeom>
              <a:rect b="b" l="l" r="r" t="t"/>
              <a:pathLst>
                <a:path extrusionOk="0" h="13172" w="1637">
                  <a:moveTo>
                    <a:pt x="1284" y="1"/>
                  </a:moveTo>
                  <a:cubicBezTo>
                    <a:pt x="1268" y="1"/>
                    <a:pt x="1251" y="8"/>
                    <a:pt x="1237" y="29"/>
                  </a:cubicBezTo>
                  <a:cubicBezTo>
                    <a:pt x="292" y="2029"/>
                    <a:pt x="1" y="4484"/>
                    <a:pt x="37" y="6683"/>
                  </a:cubicBezTo>
                  <a:cubicBezTo>
                    <a:pt x="55" y="7793"/>
                    <a:pt x="201" y="8920"/>
                    <a:pt x="401" y="9974"/>
                  </a:cubicBezTo>
                  <a:cubicBezTo>
                    <a:pt x="510" y="10574"/>
                    <a:pt x="673" y="11138"/>
                    <a:pt x="855" y="11701"/>
                  </a:cubicBezTo>
                  <a:cubicBezTo>
                    <a:pt x="982" y="12156"/>
                    <a:pt x="1110" y="12774"/>
                    <a:pt x="1437" y="13138"/>
                  </a:cubicBezTo>
                  <a:cubicBezTo>
                    <a:pt x="1460" y="13161"/>
                    <a:pt x="1490" y="13171"/>
                    <a:pt x="1518" y="13171"/>
                  </a:cubicBezTo>
                  <a:cubicBezTo>
                    <a:pt x="1579" y="13171"/>
                    <a:pt x="1637" y="13126"/>
                    <a:pt x="1637" y="13065"/>
                  </a:cubicBezTo>
                  <a:cubicBezTo>
                    <a:pt x="1637" y="12610"/>
                    <a:pt x="1364" y="12156"/>
                    <a:pt x="1201" y="11701"/>
                  </a:cubicBezTo>
                  <a:cubicBezTo>
                    <a:pt x="1019" y="11156"/>
                    <a:pt x="873" y="10611"/>
                    <a:pt x="746" y="10065"/>
                  </a:cubicBezTo>
                  <a:cubicBezTo>
                    <a:pt x="492" y="8956"/>
                    <a:pt x="364" y="7793"/>
                    <a:pt x="328" y="6665"/>
                  </a:cubicBezTo>
                  <a:cubicBezTo>
                    <a:pt x="310" y="5556"/>
                    <a:pt x="382" y="4429"/>
                    <a:pt x="528" y="3320"/>
                  </a:cubicBezTo>
                  <a:cubicBezTo>
                    <a:pt x="692" y="2193"/>
                    <a:pt x="1037" y="1138"/>
                    <a:pt x="1328" y="29"/>
                  </a:cubicBezTo>
                  <a:cubicBezTo>
                    <a:pt x="1328" y="18"/>
                    <a:pt x="1308" y="1"/>
                    <a:pt x="128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6" name="Google Shape;146;p1"/>
            <p:cNvSpPr/>
            <p:nvPr/>
          </p:nvSpPr>
          <p:spPr>
            <a:xfrm>
              <a:off x="1998200" y="3029825"/>
              <a:ext cx="322350" cy="43825"/>
            </a:xfrm>
            <a:custGeom>
              <a:rect b="b" l="l" r="r" t="t"/>
              <a:pathLst>
                <a:path extrusionOk="0" h="1753" w="12894">
                  <a:moveTo>
                    <a:pt x="22" y="0"/>
                  </a:moveTo>
                  <a:cubicBezTo>
                    <a:pt x="5" y="0"/>
                    <a:pt x="1" y="21"/>
                    <a:pt x="13" y="34"/>
                  </a:cubicBezTo>
                  <a:cubicBezTo>
                    <a:pt x="1613" y="1488"/>
                    <a:pt x="3886" y="1670"/>
                    <a:pt x="5940" y="1743"/>
                  </a:cubicBezTo>
                  <a:cubicBezTo>
                    <a:pt x="6158" y="1749"/>
                    <a:pt x="6378" y="1752"/>
                    <a:pt x="6598" y="1752"/>
                  </a:cubicBezTo>
                  <a:cubicBezTo>
                    <a:pt x="7660" y="1752"/>
                    <a:pt x="8737" y="1681"/>
                    <a:pt x="9776" y="1561"/>
                  </a:cubicBezTo>
                  <a:cubicBezTo>
                    <a:pt x="10758" y="1416"/>
                    <a:pt x="12049" y="1379"/>
                    <a:pt x="12831" y="670"/>
                  </a:cubicBezTo>
                  <a:cubicBezTo>
                    <a:pt x="12893" y="607"/>
                    <a:pt x="12848" y="517"/>
                    <a:pt x="12776" y="517"/>
                  </a:cubicBezTo>
                  <a:cubicBezTo>
                    <a:pt x="12764" y="517"/>
                    <a:pt x="12752" y="520"/>
                    <a:pt x="12740" y="525"/>
                  </a:cubicBezTo>
                  <a:cubicBezTo>
                    <a:pt x="10652" y="1174"/>
                    <a:pt x="8498" y="1417"/>
                    <a:pt x="6291" y="1417"/>
                  </a:cubicBezTo>
                  <a:cubicBezTo>
                    <a:pt x="6211" y="1417"/>
                    <a:pt x="6130" y="1416"/>
                    <a:pt x="6049" y="1416"/>
                  </a:cubicBezTo>
                  <a:cubicBezTo>
                    <a:pt x="4031" y="1397"/>
                    <a:pt x="1722" y="1270"/>
                    <a:pt x="50" y="16"/>
                  </a:cubicBezTo>
                  <a:cubicBezTo>
                    <a:pt x="38" y="4"/>
                    <a:pt x="29" y="0"/>
                    <a:pt x="2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7" name="Google Shape;147;p1"/>
            <p:cNvSpPr/>
            <p:nvPr/>
          </p:nvSpPr>
          <p:spPr>
            <a:xfrm>
              <a:off x="1975850" y="2860225"/>
              <a:ext cx="361025" cy="45875"/>
            </a:xfrm>
            <a:custGeom>
              <a:rect b="b" l="l" r="r" t="t"/>
              <a:pathLst>
                <a:path extrusionOk="0" h="1835" w="14441">
                  <a:moveTo>
                    <a:pt x="8625" y="0"/>
                  </a:moveTo>
                  <a:cubicBezTo>
                    <a:pt x="7984" y="0"/>
                    <a:pt x="7343" y="18"/>
                    <a:pt x="6707" y="55"/>
                  </a:cubicBezTo>
                  <a:cubicBezTo>
                    <a:pt x="4543" y="182"/>
                    <a:pt x="1962" y="309"/>
                    <a:pt x="107" y="1618"/>
                  </a:cubicBezTo>
                  <a:cubicBezTo>
                    <a:pt x="0" y="1694"/>
                    <a:pt x="60" y="1835"/>
                    <a:pt x="179" y="1835"/>
                  </a:cubicBezTo>
                  <a:cubicBezTo>
                    <a:pt x="202" y="1835"/>
                    <a:pt x="227" y="1830"/>
                    <a:pt x="253" y="1818"/>
                  </a:cubicBezTo>
                  <a:cubicBezTo>
                    <a:pt x="1289" y="1382"/>
                    <a:pt x="2289" y="982"/>
                    <a:pt x="3380" y="727"/>
                  </a:cubicBezTo>
                  <a:cubicBezTo>
                    <a:pt x="4543" y="473"/>
                    <a:pt x="5725" y="309"/>
                    <a:pt x="6907" y="255"/>
                  </a:cubicBezTo>
                  <a:cubicBezTo>
                    <a:pt x="7600" y="211"/>
                    <a:pt x="8287" y="187"/>
                    <a:pt x="8976" y="187"/>
                  </a:cubicBezTo>
                  <a:cubicBezTo>
                    <a:pt x="9424" y="187"/>
                    <a:pt x="9873" y="197"/>
                    <a:pt x="10325" y="218"/>
                  </a:cubicBezTo>
                  <a:cubicBezTo>
                    <a:pt x="11543" y="291"/>
                    <a:pt x="12979" y="364"/>
                    <a:pt x="14143" y="855"/>
                  </a:cubicBezTo>
                  <a:cubicBezTo>
                    <a:pt x="14172" y="868"/>
                    <a:pt x="14199" y="874"/>
                    <a:pt x="14224" y="874"/>
                  </a:cubicBezTo>
                  <a:cubicBezTo>
                    <a:pt x="14397" y="874"/>
                    <a:pt x="14441" y="580"/>
                    <a:pt x="14234" y="564"/>
                  </a:cubicBezTo>
                  <a:cubicBezTo>
                    <a:pt x="12997" y="473"/>
                    <a:pt x="11797" y="146"/>
                    <a:pt x="10543" y="55"/>
                  </a:cubicBezTo>
                  <a:cubicBezTo>
                    <a:pt x="9907" y="18"/>
                    <a:pt x="9266" y="0"/>
                    <a:pt x="862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8" name="Google Shape;148;p1"/>
            <p:cNvSpPr/>
            <p:nvPr/>
          </p:nvSpPr>
          <p:spPr>
            <a:xfrm>
              <a:off x="1974875" y="2949725"/>
              <a:ext cx="371825" cy="13250"/>
            </a:xfrm>
            <a:custGeom>
              <a:rect b="b" l="l" r="r" t="t"/>
              <a:pathLst>
                <a:path extrusionOk="0" h="530" w="14873">
                  <a:moveTo>
                    <a:pt x="14688" y="1"/>
                  </a:moveTo>
                  <a:cubicBezTo>
                    <a:pt x="14683" y="1"/>
                    <a:pt x="14678" y="1"/>
                    <a:pt x="14673" y="2"/>
                  </a:cubicBezTo>
                  <a:cubicBezTo>
                    <a:pt x="12255" y="38"/>
                    <a:pt x="9837" y="147"/>
                    <a:pt x="7419" y="165"/>
                  </a:cubicBezTo>
                  <a:cubicBezTo>
                    <a:pt x="6975" y="169"/>
                    <a:pt x="6531" y="170"/>
                    <a:pt x="6086" y="170"/>
                  </a:cubicBezTo>
                  <a:cubicBezTo>
                    <a:pt x="5598" y="170"/>
                    <a:pt x="5110" y="168"/>
                    <a:pt x="4622" y="168"/>
                  </a:cubicBezTo>
                  <a:cubicBezTo>
                    <a:pt x="3140" y="168"/>
                    <a:pt x="1654" y="178"/>
                    <a:pt x="183" y="256"/>
                  </a:cubicBezTo>
                  <a:cubicBezTo>
                    <a:pt x="1" y="256"/>
                    <a:pt x="1" y="511"/>
                    <a:pt x="183" y="511"/>
                  </a:cubicBezTo>
                  <a:cubicBezTo>
                    <a:pt x="607" y="524"/>
                    <a:pt x="1032" y="529"/>
                    <a:pt x="1457" y="529"/>
                  </a:cubicBezTo>
                  <a:cubicBezTo>
                    <a:pt x="3442" y="529"/>
                    <a:pt x="5443" y="410"/>
                    <a:pt x="7419" y="365"/>
                  </a:cubicBezTo>
                  <a:cubicBezTo>
                    <a:pt x="8628" y="347"/>
                    <a:pt x="9837" y="347"/>
                    <a:pt x="11046" y="347"/>
                  </a:cubicBezTo>
                  <a:cubicBezTo>
                    <a:pt x="12255" y="347"/>
                    <a:pt x="13464" y="347"/>
                    <a:pt x="14673" y="329"/>
                  </a:cubicBezTo>
                  <a:cubicBezTo>
                    <a:pt x="14867" y="329"/>
                    <a:pt x="14872" y="1"/>
                    <a:pt x="1468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9" name="Google Shape;149;p1"/>
            <p:cNvSpPr/>
            <p:nvPr/>
          </p:nvSpPr>
          <p:spPr>
            <a:xfrm>
              <a:off x="2146700" y="2774200"/>
              <a:ext cx="13650" cy="349100"/>
            </a:xfrm>
            <a:custGeom>
              <a:rect b="b" l="l" r="r" t="t"/>
              <a:pathLst>
                <a:path extrusionOk="0" h="13964" w="546">
                  <a:moveTo>
                    <a:pt x="248" y="0"/>
                  </a:moveTo>
                  <a:cubicBezTo>
                    <a:pt x="191" y="0"/>
                    <a:pt x="136" y="32"/>
                    <a:pt x="127" y="96"/>
                  </a:cubicBezTo>
                  <a:cubicBezTo>
                    <a:pt x="0" y="623"/>
                    <a:pt x="55" y="1187"/>
                    <a:pt x="55" y="1714"/>
                  </a:cubicBezTo>
                  <a:cubicBezTo>
                    <a:pt x="55" y="2296"/>
                    <a:pt x="73" y="2914"/>
                    <a:pt x="73" y="3514"/>
                  </a:cubicBezTo>
                  <a:cubicBezTo>
                    <a:pt x="91" y="4659"/>
                    <a:pt x="109" y="5823"/>
                    <a:pt x="109" y="7004"/>
                  </a:cubicBezTo>
                  <a:cubicBezTo>
                    <a:pt x="109" y="8168"/>
                    <a:pt x="146" y="9332"/>
                    <a:pt x="146" y="10513"/>
                  </a:cubicBezTo>
                  <a:cubicBezTo>
                    <a:pt x="146" y="11095"/>
                    <a:pt x="164" y="11713"/>
                    <a:pt x="164" y="12295"/>
                  </a:cubicBezTo>
                  <a:cubicBezTo>
                    <a:pt x="164" y="12822"/>
                    <a:pt x="73" y="13386"/>
                    <a:pt x="236" y="13895"/>
                  </a:cubicBezTo>
                  <a:cubicBezTo>
                    <a:pt x="246" y="13940"/>
                    <a:pt x="282" y="13963"/>
                    <a:pt x="321" y="13963"/>
                  </a:cubicBezTo>
                  <a:cubicBezTo>
                    <a:pt x="359" y="13963"/>
                    <a:pt x="400" y="13940"/>
                    <a:pt x="418" y="13895"/>
                  </a:cubicBezTo>
                  <a:cubicBezTo>
                    <a:pt x="546" y="13386"/>
                    <a:pt x="436" y="12804"/>
                    <a:pt x="418" y="12295"/>
                  </a:cubicBezTo>
                  <a:cubicBezTo>
                    <a:pt x="382" y="11713"/>
                    <a:pt x="382" y="11095"/>
                    <a:pt x="364" y="10513"/>
                  </a:cubicBezTo>
                  <a:cubicBezTo>
                    <a:pt x="346" y="9350"/>
                    <a:pt x="346" y="8186"/>
                    <a:pt x="346" y="7004"/>
                  </a:cubicBezTo>
                  <a:cubicBezTo>
                    <a:pt x="346" y="5841"/>
                    <a:pt x="346" y="4696"/>
                    <a:pt x="382" y="3514"/>
                  </a:cubicBezTo>
                  <a:cubicBezTo>
                    <a:pt x="418" y="2914"/>
                    <a:pt x="418" y="2296"/>
                    <a:pt x="436" y="1714"/>
                  </a:cubicBezTo>
                  <a:cubicBezTo>
                    <a:pt x="436" y="1187"/>
                    <a:pt x="509" y="623"/>
                    <a:pt x="382" y="96"/>
                  </a:cubicBezTo>
                  <a:cubicBezTo>
                    <a:pt x="364" y="32"/>
                    <a:pt x="305" y="0"/>
                    <a:pt x="24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0" name="Google Shape;150;p1"/>
            <p:cNvSpPr/>
            <p:nvPr/>
          </p:nvSpPr>
          <p:spPr>
            <a:xfrm>
              <a:off x="1971250" y="2768750"/>
              <a:ext cx="386825" cy="363550"/>
            </a:xfrm>
            <a:custGeom>
              <a:rect b="b" l="l" r="r" t="t"/>
              <a:pathLst>
                <a:path extrusionOk="0" h="14542" w="15473">
                  <a:moveTo>
                    <a:pt x="7656" y="452"/>
                  </a:moveTo>
                  <a:cubicBezTo>
                    <a:pt x="8729" y="452"/>
                    <a:pt x="9813" y="628"/>
                    <a:pt x="10800" y="1023"/>
                  </a:cubicBezTo>
                  <a:cubicBezTo>
                    <a:pt x="13818" y="2205"/>
                    <a:pt x="15018" y="5314"/>
                    <a:pt x="14654" y="8386"/>
                  </a:cubicBezTo>
                  <a:cubicBezTo>
                    <a:pt x="14454" y="10095"/>
                    <a:pt x="13709" y="11840"/>
                    <a:pt x="12272" y="12858"/>
                  </a:cubicBezTo>
                  <a:cubicBezTo>
                    <a:pt x="11062" y="13711"/>
                    <a:pt x="9387" y="14100"/>
                    <a:pt x="7879" y="14100"/>
                  </a:cubicBezTo>
                  <a:cubicBezTo>
                    <a:pt x="7779" y="14100"/>
                    <a:pt x="7680" y="14098"/>
                    <a:pt x="7582" y="14095"/>
                  </a:cubicBezTo>
                  <a:cubicBezTo>
                    <a:pt x="4255" y="13968"/>
                    <a:pt x="1128" y="11768"/>
                    <a:pt x="491" y="8386"/>
                  </a:cubicBezTo>
                  <a:cubicBezTo>
                    <a:pt x="164" y="6586"/>
                    <a:pt x="728" y="4586"/>
                    <a:pt x="1818" y="3132"/>
                  </a:cubicBezTo>
                  <a:cubicBezTo>
                    <a:pt x="2154" y="2670"/>
                    <a:pt x="2556" y="2275"/>
                    <a:pt x="3004" y="1929"/>
                  </a:cubicBezTo>
                  <a:lnTo>
                    <a:pt x="3004" y="1929"/>
                  </a:lnTo>
                  <a:cubicBezTo>
                    <a:pt x="3208" y="1783"/>
                    <a:pt x="3411" y="1636"/>
                    <a:pt x="3621" y="1499"/>
                  </a:cubicBezTo>
                  <a:lnTo>
                    <a:pt x="3621" y="1499"/>
                  </a:lnTo>
                  <a:cubicBezTo>
                    <a:pt x="3763" y="1410"/>
                    <a:pt x="3907" y="1324"/>
                    <a:pt x="4055" y="1241"/>
                  </a:cubicBezTo>
                  <a:cubicBezTo>
                    <a:pt x="4092" y="1221"/>
                    <a:pt x="4130" y="1200"/>
                    <a:pt x="4169" y="1178"/>
                  </a:cubicBezTo>
                  <a:lnTo>
                    <a:pt x="4169" y="1178"/>
                  </a:lnTo>
                  <a:cubicBezTo>
                    <a:pt x="4341" y="1091"/>
                    <a:pt x="4520" y="1013"/>
                    <a:pt x="4709" y="950"/>
                  </a:cubicBezTo>
                  <a:cubicBezTo>
                    <a:pt x="5328" y="744"/>
                    <a:pt x="5964" y="586"/>
                    <a:pt x="6616" y="508"/>
                  </a:cubicBezTo>
                  <a:lnTo>
                    <a:pt x="6616" y="508"/>
                  </a:lnTo>
                  <a:cubicBezTo>
                    <a:pt x="6623" y="510"/>
                    <a:pt x="6629" y="512"/>
                    <a:pt x="6636" y="514"/>
                  </a:cubicBezTo>
                  <a:cubicBezTo>
                    <a:pt x="6652" y="514"/>
                    <a:pt x="6665" y="509"/>
                    <a:pt x="6677" y="501"/>
                  </a:cubicBezTo>
                  <a:lnTo>
                    <a:pt x="6677" y="501"/>
                  </a:lnTo>
                  <a:cubicBezTo>
                    <a:pt x="6694" y="499"/>
                    <a:pt x="6710" y="497"/>
                    <a:pt x="6727" y="496"/>
                  </a:cubicBezTo>
                  <a:cubicBezTo>
                    <a:pt x="7034" y="467"/>
                    <a:pt x="7344" y="452"/>
                    <a:pt x="7656" y="452"/>
                  </a:cubicBezTo>
                  <a:close/>
                  <a:moveTo>
                    <a:pt x="7734" y="0"/>
                  </a:moveTo>
                  <a:cubicBezTo>
                    <a:pt x="7635" y="0"/>
                    <a:pt x="7535" y="2"/>
                    <a:pt x="7436" y="5"/>
                  </a:cubicBezTo>
                  <a:cubicBezTo>
                    <a:pt x="6434" y="24"/>
                    <a:pt x="5509" y="216"/>
                    <a:pt x="4662" y="587"/>
                  </a:cubicBezTo>
                  <a:lnTo>
                    <a:pt x="4662" y="587"/>
                  </a:lnTo>
                  <a:cubicBezTo>
                    <a:pt x="4598" y="611"/>
                    <a:pt x="4535" y="635"/>
                    <a:pt x="4473" y="659"/>
                  </a:cubicBezTo>
                  <a:cubicBezTo>
                    <a:pt x="3709" y="968"/>
                    <a:pt x="2982" y="1387"/>
                    <a:pt x="2346" y="1932"/>
                  </a:cubicBezTo>
                  <a:cubicBezTo>
                    <a:pt x="1019" y="3095"/>
                    <a:pt x="164" y="4786"/>
                    <a:pt x="109" y="6568"/>
                  </a:cubicBezTo>
                  <a:cubicBezTo>
                    <a:pt x="0" y="10059"/>
                    <a:pt x="2346" y="13295"/>
                    <a:pt x="5709" y="14240"/>
                  </a:cubicBezTo>
                  <a:cubicBezTo>
                    <a:pt x="6421" y="14442"/>
                    <a:pt x="7156" y="14542"/>
                    <a:pt x="7886" y="14542"/>
                  </a:cubicBezTo>
                  <a:cubicBezTo>
                    <a:pt x="10644" y="14542"/>
                    <a:pt x="13324" y="13117"/>
                    <a:pt x="14345" y="10386"/>
                  </a:cubicBezTo>
                  <a:cubicBezTo>
                    <a:pt x="15472" y="7332"/>
                    <a:pt x="15272" y="3368"/>
                    <a:pt x="12400" y="1368"/>
                  </a:cubicBezTo>
                  <a:cubicBezTo>
                    <a:pt x="11063" y="426"/>
                    <a:pt x="9371" y="0"/>
                    <a:pt x="773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1" name="Google Shape;151;p1"/>
            <p:cNvSpPr/>
            <p:nvPr/>
          </p:nvSpPr>
          <p:spPr>
            <a:xfrm>
              <a:off x="2524400" y="3341600"/>
              <a:ext cx="39550" cy="36325"/>
            </a:xfrm>
            <a:custGeom>
              <a:rect b="b" l="l" r="r" t="t"/>
              <a:pathLst>
                <a:path extrusionOk="0" h="1453" w="1582">
                  <a:moveTo>
                    <a:pt x="719" y="236"/>
                  </a:moveTo>
                  <a:cubicBezTo>
                    <a:pt x="954" y="236"/>
                    <a:pt x="1223" y="444"/>
                    <a:pt x="1236" y="671"/>
                  </a:cubicBezTo>
                  <a:cubicBezTo>
                    <a:pt x="1253" y="899"/>
                    <a:pt x="1080" y="1098"/>
                    <a:pt x="861" y="1098"/>
                  </a:cubicBezTo>
                  <a:cubicBezTo>
                    <a:pt x="835" y="1098"/>
                    <a:pt x="809" y="1095"/>
                    <a:pt x="782" y="1089"/>
                  </a:cubicBezTo>
                  <a:cubicBezTo>
                    <a:pt x="656" y="1053"/>
                    <a:pt x="593" y="977"/>
                    <a:pt x="545" y="888"/>
                  </a:cubicBezTo>
                  <a:lnTo>
                    <a:pt x="545" y="888"/>
                  </a:lnTo>
                  <a:cubicBezTo>
                    <a:pt x="545" y="883"/>
                    <a:pt x="546" y="877"/>
                    <a:pt x="546" y="871"/>
                  </a:cubicBezTo>
                  <a:cubicBezTo>
                    <a:pt x="509" y="689"/>
                    <a:pt x="309" y="507"/>
                    <a:pt x="491" y="326"/>
                  </a:cubicBezTo>
                  <a:cubicBezTo>
                    <a:pt x="554" y="263"/>
                    <a:pt x="634" y="236"/>
                    <a:pt x="719" y="236"/>
                  </a:cubicBezTo>
                  <a:close/>
                  <a:moveTo>
                    <a:pt x="666" y="1"/>
                  </a:moveTo>
                  <a:cubicBezTo>
                    <a:pt x="529" y="1"/>
                    <a:pt x="392" y="39"/>
                    <a:pt x="273" y="126"/>
                  </a:cubicBezTo>
                  <a:cubicBezTo>
                    <a:pt x="91" y="271"/>
                    <a:pt x="0" y="489"/>
                    <a:pt x="73" y="726"/>
                  </a:cubicBezTo>
                  <a:cubicBezTo>
                    <a:pt x="87" y="769"/>
                    <a:pt x="112" y="816"/>
                    <a:pt x="143" y="859"/>
                  </a:cubicBezTo>
                  <a:lnTo>
                    <a:pt x="143" y="859"/>
                  </a:lnTo>
                  <a:cubicBezTo>
                    <a:pt x="182" y="1145"/>
                    <a:pt x="567" y="1453"/>
                    <a:pt x="818" y="1453"/>
                  </a:cubicBezTo>
                  <a:cubicBezTo>
                    <a:pt x="1255" y="1453"/>
                    <a:pt x="1582" y="907"/>
                    <a:pt x="1436" y="507"/>
                  </a:cubicBezTo>
                  <a:cubicBezTo>
                    <a:pt x="1322" y="214"/>
                    <a:pt x="991" y="1"/>
                    <a:pt x="66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2" name="Google Shape;152;p1"/>
            <p:cNvSpPr/>
            <p:nvPr/>
          </p:nvSpPr>
          <p:spPr>
            <a:xfrm>
              <a:off x="2495750" y="3214950"/>
              <a:ext cx="99575" cy="182850"/>
            </a:xfrm>
            <a:custGeom>
              <a:rect b="b" l="l" r="r" t="t"/>
              <a:pathLst>
                <a:path extrusionOk="0" h="7314" w="3983">
                  <a:moveTo>
                    <a:pt x="1579" y="397"/>
                  </a:moveTo>
                  <a:cubicBezTo>
                    <a:pt x="2196" y="397"/>
                    <a:pt x="2809" y="437"/>
                    <a:pt x="3411" y="514"/>
                  </a:cubicBezTo>
                  <a:lnTo>
                    <a:pt x="3411" y="514"/>
                  </a:lnTo>
                  <a:cubicBezTo>
                    <a:pt x="3544" y="2674"/>
                    <a:pt x="3582" y="4817"/>
                    <a:pt x="3633" y="6976"/>
                  </a:cubicBezTo>
                  <a:lnTo>
                    <a:pt x="3633" y="6976"/>
                  </a:lnTo>
                  <a:cubicBezTo>
                    <a:pt x="2999" y="6987"/>
                    <a:pt x="2365" y="7002"/>
                    <a:pt x="1731" y="7002"/>
                  </a:cubicBezTo>
                  <a:cubicBezTo>
                    <a:pt x="1339" y="7002"/>
                    <a:pt x="946" y="6997"/>
                    <a:pt x="554" y="6981"/>
                  </a:cubicBezTo>
                  <a:lnTo>
                    <a:pt x="554" y="6981"/>
                  </a:lnTo>
                  <a:cubicBezTo>
                    <a:pt x="615" y="5849"/>
                    <a:pt x="564" y="4764"/>
                    <a:pt x="564" y="3628"/>
                  </a:cubicBezTo>
                  <a:cubicBezTo>
                    <a:pt x="564" y="3065"/>
                    <a:pt x="564" y="2483"/>
                    <a:pt x="583" y="1919"/>
                  </a:cubicBezTo>
                  <a:cubicBezTo>
                    <a:pt x="607" y="1609"/>
                    <a:pt x="708" y="1139"/>
                    <a:pt x="655" y="773"/>
                  </a:cubicBezTo>
                  <a:lnTo>
                    <a:pt x="655" y="773"/>
                  </a:lnTo>
                  <a:cubicBezTo>
                    <a:pt x="739" y="754"/>
                    <a:pt x="814" y="702"/>
                    <a:pt x="855" y="610"/>
                  </a:cubicBezTo>
                  <a:cubicBezTo>
                    <a:pt x="886" y="543"/>
                    <a:pt x="894" y="476"/>
                    <a:pt x="886" y="414"/>
                  </a:cubicBezTo>
                  <a:lnTo>
                    <a:pt x="886" y="414"/>
                  </a:lnTo>
                  <a:cubicBezTo>
                    <a:pt x="1117" y="403"/>
                    <a:pt x="1349" y="397"/>
                    <a:pt x="1579" y="397"/>
                  </a:cubicBezTo>
                  <a:close/>
                  <a:moveTo>
                    <a:pt x="1444" y="1"/>
                  </a:moveTo>
                  <a:cubicBezTo>
                    <a:pt x="1095" y="1"/>
                    <a:pt x="747" y="11"/>
                    <a:pt x="401" y="28"/>
                  </a:cubicBezTo>
                  <a:cubicBezTo>
                    <a:pt x="304" y="28"/>
                    <a:pt x="221" y="100"/>
                    <a:pt x="204" y="205"/>
                  </a:cubicBezTo>
                  <a:lnTo>
                    <a:pt x="204" y="205"/>
                  </a:lnTo>
                  <a:cubicBezTo>
                    <a:pt x="203" y="207"/>
                    <a:pt x="202" y="208"/>
                    <a:pt x="201" y="210"/>
                  </a:cubicBezTo>
                  <a:cubicBezTo>
                    <a:pt x="1" y="501"/>
                    <a:pt x="183" y="1265"/>
                    <a:pt x="201" y="1610"/>
                  </a:cubicBezTo>
                  <a:cubicBezTo>
                    <a:pt x="219" y="2192"/>
                    <a:pt x="255" y="2810"/>
                    <a:pt x="219" y="3392"/>
                  </a:cubicBezTo>
                  <a:cubicBezTo>
                    <a:pt x="219" y="4646"/>
                    <a:pt x="164" y="5864"/>
                    <a:pt x="201" y="7119"/>
                  </a:cubicBezTo>
                  <a:cubicBezTo>
                    <a:pt x="201" y="7210"/>
                    <a:pt x="274" y="7282"/>
                    <a:pt x="364" y="7282"/>
                  </a:cubicBezTo>
                  <a:cubicBezTo>
                    <a:pt x="1210" y="7282"/>
                    <a:pt x="2076" y="7313"/>
                    <a:pt x="2939" y="7313"/>
                  </a:cubicBezTo>
                  <a:cubicBezTo>
                    <a:pt x="3227" y="7313"/>
                    <a:pt x="3514" y="7310"/>
                    <a:pt x="3801" y="7301"/>
                  </a:cubicBezTo>
                  <a:cubicBezTo>
                    <a:pt x="3891" y="7301"/>
                    <a:pt x="3982" y="7246"/>
                    <a:pt x="3982" y="7119"/>
                  </a:cubicBezTo>
                  <a:cubicBezTo>
                    <a:pt x="3928" y="4846"/>
                    <a:pt x="3837" y="2610"/>
                    <a:pt x="3764" y="337"/>
                  </a:cubicBezTo>
                  <a:cubicBezTo>
                    <a:pt x="3764" y="265"/>
                    <a:pt x="3728" y="174"/>
                    <a:pt x="3637" y="156"/>
                  </a:cubicBezTo>
                  <a:cubicBezTo>
                    <a:pt x="2911" y="45"/>
                    <a:pt x="2176" y="1"/>
                    <a:pt x="144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3" name="Google Shape;153;p1"/>
            <p:cNvSpPr/>
            <p:nvPr/>
          </p:nvSpPr>
          <p:spPr>
            <a:xfrm>
              <a:off x="2008475" y="3180350"/>
              <a:ext cx="225500" cy="145750"/>
            </a:xfrm>
            <a:custGeom>
              <a:rect b="b" l="l" r="r" t="t"/>
              <a:pathLst>
                <a:path extrusionOk="0" h="5830" w="9020">
                  <a:moveTo>
                    <a:pt x="77" y="0"/>
                  </a:moveTo>
                  <a:cubicBezTo>
                    <a:pt x="34" y="0"/>
                    <a:pt x="0" y="52"/>
                    <a:pt x="39" y="103"/>
                  </a:cubicBezTo>
                  <a:cubicBezTo>
                    <a:pt x="220" y="503"/>
                    <a:pt x="402" y="958"/>
                    <a:pt x="675" y="1303"/>
                  </a:cubicBezTo>
                  <a:cubicBezTo>
                    <a:pt x="948" y="1667"/>
                    <a:pt x="1257" y="1976"/>
                    <a:pt x="1529" y="2340"/>
                  </a:cubicBezTo>
                  <a:cubicBezTo>
                    <a:pt x="2148" y="3140"/>
                    <a:pt x="2929" y="3758"/>
                    <a:pt x="3675" y="4412"/>
                  </a:cubicBezTo>
                  <a:cubicBezTo>
                    <a:pt x="4020" y="4703"/>
                    <a:pt x="4329" y="5103"/>
                    <a:pt x="4747" y="5321"/>
                  </a:cubicBezTo>
                  <a:cubicBezTo>
                    <a:pt x="5129" y="5558"/>
                    <a:pt x="5565" y="5576"/>
                    <a:pt x="5984" y="5594"/>
                  </a:cubicBezTo>
                  <a:cubicBezTo>
                    <a:pt x="6493" y="5630"/>
                    <a:pt x="6984" y="5630"/>
                    <a:pt x="7493" y="5667"/>
                  </a:cubicBezTo>
                  <a:cubicBezTo>
                    <a:pt x="7747" y="5685"/>
                    <a:pt x="7984" y="5721"/>
                    <a:pt x="8256" y="5758"/>
                  </a:cubicBezTo>
                  <a:cubicBezTo>
                    <a:pt x="8439" y="5772"/>
                    <a:pt x="8611" y="5829"/>
                    <a:pt x="8773" y="5829"/>
                  </a:cubicBezTo>
                  <a:cubicBezTo>
                    <a:pt x="8820" y="5829"/>
                    <a:pt x="8866" y="5824"/>
                    <a:pt x="8911" y="5812"/>
                  </a:cubicBezTo>
                  <a:cubicBezTo>
                    <a:pt x="9020" y="5812"/>
                    <a:pt x="9020" y="5685"/>
                    <a:pt x="8947" y="5630"/>
                  </a:cubicBezTo>
                  <a:cubicBezTo>
                    <a:pt x="8765" y="5485"/>
                    <a:pt x="8511" y="5485"/>
                    <a:pt x="8293" y="5467"/>
                  </a:cubicBezTo>
                  <a:cubicBezTo>
                    <a:pt x="8111" y="5430"/>
                    <a:pt x="7893" y="5412"/>
                    <a:pt x="7693" y="5394"/>
                  </a:cubicBezTo>
                  <a:cubicBezTo>
                    <a:pt x="7238" y="5321"/>
                    <a:pt x="6765" y="5285"/>
                    <a:pt x="6293" y="5285"/>
                  </a:cubicBezTo>
                  <a:cubicBezTo>
                    <a:pt x="6038" y="5285"/>
                    <a:pt x="5765" y="5285"/>
                    <a:pt x="5511" y="5212"/>
                  </a:cubicBezTo>
                  <a:cubicBezTo>
                    <a:pt x="5293" y="5139"/>
                    <a:pt x="5147" y="5030"/>
                    <a:pt x="4984" y="4867"/>
                  </a:cubicBezTo>
                  <a:cubicBezTo>
                    <a:pt x="4620" y="4558"/>
                    <a:pt x="4293" y="4267"/>
                    <a:pt x="3947" y="3921"/>
                  </a:cubicBezTo>
                  <a:cubicBezTo>
                    <a:pt x="3257" y="3285"/>
                    <a:pt x="2675" y="2576"/>
                    <a:pt x="1929" y="2012"/>
                  </a:cubicBezTo>
                  <a:cubicBezTo>
                    <a:pt x="1584" y="1740"/>
                    <a:pt x="1275" y="1412"/>
                    <a:pt x="984" y="1103"/>
                  </a:cubicBezTo>
                  <a:cubicBezTo>
                    <a:pt x="693" y="740"/>
                    <a:pt x="348" y="449"/>
                    <a:pt x="129" y="31"/>
                  </a:cubicBezTo>
                  <a:cubicBezTo>
                    <a:pt x="114" y="9"/>
                    <a:pt x="94" y="0"/>
                    <a:pt x="7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4" name="Google Shape;154;p1"/>
            <p:cNvSpPr/>
            <p:nvPr/>
          </p:nvSpPr>
          <p:spPr>
            <a:xfrm>
              <a:off x="2156125" y="3188650"/>
              <a:ext cx="60125" cy="34100"/>
            </a:xfrm>
            <a:custGeom>
              <a:rect b="b" l="l" r="r" t="t"/>
              <a:pathLst>
                <a:path extrusionOk="0" h="1364" w="2405">
                  <a:moveTo>
                    <a:pt x="2294" y="1"/>
                  </a:moveTo>
                  <a:cubicBezTo>
                    <a:pt x="2284" y="1"/>
                    <a:pt x="2273" y="3"/>
                    <a:pt x="2259" y="8"/>
                  </a:cubicBezTo>
                  <a:cubicBezTo>
                    <a:pt x="2241" y="8"/>
                    <a:pt x="2223" y="44"/>
                    <a:pt x="2205" y="44"/>
                  </a:cubicBezTo>
                  <a:cubicBezTo>
                    <a:pt x="2114" y="62"/>
                    <a:pt x="2059" y="153"/>
                    <a:pt x="2078" y="244"/>
                  </a:cubicBezTo>
                  <a:cubicBezTo>
                    <a:pt x="2150" y="499"/>
                    <a:pt x="2078" y="917"/>
                    <a:pt x="1841" y="1062"/>
                  </a:cubicBezTo>
                  <a:cubicBezTo>
                    <a:pt x="1768" y="1099"/>
                    <a:pt x="1664" y="1108"/>
                    <a:pt x="1557" y="1108"/>
                  </a:cubicBezTo>
                  <a:cubicBezTo>
                    <a:pt x="1450" y="1108"/>
                    <a:pt x="1341" y="1099"/>
                    <a:pt x="1259" y="1099"/>
                  </a:cubicBezTo>
                  <a:cubicBezTo>
                    <a:pt x="1100" y="1112"/>
                    <a:pt x="943" y="1129"/>
                    <a:pt x="789" y="1129"/>
                  </a:cubicBezTo>
                  <a:cubicBezTo>
                    <a:pt x="539" y="1129"/>
                    <a:pt x="296" y="1085"/>
                    <a:pt x="59" y="917"/>
                  </a:cubicBezTo>
                  <a:cubicBezTo>
                    <a:pt x="53" y="897"/>
                    <a:pt x="41" y="889"/>
                    <a:pt x="31" y="889"/>
                  </a:cubicBezTo>
                  <a:cubicBezTo>
                    <a:pt x="13" y="889"/>
                    <a:pt x="0" y="912"/>
                    <a:pt x="23" y="935"/>
                  </a:cubicBezTo>
                  <a:cubicBezTo>
                    <a:pt x="132" y="1135"/>
                    <a:pt x="296" y="1299"/>
                    <a:pt x="532" y="1335"/>
                  </a:cubicBezTo>
                  <a:cubicBezTo>
                    <a:pt x="652" y="1356"/>
                    <a:pt x="781" y="1363"/>
                    <a:pt x="915" y="1363"/>
                  </a:cubicBezTo>
                  <a:cubicBezTo>
                    <a:pt x="1250" y="1363"/>
                    <a:pt x="1610" y="1317"/>
                    <a:pt x="1896" y="1317"/>
                  </a:cubicBezTo>
                  <a:cubicBezTo>
                    <a:pt x="2168" y="1280"/>
                    <a:pt x="2241" y="1226"/>
                    <a:pt x="2296" y="953"/>
                  </a:cubicBezTo>
                  <a:cubicBezTo>
                    <a:pt x="2314" y="789"/>
                    <a:pt x="2314" y="608"/>
                    <a:pt x="2332" y="444"/>
                  </a:cubicBezTo>
                  <a:cubicBezTo>
                    <a:pt x="2350" y="262"/>
                    <a:pt x="2405" y="226"/>
                    <a:pt x="2350" y="62"/>
                  </a:cubicBezTo>
                  <a:cubicBezTo>
                    <a:pt x="2337" y="21"/>
                    <a:pt x="2323" y="1"/>
                    <a:pt x="229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5" name="Google Shape;155;p1"/>
            <p:cNvSpPr/>
            <p:nvPr/>
          </p:nvSpPr>
          <p:spPr>
            <a:xfrm>
              <a:off x="2291825" y="3184750"/>
              <a:ext cx="223050" cy="171675"/>
            </a:xfrm>
            <a:custGeom>
              <a:rect b="b" l="l" r="r" t="t"/>
              <a:pathLst>
                <a:path extrusionOk="0" h="6867" w="8922">
                  <a:moveTo>
                    <a:pt x="3850" y="0"/>
                  </a:moveTo>
                  <a:cubicBezTo>
                    <a:pt x="3725" y="0"/>
                    <a:pt x="3597" y="12"/>
                    <a:pt x="3467" y="36"/>
                  </a:cubicBezTo>
                  <a:cubicBezTo>
                    <a:pt x="2976" y="127"/>
                    <a:pt x="2522" y="327"/>
                    <a:pt x="2013" y="400"/>
                  </a:cubicBezTo>
                  <a:cubicBezTo>
                    <a:pt x="1731" y="445"/>
                    <a:pt x="1445" y="468"/>
                    <a:pt x="1156" y="468"/>
                  </a:cubicBezTo>
                  <a:cubicBezTo>
                    <a:pt x="867" y="468"/>
                    <a:pt x="577" y="445"/>
                    <a:pt x="286" y="400"/>
                  </a:cubicBezTo>
                  <a:cubicBezTo>
                    <a:pt x="280" y="399"/>
                    <a:pt x="274" y="399"/>
                    <a:pt x="268" y="399"/>
                  </a:cubicBezTo>
                  <a:cubicBezTo>
                    <a:pt x="80" y="399"/>
                    <a:pt x="1" y="673"/>
                    <a:pt x="195" y="691"/>
                  </a:cubicBezTo>
                  <a:cubicBezTo>
                    <a:pt x="483" y="739"/>
                    <a:pt x="771" y="762"/>
                    <a:pt x="1058" y="762"/>
                  </a:cubicBezTo>
                  <a:cubicBezTo>
                    <a:pt x="1316" y="762"/>
                    <a:pt x="1573" y="743"/>
                    <a:pt x="1831" y="709"/>
                  </a:cubicBezTo>
                  <a:cubicBezTo>
                    <a:pt x="2340" y="655"/>
                    <a:pt x="2813" y="491"/>
                    <a:pt x="3322" y="345"/>
                  </a:cubicBezTo>
                  <a:cubicBezTo>
                    <a:pt x="3516" y="292"/>
                    <a:pt x="3703" y="267"/>
                    <a:pt x="3884" y="267"/>
                  </a:cubicBezTo>
                  <a:cubicBezTo>
                    <a:pt x="4801" y="267"/>
                    <a:pt x="5553" y="895"/>
                    <a:pt x="6267" y="1473"/>
                  </a:cubicBezTo>
                  <a:cubicBezTo>
                    <a:pt x="6467" y="1618"/>
                    <a:pt x="6649" y="1782"/>
                    <a:pt x="6867" y="1927"/>
                  </a:cubicBezTo>
                  <a:cubicBezTo>
                    <a:pt x="7049" y="2054"/>
                    <a:pt x="7194" y="2236"/>
                    <a:pt x="7376" y="2382"/>
                  </a:cubicBezTo>
                  <a:cubicBezTo>
                    <a:pt x="7594" y="2527"/>
                    <a:pt x="7867" y="2618"/>
                    <a:pt x="8085" y="2745"/>
                  </a:cubicBezTo>
                  <a:cubicBezTo>
                    <a:pt x="8140" y="2764"/>
                    <a:pt x="8194" y="2782"/>
                    <a:pt x="8249" y="2800"/>
                  </a:cubicBezTo>
                  <a:cubicBezTo>
                    <a:pt x="8340" y="2800"/>
                    <a:pt x="8358" y="2836"/>
                    <a:pt x="8321" y="2891"/>
                  </a:cubicBezTo>
                  <a:cubicBezTo>
                    <a:pt x="8376" y="3054"/>
                    <a:pt x="8321" y="3236"/>
                    <a:pt x="8285" y="3400"/>
                  </a:cubicBezTo>
                  <a:cubicBezTo>
                    <a:pt x="8249" y="3654"/>
                    <a:pt x="8176" y="3891"/>
                    <a:pt x="8140" y="4145"/>
                  </a:cubicBezTo>
                  <a:cubicBezTo>
                    <a:pt x="8085" y="4436"/>
                    <a:pt x="8103" y="4745"/>
                    <a:pt x="8103" y="5036"/>
                  </a:cubicBezTo>
                  <a:cubicBezTo>
                    <a:pt x="8103" y="5327"/>
                    <a:pt x="8085" y="5618"/>
                    <a:pt x="8085" y="5927"/>
                  </a:cubicBezTo>
                  <a:cubicBezTo>
                    <a:pt x="8085" y="6054"/>
                    <a:pt x="8067" y="6200"/>
                    <a:pt x="8067" y="6309"/>
                  </a:cubicBezTo>
                  <a:cubicBezTo>
                    <a:pt x="7540" y="6218"/>
                    <a:pt x="7012" y="6127"/>
                    <a:pt x="6503" y="6054"/>
                  </a:cubicBezTo>
                  <a:cubicBezTo>
                    <a:pt x="5867" y="5963"/>
                    <a:pt x="5249" y="5672"/>
                    <a:pt x="4631" y="5472"/>
                  </a:cubicBezTo>
                  <a:cubicBezTo>
                    <a:pt x="4340" y="5345"/>
                    <a:pt x="4013" y="5291"/>
                    <a:pt x="3722" y="5163"/>
                  </a:cubicBezTo>
                  <a:cubicBezTo>
                    <a:pt x="3440" y="5047"/>
                    <a:pt x="3234" y="4886"/>
                    <a:pt x="2924" y="4886"/>
                  </a:cubicBezTo>
                  <a:cubicBezTo>
                    <a:pt x="2894" y="4886"/>
                    <a:pt x="2863" y="4887"/>
                    <a:pt x="2831" y="4891"/>
                  </a:cubicBezTo>
                  <a:cubicBezTo>
                    <a:pt x="2540" y="4945"/>
                    <a:pt x="2267" y="5054"/>
                    <a:pt x="1995" y="5163"/>
                  </a:cubicBezTo>
                  <a:cubicBezTo>
                    <a:pt x="1704" y="5291"/>
                    <a:pt x="1376" y="5345"/>
                    <a:pt x="1104" y="5527"/>
                  </a:cubicBezTo>
                  <a:cubicBezTo>
                    <a:pt x="1053" y="5577"/>
                    <a:pt x="1065" y="5674"/>
                    <a:pt x="1139" y="5674"/>
                  </a:cubicBezTo>
                  <a:cubicBezTo>
                    <a:pt x="1145" y="5674"/>
                    <a:pt x="1151" y="5674"/>
                    <a:pt x="1158" y="5672"/>
                  </a:cubicBezTo>
                  <a:cubicBezTo>
                    <a:pt x="1449" y="5654"/>
                    <a:pt x="1722" y="5527"/>
                    <a:pt x="2013" y="5527"/>
                  </a:cubicBezTo>
                  <a:cubicBezTo>
                    <a:pt x="2340" y="5527"/>
                    <a:pt x="2631" y="5691"/>
                    <a:pt x="2958" y="5745"/>
                  </a:cubicBezTo>
                  <a:cubicBezTo>
                    <a:pt x="3005" y="5751"/>
                    <a:pt x="3052" y="5753"/>
                    <a:pt x="3098" y="5753"/>
                  </a:cubicBezTo>
                  <a:cubicBezTo>
                    <a:pt x="3259" y="5753"/>
                    <a:pt x="3413" y="5726"/>
                    <a:pt x="3575" y="5726"/>
                  </a:cubicBezTo>
                  <a:cubicBezTo>
                    <a:pt x="3669" y="5726"/>
                    <a:pt x="3766" y="5735"/>
                    <a:pt x="3867" y="5763"/>
                  </a:cubicBezTo>
                  <a:cubicBezTo>
                    <a:pt x="4158" y="5836"/>
                    <a:pt x="4449" y="5945"/>
                    <a:pt x="4740" y="6054"/>
                  </a:cubicBezTo>
                  <a:cubicBezTo>
                    <a:pt x="5285" y="6254"/>
                    <a:pt x="5867" y="6436"/>
                    <a:pt x="6431" y="6600"/>
                  </a:cubicBezTo>
                  <a:cubicBezTo>
                    <a:pt x="6740" y="6691"/>
                    <a:pt x="7012" y="6745"/>
                    <a:pt x="7358" y="6763"/>
                  </a:cubicBezTo>
                  <a:cubicBezTo>
                    <a:pt x="7503" y="6763"/>
                    <a:pt x="7649" y="6781"/>
                    <a:pt x="7794" y="6781"/>
                  </a:cubicBezTo>
                  <a:cubicBezTo>
                    <a:pt x="7851" y="6781"/>
                    <a:pt x="7932" y="6774"/>
                    <a:pt x="8015" y="6774"/>
                  </a:cubicBezTo>
                  <a:cubicBezTo>
                    <a:pt x="8119" y="6774"/>
                    <a:pt x="8224" y="6785"/>
                    <a:pt x="8285" y="6836"/>
                  </a:cubicBezTo>
                  <a:cubicBezTo>
                    <a:pt x="8319" y="6856"/>
                    <a:pt x="8366" y="6867"/>
                    <a:pt x="8415" y="6867"/>
                  </a:cubicBezTo>
                  <a:cubicBezTo>
                    <a:pt x="8497" y="6867"/>
                    <a:pt x="8585" y="6838"/>
                    <a:pt x="8631" y="6781"/>
                  </a:cubicBezTo>
                  <a:cubicBezTo>
                    <a:pt x="8794" y="6600"/>
                    <a:pt x="8794" y="6436"/>
                    <a:pt x="8794" y="6200"/>
                  </a:cubicBezTo>
                  <a:cubicBezTo>
                    <a:pt x="8812" y="5945"/>
                    <a:pt x="8812" y="5709"/>
                    <a:pt x="8830" y="5472"/>
                  </a:cubicBezTo>
                  <a:cubicBezTo>
                    <a:pt x="8867" y="5036"/>
                    <a:pt x="8921" y="4545"/>
                    <a:pt x="8867" y="4054"/>
                  </a:cubicBezTo>
                  <a:cubicBezTo>
                    <a:pt x="8830" y="3836"/>
                    <a:pt x="8794" y="3600"/>
                    <a:pt x="8776" y="3382"/>
                  </a:cubicBezTo>
                  <a:cubicBezTo>
                    <a:pt x="8740" y="3145"/>
                    <a:pt x="8830" y="2909"/>
                    <a:pt x="8812" y="2673"/>
                  </a:cubicBezTo>
                  <a:cubicBezTo>
                    <a:pt x="8776" y="2327"/>
                    <a:pt x="8212" y="2200"/>
                    <a:pt x="7958" y="2036"/>
                  </a:cubicBezTo>
                  <a:cubicBezTo>
                    <a:pt x="7758" y="1927"/>
                    <a:pt x="7576" y="1854"/>
                    <a:pt x="7376" y="1782"/>
                  </a:cubicBezTo>
                  <a:cubicBezTo>
                    <a:pt x="7176" y="1691"/>
                    <a:pt x="6994" y="1564"/>
                    <a:pt x="6812" y="1455"/>
                  </a:cubicBezTo>
                  <a:cubicBezTo>
                    <a:pt x="6449" y="1200"/>
                    <a:pt x="6103" y="945"/>
                    <a:pt x="5740" y="709"/>
                  </a:cubicBezTo>
                  <a:cubicBezTo>
                    <a:pt x="5170" y="355"/>
                    <a:pt x="4547" y="0"/>
                    <a:pt x="385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6" name="Google Shape;156;p1"/>
            <p:cNvSpPr/>
            <p:nvPr/>
          </p:nvSpPr>
          <p:spPr>
            <a:xfrm>
              <a:off x="2492200" y="3240400"/>
              <a:ext cx="18925" cy="63625"/>
            </a:xfrm>
            <a:custGeom>
              <a:rect b="b" l="l" r="r" t="t"/>
              <a:pathLst>
                <a:path extrusionOk="0" h="2545" w="757">
                  <a:moveTo>
                    <a:pt x="76" y="0"/>
                  </a:moveTo>
                  <a:cubicBezTo>
                    <a:pt x="34" y="0"/>
                    <a:pt x="1" y="57"/>
                    <a:pt x="16" y="101"/>
                  </a:cubicBezTo>
                  <a:cubicBezTo>
                    <a:pt x="115" y="257"/>
                    <a:pt x="226" y="369"/>
                    <a:pt x="382" y="411"/>
                  </a:cubicBezTo>
                  <a:lnTo>
                    <a:pt x="382" y="411"/>
                  </a:lnTo>
                  <a:cubicBezTo>
                    <a:pt x="561" y="1048"/>
                    <a:pt x="561" y="1854"/>
                    <a:pt x="561" y="2501"/>
                  </a:cubicBezTo>
                  <a:cubicBezTo>
                    <a:pt x="571" y="2531"/>
                    <a:pt x="592" y="2545"/>
                    <a:pt x="609" y="2545"/>
                  </a:cubicBezTo>
                  <a:cubicBezTo>
                    <a:pt x="623" y="2545"/>
                    <a:pt x="634" y="2536"/>
                    <a:pt x="634" y="2519"/>
                  </a:cubicBezTo>
                  <a:cubicBezTo>
                    <a:pt x="688" y="1774"/>
                    <a:pt x="634" y="992"/>
                    <a:pt x="725" y="247"/>
                  </a:cubicBezTo>
                  <a:cubicBezTo>
                    <a:pt x="756" y="119"/>
                    <a:pt x="635" y="61"/>
                    <a:pt x="518" y="61"/>
                  </a:cubicBezTo>
                  <a:cubicBezTo>
                    <a:pt x="502" y="61"/>
                    <a:pt x="486" y="63"/>
                    <a:pt x="470" y="65"/>
                  </a:cubicBezTo>
                  <a:cubicBezTo>
                    <a:pt x="434" y="77"/>
                    <a:pt x="395" y="83"/>
                    <a:pt x="356" y="83"/>
                  </a:cubicBezTo>
                  <a:cubicBezTo>
                    <a:pt x="276" y="83"/>
                    <a:pt x="191" y="59"/>
                    <a:pt x="106" y="10"/>
                  </a:cubicBezTo>
                  <a:cubicBezTo>
                    <a:pt x="96" y="3"/>
                    <a:pt x="86" y="0"/>
                    <a:pt x="7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7" name="Google Shape;157;p1"/>
            <p:cNvSpPr/>
            <p:nvPr/>
          </p:nvSpPr>
          <p:spPr>
            <a:xfrm>
              <a:off x="2357575" y="3183825"/>
              <a:ext cx="141850" cy="60675"/>
            </a:xfrm>
            <a:custGeom>
              <a:rect b="b" l="l" r="r" t="t"/>
              <a:pathLst>
                <a:path extrusionOk="0" h="2427" w="5674">
                  <a:moveTo>
                    <a:pt x="1223" y="1"/>
                  </a:moveTo>
                  <a:cubicBezTo>
                    <a:pt x="810" y="1"/>
                    <a:pt x="396" y="110"/>
                    <a:pt x="7" y="361"/>
                  </a:cubicBezTo>
                  <a:lnTo>
                    <a:pt x="7" y="361"/>
                  </a:lnTo>
                  <a:cubicBezTo>
                    <a:pt x="4" y="358"/>
                    <a:pt x="2" y="356"/>
                    <a:pt x="2" y="356"/>
                  </a:cubicBezTo>
                  <a:cubicBezTo>
                    <a:pt x="1" y="356"/>
                    <a:pt x="1" y="358"/>
                    <a:pt x="1" y="364"/>
                  </a:cubicBezTo>
                  <a:cubicBezTo>
                    <a:pt x="3" y="363"/>
                    <a:pt x="5" y="362"/>
                    <a:pt x="7" y="361"/>
                  </a:cubicBezTo>
                  <a:lnTo>
                    <a:pt x="7" y="361"/>
                  </a:lnTo>
                  <a:cubicBezTo>
                    <a:pt x="9" y="362"/>
                    <a:pt x="13" y="364"/>
                    <a:pt x="19" y="364"/>
                  </a:cubicBezTo>
                  <a:cubicBezTo>
                    <a:pt x="133" y="383"/>
                    <a:pt x="247" y="390"/>
                    <a:pt x="361" y="390"/>
                  </a:cubicBezTo>
                  <a:cubicBezTo>
                    <a:pt x="697" y="390"/>
                    <a:pt x="1034" y="329"/>
                    <a:pt x="1370" y="329"/>
                  </a:cubicBezTo>
                  <a:cubicBezTo>
                    <a:pt x="1465" y="329"/>
                    <a:pt x="1560" y="333"/>
                    <a:pt x="1655" y="346"/>
                  </a:cubicBezTo>
                  <a:cubicBezTo>
                    <a:pt x="2255" y="401"/>
                    <a:pt x="2746" y="673"/>
                    <a:pt x="3201" y="1001"/>
                  </a:cubicBezTo>
                  <a:cubicBezTo>
                    <a:pt x="3857" y="1484"/>
                    <a:pt x="4562" y="2427"/>
                    <a:pt x="5426" y="2427"/>
                  </a:cubicBezTo>
                  <a:cubicBezTo>
                    <a:pt x="5472" y="2427"/>
                    <a:pt x="5518" y="2424"/>
                    <a:pt x="5564" y="2419"/>
                  </a:cubicBezTo>
                  <a:cubicBezTo>
                    <a:pt x="5637" y="2419"/>
                    <a:pt x="5673" y="2328"/>
                    <a:pt x="5619" y="2273"/>
                  </a:cubicBezTo>
                  <a:cubicBezTo>
                    <a:pt x="5164" y="1982"/>
                    <a:pt x="4637" y="1801"/>
                    <a:pt x="4164" y="1510"/>
                  </a:cubicBezTo>
                  <a:cubicBezTo>
                    <a:pt x="3710" y="1219"/>
                    <a:pt x="3310" y="855"/>
                    <a:pt x="2855" y="546"/>
                  </a:cubicBezTo>
                  <a:cubicBezTo>
                    <a:pt x="2361" y="210"/>
                    <a:pt x="1793" y="1"/>
                    <a:pt x="122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8" name="Google Shape;158;p1"/>
            <p:cNvSpPr/>
            <p:nvPr/>
          </p:nvSpPr>
          <p:spPr>
            <a:xfrm>
              <a:off x="2002600" y="3158075"/>
              <a:ext cx="365200" cy="173200"/>
            </a:xfrm>
            <a:custGeom>
              <a:rect b="b" l="l" r="r" t="t"/>
              <a:pathLst>
                <a:path extrusionOk="0" h="6928" w="14608">
                  <a:moveTo>
                    <a:pt x="5368" y="6095"/>
                  </a:moveTo>
                  <a:cubicBezTo>
                    <a:pt x="5385" y="6101"/>
                    <a:pt x="5403" y="6107"/>
                    <a:pt x="5400" y="6107"/>
                  </a:cubicBezTo>
                  <a:cubicBezTo>
                    <a:pt x="5398" y="6107"/>
                    <a:pt x="5393" y="6106"/>
                    <a:pt x="5382" y="6103"/>
                  </a:cubicBezTo>
                  <a:cubicBezTo>
                    <a:pt x="5378" y="6101"/>
                    <a:pt x="5373" y="6098"/>
                    <a:pt x="5368" y="6095"/>
                  </a:cubicBezTo>
                  <a:close/>
                  <a:moveTo>
                    <a:pt x="818" y="0"/>
                  </a:moveTo>
                  <a:cubicBezTo>
                    <a:pt x="769" y="0"/>
                    <a:pt x="720" y="4"/>
                    <a:pt x="674" y="13"/>
                  </a:cubicBezTo>
                  <a:cubicBezTo>
                    <a:pt x="274" y="85"/>
                    <a:pt x="1" y="503"/>
                    <a:pt x="92" y="922"/>
                  </a:cubicBezTo>
                  <a:cubicBezTo>
                    <a:pt x="219" y="1576"/>
                    <a:pt x="1037" y="2231"/>
                    <a:pt x="1492" y="2721"/>
                  </a:cubicBezTo>
                  <a:cubicBezTo>
                    <a:pt x="2255" y="3467"/>
                    <a:pt x="3037" y="4194"/>
                    <a:pt x="3819" y="4921"/>
                  </a:cubicBezTo>
                  <a:cubicBezTo>
                    <a:pt x="4110" y="5194"/>
                    <a:pt x="4419" y="5485"/>
                    <a:pt x="4728" y="5758"/>
                  </a:cubicBezTo>
                  <a:cubicBezTo>
                    <a:pt x="4873" y="5903"/>
                    <a:pt x="5037" y="6121"/>
                    <a:pt x="5201" y="6212"/>
                  </a:cubicBezTo>
                  <a:cubicBezTo>
                    <a:pt x="5564" y="6449"/>
                    <a:pt x="6128" y="6358"/>
                    <a:pt x="6510" y="6467"/>
                  </a:cubicBezTo>
                  <a:cubicBezTo>
                    <a:pt x="7491" y="6721"/>
                    <a:pt x="8509" y="6776"/>
                    <a:pt x="9528" y="6867"/>
                  </a:cubicBezTo>
                  <a:cubicBezTo>
                    <a:pt x="9970" y="6905"/>
                    <a:pt x="10414" y="6927"/>
                    <a:pt x="10857" y="6927"/>
                  </a:cubicBezTo>
                  <a:cubicBezTo>
                    <a:pt x="12087" y="6927"/>
                    <a:pt x="13309" y="6758"/>
                    <a:pt x="14473" y="6303"/>
                  </a:cubicBezTo>
                  <a:cubicBezTo>
                    <a:pt x="14607" y="6269"/>
                    <a:pt x="14571" y="6174"/>
                    <a:pt x="14493" y="6174"/>
                  </a:cubicBezTo>
                  <a:cubicBezTo>
                    <a:pt x="14486" y="6174"/>
                    <a:pt x="14480" y="6174"/>
                    <a:pt x="14473" y="6176"/>
                  </a:cubicBezTo>
                  <a:cubicBezTo>
                    <a:pt x="13590" y="6452"/>
                    <a:pt x="12645" y="6536"/>
                    <a:pt x="11704" y="6536"/>
                  </a:cubicBezTo>
                  <a:cubicBezTo>
                    <a:pt x="11036" y="6536"/>
                    <a:pt x="10369" y="6494"/>
                    <a:pt x="9727" y="6449"/>
                  </a:cubicBezTo>
                  <a:cubicBezTo>
                    <a:pt x="8982" y="6394"/>
                    <a:pt x="8219" y="6285"/>
                    <a:pt x="7473" y="6212"/>
                  </a:cubicBezTo>
                  <a:cubicBezTo>
                    <a:pt x="7297" y="6198"/>
                    <a:pt x="7114" y="6195"/>
                    <a:pt x="6929" y="6195"/>
                  </a:cubicBezTo>
                  <a:cubicBezTo>
                    <a:pt x="6790" y="6195"/>
                    <a:pt x="6650" y="6197"/>
                    <a:pt x="6509" y="6197"/>
                  </a:cubicBezTo>
                  <a:cubicBezTo>
                    <a:pt x="6120" y="6197"/>
                    <a:pt x="5729" y="6183"/>
                    <a:pt x="5364" y="6085"/>
                  </a:cubicBezTo>
                  <a:cubicBezTo>
                    <a:pt x="5359" y="6084"/>
                    <a:pt x="5355" y="6083"/>
                    <a:pt x="5352" y="6083"/>
                  </a:cubicBezTo>
                  <a:lnTo>
                    <a:pt x="5352" y="6083"/>
                  </a:lnTo>
                  <a:cubicBezTo>
                    <a:pt x="5313" y="6053"/>
                    <a:pt x="5260" y="6004"/>
                    <a:pt x="5219" y="5976"/>
                  </a:cubicBezTo>
                  <a:cubicBezTo>
                    <a:pt x="5019" y="5758"/>
                    <a:pt x="4801" y="5576"/>
                    <a:pt x="4564" y="5376"/>
                  </a:cubicBezTo>
                  <a:cubicBezTo>
                    <a:pt x="3219" y="4158"/>
                    <a:pt x="1837" y="2849"/>
                    <a:pt x="746" y="1394"/>
                  </a:cubicBezTo>
                  <a:cubicBezTo>
                    <a:pt x="655" y="1285"/>
                    <a:pt x="546" y="1176"/>
                    <a:pt x="492" y="1031"/>
                  </a:cubicBezTo>
                  <a:cubicBezTo>
                    <a:pt x="351" y="662"/>
                    <a:pt x="720" y="412"/>
                    <a:pt x="1073" y="412"/>
                  </a:cubicBezTo>
                  <a:cubicBezTo>
                    <a:pt x="1085" y="412"/>
                    <a:pt x="1098" y="412"/>
                    <a:pt x="1110" y="413"/>
                  </a:cubicBezTo>
                  <a:cubicBezTo>
                    <a:pt x="1201" y="413"/>
                    <a:pt x="1474" y="558"/>
                    <a:pt x="1528" y="576"/>
                  </a:cubicBezTo>
                  <a:cubicBezTo>
                    <a:pt x="2219" y="903"/>
                    <a:pt x="2982" y="1376"/>
                    <a:pt x="3437" y="2031"/>
                  </a:cubicBezTo>
                  <a:cubicBezTo>
                    <a:pt x="3655" y="2376"/>
                    <a:pt x="3655" y="2831"/>
                    <a:pt x="4019" y="2994"/>
                  </a:cubicBezTo>
                  <a:cubicBezTo>
                    <a:pt x="4401" y="3158"/>
                    <a:pt x="4819" y="3267"/>
                    <a:pt x="5201" y="3431"/>
                  </a:cubicBezTo>
                  <a:cubicBezTo>
                    <a:pt x="5764" y="3667"/>
                    <a:pt x="6291" y="3994"/>
                    <a:pt x="6891" y="4194"/>
                  </a:cubicBezTo>
                  <a:cubicBezTo>
                    <a:pt x="7352" y="4348"/>
                    <a:pt x="7803" y="4383"/>
                    <a:pt x="8283" y="4383"/>
                  </a:cubicBezTo>
                  <a:cubicBezTo>
                    <a:pt x="8428" y="4383"/>
                    <a:pt x="8576" y="4380"/>
                    <a:pt x="8728" y="4376"/>
                  </a:cubicBezTo>
                  <a:cubicBezTo>
                    <a:pt x="8792" y="4374"/>
                    <a:pt x="8857" y="4373"/>
                    <a:pt x="8923" y="4373"/>
                  </a:cubicBezTo>
                  <a:cubicBezTo>
                    <a:pt x="9307" y="4373"/>
                    <a:pt x="9714" y="4399"/>
                    <a:pt x="10109" y="4399"/>
                  </a:cubicBezTo>
                  <a:cubicBezTo>
                    <a:pt x="10353" y="4399"/>
                    <a:pt x="10592" y="4389"/>
                    <a:pt x="10818" y="4358"/>
                  </a:cubicBezTo>
                  <a:cubicBezTo>
                    <a:pt x="11455" y="4267"/>
                    <a:pt x="11927" y="3867"/>
                    <a:pt x="12400" y="3449"/>
                  </a:cubicBezTo>
                  <a:cubicBezTo>
                    <a:pt x="12516" y="3332"/>
                    <a:pt x="12400" y="3181"/>
                    <a:pt x="12274" y="3181"/>
                  </a:cubicBezTo>
                  <a:cubicBezTo>
                    <a:pt x="12243" y="3181"/>
                    <a:pt x="12211" y="3191"/>
                    <a:pt x="12182" y="3212"/>
                  </a:cubicBezTo>
                  <a:cubicBezTo>
                    <a:pt x="11595" y="3730"/>
                    <a:pt x="11074" y="4051"/>
                    <a:pt x="10322" y="4051"/>
                  </a:cubicBezTo>
                  <a:cubicBezTo>
                    <a:pt x="10282" y="4051"/>
                    <a:pt x="10242" y="4051"/>
                    <a:pt x="10200" y="4049"/>
                  </a:cubicBezTo>
                  <a:cubicBezTo>
                    <a:pt x="10114" y="4047"/>
                    <a:pt x="10026" y="4046"/>
                    <a:pt x="9939" y="4046"/>
                  </a:cubicBezTo>
                  <a:cubicBezTo>
                    <a:pt x="9487" y="4046"/>
                    <a:pt x="9024" y="4069"/>
                    <a:pt x="8567" y="4069"/>
                  </a:cubicBezTo>
                  <a:cubicBezTo>
                    <a:pt x="8352" y="4069"/>
                    <a:pt x="8138" y="4064"/>
                    <a:pt x="7928" y="4049"/>
                  </a:cubicBezTo>
                  <a:cubicBezTo>
                    <a:pt x="7291" y="4012"/>
                    <a:pt x="6728" y="3721"/>
                    <a:pt x="6128" y="3449"/>
                  </a:cubicBezTo>
                  <a:cubicBezTo>
                    <a:pt x="5637" y="3194"/>
                    <a:pt x="5091" y="3012"/>
                    <a:pt x="4564" y="2831"/>
                  </a:cubicBezTo>
                  <a:cubicBezTo>
                    <a:pt x="4364" y="2758"/>
                    <a:pt x="4201" y="2740"/>
                    <a:pt x="4073" y="2540"/>
                  </a:cubicBezTo>
                  <a:cubicBezTo>
                    <a:pt x="3928" y="2303"/>
                    <a:pt x="3837" y="2085"/>
                    <a:pt x="3673" y="1867"/>
                  </a:cubicBezTo>
                  <a:cubicBezTo>
                    <a:pt x="3273" y="1358"/>
                    <a:pt x="2801" y="940"/>
                    <a:pt x="2219" y="594"/>
                  </a:cubicBezTo>
                  <a:cubicBezTo>
                    <a:pt x="1872" y="380"/>
                    <a:pt x="1301" y="0"/>
                    <a:pt x="81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9" name="Google Shape;159;p1"/>
            <p:cNvSpPr/>
            <p:nvPr/>
          </p:nvSpPr>
          <p:spPr>
            <a:xfrm>
              <a:off x="2146225" y="3183425"/>
              <a:ext cx="221675" cy="65950"/>
            </a:xfrm>
            <a:custGeom>
              <a:rect b="b" l="l" r="r" t="t"/>
              <a:pathLst>
                <a:path extrusionOk="0" h="2638" w="8867">
                  <a:moveTo>
                    <a:pt x="2917" y="1"/>
                  </a:moveTo>
                  <a:cubicBezTo>
                    <a:pt x="2370" y="1"/>
                    <a:pt x="1821" y="43"/>
                    <a:pt x="1292" y="162"/>
                  </a:cubicBezTo>
                  <a:cubicBezTo>
                    <a:pt x="965" y="253"/>
                    <a:pt x="92" y="362"/>
                    <a:pt x="55" y="835"/>
                  </a:cubicBezTo>
                  <a:cubicBezTo>
                    <a:pt x="1" y="1326"/>
                    <a:pt x="565" y="1835"/>
                    <a:pt x="928" y="2017"/>
                  </a:cubicBezTo>
                  <a:cubicBezTo>
                    <a:pt x="1546" y="2344"/>
                    <a:pt x="2419" y="2271"/>
                    <a:pt x="3092" y="2380"/>
                  </a:cubicBezTo>
                  <a:cubicBezTo>
                    <a:pt x="3692" y="2471"/>
                    <a:pt x="4292" y="2617"/>
                    <a:pt x="4910" y="2635"/>
                  </a:cubicBezTo>
                  <a:cubicBezTo>
                    <a:pt x="4960" y="2636"/>
                    <a:pt x="5010" y="2637"/>
                    <a:pt x="5060" y="2637"/>
                  </a:cubicBezTo>
                  <a:cubicBezTo>
                    <a:pt x="5576" y="2637"/>
                    <a:pt x="6105" y="2557"/>
                    <a:pt x="6619" y="2507"/>
                  </a:cubicBezTo>
                  <a:cubicBezTo>
                    <a:pt x="6811" y="2475"/>
                    <a:pt x="6749" y="2161"/>
                    <a:pt x="6558" y="2161"/>
                  </a:cubicBezTo>
                  <a:cubicBezTo>
                    <a:pt x="6532" y="2161"/>
                    <a:pt x="6504" y="2167"/>
                    <a:pt x="6473" y="2180"/>
                  </a:cubicBezTo>
                  <a:cubicBezTo>
                    <a:pt x="6062" y="2382"/>
                    <a:pt x="5614" y="2454"/>
                    <a:pt x="5157" y="2454"/>
                  </a:cubicBezTo>
                  <a:cubicBezTo>
                    <a:pt x="4543" y="2454"/>
                    <a:pt x="3912" y="2323"/>
                    <a:pt x="3328" y="2198"/>
                  </a:cubicBezTo>
                  <a:cubicBezTo>
                    <a:pt x="2710" y="2089"/>
                    <a:pt x="2074" y="1962"/>
                    <a:pt x="1455" y="1798"/>
                  </a:cubicBezTo>
                  <a:cubicBezTo>
                    <a:pt x="1110" y="1707"/>
                    <a:pt x="728" y="1471"/>
                    <a:pt x="546" y="1144"/>
                  </a:cubicBezTo>
                  <a:cubicBezTo>
                    <a:pt x="292" y="653"/>
                    <a:pt x="801" y="562"/>
                    <a:pt x="1164" y="453"/>
                  </a:cubicBezTo>
                  <a:cubicBezTo>
                    <a:pt x="1570" y="340"/>
                    <a:pt x="1987" y="297"/>
                    <a:pt x="2407" y="297"/>
                  </a:cubicBezTo>
                  <a:cubicBezTo>
                    <a:pt x="3343" y="297"/>
                    <a:pt x="4298" y="509"/>
                    <a:pt x="5201" y="635"/>
                  </a:cubicBezTo>
                  <a:cubicBezTo>
                    <a:pt x="5732" y="706"/>
                    <a:pt x="6263" y="764"/>
                    <a:pt x="6788" y="764"/>
                  </a:cubicBezTo>
                  <a:cubicBezTo>
                    <a:pt x="7467" y="764"/>
                    <a:pt x="8136" y="667"/>
                    <a:pt x="8782" y="380"/>
                  </a:cubicBezTo>
                  <a:cubicBezTo>
                    <a:pt x="8866" y="380"/>
                    <a:pt x="8826" y="287"/>
                    <a:pt x="8748" y="287"/>
                  </a:cubicBezTo>
                  <a:cubicBezTo>
                    <a:pt x="8741" y="287"/>
                    <a:pt x="8735" y="288"/>
                    <a:pt x="8728" y="289"/>
                  </a:cubicBezTo>
                  <a:cubicBezTo>
                    <a:pt x="8296" y="379"/>
                    <a:pt x="7868" y="413"/>
                    <a:pt x="7443" y="413"/>
                  </a:cubicBezTo>
                  <a:cubicBezTo>
                    <a:pt x="6132" y="413"/>
                    <a:pt x="4846" y="85"/>
                    <a:pt x="3528" y="17"/>
                  </a:cubicBezTo>
                  <a:cubicBezTo>
                    <a:pt x="3325" y="7"/>
                    <a:pt x="3121" y="1"/>
                    <a:pt x="291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
          <p:cNvSpPr/>
          <p:nvPr/>
        </p:nvSpPr>
        <p:spPr>
          <a:xfrm>
            <a:off x="7297200" y="25"/>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5" name="Google Shape;165;p2"/>
          <p:cNvSpPr txBox="1"/>
          <p:nvPr>
            <p:ph idx="1" type="subTitle"/>
          </p:nvPr>
        </p:nvSpPr>
        <p:spPr>
          <a:xfrm>
            <a:off x="501575" y="1224510"/>
            <a:ext cx="5034900" cy="3379640"/>
          </a:xfrm>
          <a:prstGeom prst="rect">
            <a:avLst/>
          </a:prstGeom>
          <a:noFill/>
          <a:ln>
            <a:noFill/>
          </a:ln>
        </p:spPr>
        <p:txBody>
          <a:bodyPr anchorCtr="0" anchor="t" bIns="91425" lIns="91425" spcFirstLastPara="1" rIns="91425" wrap="square" tIns="91425">
            <a:noAutofit/>
          </a:bodyPr>
          <a:lstStyle/>
          <a:p>
            <a:pPr indent="0" lvl="0" marL="0" rtl="0" algn="just">
              <a:lnSpc>
                <a:spcPct val="100000"/>
              </a:lnSpc>
              <a:spcBef>
                <a:spcPts val="0"/>
              </a:spcBef>
              <a:spcAft>
                <a:spcPts val="0"/>
              </a:spcAft>
              <a:buSzPts val="1200"/>
              <a:buNone/>
            </a:pPr>
            <a:r>
              <a:rPr lang="en" sz="1600">
                <a:solidFill>
                  <a:srgbClr val="000000"/>
                </a:solidFill>
                <a:latin typeface="Arial"/>
                <a:ea typeface="Arial"/>
                <a:cs typeface="Arial"/>
                <a:sym typeface="Arial"/>
              </a:rPr>
              <a:t>Course Description</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1600">
                <a:solidFill>
                  <a:srgbClr val="000000"/>
                </a:solidFill>
                <a:latin typeface="Arial"/>
                <a:ea typeface="Arial"/>
                <a:cs typeface="Arial"/>
                <a:sym typeface="Arial"/>
              </a:rPr>
              <a:t>Course Goals and Objectives</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1600">
                <a:solidFill>
                  <a:srgbClr val="000000"/>
                </a:solidFill>
                <a:latin typeface="Arial"/>
                <a:ea typeface="Arial"/>
                <a:cs typeface="Arial"/>
                <a:sym typeface="Arial"/>
              </a:rPr>
              <a:t>Requirements for the Course</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1600">
                <a:solidFill>
                  <a:srgbClr val="000000"/>
                </a:solidFill>
                <a:latin typeface="Arial"/>
                <a:ea typeface="Arial"/>
                <a:cs typeface="Arial"/>
                <a:sym typeface="Arial"/>
              </a:rPr>
              <a:t>Criteria for Evaluating Feasibility Studies</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1600">
                <a:solidFill>
                  <a:srgbClr val="000000"/>
                </a:solidFill>
                <a:latin typeface="Arial"/>
                <a:ea typeface="Arial"/>
                <a:cs typeface="Arial"/>
                <a:sym typeface="Arial"/>
              </a:rPr>
              <a:t>Research Consultant</a:t>
            </a:r>
            <a:endParaRPr/>
          </a:p>
          <a:p>
            <a:pPr indent="0" lvl="0" marL="0" rtl="0" algn="just">
              <a:lnSpc>
                <a:spcPct val="100000"/>
              </a:lnSpc>
              <a:spcBef>
                <a:spcPts val="0"/>
              </a:spcBef>
              <a:spcAft>
                <a:spcPts val="0"/>
              </a:spcAft>
              <a:buSzPts val="1200"/>
              <a:buNone/>
            </a:pPr>
            <a:r>
              <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1600">
                <a:solidFill>
                  <a:srgbClr val="000000"/>
                </a:solidFill>
                <a:latin typeface="Arial"/>
                <a:ea typeface="Arial"/>
                <a:cs typeface="Arial"/>
                <a:sym typeface="Arial"/>
              </a:rPr>
              <a:t>Composition of the Defense Panel</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t/>
            </a:r>
            <a:endParaRPr sz="1600">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sz="1600">
                <a:solidFill>
                  <a:srgbClr val="000000"/>
                </a:solidFill>
                <a:latin typeface="Arial"/>
                <a:ea typeface="Arial"/>
                <a:cs typeface="Arial"/>
                <a:sym typeface="Arial"/>
              </a:rPr>
              <a:t>General Format/Guidelines in Writing Feasibility Studies</a:t>
            </a:r>
            <a:endParaRPr sz="16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1200"/>
              <a:buNone/>
            </a:pPr>
            <a:r>
              <a:t/>
            </a:r>
            <a:endParaRPr sz="14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1200"/>
              <a:buNone/>
            </a:pPr>
            <a:r>
              <a:t/>
            </a:r>
            <a:endParaRPr sz="14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1200"/>
              <a:buNone/>
            </a:pPr>
            <a:r>
              <a:rPr i="1" lang="en" sz="1400">
                <a:solidFill>
                  <a:srgbClr val="000000"/>
                </a:solidFill>
                <a:latin typeface="Arial"/>
                <a:ea typeface="Arial"/>
                <a:cs typeface="Arial"/>
                <a:sym typeface="Arial"/>
              </a:rPr>
              <a:t> </a:t>
            </a:r>
            <a:endParaRPr i="1"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sz="1400"/>
          </a:p>
        </p:txBody>
      </p:sp>
      <p:sp>
        <p:nvSpPr>
          <p:cNvPr id="166" name="Google Shape;166;p2"/>
          <p:cNvSpPr txBox="1"/>
          <p:nvPr>
            <p:ph type="title"/>
          </p:nvPr>
        </p:nvSpPr>
        <p:spPr>
          <a:xfrm>
            <a:off x="811975" y="192900"/>
            <a:ext cx="4186800" cy="9816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SzPts val="3500"/>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SzPts val="3500"/>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SzPts val="3500"/>
              <a:buNone/>
            </a:pPr>
            <a:r>
              <a:t/>
            </a:r>
            <a:endParaRPr sz="1100">
              <a:solidFill>
                <a:srgbClr val="000000"/>
              </a:solidFill>
              <a:latin typeface="Arial"/>
              <a:ea typeface="Arial"/>
              <a:cs typeface="Arial"/>
              <a:sym typeface="Arial"/>
            </a:endParaRPr>
          </a:p>
          <a:p>
            <a:pPr indent="0" lvl="0" marL="457200" rtl="0" algn="l">
              <a:lnSpc>
                <a:spcPct val="115000"/>
              </a:lnSpc>
              <a:spcBef>
                <a:spcPts val="1200"/>
              </a:spcBef>
              <a:spcAft>
                <a:spcPts val="1200"/>
              </a:spcAft>
              <a:buSzPts val="3500"/>
              <a:buNone/>
            </a:pPr>
            <a:r>
              <a:rPr lang="en" sz="2800">
                <a:solidFill>
                  <a:srgbClr val="000000"/>
                </a:solidFill>
                <a:latin typeface="Arial"/>
                <a:ea typeface="Arial"/>
                <a:cs typeface="Arial"/>
                <a:sym typeface="Arial"/>
              </a:rPr>
              <a:t>TOPICS</a:t>
            </a:r>
            <a:endParaRPr sz="2800"/>
          </a:p>
        </p:txBody>
      </p:sp>
      <p:cxnSp>
        <p:nvCxnSpPr>
          <p:cNvPr id="167" name="Google Shape;167;p2"/>
          <p:cNvCxnSpPr/>
          <p:nvPr/>
        </p:nvCxnSpPr>
        <p:spPr>
          <a:xfrm flipH="1" rot="10800000">
            <a:off x="46925" y="1290325"/>
            <a:ext cx="5244900" cy="10500"/>
          </a:xfrm>
          <a:prstGeom prst="straightConnector1">
            <a:avLst/>
          </a:prstGeom>
          <a:noFill/>
          <a:ln cap="flat" cmpd="sng" w="19050">
            <a:solidFill>
              <a:schemeClr val="dk1"/>
            </a:solidFill>
            <a:prstDash val="solid"/>
            <a:round/>
            <a:headEnd len="sm" w="sm" type="none"/>
            <a:tailEnd len="sm" w="sm" type="none"/>
          </a:ln>
        </p:spPr>
      </p:cxnSp>
      <p:pic>
        <p:nvPicPr>
          <p:cNvPr id="168" name="Google Shape;168;p2"/>
          <p:cNvPicPr preferRelativeResize="0"/>
          <p:nvPr>
            <p:ph idx="2" type="pic"/>
          </p:nvPr>
        </p:nvPicPr>
        <p:blipFill rotWithShape="1">
          <a:blip r:embed="rId3">
            <a:alphaModFix/>
          </a:blip>
          <a:srcRect b="0" l="4586" r="4585" t="0"/>
          <a:stretch/>
        </p:blipFill>
        <p:spPr>
          <a:xfrm>
            <a:off x="5669300" y="503075"/>
            <a:ext cx="2979000" cy="4101000"/>
          </a:xfrm>
          <a:prstGeom prst="round2DiagRect">
            <a:avLst>
              <a:gd fmla="val 16667" name="adj1"/>
              <a:gd fmla="val 0" name="adj2"/>
            </a:avLst>
          </a:prstGeom>
          <a:noFill/>
          <a:ln>
            <a:noFill/>
          </a:ln>
        </p:spPr>
      </p:pic>
      <p:grpSp>
        <p:nvGrpSpPr>
          <p:cNvPr id="169" name="Google Shape;169;p2"/>
          <p:cNvGrpSpPr/>
          <p:nvPr/>
        </p:nvGrpSpPr>
        <p:grpSpPr>
          <a:xfrm>
            <a:off x="-202269" y="4228657"/>
            <a:ext cx="1112058" cy="981451"/>
            <a:chOff x="4488800" y="2292575"/>
            <a:chExt cx="373575" cy="329700"/>
          </a:xfrm>
        </p:grpSpPr>
        <p:sp>
          <p:nvSpPr>
            <p:cNvPr id="170" name="Google Shape;170;p2"/>
            <p:cNvSpPr/>
            <p:nvPr/>
          </p:nvSpPr>
          <p:spPr>
            <a:xfrm>
              <a:off x="4513800" y="2539050"/>
              <a:ext cx="11650" cy="23575"/>
            </a:xfrm>
            <a:custGeom>
              <a:rect b="b" l="l" r="r" t="t"/>
              <a:pathLst>
                <a:path extrusionOk="0" h="943" w="466">
                  <a:moveTo>
                    <a:pt x="205" y="1"/>
                  </a:moveTo>
                  <a:cubicBezTo>
                    <a:pt x="176" y="1"/>
                    <a:pt x="143" y="19"/>
                    <a:pt x="110" y="30"/>
                  </a:cubicBezTo>
                  <a:cubicBezTo>
                    <a:pt x="1" y="121"/>
                    <a:pt x="37" y="230"/>
                    <a:pt x="37" y="375"/>
                  </a:cubicBezTo>
                  <a:cubicBezTo>
                    <a:pt x="73" y="502"/>
                    <a:pt x="73" y="648"/>
                    <a:pt x="92" y="775"/>
                  </a:cubicBezTo>
                  <a:cubicBezTo>
                    <a:pt x="100" y="891"/>
                    <a:pt x="179" y="943"/>
                    <a:pt x="262" y="943"/>
                  </a:cubicBezTo>
                  <a:cubicBezTo>
                    <a:pt x="361" y="943"/>
                    <a:pt x="465" y="868"/>
                    <a:pt x="455" y="739"/>
                  </a:cubicBezTo>
                  <a:lnTo>
                    <a:pt x="382" y="321"/>
                  </a:lnTo>
                  <a:cubicBezTo>
                    <a:pt x="364" y="212"/>
                    <a:pt x="364" y="66"/>
                    <a:pt x="255" y="30"/>
                  </a:cubicBezTo>
                  <a:cubicBezTo>
                    <a:pt x="241" y="8"/>
                    <a:pt x="224" y="1"/>
                    <a:pt x="20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1" name="Google Shape;171;p2"/>
            <p:cNvSpPr/>
            <p:nvPr/>
          </p:nvSpPr>
          <p:spPr>
            <a:xfrm>
              <a:off x="4630625" y="2362575"/>
              <a:ext cx="10475" cy="23025"/>
            </a:xfrm>
            <a:custGeom>
              <a:rect b="b" l="l" r="r" t="t"/>
              <a:pathLst>
                <a:path extrusionOk="0" h="921" w="419">
                  <a:moveTo>
                    <a:pt x="185" y="0"/>
                  </a:moveTo>
                  <a:cubicBezTo>
                    <a:pt x="159" y="0"/>
                    <a:pt x="136" y="10"/>
                    <a:pt x="127" y="35"/>
                  </a:cubicBezTo>
                  <a:cubicBezTo>
                    <a:pt x="0" y="253"/>
                    <a:pt x="36" y="526"/>
                    <a:pt x="55" y="744"/>
                  </a:cubicBezTo>
                  <a:cubicBezTo>
                    <a:pt x="64" y="862"/>
                    <a:pt x="155" y="921"/>
                    <a:pt x="243" y="921"/>
                  </a:cubicBezTo>
                  <a:cubicBezTo>
                    <a:pt x="332" y="921"/>
                    <a:pt x="418" y="862"/>
                    <a:pt x="418" y="744"/>
                  </a:cubicBezTo>
                  <a:cubicBezTo>
                    <a:pt x="418" y="526"/>
                    <a:pt x="400" y="253"/>
                    <a:pt x="273" y="35"/>
                  </a:cubicBezTo>
                  <a:cubicBezTo>
                    <a:pt x="253" y="15"/>
                    <a:pt x="216" y="0"/>
                    <a:pt x="18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2" name="Google Shape;172;p2"/>
            <p:cNvSpPr/>
            <p:nvPr/>
          </p:nvSpPr>
          <p:spPr>
            <a:xfrm>
              <a:off x="4488800" y="2370475"/>
              <a:ext cx="170475" cy="195825"/>
            </a:xfrm>
            <a:custGeom>
              <a:rect b="b" l="l" r="r" t="t"/>
              <a:pathLst>
                <a:path extrusionOk="0" h="7833" w="6819">
                  <a:moveTo>
                    <a:pt x="6682" y="0"/>
                  </a:moveTo>
                  <a:cubicBezTo>
                    <a:pt x="6614" y="0"/>
                    <a:pt x="6546" y="46"/>
                    <a:pt x="6546" y="137"/>
                  </a:cubicBezTo>
                  <a:cubicBezTo>
                    <a:pt x="6546" y="282"/>
                    <a:pt x="6530" y="436"/>
                    <a:pt x="6519" y="587"/>
                  </a:cubicBezTo>
                  <a:lnTo>
                    <a:pt x="6519" y="587"/>
                  </a:lnTo>
                  <a:cubicBezTo>
                    <a:pt x="6328" y="486"/>
                    <a:pt x="6132" y="393"/>
                    <a:pt x="5946" y="300"/>
                  </a:cubicBezTo>
                  <a:cubicBezTo>
                    <a:pt x="5917" y="279"/>
                    <a:pt x="5886" y="269"/>
                    <a:pt x="5856" y="269"/>
                  </a:cubicBezTo>
                  <a:cubicBezTo>
                    <a:pt x="5810" y="269"/>
                    <a:pt x="5768" y="293"/>
                    <a:pt x="5746" y="337"/>
                  </a:cubicBezTo>
                  <a:cubicBezTo>
                    <a:pt x="4330" y="2774"/>
                    <a:pt x="2720" y="5105"/>
                    <a:pt x="1264" y="7522"/>
                  </a:cubicBezTo>
                  <a:lnTo>
                    <a:pt x="1264" y="7522"/>
                  </a:lnTo>
                  <a:cubicBezTo>
                    <a:pt x="1012" y="7380"/>
                    <a:pt x="718" y="7231"/>
                    <a:pt x="546" y="7027"/>
                  </a:cubicBezTo>
                  <a:cubicBezTo>
                    <a:pt x="364" y="6809"/>
                    <a:pt x="310" y="6536"/>
                    <a:pt x="183" y="6300"/>
                  </a:cubicBezTo>
                  <a:cubicBezTo>
                    <a:pt x="183" y="6265"/>
                    <a:pt x="155" y="6249"/>
                    <a:pt x="121" y="6249"/>
                  </a:cubicBezTo>
                  <a:cubicBezTo>
                    <a:pt x="68" y="6249"/>
                    <a:pt x="1" y="6288"/>
                    <a:pt x="1" y="6355"/>
                  </a:cubicBezTo>
                  <a:cubicBezTo>
                    <a:pt x="19" y="6627"/>
                    <a:pt x="19" y="6936"/>
                    <a:pt x="201" y="7136"/>
                  </a:cubicBezTo>
                  <a:cubicBezTo>
                    <a:pt x="455" y="7427"/>
                    <a:pt x="982" y="7609"/>
                    <a:pt x="1292" y="7809"/>
                  </a:cubicBezTo>
                  <a:cubicBezTo>
                    <a:pt x="1314" y="7826"/>
                    <a:pt x="1336" y="7832"/>
                    <a:pt x="1357" y="7832"/>
                  </a:cubicBezTo>
                  <a:cubicBezTo>
                    <a:pt x="1405" y="7832"/>
                    <a:pt x="1448" y="7798"/>
                    <a:pt x="1473" y="7773"/>
                  </a:cubicBezTo>
                  <a:cubicBezTo>
                    <a:pt x="3013" y="5392"/>
                    <a:pt x="4376" y="2941"/>
                    <a:pt x="5944" y="593"/>
                  </a:cubicBezTo>
                  <a:lnTo>
                    <a:pt x="5944" y="593"/>
                  </a:lnTo>
                  <a:cubicBezTo>
                    <a:pt x="6149" y="709"/>
                    <a:pt x="6372" y="817"/>
                    <a:pt x="6582" y="937"/>
                  </a:cubicBezTo>
                  <a:cubicBezTo>
                    <a:pt x="6598" y="943"/>
                    <a:pt x="6615" y="946"/>
                    <a:pt x="6632" y="946"/>
                  </a:cubicBezTo>
                  <a:cubicBezTo>
                    <a:pt x="6709" y="946"/>
                    <a:pt x="6782" y="884"/>
                    <a:pt x="6782" y="809"/>
                  </a:cubicBezTo>
                  <a:cubicBezTo>
                    <a:pt x="6782" y="591"/>
                    <a:pt x="6818" y="355"/>
                    <a:pt x="6818" y="137"/>
                  </a:cubicBezTo>
                  <a:cubicBezTo>
                    <a:pt x="6818" y="46"/>
                    <a:pt x="6750" y="0"/>
                    <a:pt x="668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3" name="Google Shape;173;p2"/>
            <p:cNvSpPr/>
            <p:nvPr/>
          </p:nvSpPr>
          <p:spPr>
            <a:xfrm>
              <a:off x="4588800" y="2292575"/>
              <a:ext cx="72300" cy="86550"/>
            </a:xfrm>
            <a:custGeom>
              <a:rect b="b" l="l" r="r" t="t"/>
              <a:pathLst>
                <a:path extrusionOk="0" h="3462" w="2892">
                  <a:moveTo>
                    <a:pt x="2605" y="0"/>
                  </a:moveTo>
                  <a:cubicBezTo>
                    <a:pt x="2585" y="0"/>
                    <a:pt x="2564" y="5"/>
                    <a:pt x="2546" y="17"/>
                  </a:cubicBezTo>
                  <a:cubicBezTo>
                    <a:pt x="1800" y="562"/>
                    <a:pt x="946" y="1089"/>
                    <a:pt x="128" y="1526"/>
                  </a:cubicBezTo>
                  <a:cubicBezTo>
                    <a:pt x="0" y="1598"/>
                    <a:pt x="19" y="1744"/>
                    <a:pt x="128" y="1817"/>
                  </a:cubicBezTo>
                  <a:cubicBezTo>
                    <a:pt x="346" y="1962"/>
                    <a:pt x="546" y="2144"/>
                    <a:pt x="764" y="2271"/>
                  </a:cubicBezTo>
                  <a:cubicBezTo>
                    <a:pt x="778" y="2285"/>
                    <a:pt x="794" y="2291"/>
                    <a:pt x="812" y="2291"/>
                  </a:cubicBezTo>
                  <a:cubicBezTo>
                    <a:pt x="890" y="2291"/>
                    <a:pt x="987" y="2178"/>
                    <a:pt x="928" y="2089"/>
                  </a:cubicBezTo>
                  <a:cubicBezTo>
                    <a:pt x="796" y="1905"/>
                    <a:pt x="655" y="1778"/>
                    <a:pt x="484" y="1660"/>
                  </a:cubicBezTo>
                  <a:lnTo>
                    <a:pt x="484" y="1660"/>
                  </a:lnTo>
                  <a:cubicBezTo>
                    <a:pt x="1111" y="1199"/>
                    <a:pt x="1786" y="766"/>
                    <a:pt x="2475" y="380"/>
                  </a:cubicBezTo>
                  <a:lnTo>
                    <a:pt x="2475" y="380"/>
                  </a:lnTo>
                  <a:cubicBezTo>
                    <a:pt x="2549" y="1254"/>
                    <a:pt x="2604" y="2140"/>
                    <a:pt x="2575" y="3028"/>
                  </a:cubicBezTo>
                  <a:lnTo>
                    <a:pt x="2575" y="3028"/>
                  </a:lnTo>
                  <a:cubicBezTo>
                    <a:pt x="2354" y="2872"/>
                    <a:pt x="2146" y="2712"/>
                    <a:pt x="1928" y="2562"/>
                  </a:cubicBezTo>
                  <a:cubicBezTo>
                    <a:pt x="1897" y="2540"/>
                    <a:pt x="1866" y="2530"/>
                    <a:pt x="1836" y="2530"/>
                  </a:cubicBezTo>
                  <a:cubicBezTo>
                    <a:pt x="1667" y="2530"/>
                    <a:pt x="1527" y="2830"/>
                    <a:pt x="1728" y="2907"/>
                  </a:cubicBezTo>
                  <a:cubicBezTo>
                    <a:pt x="2037" y="3053"/>
                    <a:pt x="2346" y="3216"/>
                    <a:pt x="2637" y="3435"/>
                  </a:cubicBezTo>
                  <a:cubicBezTo>
                    <a:pt x="2660" y="3453"/>
                    <a:pt x="2684" y="3461"/>
                    <a:pt x="2708" y="3461"/>
                  </a:cubicBezTo>
                  <a:cubicBezTo>
                    <a:pt x="2777" y="3461"/>
                    <a:pt x="2841" y="3393"/>
                    <a:pt x="2855" y="3326"/>
                  </a:cubicBezTo>
                  <a:cubicBezTo>
                    <a:pt x="2891" y="2271"/>
                    <a:pt x="2891" y="1235"/>
                    <a:pt x="2764" y="162"/>
                  </a:cubicBezTo>
                  <a:cubicBezTo>
                    <a:pt x="2764" y="75"/>
                    <a:pt x="2684" y="0"/>
                    <a:pt x="260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4" name="Google Shape;174;p2"/>
            <p:cNvSpPr/>
            <p:nvPr/>
          </p:nvSpPr>
          <p:spPr>
            <a:xfrm>
              <a:off x="4489250" y="2419625"/>
              <a:ext cx="110700" cy="129175"/>
            </a:xfrm>
            <a:custGeom>
              <a:rect b="b" l="l" r="r" t="t"/>
              <a:pathLst>
                <a:path extrusionOk="0" h="5167" w="4428">
                  <a:moveTo>
                    <a:pt x="4375" y="0"/>
                  </a:moveTo>
                  <a:cubicBezTo>
                    <a:pt x="4365" y="0"/>
                    <a:pt x="4355" y="3"/>
                    <a:pt x="4346" y="7"/>
                  </a:cubicBezTo>
                  <a:cubicBezTo>
                    <a:pt x="3139" y="1498"/>
                    <a:pt x="2486" y="3423"/>
                    <a:pt x="1119" y="4782"/>
                  </a:cubicBezTo>
                  <a:lnTo>
                    <a:pt x="1119" y="4782"/>
                  </a:lnTo>
                  <a:cubicBezTo>
                    <a:pt x="875" y="4634"/>
                    <a:pt x="277" y="4273"/>
                    <a:pt x="292" y="4243"/>
                  </a:cubicBezTo>
                  <a:cubicBezTo>
                    <a:pt x="319" y="4188"/>
                    <a:pt x="284" y="4133"/>
                    <a:pt x="242" y="4133"/>
                  </a:cubicBezTo>
                  <a:cubicBezTo>
                    <a:pt x="229" y="4133"/>
                    <a:pt x="214" y="4139"/>
                    <a:pt x="201" y="4152"/>
                  </a:cubicBezTo>
                  <a:cubicBezTo>
                    <a:pt x="110" y="4207"/>
                    <a:pt x="110" y="4207"/>
                    <a:pt x="55" y="4280"/>
                  </a:cubicBezTo>
                  <a:cubicBezTo>
                    <a:pt x="1" y="4334"/>
                    <a:pt x="1" y="4425"/>
                    <a:pt x="74" y="4461"/>
                  </a:cubicBezTo>
                  <a:cubicBezTo>
                    <a:pt x="419" y="4698"/>
                    <a:pt x="746" y="4898"/>
                    <a:pt x="1074" y="5152"/>
                  </a:cubicBezTo>
                  <a:cubicBezTo>
                    <a:pt x="1088" y="5162"/>
                    <a:pt x="1108" y="5166"/>
                    <a:pt x="1130" y="5166"/>
                  </a:cubicBezTo>
                  <a:cubicBezTo>
                    <a:pt x="1190" y="5166"/>
                    <a:pt x="1265" y="5133"/>
                    <a:pt x="1292" y="5079"/>
                  </a:cubicBezTo>
                  <a:cubicBezTo>
                    <a:pt x="1874" y="4334"/>
                    <a:pt x="2364" y="3534"/>
                    <a:pt x="2837" y="2716"/>
                  </a:cubicBezTo>
                  <a:cubicBezTo>
                    <a:pt x="3364" y="1843"/>
                    <a:pt x="3982" y="989"/>
                    <a:pt x="4401" y="62"/>
                  </a:cubicBezTo>
                  <a:cubicBezTo>
                    <a:pt x="4428" y="21"/>
                    <a:pt x="4404" y="0"/>
                    <a:pt x="437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5" name="Google Shape;175;p2"/>
            <p:cNvSpPr/>
            <p:nvPr/>
          </p:nvSpPr>
          <p:spPr>
            <a:xfrm>
              <a:off x="4491275" y="2340725"/>
              <a:ext cx="123775" cy="188000"/>
            </a:xfrm>
            <a:custGeom>
              <a:rect b="b" l="l" r="r" t="t"/>
              <a:pathLst>
                <a:path extrusionOk="0" h="7520" w="4951">
                  <a:moveTo>
                    <a:pt x="4647" y="1"/>
                  </a:moveTo>
                  <a:cubicBezTo>
                    <a:pt x="4586" y="1"/>
                    <a:pt x="4525" y="27"/>
                    <a:pt x="4483" y="91"/>
                  </a:cubicBezTo>
                  <a:cubicBezTo>
                    <a:pt x="3811" y="1236"/>
                    <a:pt x="3102" y="2345"/>
                    <a:pt x="2392" y="3490"/>
                  </a:cubicBezTo>
                  <a:cubicBezTo>
                    <a:pt x="1593" y="4781"/>
                    <a:pt x="647" y="6054"/>
                    <a:pt x="29" y="7436"/>
                  </a:cubicBezTo>
                  <a:cubicBezTo>
                    <a:pt x="1" y="7478"/>
                    <a:pt x="38" y="7520"/>
                    <a:pt x="73" y="7520"/>
                  </a:cubicBezTo>
                  <a:cubicBezTo>
                    <a:pt x="83" y="7520"/>
                    <a:pt x="94" y="7516"/>
                    <a:pt x="102" y="7508"/>
                  </a:cubicBezTo>
                  <a:cubicBezTo>
                    <a:pt x="1102" y="6399"/>
                    <a:pt x="1847" y="4999"/>
                    <a:pt x="2665" y="3763"/>
                  </a:cubicBezTo>
                  <a:cubicBezTo>
                    <a:pt x="3411" y="2618"/>
                    <a:pt x="4138" y="1490"/>
                    <a:pt x="4847" y="327"/>
                  </a:cubicBezTo>
                  <a:cubicBezTo>
                    <a:pt x="4950" y="159"/>
                    <a:pt x="4797" y="1"/>
                    <a:pt x="464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6" name="Google Shape;176;p2"/>
            <p:cNvSpPr/>
            <p:nvPr/>
          </p:nvSpPr>
          <p:spPr>
            <a:xfrm>
              <a:off x="4516275" y="2358900"/>
              <a:ext cx="123750" cy="188025"/>
            </a:xfrm>
            <a:custGeom>
              <a:rect b="b" l="l" r="r" t="t"/>
              <a:pathLst>
                <a:path extrusionOk="0" h="7521" w="4950">
                  <a:moveTo>
                    <a:pt x="4647" y="1"/>
                  </a:moveTo>
                  <a:cubicBezTo>
                    <a:pt x="4586" y="1"/>
                    <a:pt x="4525" y="27"/>
                    <a:pt x="4483" y="91"/>
                  </a:cubicBezTo>
                  <a:cubicBezTo>
                    <a:pt x="3810" y="1236"/>
                    <a:pt x="3101" y="2345"/>
                    <a:pt x="2392" y="3491"/>
                  </a:cubicBezTo>
                  <a:cubicBezTo>
                    <a:pt x="1611" y="4781"/>
                    <a:pt x="647" y="6054"/>
                    <a:pt x="29" y="7436"/>
                  </a:cubicBezTo>
                  <a:cubicBezTo>
                    <a:pt x="1" y="7478"/>
                    <a:pt x="38" y="7520"/>
                    <a:pt x="73" y="7520"/>
                  </a:cubicBezTo>
                  <a:cubicBezTo>
                    <a:pt x="83" y="7520"/>
                    <a:pt x="93" y="7517"/>
                    <a:pt x="102" y="7508"/>
                  </a:cubicBezTo>
                  <a:cubicBezTo>
                    <a:pt x="1102" y="6399"/>
                    <a:pt x="1847" y="5000"/>
                    <a:pt x="2665" y="3763"/>
                  </a:cubicBezTo>
                  <a:cubicBezTo>
                    <a:pt x="3429" y="2618"/>
                    <a:pt x="4156" y="1491"/>
                    <a:pt x="4847" y="327"/>
                  </a:cubicBezTo>
                  <a:cubicBezTo>
                    <a:pt x="4950" y="159"/>
                    <a:pt x="4797" y="1"/>
                    <a:pt x="464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7" name="Google Shape;177;p2"/>
            <p:cNvSpPr/>
            <p:nvPr/>
          </p:nvSpPr>
          <p:spPr>
            <a:xfrm>
              <a:off x="4782875" y="2489975"/>
              <a:ext cx="24575" cy="13175"/>
            </a:xfrm>
            <a:custGeom>
              <a:rect b="b" l="l" r="r" t="t"/>
              <a:pathLst>
                <a:path extrusionOk="0" h="527" w="983">
                  <a:moveTo>
                    <a:pt x="257" y="1"/>
                  </a:moveTo>
                  <a:cubicBezTo>
                    <a:pt x="102" y="1"/>
                    <a:pt x="0" y="273"/>
                    <a:pt x="164" y="338"/>
                  </a:cubicBezTo>
                  <a:cubicBezTo>
                    <a:pt x="340" y="418"/>
                    <a:pt x="573" y="526"/>
                    <a:pt x="787" y="526"/>
                  </a:cubicBezTo>
                  <a:cubicBezTo>
                    <a:pt x="816" y="526"/>
                    <a:pt x="845" y="524"/>
                    <a:pt x="873" y="520"/>
                  </a:cubicBezTo>
                  <a:cubicBezTo>
                    <a:pt x="946" y="520"/>
                    <a:pt x="982" y="466"/>
                    <a:pt x="946" y="393"/>
                  </a:cubicBezTo>
                  <a:cubicBezTo>
                    <a:pt x="801" y="211"/>
                    <a:pt x="528" y="102"/>
                    <a:pt x="310" y="11"/>
                  </a:cubicBezTo>
                  <a:cubicBezTo>
                    <a:pt x="292" y="4"/>
                    <a:pt x="274" y="1"/>
                    <a:pt x="25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8" name="Google Shape;178;p2"/>
            <p:cNvSpPr/>
            <p:nvPr/>
          </p:nvSpPr>
          <p:spPr>
            <a:xfrm>
              <a:off x="4670600" y="2292850"/>
              <a:ext cx="122300" cy="226400"/>
            </a:xfrm>
            <a:custGeom>
              <a:rect b="b" l="l" r="r" t="t"/>
              <a:pathLst>
                <a:path extrusionOk="0" h="9056" w="4892">
                  <a:moveTo>
                    <a:pt x="1327" y="0"/>
                  </a:moveTo>
                  <a:cubicBezTo>
                    <a:pt x="1264" y="0"/>
                    <a:pt x="1198" y="7"/>
                    <a:pt x="1128" y="24"/>
                  </a:cubicBezTo>
                  <a:cubicBezTo>
                    <a:pt x="765" y="169"/>
                    <a:pt x="437" y="515"/>
                    <a:pt x="92" y="697"/>
                  </a:cubicBezTo>
                  <a:cubicBezTo>
                    <a:pt x="19" y="733"/>
                    <a:pt x="1" y="806"/>
                    <a:pt x="37" y="878"/>
                  </a:cubicBezTo>
                  <a:cubicBezTo>
                    <a:pt x="1487" y="3294"/>
                    <a:pt x="3130" y="5604"/>
                    <a:pt x="4551" y="8033"/>
                  </a:cubicBezTo>
                  <a:lnTo>
                    <a:pt x="4551" y="8033"/>
                  </a:lnTo>
                  <a:cubicBezTo>
                    <a:pt x="4358" y="8179"/>
                    <a:pt x="4146" y="8306"/>
                    <a:pt x="3946" y="8460"/>
                  </a:cubicBezTo>
                  <a:cubicBezTo>
                    <a:pt x="3855" y="8532"/>
                    <a:pt x="3837" y="8641"/>
                    <a:pt x="3946" y="8714"/>
                  </a:cubicBezTo>
                  <a:cubicBezTo>
                    <a:pt x="4164" y="8823"/>
                    <a:pt x="4364" y="8914"/>
                    <a:pt x="4564" y="9041"/>
                  </a:cubicBezTo>
                  <a:cubicBezTo>
                    <a:pt x="4586" y="9051"/>
                    <a:pt x="4606" y="9055"/>
                    <a:pt x="4626" y="9055"/>
                  </a:cubicBezTo>
                  <a:cubicBezTo>
                    <a:pt x="4756" y="9055"/>
                    <a:pt x="4836" y="8866"/>
                    <a:pt x="4710" y="8787"/>
                  </a:cubicBezTo>
                  <a:cubicBezTo>
                    <a:pt x="4565" y="8702"/>
                    <a:pt x="4427" y="8626"/>
                    <a:pt x="4293" y="8557"/>
                  </a:cubicBezTo>
                  <a:lnTo>
                    <a:pt x="4293" y="8557"/>
                  </a:lnTo>
                  <a:cubicBezTo>
                    <a:pt x="4458" y="8434"/>
                    <a:pt x="4634" y="8315"/>
                    <a:pt x="4801" y="8187"/>
                  </a:cubicBezTo>
                  <a:cubicBezTo>
                    <a:pt x="4855" y="8151"/>
                    <a:pt x="4892" y="8060"/>
                    <a:pt x="4837" y="7987"/>
                  </a:cubicBezTo>
                  <a:cubicBezTo>
                    <a:pt x="3242" y="5657"/>
                    <a:pt x="1876" y="3167"/>
                    <a:pt x="322" y="815"/>
                  </a:cubicBezTo>
                  <a:lnTo>
                    <a:pt x="322" y="815"/>
                  </a:lnTo>
                  <a:cubicBezTo>
                    <a:pt x="555" y="658"/>
                    <a:pt x="789" y="499"/>
                    <a:pt x="1037" y="406"/>
                  </a:cubicBezTo>
                  <a:cubicBezTo>
                    <a:pt x="1146" y="361"/>
                    <a:pt x="1246" y="348"/>
                    <a:pt x="1343" y="348"/>
                  </a:cubicBezTo>
                  <a:cubicBezTo>
                    <a:pt x="1484" y="348"/>
                    <a:pt x="1621" y="376"/>
                    <a:pt x="1771" y="376"/>
                  </a:cubicBezTo>
                  <a:cubicBezTo>
                    <a:pt x="1810" y="376"/>
                    <a:pt x="1850" y="374"/>
                    <a:pt x="1892" y="369"/>
                  </a:cubicBezTo>
                  <a:cubicBezTo>
                    <a:pt x="1908" y="373"/>
                    <a:pt x="1923" y="374"/>
                    <a:pt x="1937" y="374"/>
                  </a:cubicBezTo>
                  <a:cubicBezTo>
                    <a:pt x="2075" y="374"/>
                    <a:pt x="2079" y="219"/>
                    <a:pt x="1946" y="169"/>
                  </a:cubicBezTo>
                  <a:cubicBezTo>
                    <a:pt x="1735" y="85"/>
                    <a:pt x="1546" y="0"/>
                    <a:pt x="132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9" name="Google Shape;179;p2"/>
            <p:cNvSpPr/>
            <p:nvPr/>
          </p:nvSpPr>
          <p:spPr>
            <a:xfrm>
              <a:off x="4782425" y="2471425"/>
              <a:ext cx="79950" cy="79450"/>
            </a:xfrm>
            <a:custGeom>
              <a:rect b="b" l="l" r="r" t="t"/>
              <a:pathLst>
                <a:path extrusionOk="0" h="3178" w="3198">
                  <a:moveTo>
                    <a:pt x="2712" y="0"/>
                  </a:moveTo>
                  <a:cubicBezTo>
                    <a:pt x="2681" y="0"/>
                    <a:pt x="2649" y="8"/>
                    <a:pt x="2618" y="26"/>
                  </a:cubicBezTo>
                  <a:cubicBezTo>
                    <a:pt x="2382" y="171"/>
                    <a:pt x="2164" y="280"/>
                    <a:pt x="1928" y="408"/>
                  </a:cubicBezTo>
                  <a:cubicBezTo>
                    <a:pt x="1810" y="492"/>
                    <a:pt x="1879" y="684"/>
                    <a:pt x="2019" y="684"/>
                  </a:cubicBezTo>
                  <a:cubicBezTo>
                    <a:pt x="2030" y="684"/>
                    <a:pt x="2042" y="683"/>
                    <a:pt x="2055" y="680"/>
                  </a:cubicBezTo>
                  <a:cubicBezTo>
                    <a:pt x="2260" y="655"/>
                    <a:pt x="2429" y="575"/>
                    <a:pt x="2594" y="479"/>
                  </a:cubicBezTo>
                  <a:lnTo>
                    <a:pt x="2594" y="479"/>
                  </a:lnTo>
                  <a:cubicBezTo>
                    <a:pt x="2732" y="1232"/>
                    <a:pt x="2823" y="2016"/>
                    <a:pt x="2876" y="2781"/>
                  </a:cubicBezTo>
                  <a:lnTo>
                    <a:pt x="2876" y="2781"/>
                  </a:lnTo>
                  <a:cubicBezTo>
                    <a:pt x="2052" y="2470"/>
                    <a:pt x="1254" y="2128"/>
                    <a:pt x="482" y="1714"/>
                  </a:cubicBezTo>
                  <a:lnTo>
                    <a:pt x="482" y="1714"/>
                  </a:lnTo>
                  <a:cubicBezTo>
                    <a:pt x="715" y="1583"/>
                    <a:pt x="949" y="1463"/>
                    <a:pt x="1182" y="1353"/>
                  </a:cubicBezTo>
                  <a:cubicBezTo>
                    <a:pt x="1386" y="1237"/>
                    <a:pt x="1264" y="969"/>
                    <a:pt x="1076" y="969"/>
                  </a:cubicBezTo>
                  <a:cubicBezTo>
                    <a:pt x="1029" y="969"/>
                    <a:pt x="979" y="986"/>
                    <a:pt x="928" y="1026"/>
                  </a:cubicBezTo>
                  <a:cubicBezTo>
                    <a:pt x="655" y="1262"/>
                    <a:pt x="382" y="1444"/>
                    <a:pt x="91" y="1589"/>
                  </a:cubicBezTo>
                  <a:cubicBezTo>
                    <a:pt x="0" y="1644"/>
                    <a:pt x="0" y="1808"/>
                    <a:pt x="91" y="1844"/>
                  </a:cubicBezTo>
                  <a:cubicBezTo>
                    <a:pt x="1055" y="2317"/>
                    <a:pt x="2000" y="2807"/>
                    <a:pt x="3000" y="3171"/>
                  </a:cubicBezTo>
                  <a:cubicBezTo>
                    <a:pt x="3013" y="3175"/>
                    <a:pt x="3026" y="3177"/>
                    <a:pt x="3038" y="3177"/>
                  </a:cubicBezTo>
                  <a:cubicBezTo>
                    <a:pt x="3129" y="3177"/>
                    <a:pt x="3198" y="3069"/>
                    <a:pt x="3182" y="2989"/>
                  </a:cubicBezTo>
                  <a:cubicBezTo>
                    <a:pt x="3018" y="2080"/>
                    <a:pt x="2909" y="1117"/>
                    <a:pt x="2891" y="189"/>
                  </a:cubicBezTo>
                  <a:cubicBezTo>
                    <a:pt x="2891" y="79"/>
                    <a:pt x="2807" y="0"/>
                    <a:pt x="271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0" name="Google Shape;180;p2"/>
            <p:cNvSpPr/>
            <p:nvPr/>
          </p:nvSpPr>
          <p:spPr>
            <a:xfrm>
              <a:off x="4690600" y="2297875"/>
              <a:ext cx="80950" cy="146200"/>
            </a:xfrm>
            <a:custGeom>
              <a:rect b="b" l="l" r="r" t="t"/>
              <a:pathLst>
                <a:path extrusionOk="0" h="5848" w="3238">
                  <a:moveTo>
                    <a:pt x="1169" y="0"/>
                  </a:moveTo>
                  <a:cubicBezTo>
                    <a:pt x="1151" y="0"/>
                    <a:pt x="1131" y="7"/>
                    <a:pt x="1110" y="23"/>
                  </a:cubicBezTo>
                  <a:cubicBezTo>
                    <a:pt x="764" y="223"/>
                    <a:pt x="419" y="423"/>
                    <a:pt x="92" y="605"/>
                  </a:cubicBezTo>
                  <a:cubicBezTo>
                    <a:pt x="1" y="659"/>
                    <a:pt x="1" y="750"/>
                    <a:pt x="19" y="841"/>
                  </a:cubicBezTo>
                  <a:cubicBezTo>
                    <a:pt x="474" y="1695"/>
                    <a:pt x="1001" y="2532"/>
                    <a:pt x="1510" y="3350"/>
                  </a:cubicBezTo>
                  <a:cubicBezTo>
                    <a:pt x="2037" y="4168"/>
                    <a:pt x="2546" y="5077"/>
                    <a:pt x="3183" y="5841"/>
                  </a:cubicBezTo>
                  <a:cubicBezTo>
                    <a:pt x="3187" y="5845"/>
                    <a:pt x="3193" y="5847"/>
                    <a:pt x="3199" y="5847"/>
                  </a:cubicBezTo>
                  <a:cubicBezTo>
                    <a:pt x="3217" y="5847"/>
                    <a:pt x="3237" y="5827"/>
                    <a:pt x="3237" y="5786"/>
                  </a:cubicBezTo>
                  <a:cubicBezTo>
                    <a:pt x="2436" y="4078"/>
                    <a:pt x="991" y="2631"/>
                    <a:pt x="351" y="815"/>
                  </a:cubicBezTo>
                  <a:lnTo>
                    <a:pt x="351" y="815"/>
                  </a:lnTo>
                  <a:cubicBezTo>
                    <a:pt x="602" y="667"/>
                    <a:pt x="1178" y="313"/>
                    <a:pt x="1200" y="313"/>
                  </a:cubicBezTo>
                  <a:cubicBezTo>
                    <a:pt x="1201" y="313"/>
                    <a:pt x="1201" y="313"/>
                    <a:pt x="1201" y="314"/>
                  </a:cubicBezTo>
                  <a:cubicBezTo>
                    <a:pt x="1213" y="338"/>
                    <a:pt x="1231" y="348"/>
                    <a:pt x="1249" y="348"/>
                  </a:cubicBezTo>
                  <a:cubicBezTo>
                    <a:pt x="1286" y="348"/>
                    <a:pt x="1322" y="308"/>
                    <a:pt x="1310" y="259"/>
                  </a:cubicBezTo>
                  <a:cubicBezTo>
                    <a:pt x="1310" y="205"/>
                    <a:pt x="1292" y="132"/>
                    <a:pt x="1274" y="77"/>
                  </a:cubicBezTo>
                  <a:cubicBezTo>
                    <a:pt x="1248" y="39"/>
                    <a:pt x="1213" y="0"/>
                    <a:pt x="116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1" name="Google Shape;181;p2"/>
            <p:cNvSpPr/>
            <p:nvPr/>
          </p:nvSpPr>
          <p:spPr>
            <a:xfrm>
              <a:off x="4718925" y="2300150"/>
              <a:ext cx="121975" cy="189275"/>
            </a:xfrm>
            <a:custGeom>
              <a:rect b="b" l="l" r="r" t="t"/>
              <a:pathLst>
                <a:path extrusionOk="0" h="7571" w="4879">
                  <a:moveTo>
                    <a:pt x="60" y="0"/>
                  </a:moveTo>
                  <a:cubicBezTo>
                    <a:pt x="33" y="0"/>
                    <a:pt x="0" y="39"/>
                    <a:pt x="13" y="77"/>
                  </a:cubicBezTo>
                  <a:cubicBezTo>
                    <a:pt x="595" y="1477"/>
                    <a:pt x="1504" y="2750"/>
                    <a:pt x="2268" y="4022"/>
                  </a:cubicBezTo>
                  <a:cubicBezTo>
                    <a:pt x="2977" y="5168"/>
                    <a:pt x="3686" y="6331"/>
                    <a:pt x="4413" y="7477"/>
                  </a:cubicBezTo>
                  <a:cubicBezTo>
                    <a:pt x="4457" y="7542"/>
                    <a:pt x="4520" y="7570"/>
                    <a:pt x="4583" y="7570"/>
                  </a:cubicBezTo>
                  <a:cubicBezTo>
                    <a:pt x="4731" y="7570"/>
                    <a:pt x="4878" y="7419"/>
                    <a:pt x="4777" y="7240"/>
                  </a:cubicBezTo>
                  <a:cubicBezTo>
                    <a:pt x="4049" y="6113"/>
                    <a:pt x="3322" y="4950"/>
                    <a:pt x="2595" y="3804"/>
                  </a:cubicBezTo>
                  <a:cubicBezTo>
                    <a:pt x="1795" y="2568"/>
                    <a:pt x="1068" y="1150"/>
                    <a:pt x="86" y="23"/>
                  </a:cubicBezTo>
                  <a:cubicBezTo>
                    <a:pt x="81" y="7"/>
                    <a:pt x="71" y="0"/>
                    <a:pt x="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2" name="Google Shape;182;p2"/>
            <p:cNvSpPr/>
            <p:nvPr/>
          </p:nvSpPr>
          <p:spPr>
            <a:xfrm>
              <a:off x="4691600" y="2314675"/>
              <a:ext cx="122025" cy="188825"/>
            </a:xfrm>
            <a:custGeom>
              <a:rect b="b" l="l" r="r" t="t"/>
              <a:pathLst>
                <a:path extrusionOk="0" h="7553" w="4881">
                  <a:moveTo>
                    <a:pt x="74" y="1"/>
                  </a:moveTo>
                  <a:cubicBezTo>
                    <a:pt x="47" y="1"/>
                    <a:pt x="0" y="33"/>
                    <a:pt x="15" y="78"/>
                  </a:cubicBezTo>
                  <a:cubicBezTo>
                    <a:pt x="597" y="1460"/>
                    <a:pt x="1506" y="2732"/>
                    <a:pt x="2270" y="4005"/>
                  </a:cubicBezTo>
                  <a:cubicBezTo>
                    <a:pt x="2979" y="5169"/>
                    <a:pt x="3688" y="6314"/>
                    <a:pt x="4415" y="7459"/>
                  </a:cubicBezTo>
                  <a:cubicBezTo>
                    <a:pt x="4459" y="7525"/>
                    <a:pt x="4522" y="7553"/>
                    <a:pt x="4585" y="7553"/>
                  </a:cubicBezTo>
                  <a:cubicBezTo>
                    <a:pt x="4733" y="7553"/>
                    <a:pt x="4881" y="7401"/>
                    <a:pt x="4779" y="7223"/>
                  </a:cubicBezTo>
                  <a:cubicBezTo>
                    <a:pt x="4052" y="6096"/>
                    <a:pt x="3324" y="4932"/>
                    <a:pt x="2597" y="3805"/>
                  </a:cubicBezTo>
                  <a:cubicBezTo>
                    <a:pt x="1797" y="2551"/>
                    <a:pt x="1070" y="1133"/>
                    <a:pt x="88" y="5"/>
                  </a:cubicBezTo>
                  <a:cubicBezTo>
                    <a:pt x="85" y="2"/>
                    <a:pt x="80" y="1"/>
                    <a:pt x="7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3" name="Google Shape;183;p2"/>
            <p:cNvSpPr/>
            <p:nvPr/>
          </p:nvSpPr>
          <p:spPr>
            <a:xfrm>
              <a:off x="4822100" y="2581975"/>
              <a:ext cx="23825" cy="18700"/>
            </a:xfrm>
            <a:custGeom>
              <a:rect b="b" l="l" r="r" t="t"/>
              <a:pathLst>
                <a:path extrusionOk="0" h="748" w="953">
                  <a:moveTo>
                    <a:pt x="236" y="0"/>
                  </a:moveTo>
                  <a:cubicBezTo>
                    <a:pt x="95" y="0"/>
                    <a:pt x="1" y="173"/>
                    <a:pt x="122" y="294"/>
                  </a:cubicBezTo>
                  <a:cubicBezTo>
                    <a:pt x="195" y="385"/>
                    <a:pt x="286" y="440"/>
                    <a:pt x="377" y="513"/>
                  </a:cubicBezTo>
                  <a:cubicBezTo>
                    <a:pt x="468" y="585"/>
                    <a:pt x="522" y="676"/>
                    <a:pt x="650" y="713"/>
                  </a:cubicBezTo>
                  <a:cubicBezTo>
                    <a:pt x="684" y="737"/>
                    <a:pt x="717" y="747"/>
                    <a:pt x="748" y="747"/>
                  </a:cubicBezTo>
                  <a:cubicBezTo>
                    <a:pt x="877" y="747"/>
                    <a:pt x="953" y="558"/>
                    <a:pt x="850" y="440"/>
                  </a:cubicBezTo>
                  <a:cubicBezTo>
                    <a:pt x="777" y="349"/>
                    <a:pt x="686" y="294"/>
                    <a:pt x="595" y="222"/>
                  </a:cubicBezTo>
                  <a:lnTo>
                    <a:pt x="322" y="22"/>
                  </a:lnTo>
                  <a:cubicBezTo>
                    <a:pt x="293" y="7"/>
                    <a:pt x="263" y="0"/>
                    <a:pt x="23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4" name="Google Shape;184;p2"/>
            <p:cNvSpPr/>
            <p:nvPr/>
          </p:nvSpPr>
          <p:spPr>
            <a:xfrm>
              <a:off x="4611975" y="2584775"/>
              <a:ext cx="22625" cy="16575"/>
            </a:xfrm>
            <a:custGeom>
              <a:rect b="b" l="l" r="r" t="t"/>
              <a:pathLst>
                <a:path extrusionOk="0" h="663" w="905">
                  <a:moveTo>
                    <a:pt x="92" y="1"/>
                  </a:moveTo>
                  <a:cubicBezTo>
                    <a:pt x="73" y="1"/>
                    <a:pt x="1" y="55"/>
                    <a:pt x="19" y="110"/>
                  </a:cubicBezTo>
                  <a:cubicBezTo>
                    <a:pt x="73" y="219"/>
                    <a:pt x="164" y="292"/>
                    <a:pt x="255" y="382"/>
                  </a:cubicBezTo>
                  <a:cubicBezTo>
                    <a:pt x="346" y="473"/>
                    <a:pt x="455" y="564"/>
                    <a:pt x="564" y="637"/>
                  </a:cubicBezTo>
                  <a:cubicBezTo>
                    <a:pt x="591" y="655"/>
                    <a:pt x="618" y="662"/>
                    <a:pt x="645" y="662"/>
                  </a:cubicBezTo>
                  <a:cubicBezTo>
                    <a:pt x="783" y="662"/>
                    <a:pt x="904" y="456"/>
                    <a:pt x="782" y="364"/>
                  </a:cubicBezTo>
                  <a:cubicBezTo>
                    <a:pt x="655" y="273"/>
                    <a:pt x="546" y="201"/>
                    <a:pt x="437" y="128"/>
                  </a:cubicBezTo>
                  <a:cubicBezTo>
                    <a:pt x="328" y="55"/>
                    <a:pt x="237" y="19"/>
                    <a:pt x="9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5" name="Google Shape;185;p2"/>
            <p:cNvSpPr/>
            <p:nvPr/>
          </p:nvSpPr>
          <p:spPr>
            <a:xfrm>
              <a:off x="4606250" y="2552750"/>
              <a:ext cx="242550" cy="69525"/>
            </a:xfrm>
            <a:custGeom>
              <a:rect b="b" l="l" r="r" t="t"/>
              <a:pathLst>
                <a:path extrusionOk="0" h="2781" w="9702">
                  <a:moveTo>
                    <a:pt x="8992" y="1"/>
                  </a:moveTo>
                  <a:cubicBezTo>
                    <a:pt x="8906" y="1"/>
                    <a:pt x="8855" y="119"/>
                    <a:pt x="8884" y="191"/>
                  </a:cubicBezTo>
                  <a:cubicBezTo>
                    <a:pt x="9011" y="427"/>
                    <a:pt x="9229" y="500"/>
                    <a:pt x="9302" y="791"/>
                  </a:cubicBezTo>
                  <a:cubicBezTo>
                    <a:pt x="9381" y="1091"/>
                    <a:pt x="9336" y="1446"/>
                    <a:pt x="9323" y="1749"/>
                  </a:cubicBezTo>
                  <a:lnTo>
                    <a:pt x="9323" y="1749"/>
                  </a:lnTo>
                  <a:cubicBezTo>
                    <a:pt x="6499" y="1649"/>
                    <a:pt x="3691" y="1752"/>
                    <a:pt x="866" y="1609"/>
                  </a:cubicBezTo>
                  <a:cubicBezTo>
                    <a:pt x="775" y="1609"/>
                    <a:pt x="739" y="1682"/>
                    <a:pt x="739" y="1754"/>
                  </a:cubicBezTo>
                  <a:cubicBezTo>
                    <a:pt x="711" y="1973"/>
                    <a:pt x="694" y="2181"/>
                    <a:pt x="680" y="2395"/>
                  </a:cubicBezTo>
                  <a:lnTo>
                    <a:pt x="680" y="2395"/>
                  </a:lnTo>
                  <a:cubicBezTo>
                    <a:pt x="549" y="2318"/>
                    <a:pt x="421" y="2235"/>
                    <a:pt x="284" y="2136"/>
                  </a:cubicBezTo>
                  <a:cubicBezTo>
                    <a:pt x="259" y="2122"/>
                    <a:pt x="234" y="2116"/>
                    <a:pt x="210" y="2116"/>
                  </a:cubicBezTo>
                  <a:cubicBezTo>
                    <a:pt x="83" y="2116"/>
                    <a:pt x="1" y="2299"/>
                    <a:pt x="139" y="2391"/>
                  </a:cubicBezTo>
                  <a:cubicBezTo>
                    <a:pt x="339" y="2500"/>
                    <a:pt x="521" y="2645"/>
                    <a:pt x="739" y="2754"/>
                  </a:cubicBezTo>
                  <a:cubicBezTo>
                    <a:pt x="762" y="2773"/>
                    <a:pt x="786" y="2781"/>
                    <a:pt x="810" y="2781"/>
                  </a:cubicBezTo>
                  <a:cubicBezTo>
                    <a:pt x="878" y="2781"/>
                    <a:pt x="939" y="2713"/>
                    <a:pt x="939" y="2645"/>
                  </a:cubicBezTo>
                  <a:cubicBezTo>
                    <a:pt x="954" y="2387"/>
                    <a:pt x="969" y="2154"/>
                    <a:pt x="995" y="1915"/>
                  </a:cubicBezTo>
                  <a:lnTo>
                    <a:pt x="995" y="1915"/>
                  </a:lnTo>
                  <a:cubicBezTo>
                    <a:pt x="1394" y="1906"/>
                    <a:pt x="1792" y="1902"/>
                    <a:pt x="2191" y="1902"/>
                  </a:cubicBezTo>
                  <a:cubicBezTo>
                    <a:pt x="4617" y="1902"/>
                    <a:pt x="7035" y="2045"/>
                    <a:pt x="9465" y="2045"/>
                  </a:cubicBezTo>
                  <a:cubicBezTo>
                    <a:pt x="9520" y="2045"/>
                    <a:pt x="9593" y="1972"/>
                    <a:pt x="9593" y="1918"/>
                  </a:cubicBezTo>
                  <a:cubicBezTo>
                    <a:pt x="9574" y="1500"/>
                    <a:pt x="9702" y="954"/>
                    <a:pt x="9593" y="573"/>
                  </a:cubicBezTo>
                  <a:cubicBezTo>
                    <a:pt x="9520" y="336"/>
                    <a:pt x="9247" y="154"/>
                    <a:pt x="9065" y="27"/>
                  </a:cubicBezTo>
                  <a:cubicBezTo>
                    <a:pt x="9039" y="8"/>
                    <a:pt x="9015" y="1"/>
                    <a:pt x="899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p2"/>
            <p:cNvSpPr/>
            <p:nvPr/>
          </p:nvSpPr>
          <p:spPr>
            <a:xfrm>
              <a:off x="4542450" y="2531200"/>
              <a:ext cx="75950" cy="82250"/>
            </a:xfrm>
            <a:custGeom>
              <a:rect b="b" l="l" r="r" t="t"/>
              <a:pathLst>
                <a:path extrusionOk="0" h="3290" w="3038">
                  <a:moveTo>
                    <a:pt x="2794" y="0"/>
                  </a:moveTo>
                  <a:cubicBezTo>
                    <a:pt x="2767" y="0"/>
                    <a:pt x="2738" y="5"/>
                    <a:pt x="2709" y="16"/>
                  </a:cubicBezTo>
                  <a:cubicBezTo>
                    <a:pt x="1927" y="471"/>
                    <a:pt x="1036" y="889"/>
                    <a:pt x="164" y="1235"/>
                  </a:cubicBezTo>
                  <a:cubicBezTo>
                    <a:pt x="73" y="1271"/>
                    <a:pt x="0" y="1416"/>
                    <a:pt x="109" y="1471"/>
                  </a:cubicBezTo>
                  <a:cubicBezTo>
                    <a:pt x="945" y="2144"/>
                    <a:pt x="1836" y="2725"/>
                    <a:pt x="2745" y="3271"/>
                  </a:cubicBezTo>
                  <a:cubicBezTo>
                    <a:pt x="2767" y="3284"/>
                    <a:pt x="2791" y="3290"/>
                    <a:pt x="2814" y="3290"/>
                  </a:cubicBezTo>
                  <a:cubicBezTo>
                    <a:pt x="2890" y="3290"/>
                    <a:pt x="2963" y="3231"/>
                    <a:pt x="2963" y="3162"/>
                  </a:cubicBezTo>
                  <a:cubicBezTo>
                    <a:pt x="2963" y="2816"/>
                    <a:pt x="2963" y="2507"/>
                    <a:pt x="3018" y="2162"/>
                  </a:cubicBezTo>
                  <a:cubicBezTo>
                    <a:pt x="3038" y="2003"/>
                    <a:pt x="2911" y="1914"/>
                    <a:pt x="2795" y="1914"/>
                  </a:cubicBezTo>
                  <a:cubicBezTo>
                    <a:pt x="2699" y="1914"/>
                    <a:pt x="2610" y="1975"/>
                    <a:pt x="2618" y="2107"/>
                  </a:cubicBezTo>
                  <a:cubicBezTo>
                    <a:pt x="2646" y="2373"/>
                    <a:pt x="2663" y="2650"/>
                    <a:pt x="2670" y="2922"/>
                  </a:cubicBezTo>
                  <a:lnTo>
                    <a:pt x="2670" y="2922"/>
                  </a:lnTo>
                  <a:cubicBezTo>
                    <a:pt x="1917" y="2466"/>
                    <a:pt x="1223" y="1950"/>
                    <a:pt x="534" y="1417"/>
                  </a:cubicBezTo>
                  <a:lnTo>
                    <a:pt x="534" y="1417"/>
                  </a:lnTo>
                  <a:cubicBezTo>
                    <a:pt x="1217" y="1062"/>
                    <a:pt x="1933" y="733"/>
                    <a:pt x="2641" y="452"/>
                  </a:cubicBezTo>
                  <a:lnTo>
                    <a:pt x="2641" y="452"/>
                  </a:lnTo>
                  <a:cubicBezTo>
                    <a:pt x="2645" y="648"/>
                    <a:pt x="2686" y="823"/>
                    <a:pt x="2763" y="1016"/>
                  </a:cubicBezTo>
                  <a:cubicBezTo>
                    <a:pt x="2772" y="1057"/>
                    <a:pt x="2815" y="1079"/>
                    <a:pt x="2864" y="1079"/>
                  </a:cubicBezTo>
                  <a:cubicBezTo>
                    <a:pt x="2926" y="1079"/>
                    <a:pt x="2998" y="1043"/>
                    <a:pt x="3018" y="962"/>
                  </a:cubicBezTo>
                  <a:cubicBezTo>
                    <a:pt x="3018" y="689"/>
                    <a:pt x="2982" y="435"/>
                    <a:pt x="2982" y="180"/>
                  </a:cubicBezTo>
                  <a:cubicBezTo>
                    <a:pt x="2982" y="79"/>
                    <a:pt x="2901" y="0"/>
                    <a:pt x="27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 name="Google Shape;187;p2"/>
            <p:cNvSpPr/>
            <p:nvPr/>
          </p:nvSpPr>
          <p:spPr>
            <a:xfrm>
              <a:off x="4680150" y="2551525"/>
              <a:ext cx="152750" cy="38225"/>
            </a:xfrm>
            <a:custGeom>
              <a:rect b="b" l="l" r="r" t="t"/>
              <a:pathLst>
                <a:path extrusionOk="0" h="1529" w="6110">
                  <a:moveTo>
                    <a:pt x="5982" y="1"/>
                  </a:moveTo>
                  <a:cubicBezTo>
                    <a:pt x="5976" y="1"/>
                    <a:pt x="5970" y="1"/>
                    <a:pt x="5964" y="3"/>
                  </a:cubicBezTo>
                  <a:cubicBezTo>
                    <a:pt x="5891" y="22"/>
                    <a:pt x="5837" y="58"/>
                    <a:pt x="5782" y="76"/>
                  </a:cubicBezTo>
                  <a:cubicBezTo>
                    <a:pt x="5728" y="149"/>
                    <a:pt x="5709" y="240"/>
                    <a:pt x="5782" y="240"/>
                  </a:cubicBezTo>
                  <a:cubicBezTo>
                    <a:pt x="5855" y="254"/>
                    <a:pt x="5823" y="911"/>
                    <a:pt x="5807" y="1209"/>
                  </a:cubicBezTo>
                  <a:lnTo>
                    <a:pt x="5807" y="1209"/>
                  </a:lnTo>
                  <a:cubicBezTo>
                    <a:pt x="5222" y="1337"/>
                    <a:pt x="4628" y="1377"/>
                    <a:pt x="4029" y="1377"/>
                  </a:cubicBezTo>
                  <a:cubicBezTo>
                    <a:pt x="3070" y="1377"/>
                    <a:pt x="2100" y="1275"/>
                    <a:pt x="1143" y="1275"/>
                  </a:cubicBezTo>
                  <a:cubicBezTo>
                    <a:pt x="778" y="1275"/>
                    <a:pt x="415" y="1290"/>
                    <a:pt x="55" y="1331"/>
                  </a:cubicBezTo>
                  <a:cubicBezTo>
                    <a:pt x="1" y="1331"/>
                    <a:pt x="1" y="1385"/>
                    <a:pt x="55" y="1385"/>
                  </a:cubicBezTo>
                  <a:cubicBezTo>
                    <a:pt x="797" y="1502"/>
                    <a:pt x="1585" y="1513"/>
                    <a:pt x="2346" y="1513"/>
                  </a:cubicBezTo>
                  <a:cubicBezTo>
                    <a:pt x="2536" y="1513"/>
                    <a:pt x="2724" y="1512"/>
                    <a:pt x="2910" y="1512"/>
                  </a:cubicBezTo>
                  <a:cubicBezTo>
                    <a:pt x="3365" y="1521"/>
                    <a:pt x="3817" y="1529"/>
                    <a:pt x="4270" y="1529"/>
                  </a:cubicBezTo>
                  <a:cubicBezTo>
                    <a:pt x="4829" y="1529"/>
                    <a:pt x="5391" y="1516"/>
                    <a:pt x="5964" y="1476"/>
                  </a:cubicBezTo>
                  <a:cubicBezTo>
                    <a:pt x="6055" y="1476"/>
                    <a:pt x="6109" y="1422"/>
                    <a:pt x="6109" y="1331"/>
                  </a:cubicBezTo>
                  <a:cubicBezTo>
                    <a:pt x="6091" y="912"/>
                    <a:pt x="6091" y="531"/>
                    <a:pt x="6091" y="113"/>
                  </a:cubicBezTo>
                  <a:cubicBezTo>
                    <a:pt x="6091" y="64"/>
                    <a:pt x="6033" y="1"/>
                    <a:pt x="598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2"/>
            <p:cNvSpPr/>
            <p:nvPr/>
          </p:nvSpPr>
          <p:spPr>
            <a:xfrm>
              <a:off x="4606975" y="2547500"/>
              <a:ext cx="223650" cy="12925"/>
            </a:xfrm>
            <a:custGeom>
              <a:rect b="b" l="l" r="r" t="t"/>
              <a:pathLst>
                <a:path extrusionOk="0" h="517" w="8946">
                  <a:moveTo>
                    <a:pt x="273" y="1"/>
                  </a:moveTo>
                  <a:cubicBezTo>
                    <a:pt x="1" y="1"/>
                    <a:pt x="1" y="437"/>
                    <a:pt x="273" y="437"/>
                  </a:cubicBezTo>
                  <a:cubicBezTo>
                    <a:pt x="1637" y="492"/>
                    <a:pt x="2982" y="492"/>
                    <a:pt x="4346" y="492"/>
                  </a:cubicBezTo>
                  <a:cubicBezTo>
                    <a:pt x="5061" y="492"/>
                    <a:pt x="5794" y="517"/>
                    <a:pt x="6527" y="517"/>
                  </a:cubicBezTo>
                  <a:cubicBezTo>
                    <a:pt x="7321" y="517"/>
                    <a:pt x="8116" y="487"/>
                    <a:pt x="8891" y="364"/>
                  </a:cubicBezTo>
                  <a:cubicBezTo>
                    <a:pt x="8946" y="364"/>
                    <a:pt x="8946" y="274"/>
                    <a:pt x="8891" y="255"/>
                  </a:cubicBezTo>
                  <a:cubicBezTo>
                    <a:pt x="7897" y="110"/>
                    <a:pt x="6871" y="102"/>
                    <a:pt x="5856" y="102"/>
                  </a:cubicBezTo>
                  <a:cubicBezTo>
                    <a:pt x="5729" y="102"/>
                    <a:pt x="5602" y="102"/>
                    <a:pt x="5475" y="102"/>
                  </a:cubicBezTo>
                  <a:cubicBezTo>
                    <a:pt x="5096" y="102"/>
                    <a:pt x="4719" y="101"/>
                    <a:pt x="4346" y="92"/>
                  </a:cubicBezTo>
                  <a:cubicBezTo>
                    <a:pt x="2982" y="74"/>
                    <a:pt x="1637" y="55"/>
                    <a:pt x="27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2"/>
            <p:cNvSpPr/>
            <p:nvPr/>
          </p:nvSpPr>
          <p:spPr>
            <a:xfrm>
              <a:off x="4608800" y="2578875"/>
              <a:ext cx="223200" cy="12700"/>
            </a:xfrm>
            <a:custGeom>
              <a:rect b="b" l="l" r="r" t="t"/>
              <a:pathLst>
                <a:path extrusionOk="0" h="508" w="8928">
                  <a:moveTo>
                    <a:pt x="273" y="0"/>
                  </a:moveTo>
                  <a:cubicBezTo>
                    <a:pt x="0" y="0"/>
                    <a:pt x="0" y="437"/>
                    <a:pt x="273" y="437"/>
                  </a:cubicBezTo>
                  <a:cubicBezTo>
                    <a:pt x="1637" y="473"/>
                    <a:pt x="2964" y="473"/>
                    <a:pt x="4327" y="473"/>
                  </a:cubicBezTo>
                  <a:cubicBezTo>
                    <a:pt x="5110" y="473"/>
                    <a:pt x="5907" y="507"/>
                    <a:pt x="6698" y="507"/>
                  </a:cubicBezTo>
                  <a:cubicBezTo>
                    <a:pt x="7433" y="507"/>
                    <a:pt x="8163" y="478"/>
                    <a:pt x="8873" y="364"/>
                  </a:cubicBezTo>
                  <a:cubicBezTo>
                    <a:pt x="8927" y="346"/>
                    <a:pt x="8927" y="255"/>
                    <a:pt x="8873" y="255"/>
                  </a:cubicBezTo>
                  <a:cubicBezTo>
                    <a:pt x="7981" y="112"/>
                    <a:pt x="7055" y="89"/>
                    <a:pt x="6129" y="89"/>
                  </a:cubicBezTo>
                  <a:cubicBezTo>
                    <a:pt x="5688" y="89"/>
                    <a:pt x="5246" y="94"/>
                    <a:pt x="4807" y="94"/>
                  </a:cubicBezTo>
                  <a:cubicBezTo>
                    <a:pt x="4647" y="94"/>
                    <a:pt x="4487" y="93"/>
                    <a:pt x="4327" y="91"/>
                  </a:cubicBezTo>
                  <a:cubicBezTo>
                    <a:pt x="2964" y="73"/>
                    <a:pt x="1637" y="55"/>
                    <a:pt x="27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3"/>
          <p:cNvSpPr txBox="1"/>
          <p:nvPr>
            <p:ph idx="1" type="body"/>
          </p:nvPr>
        </p:nvSpPr>
        <p:spPr>
          <a:xfrm>
            <a:off x="720000" y="1215751"/>
            <a:ext cx="7704000" cy="2256300"/>
          </a:xfrm>
          <a:prstGeom prst="rect">
            <a:avLst/>
          </a:prstGeom>
          <a:noFill/>
          <a:ln>
            <a:noFill/>
          </a:ln>
        </p:spPr>
        <p:txBody>
          <a:bodyPr anchorCtr="0" anchor="t" bIns="91425" lIns="91425" spcFirstLastPara="1" rIns="91425" wrap="square" tIns="91425">
            <a:noAutofit/>
          </a:bodyPr>
          <a:lstStyle/>
          <a:p>
            <a:pPr indent="457200" lvl="0" marL="0" rtl="0" algn="just">
              <a:lnSpc>
                <a:spcPct val="115000"/>
              </a:lnSpc>
              <a:spcBef>
                <a:spcPts val="1200"/>
              </a:spcBef>
              <a:spcAft>
                <a:spcPts val="0"/>
              </a:spcAft>
              <a:buSzPts val="1200"/>
              <a:buNone/>
            </a:pPr>
            <a:r>
              <a:rPr lang="en" sz="1800">
                <a:solidFill>
                  <a:srgbClr val="000000"/>
                </a:solidFill>
                <a:latin typeface="Arial"/>
                <a:ea typeface="Arial"/>
                <a:cs typeface="Arial"/>
                <a:sym typeface="Arial"/>
              </a:rPr>
              <a:t>This course primarily aims to guide the business students as they experience the actual writing of a feasibility study. A tangible feasibility study report is expected to be the output at the end of the course. The preparation of a feasibility study before opening a business endeavor has proven to provide more benefits and serve as a catalyst for business success. </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sz="1400"/>
          </a:p>
          <a:p>
            <a:pPr indent="0" lvl="0" marL="0" rtl="0" algn="l">
              <a:lnSpc>
                <a:spcPct val="100000"/>
              </a:lnSpc>
              <a:spcBef>
                <a:spcPts val="0"/>
              </a:spcBef>
              <a:spcAft>
                <a:spcPts val="0"/>
              </a:spcAft>
              <a:buSzPts val="1200"/>
              <a:buNone/>
            </a:pPr>
            <a:r>
              <a:t/>
            </a:r>
            <a:endParaRPr sz="1400"/>
          </a:p>
          <a:p>
            <a:pPr indent="0" lvl="0" marL="0" rtl="0" algn="l">
              <a:lnSpc>
                <a:spcPct val="100000"/>
              </a:lnSpc>
              <a:spcBef>
                <a:spcPts val="0"/>
              </a:spcBef>
              <a:spcAft>
                <a:spcPts val="0"/>
              </a:spcAft>
              <a:buSzPts val="1200"/>
              <a:buNone/>
            </a:pPr>
            <a:r>
              <a:t/>
            </a:r>
            <a:endParaRPr sz="1400"/>
          </a:p>
          <a:p>
            <a:pPr indent="0" lvl="0" marL="0" rtl="0" algn="l">
              <a:lnSpc>
                <a:spcPct val="100000"/>
              </a:lnSpc>
              <a:spcBef>
                <a:spcPts val="0"/>
              </a:spcBef>
              <a:spcAft>
                <a:spcPts val="0"/>
              </a:spcAft>
              <a:buSzPts val="1200"/>
              <a:buNone/>
            </a:pPr>
            <a:r>
              <a:t/>
            </a:r>
            <a:endParaRPr/>
          </a:p>
          <a:p>
            <a:pPr indent="0" lvl="0" marL="0" rtl="0" algn="l">
              <a:lnSpc>
                <a:spcPct val="100000"/>
              </a:lnSpc>
              <a:spcBef>
                <a:spcPts val="0"/>
              </a:spcBef>
              <a:spcAft>
                <a:spcPts val="0"/>
              </a:spcAft>
              <a:buSzPts val="1200"/>
              <a:buNone/>
            </a:pPr>
            <a:r>
              <a:t/>
            </a:r>
            <a:endParaRPr/>
          </a:p>
          <a:p>
            <a:pPr indent="0" lvl="0" marL="0" rtl="0" algn="l">
              <a:lnSpc>
                <a:spcPct val="100000"/>
              </a:lnSpc>
              <a:spcBef>
                <a:spcPts val="0"/>
              </a:spcBef>
              <a:spcAft>
                <a:spcPts val="0"/>
              </a:spcAft>
              <a:buSzPts val="1200"/>
              <a:buNone/>
            </a:pPr>
            <a:r>
              <a:t/>
            </a:r>
            <a:endParaRPr/>
          </a:p>
        </p:txBody>
      </p:sp>
      <p:cxnSp>
        <p:nvCxnSpPr>
          <p:cNvPr id="195" name="Google Shape;195;p3"/>
          <p:cNvCxnSpPr/>
          <p:nvPr/>
        </p:nvCxnSpPr>
        <p:spPr>
          <a:xfrm flipH="1" rot="10800000">
            <a:off x="-2700" y="1115688"/>
            <a:ext cx="9146700" cy="2100"/>
          </a:xfrm>
          <a:prstGeom prst="straightConnector1">
            <a:avLst/>
          </a:prstGeom>
          <a:noFill/>
          <a:ln cap="flat" cmpd="sng" w="19050">
            <a:solidFill>
              <a:schemeClr val="dk1"/>
            </a:solidFill>
            <a:prstDash val="solid"/>
            <a:round/>
            <a:headEnd len="sm" w="sm" type="none"/>
            <a:tailEnd len="sm" w="sm" type="none"/>
          </a:ln>
        </p:spPr>
      </p:cxnSp>
      <p:sp>
        <p:nvSpPr>
          <p:cNvPr id="196" name="Google Shape;196;p3"/>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SzPts val="3500"/>
              <a:buNone/>
            </a:pPr>
            <a:r>
              <a:rPr lang="en" sz="1800">
                <a:solidFill>
                  <a:srgbClr val="000000"/>
                </a:solidFill>
                <a:latin typeface="Arial"/>
                <a:ea typeface="Arial"/>
                <a:cs typeface="Arial"/>
                <a:sym typeface="Arial"/>
              </a:rPr>
              <a:t>Course Description</a:t>
            </a:r>
            <a:endParaRPr sz="1800"/>
          </a:p>
        </p:txBody>
      </p:sp>
      <p:sp>
        <p:nvSpPr>
          <p:cNvPr id="197" name="Google Shape;197;p3"/>
          <p:cNvSpPr/>
          <p:nvPr/>
        </p:nvSpPr>
        <p:spPr>
          <a:xfrm>
            <a:off x="8486925" y="539500"/>
            <a:ext cx="420490" cy="572706"/>
          </a:xfrm>
          <a:custGeom>
            <a:rect b="b" l="l" r="r" t="t"/>
            <a:pathLst>
              <a:path extrusionOk="0" h="9361" w="6873">
                <a:moveTo>
                  <a:pt x="6421" y="656"/>
                </a:moveTo>
                <a:lnTo>
                  <a:pt x="6421" y="656"/>
                </a:lnTo>
                <a:cubicBezTo>
                  <a:pt x="6470" y="1375"/>
                  <a:pt x="6419" y="2137"/>
                  <a:pt x="6344" y="2849"/>
                </a:cubicBezTo>
                <a:cubicBezTo>
                  <a:pt x="6216" y="3849"/>
                  <a:pt x="5889" y="4685"/>
                  <a:pt x="5016" y="5249"/>
                </a:cubicBezTo>
                <a:cubicBezTo>
                  <a:pt x="4362" y="5703"/>
                  <a:pt x="3635" y="6049"/>
                  <a:pt x="2998" y="6522"/>
                </a:cubicBezTo>
                <a:cubicBezTo>
                  <a:pt x="2720" y="6713"/>
                  <a:pt x="2432" y="6915"/>
                  <a:pt x="2184" y="7151"/>
                </a:cubicBezTo>
                <a:lnTo>
                  <a:pt x="2184" y="7151"/>
                </a:lnTo>
                <a:cubicBezTo>
                  <a:pt x="2208" y="7063"/>
                  <a:pt x="2236" y="6974"/>
                  <a:pt x="2271" y="6885"/>
                </a:cubicBezTo>
                <a:cubicBezTo>
                  <a:pt x="2616" y="6031"/>
                  <a:pt x="3035" y="5158"/>
                  <a:pt x="3489" y="4340"/>
                </a:cubicBezTo>
                <a:cubicBezTo>
                  <a:pt x="3907" y="3649"/>
                  <a:pt x="4362" y="2922"/>
                  <a:pt x="4835" y="2249"/>
                </a:cubicBezTo>
                <a:cubicBezTo>
                  <a:pt x="5297" y="1616"/>
                  <a:pt x="5878" y="1167"/>
                  <a:pt x="6421" y="656"/>
                </a:cubicBezTo>
                <a:close/>
                <a:moveTo>
                  <a:pt x="361" y="3149"/>
                </a:moveTo>
                <a:cubicBezTo>
                  <a:pt x="1131" y="3484"/>
                  <a:pt x="1691" y="3925"/>
                  <a:pt x="1926" y="4831"/>
                </a:cubicBezTo>
                <a:cubicBezTo>
                  <a:pt x="2141" y="5637"/>
                  <a:pt x="2016" y="6420"/>
                  <a:pt x="1819" y="7189"/>
                </a:cubicBezTo>
                <a:lnTo>
                  <a:pt x="1819" y="7189"/>
                </a:lnTo>
                <a:cubicBezTo>
                  <a:pt x="1386" y="5814"/>
                  <a:pt x="401" y="4629"/>
                  <a:pt x="361" y="3149"/>
                </a:cubicBezTo>
                <a:close/>
                <a:moveTo>
                  <a:pt x="6544" y="1"/>
                </a:moveTo>
                <a:cubicBezTo>
                  <a:pt x="6513" y="1"/>
                  <a:pt x="6482" y="10"/>
                  <a:pt x="6453" y="31"/>
                </a:cubicBezTo>
                <a:cubicBezTo>
                  <a:pt x="5725" y="376"/>
                  <a:pt x="5180" y="1122"/>
                  <a:pt x="4725" y="1740"/>
                </a:cubicBezTo>
                <a:cubicBezTo>
                  <a:pt x="4180" y="2431"/>
                  <a:pt x="3744" y="3213"/>
                  <a:pt x="3380" y="4031"/>
                </a:cubicBezTo>
                <a:cubicBezTo>
                  <a:pt x="2998" y="4885"/>
                  <a:pt x="2544" y="5703"/>
                  <a:pt x="2180" y="6576"/>
                </a:cubicBezTo>
                <a:cubicBezTo>
                  <a:pt x="2176" y="6587"/>
                  <a:pt x="2171" y="6597"/>
                  <a:pt x="2166" y="6608"/>
                </a:cubicBezTo>
                <a:lnTo>
                  <a:pt x="2166" y="6608"/>
                </a:lnTo>
                <a:cubicBezTo>
                  <a:pt x="2262" y="5868"/>
                  <a:pt x="2244" y="5106"/>
                  <a:pt x="1980" y="4431"/>
                </a:cubicBezTo>
                <a:cubicBezTo>
                  <a:pt x="1671" y="3685"/>
                  <a:pt x="1035" y="2831"/>
                  <a:pt x="180" y="2740"/>
                </a:cubicBezTo>
                <a:cubicBezTo>
                  <a:pt x="169" y="2736"/>
                  <a:pt x="157" y="2734"/>
                  <a:pt x="146" y="2734"/>
                </a:cubicBezTo>
                <a:cubicBezTo>
                  <a:pt x="57" y="2734"/>
                  <a:pt x="0" y="2859"/>
                  <a:pt x="17" y="2940"/>
                </a:cubicBezTo>
                <a:cubicBezTo>
                  <a:pt x="217" y="3758"/>
                  <a:pt x="380" y="4558"/>
                  <a:pt x="744" y="5322"/>
                </a:cubicBezTo>
                <a:cubicBezTo>
                  <a:pt x="1094" y="6122"/>
                  <a:pt x="1475" y="6831"/>
                  <a:pt x="1606" y="7687"/>
                </a:cubicBezTo>
                <a:lnTo>
                  <a:pt x="1606" y="7687"/>
                </a:lnTo>
                <a:cubicBezTo>
                  <a:pt x="1378" y="8120"/>
                  <a:pt x="1305" y="8674"/>
                  <a:pt x="1162" y="9140"/>
                </a:cubicBezTo>
                <a:cubicBezTo>
                  <a:pt x="1136" y="9282"/>
                  <a:pt x="1221" y="9360"/>
                  <a:pt x="1298" y="9360"/>
                </a:cubicBezTo>
                <a:cubicBezTo>
                  <a:pt x="1329" y="9360"/>
                  <a:pt x="1359" y="9347"/>
                  <a:pt x="1380" y="9321"/>
                </a:cubicBezTo>
                <a:cubicBezTo>
                  <a:pt x="1580" y="8976"/>
                  <a:pt x="1762" y="8612"/>
                  <a:pt x="1926" y="8230"/>
                </a:cubicBezTo>
                <a:cubicBezTo>
                  <a:pt x="1997" y="8059"/>
                  <a:pt x="2038" y="7884"/>
                  <a:pt x="2072" y="7708"/>
                </a:cubicBezTo>
                <a:lnTo>
                  <a:pt x="2072" y="7708"/>
                </a:lnTo>
                <a:cubicBezTo>
                  <a:pt x="2324" y="7321"/>
                  <a:pt x="2763" y="7048"/>
                  <a:pt x="3126" y="6776"/>
                </a:cubicBezTo>
                <a:cubicBezTo>
                  <a:pt x="3453" y="6558"/>
                  <a:pt x="3762" y="6303"/>
                  <a:pt x="4089" y="6103"/>
                </a:cubicBezTo>
                <a:cubicBezTo>
                  <a:pt x="4707" y="5703"/>
                  <a:pt x="5434" y="5394"/>
                  <a:pt x="5889" y="4776"/>
                </a:cubicBezTo>
                <a:cubicBezTo>
                  <a:pt x="6873" y="3512"/>
                  <a:pt x="6465" y="1857"/>
                  <a:pt x="6698" y="386"/>
                </a:cubicBezTo>
                <a:lnTo>
                  <a:pt x="6698" y="386"/>
                </a:lnTo>
                <a:cubicBezTo>
                  <a:pt x="6701" y="383"/>
                  <a:pt x="6704" y="380"/>
                  <a:pt x="6707" y="376"/>
                </a:cubicBezTo>
                <a:cubicBezTo>
                  <a:pt x="6705" y="375"/>
                  <a:pt x="6702" y="374"/>
                  <a:pt x="6700" y="373"/>
                </a:cubicBezTo>
                <a:lnTo>
                  <a:pt x="6700" y="373"/>
                </a:lnTo>
                <a:cubicBezTo>
                  <a:pt x="6708" y="326"/>
                  <a:pt x="6716" y="278"/>
                  <a:pt x="6725" y="231"/>
                </a:cubicBezTo>
                <a:cubicBezTo>
                  <a:pt x="6739" y="105"/>
                  <a:pt x="6646" y="1"/>
                  <a:pt x="654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4"/>
          <p:cNvSpPr txBox="1"/>
          <p:nvPr>
            <p:ph idx="1" type="body"/>
          </p:nvPr>
        </p:nvSpPr>
        <p:spPr>
          <a:xfrm>
            <a:off x="782925" y="1259351"/>
            <a:ext cx="7704000" cy="23184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1200"/>
              </a:spcAft>
              <a:buSzPts val="1200"/>
              <a:buNone/>
            </a:pPr>
            <a:r>
              <a:rPr b="1" lang="en" sz="1700">
                <a:solidFill>
                  <a:schemeClr val="dk1"/>
                </a:solidFill>
              </a:rPr>
              <a:t>	</a:t>
            </a:r>
            <a:r>
              <a:rPr lang="en" sz="1800">
                <a:solidFill>
                  <a:srgbClr val="192621"/>
                </a:solidFill>
                <a:latin typeface="Arial"/>
                <a:ea typeface="Arial"/>
                <a:cs typeface="Arial"/>
                <a:sym typeface="Arial"/>
              </a:rPr>
              <a:t>A lot of interrelated technical, marketing, and quantitative analyses are painstakingly undertaken to come up with the conclusion that the project may appear viable from all areas of the study. Higher order thinking skill is necessary in the preparation because of several analytical and planning tools adopted in the process.</a:t>
            </a:r>
            <a:endParaRPr sz="1800">
              <a:solidFill>
                <a:srgbClr val="192621"/>
              </a:solidFill>
              <a:latin typeface="Arial"/>
              <a:ea typeface="Arial"/>
              <a:cs typeface="Arial"/>
              <a:sym typeface="Arial"/>
            </a:endParaRPr>
          </a:p>
        </p:txBody>
      </p:sp>
      <p:cxnSp>
        <p:nvCxnSpPr>
          <p:cNvPr id="203" name="Google Shape;203;p4"/>
          <p:cNvCxnSpPr/>
          <p:nvPr/>
        </p:nvCxnSpPr>
        <p:spPr>
          <a:xfrm flipH="1" rot="10800000">
            <a:off x="-2700" y="1115688"/>
            <a:ext cx="9146700" cy="2100"/>
          </a:xfrm>
          <a:prstGeom prst="straightConnector1">
            <a:avLst/>
          </a:prstGeom>
          <a:noFill/>
          <a:ln cap="flat" cmpd="sng" w="19050">
            <a:solidFill>
              <a:schemeClr val="dk1"/>
            </a:solidFill>
            <a:prstDash val="solid"/>
            <a:round/>
            <a:headEnd len="sm" w="sm" type="none"/>
            <a:tailEnd len="sm" w="sm" type="none"/>
          </a:ln>
        </p:spPr>
      </p:cxnSp>
      <p:sp>
        <p:nvSpPr>
          <p:cNvPr id="204" name="Google Shape;204;p4"/>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SzPts val="3500"/>
              <a:buNone/>
            </a:pPr>
            <a:r>
              <a:rPr lang="en" sz="1800">
                <a:solidFill>
                  <a:srgbClr val="000000"/>
                </a:solidFill>
                <a:latin typeface="Arial"/>
                <a:ea typeface="Arial"/>
                <a:cs typeface="Arial"/>
                <a:sym typeface="Arial"/>
              </a:rPr>
              <a:t>Course Description</a:t>
            </a:r>
            <a:endParaRPr sz="1800"/>
          </a:p>
        </p:txBody>
      </p:sp>
      <p:sp>
        <p:nvSpPr>
          <p:cNvPr id="205" name="Google Shape;205;p4"/>
          <p:cNvSpPr/>
          <p:nvPr/>
        </p:nvSpPr>
        <p:spPr>
          <a:xfrm>
            <a:off x="8486925" y="539500"/>
            <a:ext cx="420490" cy="572706"/>
          </a:xfrm>
          <a:custGeom>
            <a:rect b="b" l="l" r="r" t="t"/>
            <a:pathLst>
              <a:path extrusionOk="0" h="9361" w="6873">
                <a:moveTo>
                  <a:pt x="6421" y="656"/>
                </a:moveTo>
                <a:lnTo>
                  <a:pt x="6421" y="656"/>
                </a:lnTo>
                <a:cubicBezTo>
                  <a:pt x="6470" y="1375"/>
                  <a:pt x="6419" y="2137"/>
                  <a:pt x="6344" y="2849"/>
                </a:cubicBezTo>
                <a:cubicBezTo>
                  <a:pt x="6216" y="3849"/>
                  <a:pt x="5889" y="4685"/>
                  <a:pt x="5016" y="5249"/>
                </a:cubicBezTo>
                <a:cubicBezTo>
                  <a:pt x="4362" y="5703"/>
                  <a:pt x="3635" y="6049"/>
                  <a:pt x="2998" y="6522"/>
                </a:cubicBezTo>
                <a:cubicBezTo>
                  <a:pt x="2720" y="6713"/>
                  <a:pt x="2432" y="6915"/>
                  <a:pt x="2184" y="7151"/>
                </a:cubicBezTo>
                <a:lnTo>
                  <a:pt x="2184" y="7151"/>
                </a:lnTo>
                <a:cubicBezTo>
                  <a:pt x="2208" y="7063"/>
                  <a:pt x="2236" y="6974"/>
                  <a:pt x="2271" y="6885"/>
                </a:cubicBezTo>
                <a:cubicBezTo>
                  <a:pt x="2616" y="6031"/>
                  <a:pt x="3035" y="5158"/>
                  <a:pt x="3489" y="4340"/>
                </a:cubicBezTo>
                <a:cubicBezTo>
                  <a:pt x="3907" y="3649"/>
                  <a:pt x="4362" y="2922"/>
                  <a:pt x="4835" y="2249"/>
                </a:cubicBezTo>
                <a:cubicBezTo>
                  <a:pt x="5297" y="1616"/>
                  <a:pt x="5878" y="1167"/>
                  <a:pt x="6421" y="656"/>
                </a:cubicBezTo>
                <a:close/>
                <a:moveTo>
                  <a:pt x="361" y="3149"/>
                </a:moveTo>
                <a:cubicBezTo>
                  <a:pt x="1131" y="3484"/>
                  <a:pt x="1691" y="3925"/>
                  <a:pt x="1926" y="4831"/>
                </a:cubicBezTo>
                <a:cubicBezTo>
                  <a:pt x="2141" y="5637"/>
                  <a:pt x="2016" y="6420"/>
                  <a:pt x="1819" y="7189"/>
                </a:cubicBezTo>
                <a:lnTo>
                  <a:pt x="1819" y="7189"/>
                </a:lnTo>
                <a:cubicBezTo>
                  <a:pt x="1386" y="5814"/>
                  <a:pt x="401" y="4629"/>
                  <a:pt x="361" y="3149"/>
                </a:cubicBezTo>
                <a:close/>
                <a:moveTo>
                  <a:pt x="6544" y="1"/>
                </a:moveTo>
                <a:cubicBezTo>
                  <a:pt x="6513" y="1"/>
                  <a:pt x="6482" y="10"/>
                  <a:pt x="6453" y="31"/>
                </a:cubicBezTo>
                <a:cubicBezTo>
                  <a:pt x="5725" y="376"/>
                  <a:pt x="5180" y="1122"/>
                  <a:pt x="4725" y="1740"/>
                </a:cubicBezTo>
                <a:cubicBezTo>
                  <a:pt x="4180" y="2431"/>
                  <a:pt x="3744" y="3213"/>
                  <a:pt x="3380" y="4031"/>
                </a:cubicBezTo>
                <a:cubicBezTo>
                  <a:pt x="2998" y="4885"/>
                  <a:pt x="2544" y="5703"/>
                  <a:pt x="2180" y="6576"/>
                </a:cubicBezTo>
                <a:cubicBezTo>
                  <a:pt x="2176" y="6587"/>
                  <a:pt x="2171" y="6597"/>
                  <a:pt x="2166" y="6608"/>
                </a:cubicBezTo>
                <a:lnTo>
                  <a:pt x="2166" y="6608"/>
                </a:lnTo>
                <a:cubicBezTo>
                  <a:pt x="2262" y="5868"/>
                  <a:pt x="2244" y="5106"/>
                  <a:pt x="1980" y="4431"/>
                </a:cubicBezTo>
                <a:cubicBezTo>
                  <a:pt x="1671" y="3685"/>
                  <a:pt x="1035" y="2831"/>
                  <a:pt x="180" y="2740"/>
                </a:cubicBezTo>
                <a:cubicBezTo>
                  <a:pt x="169" y="2736"/>
                  <a:pt x="157" y="2734"/>
                  <a:pt x="146" y="2734"/>
                </a:cubicBezTo>
                <a:cubicBezTo>
                  <a:pt x="57" y="2734"/>
                  <a:pt x="0" y="2859"/>
                  <a:pt x="17" y="2940"/>
                </a:cubicBezTo>
                <a:cubicBezTo>
                  <a:pt x="217" y="3758"/>
                  <a:pt x="380" y="4558"/>
                  <a:pt x="744" y="5322"/>
                </a:cubicBezTo>
                <a:cubicBezTo>
                  <a:pt x="1094" y="6122"/>
                  <a:pt x="1475" y="6831"/>
                  <a:pt x="1606" y="7687"/>
                </a:cubicBezTo>
                <a:lnTo>
                  <a:pt x="1606" y="7687"/>
                </a:lnTo>
                <a:cubicBezTo>
                  <a:pt x="1378" y="8120"/>
                  <a:pt x="1305" y="8674"/>
                  <a:pt x="1162" y="9140"/>
                </a:cubicBezTo>
                <a:cubicBezTo>
                  <a:pt x="1136" y="9282"/>
                  <a:pt x="1221" y="9360"/>
                  <a:pt x="1298" y="9360"/>
                </a:cubicBezTo>
                <a:cubicBezTo>
                  <a:pt x="1329" y="9360"/>
                  <a:pt x="1359" y="9347"/>
                  <a:pt x="1380" y="9321"/>
                </a:cubicBezTo>
                <a:cubicBezTo>
                  <a:pt x="1580" y="8976"/>
                  <a:pt x="1762" y="8612"/>
                  <a:pt x="1926" y="8230"/>
                </a:cubicBezTo>
                <a:cubicBezTo>
                  <a:pt x="1997" y="8059"/>
                  <a:pt x="2038" y="7884"/>
                  <a:pt x="2072" y="7708"/>
                </a:cubicBezTo>
                <a:lnTo>
                  <a:pt x="2072" y="7708"/>
                </a:lnTo>
                <a:cubicBezTo>
                  <a:pt x="2324" y="7321"/>
                  <a:pt x="2763" y="7048"/>
                  <a:pt x="3126" y="6776"/>
                </a:cubicBezTo>
                <a:cubicBezTo>
                  <a:pt x="3453" y="6558"/>
                  <a:pt x="3762" y="6303"/>
                  <a:pt x="4089" y="6103"/>
                </a:cubicBezTo>
                <a:cubicBezTo>
                  <a:pt x="4707" y="5703"/>
                  <a:pt x="5434" y="5394"/>
                  <a:pt x="5889" y="4776"/>
                </a:cubicBezTo>
                <a:cubicBezTo>
                  <a:pt x="6873" y="3512"/>
                  <a:pt x="6465" y="1857"/>
                  <a:pt x="6698" y="386"/>
                </a:cubicBezTo>
                <a:lnTo>
                  <a:pt x="6698" y="386"/>
                </a:lnTo>
                <a:cubicBezTo>
                  <a:pt x="6701" y="383"/>
                  <a:pt x="6704" y="380"/>
                  <a:pt x="6707" y="376"/>
                </a:cubicBezTo>
                <a:cubicBezTo>
                  <a:pt x="6705" y="375"/>
                  <a:pt x="6702" y="374"/>
                  <a:pt x="6700" y="373"/>
                </a:cubicBezTo>
                <a:lnTo>
                  <a:pt x="6700" y="373"/>
                </a:lnTo>
                <a:cubicBezTo>
                  <a:pt x="6708" y="326"/>
                  <a:pt x="6716" y="278"/>
                  <a:pt x="6725" y="231"/>
                </a:cubicBezTo>
                <a:cubicBezTo>
                  <a:pt x="6739" y="105"/>
                  <a:pt x="6646" y="1"/>
                  <a:pt x="654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5"/>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3500"/>
              <a:buNone/>
            </a:pPr>
            <a:r>
              <a:rPr lang="en" sz="1700">
                <a:solidFill>
                  <a:srgbClr val="000000"/>
                </a:solidFill>
                <a:latin typeface="Arial"/>
                <a:ea typeface="Arial"/>
                <a:cs typeface="Arial"/>
                <a:sym typeface="Arial"/>
              </a:rPr>
              <a:t>Course Goals and Objectives</a:t>
            </a:r>
            <a:endParaRPr sz="1700">
              <a:solidFill>
                <a:srgbClr val="000000"/>
              </a:solidFill>
              <a:latin typeface="Arial"/>
              <a:ea typeface="Arial"/>
              <a:cs typeface="Arial"/>
              <a:sym typeface="Arial"/>
            </a:endParaRPr>
          </a:p>
          <a:p>
            <a:pPr indent="0" lvl="0" marL="0" rtl="0" algn="l">
              <a:lnSpc>
                <a:spcPct val="100000"/>
              </a:lnSpc>
              <a:spcBef>
                <a:spcPts val="1200"/>
              </a:spcBef>
              <a:spcAft>
                <a:spcPts val="0"/>
              </a:spcAft>
              <a:buSzPts val="3500"/>
              <a:buNone/>
            </a:pPr>
            <a:r>
              <a:t/>
            </a:r>
            <a:endParaRPr/>
          </a:p>
        </p:txBody>
      </p:sp>
      <p:sp>
        <p:nvSpPr>
          <p:cNvPr id="211" name="Google Shape;211;p5"/>
          <p:cNvSpPr txBox="1"/>
          <p:nvPr>
            <p:ph idx="2" type="title"/>
          </p:nvPr>
        </p:nvSpPr>
        <p:spPr>
          <a:xfrm>
            <a:off x="632175" y="1314022"/>
            <a:ext cx="850500" cy="7572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01</a:t>
            </a:r>
            <a:endParaRPr/>
          </a:p>
        </p:txBody>
      </p:sp>
      <p:sp>
        <p:nvSpPr>
          <p:cNvPr id="212" name="Google Shape;212;p5"/>
          <p:cNvSpPr txBox="1"/>
          <p:nvPr>
            <p:ph idx="4" type="title"/>
          </p:nvPr>
        </p:nvSpPr>
        <p:spPr>
          <a:xfrm>
            <a:off x="3164961" y="1306237"/>
            <a:ext cx="850500" cy="757200"/>
          </a:xfrm>
          <a:prstGeom prst="rect">
            <a:avLst/>
          </a:prstGeom>
          <a:noFill/>
          <a:ln>
            <a:noFill/>
          </a:ln>
        </p:spPr>
        <p:txBody>
          <a:bodyPr anchorCtr="0" anchor="ctr" bIns="91425" lIns="91425" spcFirstLastPara="1" rIns="91425" wrap="square" tIns="91425">
            <a:normAutofit/>
          </a:bodyPr>
          <a:lstStyle/>
          <a:p>
            <a:pPr indent="0" lvl="0" marL="0" rtl="0" algn="ctr">
              <a:lnSpc>
                <a:spcPct val="100000"/>
              </a:lnSpc>
              <a:spcBef>
                <a:spcPts val="0"/>
              </a:spcBef>
              <a:spcAft>
                <a:spcPts val="0"/>
              </a:spcAft>
              <a:buSzPts val="3000"/>
              <a:buNone/>
            </a:pPr>
            <a:r>
              <a:rPr lang="en"/>
              <a:t>02</a:t>
            </a:r>
            <a:endParaRPr/>
          </a:p>
        </p:txBody>
      </p:sp>
      <p:sp>
        <p:nvSpPr>
          <p:cNvPr id="213" name="Google Shape;213;p5"/>
          <p:cNvSpPr txBox="1"/>
          <p:nvPr>
            <p:ph idx="6" type="title"/>
          </p:nvPr>
        </p:nvSpPr>
        <p:spPr>
          <a:xfrm>
            <a:off x="5697732" y="1306231"/>
            <a:ext cx="850500" cy="7572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03</a:t>
            </a:r>
            <a:endParaRPr/>
          </a:p>
        </p:txBody>
      </p:sp>
      <p:sp>
        <p:nvSpPr>
          <p:cNvPr id="214" name="Google Shape;214;p5"/>
          <p:cNvSpPr txBox="1"/>
          <p:nvPr>
            <p:ph idx="1" type="subTitle"/>
          </p:nvPr>
        </p:nvSpPr>
        <p:spPr>
          <a:xfrm>
            <a:off x="1281525" y="1314018"/>
            <a:ext cx="2057700" cy="1254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2400"/>
              <a:buNone/>
            </a:pPr>
            <a:r>
              <a:rPr b="0" lang="en" sz="1400">
                <a:solidFill>
                  <a:srgbClr val="192621"/>
                </a:solidFill>
                <a:latin typeface="Arial"/>
                <a:ea typeface="Arial"/>
                <a:cs typeface="Arial"/>
                <a:sym typeface="Arial"/>
              </a:rPr>
              <a:t>To articulate the need for understanding the rudiments of project management in the preparation of a Feasibility Study.</a:t>
            </a:r>
            <a:endParaRPr b="0" sz="1400">
              <a:solidFill>
                <a:srgbClr val="192621"/>
              </a:solidFill>
              <a:latin typeface="Arial"/>
              <a:ea typeface="Arial"/>
              <a:cs typeface="Arial"/>
              <a:sym typeface="Arial"/>
            </a:endParaRPr>
          </a:p>
          <a:p>
            <a:pPr indent="0" lvl="0" marL="0" rtl="0" algn="l">
              <a:lnSpc>
                <a:spcPct val="100000"/>
              </a:lnSpc>
              <a:spcBef>
                <a:spcPts val="1200"/>
              </a:spcBef>
              <a:spcAft>
                <a:spcPts val="0"/>
              </a:spcAft>
              <a:buSzPts val="2400"/>
              <a:buNone/>
            </a:pPr>
            <a:r>
              <a:t/>
            </a:r>
            <a:endParaRPr b="0" sz="900">
              <a:solidFill>
                <a:srgbClr val="324D42"/>
              </a:solidFill>
              <a:latin typeface="Anek Gurmukhi Medium"/>
              <a:ea typeface="Anek Gurmukhi Medium"/>
              <a:cs typeface="Anek Gurmukhi Medium"/>
              <a:sym typeface="Anek Gurmukhi Medium"/>
            </a:endParaRPr>
          </a:p>
        </p:txBody>
      </p:sp>
      <p:sp>
        <p:nvSpPr>
          <p:cNvPr id="215" name="Google Shape;215;p5"/>
          <p:cNvSpPr txBox="1"/>
          <p:nvPr>
            <p:ph idx="8" type="subTitle"/>
          </p:nvPr>
        </p:nvSpPr>
        <p:spPr>
          <a:xfrm>
            <a:off x="4015450" y="1306243"/>
            <a:ext cx="1867200" cy="7572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2400"/>
              <a:buNone/>
            </a:pPr>
            <a:r>
              <a:rPr b="0" lang="en" sz="1400">
                <a:solidFill>
                  <a:srgbClr val="192621"/>
                </a:solidFill>
                <a:latin typeface="Arial"/>
                <a:ea typeface="Arial"/>
                <a:cs typeface="Arial"/>
                <a:sym typeface="Arial"/>
              </a:rPr>
              <a:t>To create financial statements (Balance Sheet, Income Statement and Cash Flow Statement) based on the data and information given.</a:t>
            </a:r>
            <a:endParaRPr b="0" sz="1400">
              <a:solidFill>
                <a:srgbClr val="192621"/>
              </a:solidFill>
              <a:latin typeface="Arial"/>
              <a:ea typeface="Arial"/>
              <a:cs typeface="Arial"/>
              <a:sym typeface="Arial"/>
            </a:endParaRPr>
          </a:p>
          <a:p>
            <a:pPr indent="0" lvl="0" marL="0" rtl="0" algn="l">
              <a:lnSpc>
                <a:spcPct val="100000"/>
              </a:lnSpc>
              <a:spcBef>
                <a:spcPts val="1200"/>
              </a:spcBef>
              <a:spcAft>
                <a:spcPts val="0"/>
              </a:spcAft>
              <a:buSzPts val="2400"/>
              <a:buNone/>
            </a:pPr>
            <a:r>
              <a:t/>
            </a:r>
            <a:endParaRPr/>
          </a:p>
        </p:txBody>
      </p:sp>
      <p:sp>
        <p:nvSpPr>
          <p:cNvPr id="216" name="Google Shape;216;p5"/>
          <p:cNvSpPr txBox="1"/>
          <p:nvPr>
            <p:ph idx="9" type="subTitle"/>
          </p:nvPr>
        </p:nvSpPr>
        <p:spPr>
          <a:xfrm>
            <a:off x="6548225" y="1306243"/>
            <a:ext cx="2099700" cy="1254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400"/>
              <a:buNone/>
            </a:pPr>
            <a:r>
              <a:t/>
            </a:r>
            <a:endParaRPr b="0" sz="1300">
              <a:solidFill>
                <a:srgbClr val="000000"/>
              </a:solidFill>
              <a:latin typeface="Calibri"/>
              <a:ea typeface="Calibri"/>
              <a:cs typeface="Calibri"/>
              <a:sym typeface="Calibri"/>
            </a:endParaRPr>
          </a:p>
          <a:p>
            <a:pPr indent="0" lvl="0" marL="0" rtl="0" algn="l">
              <a:lnSpc>
                <a:spcPct val="100000"/>
              </a:lnSpc>
              <a:spcBef>
                <a:spcPts val="0"/>
              </a:spcBef>
              <a:spcAft>
                <a:spcPts val="0"/>
              </a:spcAft>
              <a:buSzPts val="2400"/>
              <a:buNone/>
            </a:pPr>
            <a:r>
              <a:rPr b="0" lang="en" sz="1400">
                <a:solidFill>
                  <a:srgbClr val="192621"/>
                </a:solidFill>
                <a:latin typeface="Arial"/>
                <a:ea typeface="Arial"/>
                <a:cs typeface="Arial"/>
                <a:sym typeface="Arial"/>
              </a:rPr>
              <a:t>To analyze whether the company is performing or not based on the financial reports presented</a:t>
            </a:r>
            <a:r>
              <a:rPr lang="en" sz="1400">
                <a:solidFill>
                  <a:srgbClr val="192621"/>
                </a:solidFill>
                <a:latin typeface="Arial"/>
                <a:ea typeface="Arial"/>
                <a:cs typeface="Arial"/>
                <a:sym typeface="Arial"/>
              </a:rPr>
              <a:t>.</a:t>
            </a:r>
            <a:endParaRPr sz="1400">
              <a:solidFill>
                <a:srgbClr val="192621"/>
              </a:solidFill>
              <a:latin typeface="Arial"/>
              <a:ea typeface="Arial"/>
              <a:cs typeface="Arial"/>
              <a:sym typeface="Arial"/>
            </a:endParaRPr>
          </a:p>
        </p:txBody>
      </p:sp>
      <p:cxnSp>
        <p:nvCxnSpPr>
          <p:cNvPr id="217" name="Google Shape;217;p5"/>
          <p:cNvCxnSpPr/>
          <p:nvPr/>
        </p:nvCxnSpPr>
        <p:spPr>
          <a:xfrm flipH="1" rot="10800000">
            <a:off x="6150" y="1123875"/>
            <a:ext cx="9146700" cy="2100"/>
          </a:xfrm>
          <a:prstGeom prst="straightConnector1">
            <a:avLst/>
          </a:prstGeom>
          <a:noFill/>
          <a:ln cap="flat" cmpd="sng" w="19050">
            <a:solidFill>
              <a:srgbClr val="324D42"/>
            </a:solidFill>
            <a:prstDash val="solid"/>
            <a:round/>
            <a:headEnd len="sm" w="sm" type="none"/>
            <a:tailEnd len="sm" w="sm" type="none"/>
          </a:ln>
        </p:spPr>
      </p:cxnSp>
      <p:grpSp>
        <p:nvGrpSpPr>
          <p:cNvPr id="218" name="Google Shape;218;p5"/>
          <p:cNvGrpSpPr/>
          <p:nvPr/>
        </p:nvGrpSpPr>
        <p:grpSpPr>
          <a:xfrm rot="-145">
            <a:off x="8430767" y="3642615"/>
            <a:ext cx="625858" cy="1064175"/>
            <a:chOff x="2274875" y="1805375"/>
            <a:chExt cx="264075" cy="449000"/>
          </a:xfrm>
        </p:grpSpPr>
        <p:sp>
          <p:nvSpPr>
            <p:cNvPr id="219" name="Google Shape;219;p5"/>
            <p:cNvSpPr/>
            <p:nvPr/>
          </p:nvSpPr>
          <p:spPr>
            <a:xfrm>
              <a:off x="2487900" y="2120225"/>
              <a:ext cx="45050" cy="125500"/>
            </a:xfrm>
            <a:custGeom>
              <a:rect b="b" l="l" r="r" t="t"/>
              <a:pathLst>
                <a:path extrusionOk="0" h="5020" w="1802">
                  <a:moveTo>
                    <a:pt x="1626" y="0"/>
                  </a:moveTo>
                  <a:cubicBezTo>
                    <a:pt x="1619" y="0"/>
                    <a:pt x="1612" y="1"/>
                    <a:pt x="1606" y="2"/>
                  </a:cubicBezTo>
                  <a:cubicBezTo>
                    <a:pt x="1315" y="75"/>
                    <a:pt x="1024" y="57"/>
                    <a:pt x="715" y="111"/>
                  </a:cubicBezTo>
                  <a:cubicBezTo>
                    <a:pt x="678" y="147"/>
                    <a:pt x="678" y="220"/>
                    <a:pt x="715" y="220"/>
                  </a:cubicBezTo>
                  <a:cubicBezTo>
                    <a:pt x="878" y="238"/>
                    <a:pt x="1033" y="238"/>
                    <a:pt x="1187" y="238"/>
                  </a:cubicBezTo>
                  <a:cubicBezTo>
                    <a:pt x="1269" y="238"/>
                    <a:pt x="1350" y="238"/>
                    <a:pt x="1432" y="241"/>
                  </a:cubicBezTo>
                  <a:lnTo>
                    <a:pt x="1432" y="241"/>
                  </a:lnTo>
                  <a:cubicBezTo>
                    <a:pt x="1104" y="846"/>
                    <a:pt x="1043" y="1647"/>
                    <a:pt x="860" y="2311"/>
                  </a:cubicBezTo>
                  <a:cubicBezTo>
                    <a:pt x="606" y="3184"/>
                    <a:pt x="260" y="4038"/>
                    <a:pt x="24" y="4893"/>
                  </a:cubicBezTo>
                  <a:cubicBezTo>
                    <a:pt x="0" y="4964"/>
                    <a:pt x="61" y="5019"/>
                    <a:pt x="122" y="5019"/>
                  </a:cubicBezTo>
                  <a:cubicBezTo>
                    <a:pt x="154" y="5019"/>
                    <a:pt x="187" y="5003"/>
                    <a:pt x="206" y="4965"/>
                  </a:cubicBezTo>
                  <a:cubicBezTo>
                    <a:pt x="533" y="4256"/>
                    <a:pt x="769" y="3438"/>
                    <a:pt x="987" y="2656"/>
                  </a:cubicBezTo>
                  <a:cubicBezTo>
                    <a:pt x="1115" y="2256"/>
                    <a:pt x="1242" y="1820"/>
                    <a:pt x="1333" y="1420"/>
                  </a:cubicBezTo>
                  <a:cubicBezTo>
                    <a:pt x="1442" y="1002"/>
                    <a:pt x="1497" y="547"/>
                    <a:pt x="1751" y="184"/>
                  </a:cubicBezTo>
                  <a:cubicBezTo>
                    <a:pt x="1802" y="100"/>
                    <a:pt x="1712" y="0"/>
                    <a:pt x="162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0" name="Google Shape;220;p5"/>
            <p:cNvSpPr/>
            <p:nvPr/>
          </p:nvSpPr>
          <p:spPr>
            <a:xfrm>
              <a:off x="2284400" y="2117450"/>
              <a:ext cx="161575" cy="28350"/>
            </a:xfrm>
            <a:custGeom>
              <a:rect b="b" l="l" r="r" t="t"/>
              <a:pathLst>
                <a:path extrusionOk="0" h="1134" w="6463">
                  <a:moveTo>
                    <a:pt x="6302" y="1"/>
                  </a:moveTo>
                  <a:cubicBezTo>
                    <a:pt x="6293" y="1"/>
                    <a:pt x="6283" y="2"/>
                    <a:pt x="6273" y="4"/>
                  </a:cubicBezTo>
                  <a:cubicBezTo>
                    <a:pt x="5310" y="186"/>
                    <a:pt x="4273" y="149"/>
                    <a:pt x="3310" y="168"/>
                  </a:cubicBezTo>
                  <a:cubicBezTo>
                    <a:pt x="2897" y="175"/>
                    <a:pt x="2464" y="194"/>
                    <a:pt x="2028" y="194"/>
                  </a:cubicBezTo>
                  <a:cubicBezTo>
                    <a:pt x="1465" y="194"/>
                    <a:pt x="897" y="163"/>
                    <a:pt x="364" y="40"/>
                  </a:cubicBezTo>
                  <a:cubicBezTo>
                    <a:pt x="348" y="36"/>
                    <a:pt x="331" y="34"/>
                    <a:pt x="313" y="34"/>
                  </a:cubicBezTo>
                  <a:cubicBezTo>
                    <a:pt x="254" y="34"/>
                    <a:pt x="193" y="61"/>
                    <a:pt x="164" y="131"/>
                  </a:cubicBezTo>
                  <a:cubicBezTo>
                    <a:pt x="1" y="477"/>
                    <a:pt x="37" y="804"/>
                    <a:pt x="274" y="1095"/>
                  </a:cubicBezTo>
                  <a:cubicBezTo>
                    <a:pt x="290" y="1120"/>
                    <a:pt x="315" y="1134"/>
                    <a:pt x="337" y="1134"/>
                  </a:cubicBezTo>
                  <a:cubicBezTo>
                    <a:pt x="362" y="1134"/>
                    <a:pt x="383" y="1116"/>
                    <a:pt x="383" y="1077"/>
                  </a:cubicBezTo>
                  <a:cubicBezTo>
                    <a:pt x="383" y="695"/>
                    <a:pt x="346" y="440"/>
                    <a:pt x="764" y="368"/>
                  </a:cubicBezTo>
                  <a:cubicBezTo>
                    <a:pt x="874" y="358"/>
                    <a:pt x="987" y="358"/>
                    <a:pt x="1101" y="358"/>
                  </a:cubicBezTo>
                  <a:cubicBezTo>
                    <a:pt x="1214" y="358"/>
                    <a:pt x="1328" y="358"/>
                    <a:pt x="1437" y="349"/>
                  </a:cubicBezTo>
                  <a:lnTo>
                    <a:pt x="3092" y="349"/>
                  </a:lnTo>
                  <a:cubicBezTo>
                    <a:pt x="3933" y="321"/>
                    <a:pt x="4785" y="236"/>
                    <a:pt x="5614" y="236"/>
                  </a:cubicBezTo>
                  <a:cubicBezTo>
                    <a:pt x="5842" y="236"/>
                    <a:pt x="6068" y="243"/>
                    <a:pt x="6291" y="258"/>
                  </a:cubicBezTo>
                  <a:cubicBezTo>
                    <a:pt x="6297" y="259"/>
                    <a:pt x="6302" y="259"/>
                    <a:pt x="6306" y="259"/>
                  </a:cubicBezTo>
                  <a:cubicBezTo>
                    <a:pt x="6462" y="259"/>
                    <a:pt x="6452" y="1"/>
                    <a:pt x="630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 name="Google Shape;221;p5"/>
            <p:cNvSpPr/>
            <p:nvPr/>
          </p:nvSpPr>
          <p:spPr>
            <a:xfrm>
              <a:off x="2323225" y="1967050"/>
              <a:ext cx="92125" cy="101050"/>
            </a:xfrm>
            <a:custGeom>
              <a:rect b="b" l="l" r="r" t="t"/>
              <a:pathLst>
                <a:path extrusionOk="0" h="4042" w="3685">
                  <a:moveTo>
                    <a:pt x="27" y="1"/>
                  </a:moveTo>
                  <a:cubicBezTo>
                    <a:pt x="10" y="1"/>
                    <a:pt x="0" y="16"/>
                    <a:pt x="11" y="39"/>
                  </a:cubicBezTo>
                  <a:cubicBezTo>
                    <a:pt x="193" y="820"/>
                    <a:pt x="793" y="1529"/>
                    <a:pt x="1302" y="2093"/>
                  </a:cubicBezTo>
                  <a:cubicBezTo>
                    <a:pt x="1939" y="2766"/>
                    <a:pt x="2793" y="3293"/>
                    <a:pt x="3357" y="4002"/>
                  </a:cubicBezTo>
                  <a:cubicBezTo>
                    <a:pt x="3381" y="4030"/>
                    <a:pt x="3410" y="4042"/>
                    <a:pt x="3439" y="4042"/>
                  </a:cubicBezTo>
                  <a:cubicBezTo>
                    <a:pt x="3560" y="4042"/>
                    <a:pt x="3685" y="3839"/>
                    <a:pt x="3538" y="3766"/>
                  </a:cubicBezTo>
                  <a:cubicBezTo>
                    <a:pt x="2811" y="3402"/>
                    <a:pt x="2120" y="2675"/>
                    <a:pt x="1557" y="2093"/>
                  </a:cubicBezTo>
                  <a:cubicBezTo>
                    <a:pt x="939" y="1457"/>
                    <a:pt x="557" y="729"/>
                    <a:pt x="66" y="20"/>
                  </a:cubicBezTo>
                  <a:cubicBezTo>
                    <a:pt x="52" y="6"/>
                    <a:pt x="38" y="1"/>
                    <a:pt x="2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2" name="Google Shape;222;p5"/>
            <p:cNvSpPr/>
            <p:nvPr/>
          </p:nvSpPr>
          <p:spPr>
            <a:xfrm>
              <a:off x="2313950" y="1955625"/>
              <a:ext cx="101675" cy="113350"/>
            </a:xfrm>
            <a:custGeom>
              <a:rect b="b" l="l" r="r" t="t"/>
              <a:pathLst>
                <a:path extrusionOk="0" h="4534" w="4067">
                  <a:moveTo>
                    <a:pt x="183" y="1"/>
                  </a:moveTo>
                  <a:cubicBezTo>
                    <a:pt x="98" y="1"/>
                    <a:pt x="19" y="67"/>
                    <a:pt x="19" y="168"/>
                  </a:cubicBezTo>
                  <a:cubicBezTo>
                    <a:pt x="1" y="1186"/>
                    <a:pt x="437" y="2114"/>
                    <a:pt x="1110" y="2859"/>
                  </a:cubicBezTo>
                  <a:cubicBezTo>
                    <a:pt x="1800" y="3623"/>
                    <a:pt x="2891" y="4332"/>
                    <a:pt x="3909" y="4532"/>
                  </a:cubicBezTo>
                  <a:cubicBezTo>
                    <a:pt x="3916" y="4533"/>
                    <a:pt x="3923" y="4534"/>
                    <a:pt x="3930" y="4534"/>
                  </a:cubicBezTo>
                  <a:cubicBezTo>
                    <a:pt x="4010" y="4534"/>
                    <a:pt x="4066" y="4437"/>
                    <a:pt x="3982" y="4386"/>
                  </a:cubicBezTo>
                  <a:cubicBezTo>
                    <a:pt x="3091" y="3913"/>
                    <a:pt x="2255" y="3641"/>
                    <a:pt x="1528" y="2859"/>
                  </a:cubicBezTo>
                  <a:cubicBezTo>
                    <a:pt x="905" y="2204"/>
                    <a:pt x="507" y="1410"/>
                    <a:pt x="394" y="536"/>
                  </a:cubicBezTo>
                  <a:lnTo>
                    <a:pt x="394" y="536"/>
                  </a:lnTo>
                  <a:cubicBezTo>
                    <a:pt x="1505" y="1481"/>
                    <a:pt x="2739" y="2503"/>
                    <a:pt x="3455" y="3768"/>
                  </a:cubicBezTo>
                  <a:cubicBezTo>
                    <a:pt x="3463" y="3791"/>
                    <a:pt x="3477" y="3801"/>
                    <a:pt x="3488" y="3801"/>
                  </a:cubicBezTo>
                  <a:cubicBezTo>
                    <a:pt x="3503" y="3801"/>
                    <a:pt x="3512" y="3782"/>
                    <a:pt x="3491" y="3750"/>
                  </a:cubicBezTo>
                  <a:cubicBezTo>
                    <a:pt x="3219" y="3041"/>
                    <a:pt x="2782" y="2550"/>
                    <a:pt x="2273" y="2004"/>
                  </a:cubicBezTo>
                  <a:cubicBezTo>
                    <a:pt x="1637" y="1350"/>
                    <a:pt x="982" y="677"/>
                    <a:pt x="291" y="41"/>
                  </a:cubicBezTo>
                  <a:cubicBezTo>
                    <a:pt x="258" y="13"/>
                    <a:pt x="220" y="1"/>
                    <a:pt x="18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 name="Google Shape;223;p5"/>
            <p:cNvSpPr/>
            <p:nvPr/>
          </p:nvSpPr>
          <p:spPr>
            <a:xfrm>
              <a:off x="2432300" y="1838350"/>
              <a:ext cx="81225" cy="147875"/>
            </a:xfrm>
            <a:custGeom>
              <a:rect b="b" l="l" r="r" t="t"/>
              <a:pathLst>
                <a:path extrusionOk="0" h="5915" w="3249">
                  <a:moveTo>
                    <a:pt x="2861" y="631"/>
                  </a:moveTo>
                  <a:lnTo>
                    <a:pt x="2861" y="631"/>
                  </a:lnTo>
                  <a:cubicBezTo>
                    <a:pt x="2795" y="1590"/>
                    <a:pt x="2383" y="2579"/>
                    <a:pt x="1848" y="3350"/>
                  </a:cubicBezTo>
                  <a:cubicBezTo>
                    <a:pt x="1403" y="4011"/>
                    <a:pt x="787" y="4547"/>
                    <a:pt x="333" y="5210"/>
                  </a:cubicBezTo>
                  <a:lnTo>
                    <a:pt x="333" y="5210"/>
                  </a:lnTo>
                  <a:cubicBezTo>
                    <a:pt x="756" y="3523"/>
                    <a:pt x="1911" y="2088"/>
                    <a:pt x="2861" y="631"/>
                  </a:cubicBezTo>
                  <a:close/>
                  <a:moveTo>
                    <a:pt x="3060" y="0"/>
                  </a:moveTo>
                  <a:cubicBezTo>
                    <a:pt x="3012" y="0"/>
                    <a:pt x="2962" y="19"/>
                    <a:pt x="2921" y="60"/>
                  </a:cubicBezTo>
                  <a:cubicBezTo>
                    <a:pt x="2212" y="641"/>
                    <a:pt x="1575" y="1459"/>
                    <a:pt x="1103" y="2241"/>
                  </a:cubicBezTo>
                  <a:cubicBezTo>
                    <a:pt x="666" y="2968"/>
                    <a:pt x="194" y="3877"/>
                    <a:pt x="121" y="4732"/>
                  </a:cubicBezTo>
                  <a:cubicBezTo>
                    <a:pt x="144" y="4767"/>
                    <a:pt x="167" y="4779"/>
                    <a:pt x="185" y="4779"/>
                  </a:cubicBezTo>
                  <a:cubicBezTo>
                    <a:pt x="196" y="4779"/>
                    <a:pt x="205" y="4775"/>
                    <a:pt x="212" y="4768"/>
                  </a:cubicBezTo>
                  <a:cubicBezTo>
                    <a:pt x="575" y="3950"/>
                    <a:pt x="775" y="3096"/>
                    <a:pt x="1266" y="2350"/>
                  </a:cubicBezTo>
                  <a:cubicBezTo>
                    <a:pt x="1669" y="1711"/>
                    <a:pt x="2114" y="1210"/>
                    <a:pt x="2650" y="742"/>
                  </a:cubicBezTo>
                  <a:lnTo>
                    <a:pt x="2650" y="742"/>
                  </a:lnTo>
                  <a:cubicBezTo>
                    <a:pt x="1697" y="2391"/>
                    <a:pt x="303" y="3798"/>
                    <a:pt x="19" y="5753"/>
                  </a:cubicBezTo>
                  <a:lnTo>
                    <a:pt x="19" y="5753"/>
                  </a:lnTo>
                  <a:cubicBezTo>
                    <a:pt x="17" y="5758"/>
                    <a:pt x="14" y="5763"/>
                    <a:pt x="12" y="5768"/>
                  </a:cubicBezTo>
                  <a:cubicBezTo>
                    <a:pt x="13" y="5769"/>
                    <a:pt x="15" y="5769"/>
                    <a:pt x="17" y="5770"/>
                  </a:cubicBezTo>
                  <a:lnTo>
                    <a:pt x="17" y="5770"/>
                  </a:lnTo>
                  <a:cubicBezTo>
                    <a:pt x="15" y="5781"/>
                    <a:pt x="13" y="5793"/>
                    <a:pt x="12" y="5805"/>
                  </a:cubicBezTo>
                  <a:cubicBezTo>
                    <a:pt x="1" y="5869"/>
                    <a:pt x="60" y="5915"/>
                    <a:pt x="118" y="5915"/>
                  </a:cubicBezTo>
                  <a:cubicBezTo>
                    <a:pt x="158" y="5915"/>
                    <a:pt x="197" y="5893"/>
                    <a:pt x="212" y="5841"/>
                  </a:cubicBezTo>
                  <a:cubicBezTo>
                    <a:pt x="666" y="4859"/>
                    <a:pt x="1575" y="4114"/>
                    <a:pt x="2139" y="3168"/>
                  </a:cubicBezTo>
                  <a:cubicBezTo>
                    <a:pt x="2721" y="2241"/>
                    <a:pt x="2939" y="1259"/>
                    <a:pt x="3211" y="205"/>
                  </a:cubicBezTo>
                  <a:cubicBezTo>
                    <a:pt x="3248" y="82"/>
                    <a:pt x="3160" y="0"/>
                    <a:pt x="30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4" name="Google Shape;224;p5"/>
            <p:cNvSpPr/>
            <p:nvPr/>
          </p:nvSpPr>
          <p:spPr>
            <a:xfrm>
              <a:off x="2371225" y="1805375"/>
              <a:ext cx="69100" cy="258550"/>
            </a:xfrm>
            <a:custGeom>
              <a:rect b="b" l="l" r="r" t="t"/>
              <a:pathLst>
                <a:path extrusionOk="0" h="10342" w="2764">
                  <a:moveTo>
                    <a:pt x="1098" y="1976"/>
                  </a:moveTo>
                  <a:lnTo>
                    <a:pt x="1098" y="1976"/>
                  </a:lnTo>
                  <a:cubicBezTo>
                    <a:pt x="1083" y="4423"/>
                    <a:pt x="1080" y="6894"/>
                    <a:pt x="1216" y="9334"/>
                  </a:cubicBezTo>
                  <a:lnTo>
                    <a:pt x="1216" y="9334"/>
                  </a:lnTo>
                  <a:cubicBezTo>
                    <a:pt x="927" y="8905"/>
                    <a:pt x="621" y="8495"/>
                    <a:pt x="455" y="7960"/>
                  </a:cubicBezTo>
                  <a:cubicBezTo>
                    <a:pt x="200" y="7105"/>
                    <a:pt x="200" y="6178"/>
                    <a:pt x="273" y="5287"/>
                  </a:cubicBezTo>
                  <a:cubicBezTo>
                    <a:pt x="380" y="4132"/>
                    <a:pt x="776" y="3062"/>
                    <a:pt x="1098" y="1976"/>
                  </a:cubicBezTo>
                  <a:close/>
                  <a:moveTo>
                    <a:pt x="1440" y="1037"/>
                  </a:moveTo>
                  <a:cubicBezTo>
                    <a:pt x="1931" y="2374"/>
                    <a:pt x="2434" y="3676"/>
                    <a:pt x="2509" y="5142"/>
                  </a:cubicBezTo>
                  <a:cubicBezTo>
                    <a:pt x="2560" y="6759"/>
                    <a:pt x="2174" y="8266"/>
                    <a:pt x="1495" y="9707"/>
                  </a:cubicBezTo>
                  <a:lnTo>
                    <a:pt x="1495" y="9707"/>
                  </a:lnTo>
                  <a:cubicBezTo>
                    <a:pt x="1417" y="6813"/>
                    <a:pt x="1349" y="3930"/>
                    <a:pt x="1440" y="1037"/>
                  </a:cubicBezTo>
                  <a:close/>
                  <a:moveTo>
                    <a:pt x="1282" y="0"/>
                  </a:moveTo>
                  <a:cubicBezTo>
                    <a:pt x="1200" y="0"/>
                    <a:pt x="1119" y="60"/>
                    <a:pt x="1109" y="179"/>
                  </a:cubicBezTo>
                  <a:cubicBezTo>
                    <a:pt x="1109" y="247"/>
                    <a:pt x="1109" y="315"/>
                    <a:pt x="1108" y="383"/>
                  </a:cubicBezTo>
                  <a:lnTo>
                    <a:pt x="1108" y="383"/>
                  </a:lnTo>
                  <a:cubicBezTo>
                    <a:pt x="982" y="1269"/>
                    <a:pt x="660" y="2080"/>
                    <a:pt x="437" y="2924"/>
                  </a:cubicBezTo>
                  <a:cubicBezTo>
                    <a:pt x="182" y="3778"/>
                    <a:pt x="37" y="4687"/>
                    <a:pt x="19" y="5596"/>
                  </a:cubicBezTo>
                  <a:cubicBezTo>
                    <a:pt x="0" y="6396"/>
                    <a:pt x="19" y="7233"/>
                    <a:pt x="255" y="8014"/>
                  </a:cubicBezTo>
                  <a:cubicBezTo>
                    <a:pt x="466" y="8788"/>
                    <a:pt x="1000" y="9375"/>
                    <a:pt x="1265" y="10120"/>
                  </a:cubicBezTo>
                  <a:lnTo>
                    <a:pt x="1265" y="10120"/>
                  </a:lnTo>
                  <a:cubicBezTo>
                    <a:pt x="1268" y="10157"/>
                    <a:pt x="1270" y="10195"/>
                    <a:pt x="1273" y="10233"/>
                  </a:cubicBezTo>
                  <a:cubicBezTo>
                    <a:pt x="1282" y="10305"/>
                    <a:pt x="1341" y="10342"/>
                    <a:pt x="1398" y="10342"/>
                  </a:cubicBezTo>
                  <a:cubicBezTo>
                    <a:pt x="1421" y="10342"/>
                    <a:pt x="1443" y="10336"/>
                    <a:pt x="1462" y="10324"/>
                  </a:cubicBezTo>
                  <a:lnTo>
                    <a:pt x="1462" y="10324"/>
                  </a:lnTo>
                  <a:cubicBezTo>
                    <a:pt x="1473" y="10326"/>
                    <a:pt x="1484" y="10327"/>
                    <a:pt x="1495" y="10327"/>
                  </a:cubicBezTo>
                  <a:cubicBezTo>
                    <a:pt x="1552" y="10327"/>
                    <a:pt x="1607" y="10300"/>
                    <a:pt x="1637" y="10233"/>
                  </a:cubicBezTo>
                  <a:cubicBezTo>
                    <a:pt x="2437" y="8760"/>
                    <a:pt x="2764" y="7015"/>
                    <a:pt x="2727" y="5324"/>
                  </a:cubicBezTo>
                  <a:cubicBezTo>
                    <a:pt x="2674" y="3580"/>
                    <a:pt x="2063" y="1888"/>
                    <a:pt x="1492" y="231"/>
                  </a:cubicBezTo>
                  <a:lnTo>
                    <a:pt x="1492" y="231"/>
                  </a:lnTo>
                  <a:cubicBezTo>
                    <a:pt x="1501" y="171"/>
                    <a:pt x="1480" y="129"/>
                    <a:pt x="1445" y="102"/>
                  </a:cubicBezTo>
                  <a:lnTo>
                    <a:pt x="1445" y="102"/>
                  </a:lnTo>
                  <a:cubicBezTo>
                    <a:pt x="1408" y="34"/>
                    <a:pt x="1345" y="0"/>
                    <a:pt x="128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5"/>
            <p:cNvSpPr/>
            <p:nvPr/>
          </p:nvSpPr>
          <p:spPr>
            <a:xfrm>
              <a:off x="2280775" y="2106625"/>
              <a:ext cx="255450" cy="9125"/>
            </a:xfrm>
            <a:custGeom>
              <a:rect b="b" l="l" r="r" t="t"/>
              <a:pathLst>
                <a:path extrusionOk="0" h="365" w="10218">
                  <a:moveTo>
                    <a:pt x="237" y="1"/>
                  </a:moveTo>
                  <a:cubicBezTo>
                    <a:pt x="0" y="1"/>
                    <a:pt x="0" y="364"/>
                    <a:pt x="237" y="364"/>
                  </a:cubicBezTo>
                  <a:cubicBezTo>
                    <a:pt x="3509" y="328"/>
                    <a:pt x="6782" y="310"/>
                    <a:pt x="10036" y="310"/>
                  </a:cubicBezTo>
                  <a:cubicBezTo>
                    <a:pt x="10218" y="310"/>
                    <a:pt x="10218" y="1"/>
                    <a:pt x="10036" y="1"/>
                  </a:cubicBezTo>
                  <a:cubicBezTo>
                    <a:pt x="8400" y="19"/>
                    <a:pt x="6764" y="28"/>
                    <a:pt x="5130" y="28"/>
                  </a:cubicBezTo>
                  <a:cubicBezTo>
                    <a:pt x="3496" y="28"/>
                    <a:pt x="1864" y="19"/>
                    <a:pt x="23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 name="Google Shape;226;p5"/>
            <p:cNvSpPr/>
            <p:nvPr/>
          </p:nvSpPr>
          <p:spPr>
            <a:xfrm>
              <a:off x="2463025" y="2185250"/>
              <a:ext cx="16400" cy="16400"/>
            </a:xfrm>
            <a:custGeom>
              <a:rect b="b" l="l" r="r" t="t"/>
              <a:pathLst>
                <a:path extrusionOk="0" h="656" w="656">
                  <a:moveTo>
                    <a:pt x="274" y="1"/>
                  </a:moveTo>
                  <a:cubicBezTo>
                    <a:pt x="255" y="1"/>
                    <a:pt x="237" y="19"/>
                    <a:pt x="219" y="19"/>
                  </a:cubicBezTo>
                  <a:lnTo>
                    <a:pt x="183" y="19"/>
                  </a:lnTo>
                  <a:cubicBezTo>
                    <a:pt x="164" y="37"/>
                    <a:pt x="146" y="37"/>
                    <a:pt x="128" y="74"/>
                  </a:cubicBezTo>
                  <a:cubicBezTo>
                    <a:pt x="74" y="110"/>
                    <a:pt x="55" y="128"/>
                    <a:pt x="55" y="201"/>
                  </a:cubicBezTo>
                  <a:cubicBezTo>
                    <a:pt x="55" y="201"/>
                    <a:pt x="55" y="219"/>
                    <a:pt x="37" y="219"/>
                  </a:cubicBezTo>
                  <a:cubicBezTo>
                    <a:pt x="1" y="274"/>
                    <a:pt x="1" y="292"/>
                    <a:pt x="1" y="346"/>
                  </a:cubicBezTo>
                  <a:cubicBezTo>
                    <a:pt x="1" y="437"/>
                    <a:pt x="55" y="492"/>
                    <a:pt x="92" y="564"/>
                  </a:cubicBezTo>
                  <a:cubicBezTo>
                    <a:pt x="128" y="583"/>
                    <a:pt x="146" y="583"/>
                    <a:pt x="164" y="619"/>
                  </a:cubicBezTo>
                  <a:cubicBezTo>
                    <a:pt x="183" y="637"/>
                    <a:pt x="237" y="637"/>
                    <a:pt x="274" y="655"/>
                  </a:cubicBezTo>
                  <a:lnTo>
                    <a:pt x="346" y="655"/>
                  </a:lnTo>
                  <a:cubicBezTo>
                    <a:pt x="401" y="655"/>
                    <a:pt x="419" y="637"/>
                    <a:pt x="455" y="619"/>
                  </a:cubicBezTo>
                  <a:cubicBezTo>
                    <a:pt x="492" y="583"/>
                    <a:pt x="510" y="583"/>
                    <a:pt x="528" y="564"/>
                  </a:cubicBezTo>
                  <a:cubicBezTo>
                    <a:pt x="583" y="528"/>
                    <a:pt x="601" y="474"/>
                    <a:pt x="619" y="437"/>
                  </a:cubicBezTo>
                  <a:cubicBezTo>
                    <a:pt x="655" y="401"/>
                    <a:pt x="655" y="364"/>
                    <a:pt x="619" y="292"/>
                  </a:cubicBezTo>
                  <a:lnTo>
                    <a:pt x="619" y="255"/>
                  </a:lnTo>
                  <a:cubicBezTo>
                    <a:pt x="619" y="183"/>
                    <a:pt x="583" y="128"/>
                    <a:pt x="528" y="92"/>
                  </a:cubicBezTo>
                  <a:cubicBezTo>
                    <a:pt x="528" y="92"/>
                    <a:pt x="510" y="92"/>
                    <a:pt x="510" y="74"/>
                  </a:cubicBezTo>
                  <a:lnTo>
                    <a:pt x="474" y="19"/>
                  </a:lnTo>
                  <a:cubicBezTo>
                    <a:pt x="437" y="19"/>
                    <a:pt x="437" y="19"/>
                    <a:pt x="41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7" name="Google Shape;227;p5"/>
            <p:cNvSpPr/>
            <p:nvPr/>
          </p:nvSpPr>
          <p:spPr>
            <a:xfrm>
              <a:off x="2470225" y="2061425"/>
              <a:ext cx="30200" cy="108050"/>
            </a:xfrm>
            <a:custGeom>
              <a:rect b="b" l="l" r="r" t="t"/>
              <a:pathLst>
                <a:path extrusionOk="0" h="4322" w="1208">
                  <a:moveTo>
                    <a:pt x="815" y="0"/>
                  </a:moveTo>
                  <a:cubicBezTo>
                    <a:pt x="661" y="0"/>
                    <a:pt x="508" y="77"/>
                    <a:pt x="476" y="245"/>
                  </a:cubicBezTo>
                  <a:cubicBezTo>
                    <a:pt x="385" y="881"/>
                    <a:pt x="367" y="1536"/>
                    <a:pt x="295" y="2172"/>
                  </a:cubicBezTo>
                  <a:cubicBezTo>
                    <a:pt x="222" y="2809"/>
                    <a:pt x="204" y="3499"/>
                    <a:pt x="40" y="4118"/>
                  </a:cubicBezTo>
                  <a:cubicBezTo>
                    <a:pt x="0" y="4247"/>
                    <a:pt x="96" y="4321"/>
                    <a:pt x="197" y="4321"/>
                  </a:cubicBezTo>
                  <a:cubicBezTo>
                    <a:pt x="281" y="4321"/>
                    <a:pt x="369" y="4270"/>
                    <a:pt x="385" y="4154"/>
                  </a:cubicBezTo>
                  <a:cubicBezTo>
                    <a:pt x="440" y="3499"/>
                    <a:pt x="658" y="2881"/>
                    <a:pt x="785" y="2245"/>
                  </a:cubicBezTo>
                  <a:cubicBezTo>
                    <a:pt x="931" y="1609"/>
                    <a:pt x="1076" y="972"/>
                    <a:pt x="1167" y="336"/>
                  </a:cubicBezTo>
                  <a:cubicBezTo>
                    <a:pt x="1208" y="123"/>
                    <a:pt x="1010" y="0"/>
                    <a:pt x="81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 name="Google Shape;228;p5"/>
            <p:cNvSpPr/>
            <p:nvPr/>
          </p:nvSpPr>
          <p:spPr>
            <a:xfrm>
              <a:off x="2276225" y="2063375"/>
              <a:ext cx="226325" cy="188925"/>
            </a:xfrm>
            <a:custGeom>
              <a:rect b="b" l="l" r="r" t="t"/>
              <a:pathLst>
                <a:path extrusionOk="0" h="7557" w="9053">
                  <a:moveTo>
                    <a:pt x="329" y="1"/>
                  </a:moveTo>
                  <a:cubicBezTo>
                    <a:pt x="242" y="1"/>
                    <a:pt x="159" y="55"/>
                    <a:pt x="146" y="149"/>
                  </a:cubicBezTo>
                  <a:cubicBezTo>
                    <a:pt x="1" y="567"/>
                    <a:pt x="37" y="1094"/>
                    <a:pt x="37" y="1549"/>
                  </a:cubicBezTo>
                  <a:cubicBezTo>
                    <a:pt x="37" y="2058"/>
                    <a:pt x="55" y="2531"/>
                    <a:pt x="73" y="3040"/>
                  </a:cubicBezTo>
                  <a:cubicBezTo>
                    <a:pt x="146" y="4003"/>
                    <a:pt x="237" y="5003"/>
                    <a:pt x="419" y="5967"/>
                  </a:cubicBezTo>
                  <a:cubicBezTo>
                    <a:pt x="455" y="6185"/>
                    <a:pt x="510" y="6439"/>
                    <a:pt x="601" y="6639"/>
                  </a:cubicBezTo>
                  <a:cubicBezTo>
                    <a:pt x="691" y="6821"/>
                    <a:pt x="764" y="7076"/>
                    <a:pt x="910" y="7185"/>
                  </a:cubicBezTo>
                  <a:cubicBezTo>
                    <a:pt x="1073" y="7294"/>
                    <a:pt x="1255" y="7294"/>
                    <a:pt x="1437" y="7294"/>
                  </a:cubicBezTo>
                  <a:cubicBezTo>
                    <a:pt x="1691" y="7330"/>
                    <a:pt x="1964" y="7330"/>
                    <a:pt x="2237" y="7330"/>
                  </a:cubicBezTo>
                  <a:cubicBezTo>
                    <a:pt x="3255" y="7348"/>
                    <a:pt x="4273" y="7367"/>
                    <a:pt x="5309" y="7421"/>
                  </a:cubicBezTo>
                  <a:cubicBezTo>
                    <a:pt x="6491" y="7457"/>
                    <a:pt x="7636" y="7512"/>
                    <a:pt x="8818" y="7548"/>
                  </a:cubicBezTo>
                  <a:cubicBezTo>
                    <a:pt x="8836" y="7554"/>
                    <a:pt x="8853" y="7557"/>
                    <a:pt x="8868" y="7557"/>
                  </a:cubicBezTo>
                  <a:cubicBezTo>
                    <a:pt x="9053" y="7557"/>
                    <a:pt x="9034" y="7183"/>
                    <a:pt x="8782" y="7167"/>
                  </a:cubicBezTo>
                  <a:cubicBezTo>
                    <a:pt x="7527" y="7130"/>
                    <a:pt x="6273" y="7076"/>
                    <a:pt x="5055" y="7039"/>
                  </a:cubicBezTo>
                  <a:cubicBezTo>
                    <a:pt x="4437" y="7003"/>
                    <a:pt x="3855" y="6967"/>
                    <a:pt x="3237" y="6948"/>
                  </a:cubicBezTo>
                  <a:cubicBezTo>
                    <a:pt x="2637" y="6912"/>
                    <a:pt x="2000" y="6912"/>
                    <a:pt x="1419" y="6803"/>
                  </a:cubicBezTo>
                  <a:cubicBezTo>
                    <a:pt x="1346" y="6621"/>
                    <a:pt x="1400" y="6348"/>
                    <a:pt x="1364" y="6167"/>
                  </a:cubicBezTo>
                  <a:cubicBezTo>
                    <a:pt x="1328" y="5876"/>
                    <a:pt x="1255" y="5603"/>
                    <a:pt x="1182" y="5312"/>
                  </a:cubicBezTo>
                  <a:cubicBezTo>
                    <a:pt x="1073" y="4730"/>
                    <a:pt x="964" y="4167"/>
                    <a:pt x="873" y="3603"/>
                  </a:cubicBezTo>
                  <a:cubicBezTo>
                    <a:pt x="782" y="3003"/>
                    <a:pt x="710" y="2440"/>
                    <a:pt x="673" y="1858"/>
                  </a:cubicBezTo>
                  <a:cubicBezTo>
                    <a:pt x="619" y="1349"/>
                    <a:pt x="637" y="803"/>
                    <a:pt x="528" y="294"/>
                  </a:cubicBezTo>
                  <a:lnTo>
                    <a:pt x="601" y="258"/>
                  </a:lnTo>
                  <a:cubicBezTo>
                    <a:pt x="691" y="240"/>
                    <a:pt x="673" y="76"/>
                    <a:pt x="582" y="76"/>
                  </a:cubicBezTo>
                  <a:cubicBezTo>
                    <a:pt x="528" y="58"/>
                    <a:pt x="455" y="58"/>
                    <a:pt x="419" y="22"/>
                  </a:cubicBezTo>
                  <a:cubicBezTo>
                    <a:pt x="390" y="7"/>
                    <a:pt x="359" y="1"/>
                    <a:pt x="32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9" name="Google Shape;229;p5"/>
            <p:cNvSpPr/>
            <p:nvPr/>
          </p:nvSpPr>
          <p:spPr>
            <a:xfrm>
              <a:off x="2296225" y="2241850"/>
              <a:ext cx="208650" cy="12525"/>
            </a:xfrm>
            <a:custGeom>
              <a:rect b="b" l="l" r="r" t="t"/>
              <a:pathLst>
                <a:path extrusionOk="0" h="501" w="8346">
                  <a:moveTo>
                    <a:pt x="574" y="0"/>
                  </a:moveTo>
                  <a:cubicBezTo>
                    <a:pt x="424" y="0"/>
                    <a:pt x="275" y="8"/>
                    <a:pt x="128" y="28"/>
                  </a:cubicBezTo>
                  <a:cubicBezTo>
                    <a:pt x="19" y="28"/>
                    <a:pt x="1" y="191"/>
                    <a:pt x="110" y="228"/>
                  </a:cubicBezTo>
                  <a:cubicBezTo>
                    <a:pt x="728" y="409"/>
                    <a:pt x="1419" y="391"/>
                    <a:pt x="2019" y="409"/>
                  </a:cubicBezTo>
                  <a:cubicBezTo>
                    <a:pt x="2728" y="446"/>
                    <a:pt x="3437" y="482"/>
                    <a:pt x="4146" y="482"/>
                  </a:cubicBezTo>
                  <a:cubicBezTo>
                    <a:pt x="4473" y="491"/>
                    <a:pt x="4805" y="496"/>
                    <a:pt x="5139" y="496"/>
                  </a:cubicBezTo>
                  <a:cubicBezTo>
                    <a:pt x="5473" y="496"/>
                    <a:pt x="5809" y="491"/>
                    <a:pt x="6146" y="482"/>
                  </a:cubicBezTo>
                  <a:cubicBezTo>
                    <a:pt x="6473" y="482"/>
                    <a:pt x="6818" y="500"/>
                    <a:pt x="7164" y="500"/>
                  </a:cubicBezTo>
                  <a:cubicBezTo>
                    <a:pt x="7509" y="500"/>
                    <a:pt x="7855" y="482"/>
                    <a:pt x="8182" y="409"/>
                  </a:cubicBezTo>
                  <a:cubicBezTo>
                    <a:pt x="8345" y="391"/>
                    <a:pt x="8273" y="191"/>
                    <a:pt x="8145" y="173"/>
                  </a:cubicBezTo>
                  <a:cubicBezTo>
                    <a:pt x="7990" y="155"/>
                    <a:pt x="7829" y="148"/>
                    <a:pt x="7666" y="148"/>
                  </a:cubicBezTo>
                  <a:cubicBezTo>
                    <a:pt x="7165" y="148"/>
                    <a:pt x="6640" y="214"/>
                    <a:pt x="6146" y="228"/>
                  </a:cubicBezTo>
                  <a:lnTo>
                    <a:pt x="4146" y="228"/>
                  </a:lnTo>
                  <a:cubicBezTo>
                    <a:pt x="3491" y="209"/>
                    <a:pt x="2891" y="191"/>
                    <a:pt x="2255" y="137"/>
                  </a:cubicBezTo>
                  <a:cubicBezTo>
                    <a:pt x="1711" y="108"/>
                    <a:pt x="1133" y="0"/>
                    <a:pt x="57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 name="Google Shape;230;p5"/>
            <p:cNvSpPr/>
            <p:nvPr/>
          </p:nvSpPr>
          <p:spPr>
            <a:xfrm>
              <a:off x="2494625" y="2064100"/>
              <a:ext cx="44325" cy="187750"/>
            </a:xfrm>
            <a:custGeom>
              <a:rect b="b" l="l" r="r" t="t"/>
              <a:pathLst>
                <a:path extrusionOk="0" h="7510" w="1773">
                  <a:moveTo>
                    <a:pt x="1618" y="1"/>
                  </a:moveTo>
                  <a:cubicBezTo>
                    <a:pt x="1594" y="1"/>
                    <a:pt x="1573" y="15"/>
                    <a:pt x="1573" y="47"/>
                  </a:cubicBezTo>
                  <a:cubicBezTo>
                    <a:pt x="1318" y="1247"/>
                    <a:pt x="1300" y="2520"/>
                    <a:pt x="1046" y="3738"/>
                  </a:cubicBezTo>
                  <a:cubicBezTo>
                    <a:pt x="809" y="4956"/>
                    <a:pt x="500" y="6156"/>
                    <a:pt x="46" y="7319"/>
                  </a:cubicBezTo>
                  <a:cubicBezTo>
                    <a:pt x="1" y="7432"/>
                    <a:pt x="109" y="7509"/>
                    <a:pt x="206" y="7509"/>
                  </a:cubicBezTo>
                  <a:cubicBezTo>
                    <a:pt x="266" y="7509"/>
                    <a:pt x="323" y="7480"/>
                    <a:pt x="337" y="7410"/>
                  </a:cubicBezTo>
                  <a:cubicBezTo>
                    <a:pt x="682" y="6192"/>
                    <a:pt x="1046" y="4956"/>
                    <a:pt x="1300" y="3701"/>
                  </a:cubicBezTo>
                  <a:cubicBezTo>
                    <a:pt x="1518" y="2556"/>
                    <a:pt x="1773" y="1247"/>
                    <a:pt x="1682" y="65"/>
                  </a:cubicBezTo>
                  <a:cubicBezTo>
                    <a:pt x="1682" y="25"/>
                    <a:pt x="1648" y="1"/>
                    <a:pt x="161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 name="Google Shape;231;p5"/>
            <p:cNvSpPr/>
            <p:nvPr/>
          </p:nvSpPr>
          <p:spPr>
            <a:xfrm>
              <a:off x="2274875" y="2065925"/>
              <a:ext cx="26925" cy="183225"/>
            </a:xfrm>
            <a:custGeom>
              <a:rect b="b" l="l" r="r" t="t"/>
              <a:pathLst>
                <a:path extrusionOk="0" h="7329" w="1077">
                  <a:moveTo>
                    <a:pt x="215" y="1"/>
                  </a:moveTo>
                  <a:cubicBezTo>
                    <a:pt x="196" y="1"/>
                    <a:pt x="182" y="15"/>
                    <a:pt x="182" y="47"/>
                  </a:cubicBezTo>
                  <a:cubicBezTo>
                    <a:pt x="0" y="1229"/>
                    <a:pt x="109" y="2483"/>
                    <a:pt x="236" y="3628"/>
                  </a:cubicBezTo>
                  <a:cubicBezTo>
                    <a:pt x="364" y="4810"/>
                    <a:pt x="509" y="6046"/>
                    <a:pt x="782" y="7228"/>
                  </a:cubicBezTo>
                  <a:cubicBezTo>
                    <a:pt x="803" y="7299"/>
                    <a:pt x="854" y="7328"/>
                    <a:pt x="907" y="7328"/>
                  </a:cubicBezTo>
                  <a:cubicBezTo>
                    <a:pt x="990" y="7328"/>
                    <a:pt x="1077" y="7256"/>
                    <a:pt x="1055" y="7156"/>
                  </a:cubicBezTo>
                  <a:cubicBezTo>
                    <a:pt x="836" y="5956"/>
                    <a:pt x="582" y="4774"/>
                    <a:pt x="473" y="3538"/>
                  </a:cubicBezTo>
                  <a:cubicBezTo>
                    <a:pt x="345" y="2392"/>
                    <a:pt x="400" y="1229"/>
                    <a:pt x="291" y="65"/>
                  </a:cubicBezTo>
                  <a:cubicBezTo>
                    <a:pt x="271" y="24"/>
                    <a:pt x="239" y="1"/>
                    <a:pt x="21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2" name="Google Shape;232;p5"/>
            <p:cNvSpPr/>
            <p:nvPr/>
          </p:nvSpPr>
          <p:spPr>
            <a:xfrm>
              <a:off x="2282125" y="2059800"/>
              <a:ext cx="254575" cy="11275"/>
            </a:xfrm>
            <a:custGeom>
              <a:rect b="b" l="l" r="r" t="t"/>
              <a:pathLst>
                <a:path extrusionOk="0" h="451" w="10183">
                  <a:moveTo>
                    <a:pt x="5037" y="1"/>
                  </a:moveTo>
                  <a:cubicBezTo>
                    <a:pt x="4201" y="1"/>
                    <a:pt x="3346" y="19"/>
                    <a:pt x="2492" y="37"/>
                  </a:cubicBezTo>
                  <a:cubicBezTo>
                    <a:pt x="1710" y="56"/>
                    <a:pt x="801" y="19"/>
                    <a:pt x="37" y="274"/>
                  </a:cubicBezTo>
                  <a:cubicBezTo>
                    <a:pt x="1" y="292"/>
                    <a:pt x="1" y="383"/>
                    <a:pt x="37" y="383"/>
                  </a:cubicBezTo>
                  <a:cubicBezTo>
                    <a:pt x="288" y="423"/>
                    <a:pt x="545" y="438"/>
                    <a:pt x="805" y="438"/>
                  </a:cubicBezTo>
                  <a:cubicBezTo>
                    <a:pt x="1375" y="438"/>
                    <a:pt x="1955" y="366"/>
                    <a:pt x="2492" y="328"/>
                  </a:cubicBezTo>
                  <a:cubicBezTo>
                    <a:pt x="3346" y="310"/>
                    <a:pt x="4201" y="292"/>
                    <a:pt x="5037" y="292"/>
                  </a:cubicBezTo>
                  <a:cubicBezTo>
                    <a:pt x="5873" y="292"/>
                    <a:pt x="6746" y="310"/>
                    <a:pt x="7582" y="328"/>
                  </a:cubicBezTo>
                  <a:cubicBezTo>
                    <a:pt x="8037" y="365"/>
                    <a:pt x="8473" y="365"/>
                    <a:pt x="8928" y="401"/>
                  </a:cubicBezTo>
                  <a:cubicBezTo>
                    <a:pt x="9187" y="413"/>
                    <a:pt x="9446" y="451"/>
                    <a:pt x="9700" y="451"/>
                  </a:cubicBezTo>
                  <a:cubicBezTo>
                    <a:pt x="9820" y="451"/>
                    <a:pt x="9938" y="442"/>
                    <a:pt x="10055" y="419"/>
                  </a:cubicBezTo>
                  <a:cubicBezTo>
                    <a:pt x="10182" y="401"/>
                    <a:pt x="10146" y="274"/>
                    <a:pt x="10055" y="219"/>
                  </a:cubicBezTo>
                  <a:cubicBezTo>
                    <a:pt x="9691" y="92"/>
                    <a:pt x="9309" y="128"/>
                    <a:pt x="8928" y="110"/>
                  </a:cubicBezTo>
                  <a:cubicBezTo>
                    <a:pt x="8473" y="92"/>
                    <a:pt x="8037" y="56"/>
                    <a:pt x="7582" y="37"/>
                  </a:cubicBezTo>
                  <a:cubicBezTo>
                    <a:pt x="6746" y="19"/>
                    <a:pt x="5873" y="1"/>
                    <a:pt x="503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3500"/>
              <a:buNone/>
            </a:pPr>
            <a:r>
              <a:rPr lang="en" sz="1700">
                <a:solidFill>
                  <a:srgbClr val="000000"/>
                </a:solidFill>
                <a:latin typeface="Arial"/>
                <a:ea typeface="Arial"/>
                <a:cs typeface="Arial"/>
                <a:sym typeface="Arial"/>
              </a:rPr>
              <a:t>Course Goals and Objectives</a:t>
            </a:r>
            <a:endParaRPr sz="1700">
              <a:solidFill>
                <a:srgbClr val="000000"/>
              </a:solidFill>
              <a:latin typeface="Arial"/>
              <a:ea typeface="Arial"/>
              <a:cs typeface="Arial"/>
              <a:sym typeface="Arial"/>
            </a:endParaRPr>
          </a:p>
          <a:p>
            <a:pPr indent="0" lvl="0" marL="0" rtl="0" algn="l">
              <a:lnSpc>
                <a:spcPct val="100000"/>
              </a:lnSpc>
              <a:spcBef>
                <a:spcPts val="1200"/>
              </a:spcBef>
              <a:spcAft>
                <a:spcPts val="0"/>
              </a:spcAft>
              <a:buSzPts val="3500"/>
              <a:buNone/>
            </a:pPr>
            <a:r>
              <a:t/>
            </a:r>
            <a:endParaRPr/>
          </a:p>
        </p:txBody>
      </p:sp>
      <p:sp>
        <p:nvSpPr>
          <p:cNvPr id="238" name="Google Shape;238;p6"/>
          <p:cNvSpPr txBox="1"/>
          <p:nvPr>
            <p:ph idx="2" type="title"/>
          </p:nvPr>
        </p:nvSpPr>
        <p:spPr>
          <a:xfrm>
            <a:off x="632175" y="1296931"/>
            <a:ext cx="850500" cy="7572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04</a:t>
            </a:r>
            <a:endParaRPr/>
          </a:p>
        </p:txBody>
      </p:sp>
      <p:sp>
        <p:nvSpPr>
          <p:cNvPr id="239" name="Google Shape;239;p6"/>
          <p:cNvSpPr txBox="1"/>
          <p:nvPr>
            <p:ph idx="4" type="title"/>
          </p:nvPr>
        </p:nvSpPr>
        <p:spPr>
          <a:xfrm>
            <a:off x="3164961" y="1289146"/>
            <a:ext cx="850500" cy="757200"/>
          </a:xfrm>
          <a:prstGeom prst="rect">
            <a:avLst/>
          </a:prstGeom>
          <a:noFill/>
          <a:ln>
            <a:noFill/>
          </a:ln>
        </p:spPr>
        <p:txBody>
          <a:bodyPr anchorCtr="0" anchor="ctr" bIns="91425" lIns="91425" spcFirstLastPara="1" rIns="91425" wrap="square" tIns="91425">
            <a:normAutofit/>
          </a:bodyPr>
          <a:lstStyle/>
          <a:p>
            <a:pPr indent="0" lvl="0" marL="0" rtl="0" algn="ctr">
              <a:lnSpc>
                <a:spcPct val="100000"/>
              </a:lnSpc>
              <a:spcBef>
                <a:spcPts val="0"/>
              </a:spcBef>
              <a:spcAft>
                <a:spcPts val="0"/>
              </a:spcAft>
              <a:buSzPts val="3000"/>
              <a:buNone/>
            </a:pPr>
            <a:r>
              <a:rPr lang="en"/>
              <a:t>05</a:t>
            </a:r>
            <a:endParaRPr/>
          </a:p>
        </p:txBody>
      </p:sp>
      <p:sp>
        <p:nvSpPr>
          <p:cNvPr id="240" name="Google Shape;240;p6"/>
          <p:cNvSpPr txBox="1"/>
          <p:nvPr>
            <p:ph idx="6" type="title"/>
          </p:nvPr>
        </p:nvSpPr>
        <p:spPr>
          <a:xfrm>
            <a:off x="5697732" y="1289140"/>
            <a:ext cx="850500" cy="7572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3000"/>
              <a:buNone/>
            </a:pPr>
            <a:r>
              <a:rPr lang="en"/>
              <a:t>06</a:t>
            </a:r>
            <a:endParaRPr/>
          </a:p>
        </p:txBody>
      </p:sp>
      <p:sp>
        <p:nvSpPr>
          <p:cNvPr id="241" name="Google Shape;241;p6"/>
          <p:cNvSpPr txBox="1"/>
          <p:nvPr>
            <p:ph idx="1" type="subTitle"/>
          </p:nvPr>
        </p:nvSpPr>
        <p:spPr>
          <a:xfrm>
            <a:off x="1281525" y="1296927"/>
            <a:ext cx="2057700" cy="1254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2400"/>
              <a:buNone/>
            </a:pPr>
            <a:r>
              <a:rPr b="0" lang="en" sz="1400">
                <a:solidFill>
                  <a:srgbClr val="192621"/>
                </a:solidFill>
                <a:latin typeface="Arial"/>
                <a:ea typeface="Arial"/>
                <a:cs typeface="Arial"/>
                <a:sym typeface="Arial"/>
              </a:rPr>
              <a:t>To rationalize the importance of using research tools in gathering information.</a:t>
            </a:r>
            <a:endParaRPr b="0" sz="1400">
              <a:solidFill>
                <a:srgbClr val="192621"/>
              </a:solidFill>
              <a:latin typeface="Arial"/>
              <a:ea typeface="Arial"/>
              <a:cs typeface="Arial"/>
              <a:sym typeface="Arial"/>
            </a:endParaRPr>
          </a:p>
          <a:p>
            <a:pPr indent="0" lvl="0" marL="0" rtl="0" algn="l">
              <a:lnSpc>
                <a:spcPct val="100000"/>
              </a:lnSpc>
              <a:spcBef>
                <a:spcPts val="1200"/>
              </a:spcBef>
              <a:spcAft>
                <a:spcPts val="0"/>
              </a:spcAft>
              <a:buSzPts val="2400"/>
              <a:buNone/>
            </a:pPr>
            <a:r>
              <a:t/>
            </a:r>
            <a:endParaRPr sz="900">
              <a:solidFill>
                <a:srgbClr val="324D42"/>
              </a:solidFill>
            </a:endParaRPr>
          </a:p>
        </p:txBody>
      </p:sp>
      <p:sp>
        <p:nvSpPr>
          <p:cNvPr id="242" name="Google Shape;242;p6"/>
          <p:cNvSpPr txBox="1"/>
          <p:nvPr>
            <p:ph idx="8" type="subTitle"/>
          </p:nvPr>
        </p:nvSpPr>
        <p:spPr>
          <a:xfrm>
            <a:off x="4015450" y="1481427"/>
            <a:ext cx="1867200" cy="11094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400"/>
              <a:buNone/>
            </a:pPr>
            <a:r>
              <a:rPr b="0" lang="en" sz="1400">
                <a:solidFill>
                  <a:srgbClr val="192621"/>
                </a:solidFill>
                <a:latin typeface="Arial"/>
                <a:ea typeface="Arial"/>
                <a:cs typeface="Arial"/>
                <a:sym typeface="Arial"/>
              </a:rPr>
              <a:t>To analyze and interpret the role of measurement in undertaking feasibility study.</a:t>
            </a:r>
            <a:endParaRPr sz="2500">
              <a:solidFill>
                <a:srgbClr val="192621"/>
              </a:solidFill>
              <a:latin typeface="Arial"/>
              <a:ea typeface="Arial"/>
              <a:cs typeface="Arial"/>
              <a:sym typeface="Arial"/>
            </a:endParaRPr>
          </a:p>
        </p:txBody>
      </p:sp>
      <p:sp>
        <p:nvSpPr>
          <p:cNvPr id="243" name="Google Shape;243;p6"/>
          <p:cNvSpPr txBox="1"/>
          <p:nvPr>
            <p:ph idx="9" type="subTitle"/>
          </p:nvPr>
        </p:nvSpPr>
        <p:spPr>
          <a:xfrm>
            <a:off x="6558875" y="1296927"/>
            <a:ext cx="2099700" cy="1254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1200"/>
              </a:spcAft>
              <a:buSzPts val="2400"/>
              <a:buNone/>
            </a:pPr>
            <a:r>
              <a:rPr b="0" lang="en" sz="1400">
                <a:solidFill>
                  <a:srgbClr val="192621"/>
                </a:solidFill>
                <a:latin typeface="Arial"/>
                <a:ea typeface="Arial"/>
                <a:cs typeface="Arial"/>
                <a:sym typeface="Arial"/>
              </a:rPr>
              <a:t>To explain the relationship between business functions, business fields, business environments and the domain of a project.</a:t>
            </a:r>
            <a:endParaRPr b="0" sz="1400">
              <a:solidFill>
                <a:srgbClr val="192621"/>
              </a:solidFill>
              <a:latin typeface="Arial"/>
              <a:ea typeface="Arial"/>
              <a:cs typeface="Arial"/>
              <a:sym typeface="Arial"/>
            </a:endParaRPr>
          </a:p>
        </p:txBody>
      </p:sp>
      <p:cxnSp>
        <p:nvCxnSpPr>
          <p:cNvPr id="244" name="Google Shape;244;p6"/>
          <p:cNvCxnSpPr/>
          <p:nvPr/>
        </p:nvCxnSpPr>
        <p:spPr>
          <a:xfrm flipH="1" rot="10800000">
            <a:off x="6150" y="1123875"/>
            <a:ext cx="9146700" cy="2100"/>
          </a:xfrm>
          <a:prstGeom prst="straightConnector1">
            <a:avLst/>
          </a:prstGeom>
          <a:noFill/>
          <a:ln cap="flat" cmpd="sng" w="19050">
            <a:solidFill>
              <a:srgbClr val="324D42"/>
            </a:solidFill>
            <a:prstDash val="solid"/>
            <a:round/>
            <a:headEnd len="sm" w="sm" type="none"/>
            <a:tailEnd len="sm" w="sm" type="none"/>
          </a:ln>
        </p:spPr>
      </p:cxnSp>
      <p:grpSp>
        <p:nvGrpSpPr>
          <p:cNvPr id="245" name="Google Shape;245;p6"/>
          <p:cNvGrpSpPr/>
          <p:nvPr/>
        </p:nvGrpSpPr>
        <p:grpSpPr>
          <a:xfrm rot="-145">
            <a:off x="8430767" y="3642615"/>
            <a:ext cx="625858" cy="1064175"/>
            <a:chOff x="2274875" y="1805375"/>
            <a:chExt cx="264075" cy="449000"/>
          </a:xfrm>
        </p:grpSpPr>
        <p:sp>
          <p:nvSpPr>
            <p:cNvPr id="246" name="Google Shape;246;p6"/>
            <p:cNvSpPr/>
            <p:nvPr/>
          </p:nvSpPr>
          <p:spPr>
            <a:xfrm>
              <a:off x="2487900" y="2120225"/>
              <a:ext cx="45050" cy="125500"/>
            </a:xfrm>
            <a:custGeom>
              <a:rect b="b" l="l" r="r" t="t"/>
              <a:pathLst>
                <a:path extrusionOk="0" h="5020" w="1802">
                  <a:moveTo>
                    <a:pt x="1626" y="0"/>
                  </a:moveTo>
                  <a:cubicBezTo>
                    <a:pt x="1619" y="0"/>
                    <a:pt x="1612" y="1"/>
                    <a:pt x="1606" y="2"/>
                  </a:cubicBezTo>
                  <a:cubicBezTo>
                    <a:pt x="1315" y="75"/>
                    <a:pt x="1024" y="57"/>
                    <a:pt x="715" y="111"/>
                  </a:cubicBezTo>
                  <a:cubicBezTo>
                    <a:pt x="678" y="147"/>
                    <a:pt x="678" y="220"/>
                    <a:pt x="715" y="220"/>
                  </a:cubicBezTo>
                  <a:cubicBezTo>
                    <a:pt x="878" y="238"/>
                    <a:pt x="1033" y="238"/>
                    <a:pt x="1187" y="238"/>
                  </a:cubicBezTo>
                  <a:cubicBezTo>
                    <a:pt x="1269" y="238"/>
                    <a:pt x="1350" y="238"/>
                    <a:pt x="1432" y="241"/>
                  </a:cubicBezTo>
                  <a:lnTo>
                    <a:pt x="1432" y="241"/>
                  </a:lnTo>
                  <a:cubicBezTo>
                    <a:pt x="1104" y="846"/>
                    <a:pt x="1043" y="1647"/>
                    <a:pt x="860" y="2311"/>
                  </a:cubicBezTo>
                  <a:cubicBezTo>
                    <a:pt x="606" y="3184"/>
                    <a:pt x="260" y="4038"/>
                    <a:pt x="24" y="4893"/>
                  </a:cubicBezTo>
                  <a:cubicBezTo>
                    <a:pt x="0" y="4964"/>
                    <a:pt x="61" y="5019"/>
                    <a:pt x="122" y="5019"/>
                  </a:cubicBezTo>
                  <a:cubicBezTo>
                    <a:pt x="154" y="5019"/>
                    <a:pt x="187" y="5003"/>
                    <a:pt x="206" y="4965"/>
                  </a:cubicBezTo>
                  <a:cubicBezTo>
                    <a:pt x="533" y="4256"/>
                    <a:pt x="769" y="3438"/>
                    <a:pt x="987" y="2656"/>
                  </a:cubicBezTo>
                  <a:cubicBezTo>
                    <a:pt x="1115" y="2256"/>
                    <a:pt x="1242" y="1820"/>
                    <a:pt x="1333" y="1420"/>
                  </a:cubicBezTo>
                  <a:cubicBezTo>
                    <a:pt x="1442" y="1002"/>
                    <a:pt x="1497" y="547"/>
                    <a:pt x="1751" y="184"/>
                  </a:cubicBezTo>
                  <a:cubicBezTo>
                    <a:pt x="1802" y="100"/>
                    <a:pt x="1712" y="0"/>
                    <a:pt x="162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7" name="Google Shape;247;p6"/>
            <p:cNvSpPr/>
            <p:nvPr/>
          </p:nvSpPr>
          <p:spPr>
            <a:xfrm>
              <a:off x="2284400" y="2117450"/>
              <a:ext cx="161575" cy="28350"/>
            </a:xfrm>
            <a:custGeom>
              <a:rect b="b" l="l" r="r" t="t"/>
              <a:pathLst>
                <a:path extrusionOk="0" h="1134" w="6463">
                  <a:moveTo>
                    <a:pt x="6302" y="1"/>
                  </a:moveTo>
                  <a:cubicBezTo>
                    <a:pt x="6293" y="1"/>
                    <a:pt x="6283" y="2"/>
                    <a:pt x="6273" y="4"/>
                  </a:cubicBezTo>
                  <a:cubicBezTo>
                    <a:pt x="5310" y="186"/>
                    <a:pt x="4273" y="149"/>
                    <a:pt x="3310" y="168"/>
                  </a:cubicBezTo>
                  <a:cubicBezTo>
                    <a:pt x="2897" y="175"/>
                    <a:pt x="2464" y="194"/>
                    <a:pt x="2028" y="194"/>
                  </a:cubicBezTo>
                  <a:cubicBezTo>
                    <a:pt x="1465" y="194"/>
                    <a:pt x="897" y="163"/>
                    <a:pt x="364" y="40"/>
                  </a:cubicBezTo>
                  <a:cubicBezTo>
                    <a:pt x="348" y="36"/>
                    <a:pt x="331" y="34"/>
                    <a:pt x="313" y="34"/>
                  </a:cubicBezTo>
                  <a:cubicBezTo>
                    <a:pt x="254" y="34"/>
                    <a:pt x="193" y="61"/>
                    <a:pt x="164" y="131"/>
                  </a:cubicBezTo>
                  <a:cubicBezTo>
                    <a:pt x="1" y="477"/>
                    <a:pt x="37" y="804"/>
                    <a:pt x="274" y="1095"/>
                  </a:cubicBezTo>
                  <a:cubicBezTo>
                    <a:pt x="290" y="1120"/>
                    <a:pt x="315" y="1134"/>
                    <a:pt x="337" y="1134"/>
                  </a:cubicBezTo>
                  <a:cubicBezTo>
                    <a:pt x="362" y="1134"/>
                    <a:pt x="383" y="1116"/>
                    <a:pt x="383" y="1077"/>
                  </a:cubicBezTo>
                  <a:cubicBezTo>
                    <a:pt x="383" y="695"/>
                    <a:pt x="346" y="440"/>
                    <a:pt x="764" y="368"/>
                  </a:cubicBezTo>
                  <a:cubicBezTo>
                    <a:pt x="874" y="358"/>
                    <a:pt x="987" y="358"/>
                    <a:pt x="1101" y="358"/>
                  </a:cubicBezTo>
                  <a:cubicBezTo>
                    <a:pt x="1214" y="358"/>
                    <a:pt x="1328" y="358"/>
                    <a:pt x="1437" y="349"/>
                  </a:cubicBezTo>
                  <a:lnTo>
                    <a:pt x="3092" y="349"/>
                  </a:lnTo>
                  <a:cubicBezTo>
                    <a:pt x="3933" y="321"/>
                    <a:pt x="4785" y="236"/>
                    <a:pt x="5614" y="236"/>
                  </a:cubicBezTo>
                  <a:cubicBezTo>
                    <a:pt x="5842" y="236"/>
                    <a:pt x="6068" y="243"/>
                    <a:pt x="6291" y="258"/>
                  </a:cubicBezTo>
                  <a:cubicBezTo>
                    <a:pt x="6297" y="259"/>
                    <a:pt x="6302" y="259"/>
                    <a:pt x="6306" y="259"/>
                  </a:cubicBezTo>
                  <a:cubicBezTo>
                    <a:pt x="6462" y="259"/>
                    <a:pt x="6452" y="1"/>
                    <a:pt x="630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8" name="Google Shape;248;p6"/>
            <p:cNvSpPr/>
            <p:nvPr/>
          </p:nvSpPr>
          <p:spPr>
            <a:xfrm>
              <a:off x="2323225" y="1967050"/>
              <a:ext cx="92125" cy="101050"/>
            </a:xfrm>
            <a:custGeom>
              <a:rect b="b" l="l" r="r" t="t"/>
              <a:pathLst>
                <a:path extrusionOk="0" h="4042" w="3685">
                  <a:moveTo>
                    <a:pt x="27" y="1"/>
                  </a:moveTo>
                  <a:cubicBezTo>
                    <a:pt x="10" y="1"/>
                    <a:pt x="0" y="16"/>
                    <a:pt x="11" y="39"/>
                  </a:cubicBezTo>
                  <a:cubicBezTo>
                    <a:pt x="193" y="820"/>
                    <a:pt x="793" y="1529"/>
                    <a:pt x="1302" y="2093"/>
                  </a:cubicBezTo>
                  <a:cubicBezTo>
                    <a:pt x="1939" y="2766"/>
                    <a:pt x="2793" y="3293"/>
                    <a:pt x="3357" y="4002"/>
                  </a:cubicBezTo>
                  <a:cubicBezTo>
                    <a:pt x="3381" y="4030"/>
                    <a:pt x="3410" y="4042"/>
                    <a:pt x="3439" y="4042"/>
                  </a:cubicBezTo>
                  <a:cubicBezTo>
                    <a:pt x="3560" y="4042"/>
                    <a:pt x="3685" y="3839"/>
                    <a:pt x="3538" y="3766"/>
                  </a:cubicBezTo>
                  <a:cubicBezTo>
                    <a:pt x="2811" y="3402"/>
                    <a:pt x="2120" y="2675"/>
                    <a:pt x="1557" y="2093"/>
                  </a:cubicBezTo>
                  <a:cubicBezTo>
                    <a:pt x="939" y="1457"/>
                    <a:pt x="557" y="729"/>
                    <a:pt x="66" y="20"/>
                  </a:cubicBezTo>
                  <a:cubicBezTo>
                    <a:pt x="52" y="6"/>
                    <a:pt x="38" y="1"/>
                    <a:pt x="2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49" name="Google Shape;249;p6"/>
            <p:cNvSpPr/>
            <p:nvPr/>
          </p:nvSpPr>
          <p:spPr>
            <a:xfrm>
              <a:off x="2313950" y="1955625"/>
              <a:ext cx="101675" cy="113350"/>
            </a:xfrm>
            <a:custGeom>
              <a:rect b="b" l="l" r="r" t="t"/>
              <a:pathLst>
                <a:path extrusionOk="0" h="4534" w="4067">
                  <a:moveTo>
                    <a:pt x="183" y="1"/>
                  </a:moveTo>
                  <a:cubicBezTo>
                    <a:pt x="98" y="1"/>
                    <a:pt x="19" y="67"/>
                    <a:pt x="19" y="168"/>
                  </a:cubicBezTo>
                  <a:cubicBezTo>
                    <a:pt x="1" y="1186"/>
                    <a:pt x="437" y="2114"/>
                    <a:pt x="1110" y="2859"/>
                  </a:cubicBezTo>
                  <a:cubicBezTo>
                    <a:pt x="1800" y="3623"/>
                    <a:pt x="2891" y="4332"/>
                    <a:pt x="3909" y="4532"/>
                  </a:cubicBezTo>
                  <a:cubicBezTo>
                    <a:pt x="3916" y="4533"/>
                    <a:pt x="3923" y="4534"/>
                    <a:pt x="3930" y="4534"/>
                  </a:cubicBezTo>
                  <a:cubicBezTo>
                    <a:pt x="4010" y="4534"/>
                    <a:pt x="4066" y="4437"/>
                    <a:pt x="3982" y="4386"/>
                  </a:cubicBezTo>
                  <a:cubicBezTo>
                    <a:pt x="3091" y="3913"/>
                    <a:pt x="2255" y="3641"/>
                    <a:pt x="1528" y="2859"/>
                  </a:cubicBezTo>
                  <a:cubicBezTo>
                    <a:pt x="905" y="2204"/>
                    <a:pt x="507" y="1410"/>
                    <a:pt x="394" y="536"/>
                  </a:cubicBezTo>
                  <a:lnTo>
                    <a:pt x="394" y="536"/>
                  </a:lnTo>
                  <a:cubicBezTo>
                    <a:pt x="1505" y="1481"/>
                    <a:pt x="2739" y="2503"/>
                    <a:pt x="3455" y="3768"/>
                  </a:cubicBezTo>
                  <a:cubicBezTo>
                    <a:pt x="3463" y="3791"/>
                    <a:pt x="3477" y="3801"/>
                    <a:pt x="3488" y="3801"/>
                  </a:cubicBezTo>
                  <a:cubicBezTo>
                    <a:pt x="3503" y="3801"/>
                    <a:pt x="3512" y="3782"/>
                    <a:pt x="3491" y="3750"/>
                  </a:cubicBezTo>
                  <a:cubicBezTo>
                    <a:pt x="3219" y="3041"/>
                    <a:pt x="2782" y="2550"/>
                    <a:pt x="2273" y="2004"/>
                  </a:cubicBezTo>
                  <a:cubicBezTo>
                    <a:pt x="1637" y="1350"/>
                    <a:pt x="982" y="677"/>
                    <a:pt x="291" y="41"/>
                  </a:cubicBezTo>
                  <a:cubicBezTo>
                    <a:pt x="258" y="13"/>
                    <a:pt x="220" y="1"/>
                    <a:pt x="18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0" name="Google Shape;250;p6"/>
            <p:cNvSpPr/>
            <p:nvPr/>
          </p:nvSpPr>
          <p:spPr>
            <a:xfrm>
              <a:off x="2432300" y="1838350"/>
              <a:ext cx="81225" cy="147875"/>
            </a:xfrm>
            <a:custGeom>
              <a:rect b="b" l="l" r="r" t="t"/>
              <a:pathLst>
                <a:path extrusionOk="0" h="5915" w="3249">
                  <a:moveTo>
                    <a:pt x="2861" y="631"/>
                  </a:moveTo>
                  <a:lnTo>
                    <a:pt x="2861" y="631"/>
                  </a:lnTo>
                  <a:cubicBezTo>
                    <a:pt x="2795" y="1590"/>
                    <a:pt x="2383" y="2579"/>
                    <a:pt x="1848" y="3350"/>
                  </a:cubicBezTo>
                  <a:cubicBezTo>
                    <a:pt x="1403" y="4011"/>
                    <a:pt x="787" y="4547"/>
                    <a:pt x="333" y="5210"/>
                  </a:cubicBezTo>
                  <a:lnTo>
                    <a:pt x="333" y="5210"/>
                  </a:lnTo>
                  <a:cubicBezTo>
                    <a:pt x="756" y="3523"/>
                    <a:pt x="1911" y="2088"/>
                    <a:pt x="2861" y="631"/>
                  </a:cubicBezTo>
                  <a:close/>
                  <a:moveTo>
                    <a:pt x="3060" y="0"/>
                  </a:moveTo>
                  <a:cubicBezTo>
                    <a:pt x="3012" y="0"/>
                    <a:pt x="2962" y="19"/>
                    <a:pt x="2921" y="60"/>
                  </a:cubicBezTo>
                  <a:cubicBezTo>
                    <a:pt x="2212" y="641"/>
                    <a:pt x="1575" y="1459"/>
                    <a:pt x="1103" y="2241"/>
                  </a:cubicBezTo>
                  <a:cubicBezTo>
                    <a:pt x="666" y="2968"/>
                    <a:pt x="194" y="3877"/>
                    <a:pt x="121" y="4732"/>
                  </a:cubicBezTo>
                  <a:cubicBezTo>
                    <a:pt x="144" y="4767"/>
                    <a:pt x="167" y="4779"/>
                    <a:pt x="185" y="4779"/>
                  </a:cubicBezTo>
                  <a:cubicBezTo>
                    <a:pt x="196" y="4779"/>
                    <a:pt x="205" y="4775"/>
                    <a:pt x="212" y="4768"/>
                  </a:cubicBezTo>
                  <a:cubicBezTo>
                    <a:pt x="575" y="3950"/>
                    <a:pt x="775" y="3096"/>
                    <a:pt x="1266" y="2350"/>
                  </a:cubicBezTo>
                  <a:cubicBezTo>
                    <a:pt x="1669" y="1711"/>
                    <a:pt x="2114" y="1210"/>
                    <a:pt x="2650" y="742"/>
                  </a:cubicBezTo>
                  <a:lnTo>
                    <a:pt x="2650" y="742"/>
                  </a:lnTo>
                  <a:cubicBezTo>
                    <a:pt x="1697" y="2391"/>
                    <a:pt x="303" y="3798"/>
                    <a:pt x="19" y="5753"/>
                  </a:cubicBezTo>
                  <a:lnTo>
                    <a:pt x="19" y="5753"/>
                  </a:lnTo>
                  <a:cubicBezTo>
                    <a:pt x="17" y="5758"/>
                    <a:pt x="14" y="5763"/>
                    <a:pt x="12" y="5768"/>
                  </a:cubicBezTo>
                  <a:cubicBezTo>
                    <a:pt x="13" y="5769"/>
                    <a:pt x="15" y="5769"/>
                    <a:pt x="17" y="5770"/>
                  </a:cubicBezTo>
                  <a:lnTo>
                    <a:pt x="17" y="5770"/>
                  </a:lnTo>
                  <a:cubicBezTo>
                    <a:pt x="15" y="5781"/>
                    <a:pt x="13" y="5793"/>
                    <a:pt x="12" y="5805"/>
                  </a:cubicBezTo>
                  <a:cubicBezTo>
                    <a:pt x="1" y="5869"/>
                    <a:pt x="60" y="5915"/>
                    <a:pt x="118" y="5915"/>
                  </a:cubicBezTo>
                  <a:cubicBezTo>
                    <a:pt x="158" y="5915"/>
                    <a:pt x="197" y="5893"/>
                    <a:pt x="212" y="5841"/>
                  </a:cubicBezTo>
                  <a:cubicBezTo>
                    <a:pt x="666" y="4859"/>
                    <a:pt x="1575" y="4114"/>
                    <a:pt x="2139" y="3168"/>
                  </a:cubicBezTo>
                  <a:cubicBezTo>
                    <a:pt x="2721" y="2241"/>
                    <a:pt x="2939" y="1259"/>
                    <a:pt x="3211" y="205"/>
                  </a:cubicBezTo>
                  <a:cubicBezTo>
                    <a:pt x="3248" y="82"/>
                    <a:pt x="3160" y="0"/>
                    <a:pt x="30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1" name="Google Shape;251;p6"/>
            <p:cNvSpPr/>
            <p:nvPr/>
          </p:nvSpPr>
          <p:spPr>
            <a:xfrm>
              <a:off x="2371225" y="1805375"/>
              <a:ext cx="69100" cy="258550"/>
            </a:xfrm>
            <a:custGeom>
              <a:rect b="b" l="l" r="r" t="t"/>
              <a:pathLst>
                <a:path extrusionOk="0" h="10342" w="2764">
                  <a:moveTo>
                    <a:pt x="1098" y="1976"/>
                  </a:moveTo>
                  <a:lnTo>
                    <a:pt x="1098" y="1976"/>
                  </a:lnTo>
                  <a:cubicBezTo>
                    <a:pt x="1083" y="4423"/>
                    <a:pt x="1080" y="6894"/>
                    <a:pt x="1216" y="9334"/>
                  </a:cubicBezTo>
                  <a:lnTo>
                    <a:pt x="1216" y="9334"/>
                  </a:lnTo>
                  <a:cubicBezTo>
                    <a:pt x="927" y="8905"/>
                    <a:pt x="621" y="8495"/>
                    <a:pt x="455" y="7960"/>
                  </a:cubicBezTo>
                  <a:cubicBezTo>
                    <a:pt x="200" y="7105"/>
                    <a:pt x="200" y="6178"/>
                    <a:pt x="273" y="5287"/>
                  </a:cubicBezTo>
                  <a:cubicBezTo>
                    <a:pt x="380" y="4132"/>
                    <a:pt x="776" y="3062"/>
                    <a:pt x="1098" y="1976"/>
                  </a:cubicBezTo>
                  <a:close/>
                  <a:moveTo>
                    <a:pt x="1440" y="1037"/>
                  </a:moveTo>
                  <a:cubicBezTo>
                    <a:pt x="1931" y="2374"/>
                    <a:pt x="2434" y="3676"/>
                    <a:pt x="2509" y="5142"/>
                  </a:cubicBezTo>
                  <a:cubicBezTo>
                    <a:pt x="2560" y="6759"/>
                    <a:pt x="2174" y="8266"/>
                    <a:pt x="1495" y="9707"/>
                  </a:cubicBezTo>
                  <a:lnTo>
                    <a:pt x="1495" y="9707"/>
                  </a:lnTo>
                  <a:cubicBezTo>
                    <a:pt x="1417" y="6813"/>
                    <a:pt x="1349" y="3930"/>
                    <a:pt x="1440" y="1037"/>
                  </a:cubicBezTo>
                  <a:close/>
                  <a:moveTo>
                    <a:pt x="1282" y="0"/>
                  </a:moveTo>
                  <a:cubicBezTo>
                    <a:pt x="1200" y="0"/>
                    <a:pt x="1119" y="60"/>
                    <a:pt x="1109" y="179"/>
                  </a:cubicBezTo>
                  <a:cubicBezTo>
                    <a:pt x="1109" y="247"/>
                    <a:pt x="1109" y="315"/>
                    <a:pt x="1108" y="383"/>
                  </a:cubicBezTo>
                  <a:lnTo>
                    <a:pt x="1108" y="383"/>
                  </a:lnTo>
                  <a:cubicBezTo>
                    <a:pt x="982" y="1269"/>
                    <a:pt x="660" y="2080"/>
                    <a:pt x="437" y="2924"/>
                  </a:cubicBezTo>
                  <a:cubicBezTo>
                    <a:pt x="182" y="3778"/>
                    <a:pt x="37" y="4687"/>
                    <a:pt x="19" y="5596"/>
                  </a:cubicBezTo>
                  <a:cubicBezTo>
                    <a:pt x="0" y="6396"/>
                    <a:pt x="19" y="7233"/>
                    <a:pt x="255" y="8014"/>
                  </a:cubicBezTo>
                  <a:cubicBezTo>
                    <a:pt x="466" y="8788"/>
                    <a:pt x="1000" y="9375"/>
                    <a:pt x="1265" y="10120"/>
                  </a:cubicBezTo>
                  <a:lnTo>
                    <a:pt x="1265" y="10120"/>
                  </a:lnTo>
                  <a:cubicBezTo>
                    <a:pt x="1268" y="10157"/>
                    <a:pt x="1270" y="10195"/>
                    <a:pt x="1273" y="10233"/>
                  </a:cubicBezTo>
                  <a:cubicBezTo>
                    <a:pt x="1282" y="10305"/>
                    <a:pt x="1341" y="10342"/>
                    <a:pt x="1398" y="10342"/>
                  </a:cubicBezTo>
                  <a:cubicBezTo>
                    <a:pt x="1421" y="10342"/>
                    <a:pt x="1443" y="10336"/>
                    <a:pt x="1462" y="10324"/>
                  </a:cubicBezTo>
                  <a:lnTo>
                    <a:pt x="1462" y="10324"/>
                  </a:lnTo>
                  <a:cubicBezTo>
                    <a:pt x="1473" y="10326"/>
                    <a:pt x="1484" y="10327"/>
                    <a:pt x="1495" y="10327"/>
                  </a:cubicBezTo>
                  <a:cubicBezTo>
                    <a:pt x="1552" y="10327"/>
                    <a:pt x="1607" y="10300"/>
                    <a:pt x="1637" y="10233"/>
                  </a:cubicBezTo>
                  <a:cubicBezTo>
                    <a:pt x="2437" y="8760"/>
                    <a:pt x="2764" y="7015"/>
                    <a:pt x="2727" y="5324"/>
                  </a:cubicBezTo>
                  <a:cubicBezTo>
                    <a:pt x="2674" y="3580"/>
                    <a:pt x="2063" y="1888"/>
                    <a:pt x="1492" y="231"/>
                  </a:cubicBezTo>
                  <a:lnTo>
                    <a:pt x="1492" y="231"/>
                  </a:lnTo>
                  <a:cubicBezTo>
                    <a:pt x="1501" y="171"/>
                    <a:pt x="1480" y="129"/>
                    <a:pt x="1445" y="102"/>
                  </a:cubicBezTo>
                  <a:lnTo>
                    <a:pt x="1445" y="102"/>
                  </a:lnTo>
                  <a:cubicBezTo>
                    <a:pt x="1408" y="34"/>
                    <a:pt x="1345" y="0"/>
                    <a:pt x="128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2" name="Google Shape;252;p6"/>
            <p:cNvSpPr/>
            <p:nvPr/>
          </p:nvSpPr>
          <p:spPr>
            <a:xfrm>
              <a:off x="2280775" y="2106625"/>
              <a:ext cx="255450" cy="9125"/>
            </a:xfrm>
            <a:custGeom>
              <a:rect b="b" l="l" r="r" t="t"/>
              <a:pathLst>
                <a:path extrusionOk="0" h="365" w="10218">
                  <a:moveTo>
                    <a:pt x="237" y="1"/>
                  </a:moveTo>
                  <a:cubicBezTo>
                    <a:pt x="0" y="1"/>
                    <a:pt x="0" y="364"/>
                    <a:pt x="237" y="364"/>
                  </a:cubicBezTo>
                  <a:cubicBezTo>
                    <a:pt x="3509" y="328"/>
                    <a:pt x="6782" y="310"/>
                    <a:pt x="10036" y="310"/>
                  </a:cubicBezTo>
                  <a:cubicBezTo>
                    <a:pt x="10218" y="310"/>
                    <a:pt x="10218" y="1"/>
                    <a:pt x="10036" y="1"/>
                  </a:cubicBezTo>
                  <a:cubicBezTo>
                    <a:pt x="8400" y="19"/>
                    <a:pt x="6764" y="28"/>
                    <a:pt x="5130" y="28"/>
                  </a:cubicBezTo>
                  <a:cubicBezTo>
                    <a:pt x="3496" y="28"/>
                    <a:pt x="1864" y="19"/>
                    <a:pt x="23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3" name="Google Shape;253;p6"/>
            <p:cNvSpPr/>
            <p:nvPr/>
          </p:nvSpPr>
          <p:spPr>
            <a:xfrm>
              <a:off x="2463025" y="2185250"/>
              <a:ext cx="16400" cy="16400"/>
            </a:xfrm>
            <a:custGeom>
              <a:rect b="b" l="l" r="r" t="t"/>
              <a:pathLst>
                <a:path extrusionOk="0" h="656" w="656">
                  <a:moveTo>
                    <a:pt x="274" y="1"/>
                  </a:moveTo>
                  <a:cubicBezTo>
                    <a:pt x="255" y="1"/>
                    <a:pt x="237" y="19"/>
                    <a:pt x="219" y="19"/>
                  </a:cubicBezTo>
                  <a:lnTo>
                    <a:pt x="183" y="19"/>
                  </a:lnTo>
                  <a:cubicBezTo>
                    <a:pt x="164" y="37"/>
                    <a:pt x="146" y="37"/>
                    <a:pt x="128" y="74"/>
                  </a:cubicBezTo>
                  <a:cubicBezTo>
                    <a:pt x="74" y="110"/>
                    <a:pt x="55" y="128"/>
                    <a:pt x="55" y="201"/>
                  </a:cubicBezTo>
                  <a:cubicBezTo>
                    <a:pt x="55" y="201"/>
                    <a:pt x="55" y="219"/>
                    <a:pt x="37" y="219"/>
                  </a:cubicBezTo>
                  <a:cubicBezTo>
                    <a:pt x="1" y="274"/>
                    <a:pt x="1" y="292"/>
                    <a:pt x="1" y="346"/>
                  </a:cubicBezTo>
                  <a:cubicBezTo>
                    <a:pt x="1" y="437"/>
                    <a:pt x="55" y="492"/>
                    <a:pt x="92" y="564"/>
                  </a:cubicBezTo>
                  <a:cubicBezTo>
                    <a:pt x="128" y="583"/>
                    <a:pt x="146" y="583"/>
                    <a:pt x="164" y="619"/>
                  </a:cubicBezTo>
                  <a:cubicBezTo>
                    <a:pt x="183" y="637"/>
                    <a:pt x="237" y="637"/>
                    <a:pt x="274" y="655"/>
                  </a:cubicBezTo>
                  <a:lnTo>
                    <a:pt x="346" y="655"/>
                  </a:lnTo>
                  <a:cubicBezTo>
                    <a:pt x="401" y="655"/>
                    <a:pt x="419" y="637"/>
                    <a:pt x="455" y="619"/>
                  </a:cubicBezTo>
                  <a:cubicBezTo>
                    <a:pt x="492" y="583"/>
                    <a:pt x="510" y="583"/>
                    <a:pt x="528" y="564"/>
                  </a:cubicBezTo>
                  <a:cubicBezTo>
                    <a:pt x="583" y="528"/>
                    <a:pt x="601" y="474"/>
                    <a:pt x="619" y="437"/>
                  </a:cubicBezTo>
                  <a:cubicBezTo>
                    <a:pt x="655" y="401"/>
                    <a:pt x="655" y="364"/>
                    <a:pt x="619" y="292"/>
                  </a:cubicBezTo>
                  <a:lnTo>
                    <a:pt x="619" y="255"/>
                  </a:lnTo>
                  <a:cubicBezTo>
                    <a:pt x="619" y="183"/>
                    <a:pt x="583" y="128"/>
                    <a:pt x="528" y="92"/>
                  </a:cubicBezTo>
                  <a:cubicBezTo>
                    <a:pt x="528" y="92"/>
                    <a:pt x="510" y="92"/>
                    <a:pt x="510" y="74"/>
                  </a:cubicBezTo>
                  <a:lnTo>
                    <a:pt x="474" y="19"/>
                  </a:lnTo>
                  <a:cubicBezTo>
                    <a:pt x="437" y="19"/>
                    <a:pt x="437" y="19"/>
                    <a:pt x="41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4" name="Google Shape;254;p6"/>
            <p:cNvSpPr/>
            <p:nvPr/>
          </p:nvSpPr>
          <p:spPr>
            <a:xfrm>
              <a:off x="2470225" y="2061425"/>
              <a:ext cx="30200" cy="108050"/>
            </a:xfrm>
            <a:custGeom>
              <a:rect b="b" l="l" r="r" t="t"/>
              <a:pathLst>
                <a:path extrusionOk="0" h="4322" w="1208">
                  <a:moveTo>
                    <a:pt x="815" y="0"/>
                  </a:moveTo>
                  <a:cubicBezTo>
                    <a:pt x="661" y="0"/>
                    <a:pt x="508" y="77"/>
                    <a:pt x="476" y="245"/>
                  </a:cubicBezTo>
                  <a:cubicBezTo>
                    <a:pt x="385" y="881"/>
                    <a:pt x="367" y="1536"/>
                    <a:pt x="295" y="2172"/>
                  </a:cubicBezTo>
                  <a:cubicBezTo>
                    <a:pt x="222" y="2809"/>
                    <a:pt x="204" y="3499"/>
                    <a:pt x="40" y="4118"/>
                  </a:cubicBezTo>
                  <a:cubicBezTo>
                    <a:pt x="0" y="4247"/>
                    <a:pt x="96" y="4321"/>
                    <a:pt x="197" y="4321"/>
                  </a:cubicBezTo>
                  <a:cubicBezTo>
                    <a:pt x="281" y="4321"/>
                    <a:pt x="369" y="4270"/>
                    <a:pt x="385" y="4154"/>
                  </a:cubicBezTo>
                  <a:cubicBezTo>
                    <a:pt x="440" y="3499"/>
                    <a:pt x="658" y="2881"/>
                    <a:pt x="785" y="2245"/>
                  </a:cubicBezTo>
                  <a:cubicBezTo>
                    <a:pt x="931" y="1609"/>
                    <a:pt x="1076" y="972"/>
                    <a:pt x="1167" y="336"/>
                  </a:cubicBezTo>
                  <a:cubicBezTo>
                    <a:pt x="1208" y="123"/>
                    <a:pt x="1010" y="0"/>
                    <a:pt x="81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5" name="Google Shape;255;p6"/>
            <p:cNvSpPr/>
            <p:nvPr/>
          </p:nvSpPr>
          <p:spPr>
            <a:xfrm>
              <a:off x="2276225" y="2063375"/>
              <a:ext cx="226325" cy="188925"/>
            </a:xfrm>
            <a:custGeom>
              <a:rect b="b" l="l" r="r" t="t"/>
              <a:pathLst>
                <a:path extrusionOk="0" h="7557" w="9053">
                  <a:moveTo>
                    <a:pt x="329" y="1"/>
                  </a:moveTo>
                  <a:cubicBezTo>
                    <a:pt x="242" y="1"/>
                    <a:pt x="159" y="55"/>
                    <a:pt x="146" y="149"/>
                  </a:cubicBezTo>
                  <a:cubicBezTo>
                    <a:pt x="1" y="567"/>
                    <a:pt x="37" y="1094"/>
                    <a:pt x="37" y="1549"/>
                  </a:cubicBezTo>
                  <a:cubicBezTo>
                    <a:pt x="37" y="2058"/>
                    <a:pt x="55" y="2531"/>
                    <a:pt x="73" y="3040"/>
                  </a:cubicBezTo>
                  <a:cubicBezTo>
                    <a:pt x="146" y="4003"/>
                    <a:pt x="237" y="5003"/>
                    <a:pt x="419" y="5967"/>
                  </a:cubicBezTo>
                  <a:cubicBezTo>
                    <a:pt x="455" y="6185"/>
                    <a:pt x="510" y="6439"/>
                    <a:pt x="601" y="6639"/>
                  </a:cubicBezTo>
                  <a:cubicBezTo>
                    <a:pt x="691" y="6821"/>
                    <a:pt x="764" y="7076"/>
                    <a:pt x="910" y="7185"/>
                  </a:cubicBezTo>
                  <a:cubicBezTo>
                    <a:pt x="1073" y="7294"/>
                    <a:pt x="1255" y="7294"/>
                    <a:pt x="1437" y="7294"/>
                  </a:cubicBezTo>
                  <a:cubicBezTo>
                    <a:pt x="1691" y="7330"/>
                    <a:pt x="1964" y="7330"/>
                    <a:pt x="2237" y="7330"/>
                  </a:cubicBezTo>
                  <a:cubicBezTo>
                    <a:pt x="3255" y="7348"/>
                    <a:pt x="4273" y="7367"/>
                    <a:pt x="5309" y="7421"/>
                  </a:cubicBezTo>
                  <a:cubicBezTo>
                    <a:pt x="6491" y="7457"/>
                    <a:pt x="7636" y="7512"/>
                    <a:pt x="8818" y="7548"/>
                  </a:cubicBezTo>
                  <a:cubicBezTo>
                    <a:pt x="8836" y="7554"/>
                    <a:pt x="8853" y="7557"/>
                    <a:pt x="8868" y="7557"/>
                  </a:cubicBezTo>
                  <a:cubicBezTo>
                    <a:pt x="9053" y="7557"/>
                    <a:pt x="9034" y="7183"/>
                    <a:pt x="8782" y="7167"/>
                  </a:cubicBezTo>
                  <a:cubicBezTo>
                    <a:pt x="7527" y="7130"/>
                    <a:pt x="6273" y="7076"/>
                    <a:pt x="5055" y="7039"/>
                  </a:cubicBezTo>
                  <a:cubicBezTo>
                    <a:pt x="4437" y="7003"/>
                    <a:pt x="3855" y="6967"/>
                    <a:pt x="3237" y="6948"/>
                  </a:cubicBezTo>
                  <a:cubicBezTo>
                    <a:pt x="2637" y="6912"/>
                    <a:pt x="2000" y="6912"/>
                    <a:pt x="1419" y="6803"/>
                  </a:cubicBezTo>
                  <a:cubicBezTo>
                    <a:pt x="1346" y="6621"/>
                    <a:pt x="1400" y="6348"/>
                    <a:pt x="1364" y="6167"/>
                  </a:cubicBezTo>
                  <a:cubicBezTo>
                    <a:pt x="1328" y="5876"/>
                    <a:pt x="1255" y="5603"/>
                    <a:pt x="1182" y="5312"/>
                  </a:cubicBezTo>
                  <a:cubicBezTo>
                    <a:pt x="1073" y="4730"/>
                    <a:pt x="964" y="4167"/>
                    <a:pt x="873" y="3603"/>
                  </a:cubicBezTo>
                  <a:cubicBezTo>
                    <a:pt x="782" y="3003"/>
                    <a:pt x="710" y="2440"/>
                    <a:pt x="673" y="1858"/>
                  </a:cubicBezTo>
                  <a:cubicBezTo>
                    <a:pt x="619" y="1349"/>
                    <a:pt x="637" y="803"/>
                    <a:pt x="528" y="294"/>
                  </a:cubicBezTo>
                  <a:lnTo>
                    <a:pt x="601" y="258"/>
                  </a:lnTo>
                  <a:cubicBezTo>
                    <a:pt x="691" y="240"/>
                    <a:pt x="673" y="76"/>
                    <a:pt x="582" y="76"/>
                  </a:cubicBezTo>
                  <a:cubicBezTo>
                    <a:pt x="528" y="58"/>
                    <a:pt x="455" y="58"/>
                    <a:pt x="419" y="22"/>
                  </a:cubicBezTo>
                  <a:cubicBezTo>
                    <a:pt x="390" y="7"/>
                    <a:pt x="359" y="1"/>
                    <a:pt x="32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6" name="Google Shape;256;p6"/>
            <p:cNvSpPr/>
            <p:nvPr/>
          </p:nvSpPr>
          <p:spPr>
            <a:xfrm>
              <a:off x="2296225" y="2241850"/>
              <a:ext cx="208650" cy="12525"/>
            </a:xfrm>
            <a:custGeom>
              <a:rect b="b" l="l" r="r" t="t"/>
              <a:pathLst>
                <a:path extrusionOk="0" h="501" w="8346">
                  <a:moveTo>
                    <a:pt x="574" y="0"/>
                  </a:moveTo>
                  <a:cubicBezTo>
                    <a:pt x="424" y="0"/>
                    <a:pt x="275" y="8"/>
                    <a:pt x="128" y="28"/>
                  </a:cubicBezTo>
                  <a:cubicBezTo>
                    <a:pt x="19" y="28"/>
                    <a:pt x="1" y="191"/>
                    <a:pt x="110" y="228"/>
                  </a:cubicBezTo>
                  <a:cubicBezTo>
                    <a:pt x="728" y="409"/>
                    <a:pt x="1419" y="391"/>
                    <a:pt x="2019" y="409"/>
                  </a:cubicBezTo>
                  <a:cubicBezTo>
                    <a:pt x="2728" y="446"/>
                    <a:pt x="3437" y="482"/>
                    <a:pt x="4146" y="482"/>
                  </a:cubicBezTo>
                  <a:cubicBezTo>
                    <a:pt x="4473" y="491"/>
                    <a:pt x="4805" y="496"/>
                    <a:pt x="5139" y="496"/>
                  </a:cubicBezTo>
                  <a:cubicBezTo>
                    <a:pt x="5473" y="496"/>
                    <a:pt x="5809" y="491"/>
                    <a:pt x="6146" y="482"/>
                  </a:cubicBezTo>
                  <a:cubicBezTo>
                    <a:pt x="6473" y="482"/>
                    <a:pt x="6818" y="500"/>
                    <a:pt x="7164" y="500"/>
                  </a:cubicBezTo>
                  <a:cubicBezTo>
                    <a:pt x="7509" y="500"/>
                    <a:pt x="7855" y="482"/>
                    <a:pt x="8182" y="409"/>
                  </a:cubicBezTo>
                  <a:cubicBezTo>
                    <a:pt x="8345" y="391"/>
                    <a:pt x="8273" y="191"/>
                    <a:pt x="8145" y="173"/>
                  </a:cubicBezTo>
                  <a:cubicBezTo>
                    <a:pt x="7990" y="155"/>
                    <a:pt x="7829" y="148"/>
                    <a:pt x="7666" y="148"/>
                  </a:cubicBezTo>
                  <a:cubicBezTo>
                    <a:pt x="7165" y="148"/>
                    <a:pt x="6640" y="214"/>
                    <a:pt x="6146" y="228"/>
                  </a:cubicBezTo>
                  <a:lnTo>
                    <a:pt x="4146" y="228"/>
                  </a:lnTo>
                  <a:cubicBezTo>
                    <a:pt x="3491" y="209"/>
                    <a:pt x="2891" y="191"/>
                    <a:pt x="2255" y="137"/>
                  </a:cubicBezTo>
                  <a:cubicBezTo>
                    <a:pt x="1711" y="108"/>
                    <a:pt x="1133" y="0"/>
                    <a:pt x="57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7" name="Google Shape;257;p6"/>
            <p:cNvSpPr/>
            <p:nvPr/>
          </p:nvSpPr>
          <p:spPr>
            <a:xfrm>
              <a:off x="2494625" y="2064100"/>
              <a:ext cx="44325" cy="187750"/>
            </a:xfrm>
            <a:custGeom>
              <a:rect b="b" l="l" r="r" t="t"/>
              <a:pathLst>
                <a:path extrusionOk="0" h="7510" w="1773">
                  <a:moveTo>
                    <a:pt x="1618" y="1"/>
                  </a:moveTo>
                  <a:cubicBezTo>
                    <a:pt x="1594" y="1"/>
                    <a:pt x="1573" y="15"/>
                    <a:pt x="1573" y="47"/>
                  </a:cubicBezTo>
                  <a:cubicBezTo>
                    <a:pt x="1318" y="1247"/>
                    <a:pt x="1300" y="2520"/>
                    <a:pt x="1046" y="3738"/>
                  </a:cubicBezTo>
                  <a:cubicBezTo>
                    <a:pt x="809" y="4956"/>
                    <a:pt x="500" y="6156"/>
                    <a:pt x="46" y="7319"/>
                  </a:cubicBezTo>
                  <a:cubicBezTo>
                    <a:pt x="1" y="7432"/>
                    <a:pt x="109" y="7509"/>
                    <a:pt x="206" y="7509"/>
                  </a:cubicBezTo>
                  <a:cubicBezTo>
                    <a:pt x="266" y="7509"/>
                    <a:pt x="323" y="7480"/>
                    <a:pt x="337" y="7410"/>
                  </a:cubicBezTo>
                  <a:cubicBezTo>
                    <a:pt x="682" y="6192"/>
                    <a:pt x="1046" y="4956"/>
                    <a:pt x="1300" y="3701"/>
                  </a:cubicBezTo>
                  <a:cubicBezTo>
                    <a:pt x="1518" y="2556"/>
                    <a:pt x="1773" y="1247"/>
                    <a:pt x="1682" y="65"/>
                  </a:cubicBezTo>
                  <a:cubicBezTo>
                    <a:pt x="1682" y="25"/>
                    <a:pt x="1648" y="1"/>
                    <a:pt x="161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8" name="Google Shape;258;p6"/>
            <p:cNvSpPr/>
            <p:nvPr/>
          </p:nvSpPr>
          <p:spPr>
            <a:xfrm>
              <a:off x="2274875" y="2065925"/>
              <a:ext cx="26925" cy="183225"/>
            </a:xfrm>
            <a:custGeom>
              <a:rect b="b" l="l" r="r" t="t"/>
              <a:pathLst>
                <a:path extrusionOk="0" h="7329" w="1077">
                  <a:moveTo>
                    <a:pt x="215" y="1"/>
                  </a:moveTo>
                  <a:cubicBezTo>
                    <a:pt x="196" y="1"/>
                    <a:pt x="182" y="15"/>
                    <a:pt x="182" y="47"/>
                  </a:cubicBezTo>
                  <a:cubicBezTo>
                    <a:pt x="0" y="1229"/>
                    <a:pt x="109" y="2483"/>
                    <a:pt x="236" y="3628"/>
                  </a:cubicBezTo>
                  <a:cubicBezTo>
                    <a:pt x="364" y="4810"/>
                    <a:pt x="509" y="6046"/>
                    <a:pt x="782" y="7228"/>
                  </a:cubicBezTo>
                  <a:cubicBezTo>
                    <a:pt x="803" y="7299"/>
                    <a:pt x="854" y="7328"/>
                    <a:pt x="907" y="7328"/>
                  </a:cubicBezTo>
                  <a:cubicBezTo>
                    <a:pt x="990" y="7328"/>
                    <a:pt x="1077" y="7256"/>
                    <a:pt x="1055" y="7156"/>
                  </a:cubicBezTo>
                  <a:cubicBezTo>
                    <a:pt x="836" y="5956"/>
                    <a:pt x="582" y="4774"/>
                    <a:pt x="473" y="3538"/>
                  </a:cubicBezTo>
                  <a:cubicBezTo>
                    <a:pt x="345" y="2392"/>
                    <a:pt x="400" y="1229"/>
                    <a:pt x="291" y="65"/>
                  </a:cubicBezTo>
                  <a:cubicBezTo>
                    <a:pt x="271" y="24"/>
                    <a:pt x="239" y="1"/>
                    <a:pt x="21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59" name="Google Shape;259;p6"/>
            <p:cNvSpPr/>
            <p:nvPr/>
          </p:nvSpPr>
          <p:spPr>
            <a:xfrm>
              <a:off x="2282125" y="2059800"/>
              <a:ext cx="254575" cy="11275"/>
            </a:xfrm>
            <a:custGeom>
              <a:rect b="b" l="l" r="r" t="t"/>
              <a:pathLst>
                <a:path extrusionOk="0" h="451" w="10183">
                  <a:moveTo>
                    <a:pt x="5037" y="1"/>
                  </a:moveTo>
                  <a:cubicBezTo>
                    <a:pt x="4201" y="1"/>
                    <a:pt x="3346" y="19"/>
                    <a:pt x="2492" y="37"/>
                  </a:cubicBezTo>
                  <a:cubicBezTo>
                    <a:pt x="1710" y="56"/>
                    <a:pt x="801" y="19"/>
                    <a:pt x="37" y="274"/>
                  </a:cubicBezTo>
                  <a:cubicBezTo>
                    <a:pt x="1" y="292"/>
                    <a:pt x="1" y="383"/>
                    <a:pt x="37" y="383"/>
                  </a:cubicBezTo>
                  <a:cubicBezTo>
                    <a:pt x="288" y="423"/>
                    <a:pt x="545" y="438"/>
                    <a:pt x="805" y="438"/>
                  </a:cubicBezTo>
                  <a:cubicBezTo>
                    <a:pt x="1375" y="438"/>
                    <a:pt x="1955" y="366"/>
                    <a:pt x="2492" y="328"/>
                  </a:cubicBezTo>
                  <a:cubicBezTo>
                    <a:pt x="3346" y="310"/>
                    <a:pt x="4201" y="292"/>
                    <a:pt x="5037" y="292"/>
                  </a:cubicBezTo>
                  <a:cubicBezTo>
                    <a:pt x="5873" y="292"/>
                    <a:pt x="6746" y="310"/>
                    <a:pt x="7582" y="328"/>
                  </a:cubicBezTo>
                  <a:cubicBezTo>
                    <a:pt x="8037" y="365"/>
                    <a:pt x="8473" y="365"/>
                    <a:pt x="8928" y="401"/>
                  </a:cubicBezTo>
                  <a:cubicBezTo>
                    <a:pt x="9187" y="413"/>
                    <a:pt x="9446" y="451"/>
                    <a:pt x="9700" y="451"/>
                  </a:cubicBezTo>
                  <a:cubicBezTo>
                    <a:pt x="9820" y="451"/>
                    <a:pt x="9938" y="442"/>
                    <a:pt x="10055" y="419"/>
                  </a:cubicBezTo>
                  <a:cubicBezTo>
                    <a:pt x="10182" y="401"/>
                    <a:pt x="10146" y="274"/>
                    <a:pt x="10055" y="219"/>
                  </a:cubicBezTo>
                  <a:cubicBezTo>
                    <a:pt x="9691" y="92"/>
                    <a:pt x="9309" y="128"/>
                    <a:pt x="8928" y="110"/>
                  </a:cubicBezTo>
                  <a:cubicBezTo>
                    <a:pt x="8473" y="92"/>
                    <a:pt x="8037" y="56"/>
                    <a:pt x="7582" y="37"/>
                  </a:cubicBezTo>
                  <a:cubicBezTo>
                    <a:pt x="6746" y="19"/>
                    <a:pt x="5873" y="1"/>
                    <a:pt x="503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7"/>
          <p:cNvSpPr txBox="1"/>
          <p:nvPr>
            <p:ph type="title"/>
          </p:nvPr>
        </p:nvSpPr>
        <p:spPr>
          <a:xfrm>
            <a:off x="706150" y="383575"/>
            <a:ext cx="7497300" cy="3556800"/>
          </a:xfrm>
          <a:prstGeom prst="rect">
            <a:avLst/>
          </a:prstGeom>
          <a:noFill/>
          <a:ln>
            <a:noFill/>
          </a:ln>
        </p:spPr>
        <p:txBody>
          <a:bodyPr anchorCtr="0" anchor="ctr" bIns="91425" lIns="91425" spcFirstLastPara="1" rIns="91425" wrap="square" tIns="91425">
            <a:noAutofit/>
          </a:bodyPr>
          <a:lstStyle/>
          <a:p>
            <a:pPr indent="0" lvl="0" marL="0" rtl="0" algn="l">
              <a:lnSpc>
                <a:spcPct val="115000"/>
              </a:lnSpc>
              <a:spcBef>
                <a:spcPts val="1200"/>
              </a:spcBef>
              <a:spcAft>
                <a:spcPts val="0"/>
              </a:spcAft>
              <a:buSzPts val="7200"/>
              <a:buNone/>
            </a:pPr>
            <a:r>
              <a:rPr lang="en" sz="1800">
                <a:solidFill>
                  <a:srgbClr val="000000"/>
                </a:solidFill>
                <a:latin typeface="Arial"/>
                <a:ea typeface="Arial"/>
                <a:cs typeface="Arial"/>
                <a:sym typeface="Arial"/>
              </a:rPr>
              <a:t>Requirements for the Course</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SzPts val="7200"/>
              <a:buNone/>
            </a:pPr>
            <a:r>
              <a:rPr b="0" lang="en" sz="1400">
                <a:solidFill>
                  <a:srgbClr val="000000"/>
                </a:solidFill>
                <a:latin typeface="Arial"/>
                <a:ea typeface="Arial"/>
                <a:cs typeface="Arial"/>
                <a:sym typeface="Arial"/>
              </a:rPr>
              <a:t>A.   Attending the class religiously</a:t>
            </a:r>
            <a:br>
              <a:rPr b="0" lang="en" sz="1400">
                <a:solidFill>
                  <a:srgbClr val="000000"/>
                </a:solidFill>
                <a:latin typeface="Arial"/>
                <a:ea typeface="Arial"/>
                <a:cs typeface="Arial"/>
                <a:sym typeface="Arial"/>
              </a:rPr>
            </a:br>
            <a:br>
              <a:rPr b="0" lang="en" sz="1400">
                <a:solidFill>
                  <a:srgbClr val="000000"/>
                </a:solidFill>
                <a:latin typeface="Arial"/>
                <a:ea typeface="Arial"/>
                <a:cs typeface="Arial"/>
                <a:sym typeface="Arial"/>
              </a:rPr>
            </a:br>
            <a:r>
              <a:rPr b="0" lang="en" sz="1400">
                <a:solidFill>
                  <a:srgbClr val="000000"/>
                </a:solidFill>
                <a:latin typeface="Arial"/>
                <a:ea typeface="Arial"/>
                <a:cs typeface="Arial"/>
                <a:sym typeface="Arial"/>
              </a:rPr>
              <a:t>B.   Should not incur more than three (3) absences unless duly excused</a:t>
            </a:r>
            <a:br>
              <a:rPr b="0" lang="en" sz="1400">
                <a:solidFill>
                  <a:srgbClr val="000000"/>
                </a:solidFill>
                <a:latin typeface="Arial"/>
                <a:ea typeface="Arial"/>
                <a:cs typeface="Arial"/>
                <a:sym typeface="Arial"/>
              </a:rPr>
            </a:br>
            <a:br>
              <a:rPr b="0" lang="en" sz="1400">
                <a:solidFill>
                  <a:srgbClr val="000000"/>
                </a:solidFill>
                <a:latin typeface="Arial"/>
                <a:ea typeface="Arial"/>
                <a:cs typeface="Arial"/>
                <a:sym typeface="Arial"/>
              </a:rPr>
            </a:br>
            <a:r>
              <a:rPr b="0" lang="en" sz="1400">
                <a:solidFill>
                  <a:srgbClr val="000000"/>
                </a:solidFill>
                <a:latin typeface="Arial"/>
                <a:ea typeface="Arial"/>
                <a:cs typeface="Arial"/>
                <a:sym typeface="Arial"/>
              </a:rPr>
              <a:t>C.   Passing the preliminary examination - 100 items multiple choice</a:t>
            </a:r>
            <a:endParaRPr b="0"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7200"/>
              <a:buNone/>
            </a:pPr>
            <a:r>
              <a:rPr b="0" lang="en" sz="1400">
                <a:solidFill>
                  <a:srgbClr val="000000"/>
                </a:solidFill>
                <a:latin typeface="Arial"/>
                <a:ea typeface="Arial"/>
                <a:cs typeface="Arial"/>
                <a:sym typeface="Arial"/>
              </a:rPr>
              <a:t>D.   Submission of every chapter in a Feasibility Study (written evaluation)</a:t>
            </a:r>
            <a:endParaRPr b="0"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7200"/>
              <a:buNone/>
            </a:pPr>
            <a:r>
              <a:rPr b="0" lang="en" sz="1400">
                <a:solidFill>
                  <a:srgbClr val="000000"/>
                </a:solidFill>
                <a:latin typeface="Arial"/>
                <a:ea typeface="Arial"/>
                <a:cs typeface="Arial"/>
                <a:sym typeface="Arial"/>
              </a:rPr>
              <a:t>E.    Passing the Proposal (Manuscript 40%, Oral Defense 60%) and Final Oral (Manuscript</a:t>
            </a:r>
            <a:br>
              <a:rPr b="0" lang="en" sz="1400">
                <a:solidFill>
                  <a:srgbClr val="000000"/>
                </a:solidFill>
                <a:latin typeface="Arial"/>
                <a:ea typeface="Arial"/>
                <a:cs typeface="Arial"/>
                <a:sym typeface="Arial"/>
              </a:rPr>
            </a:br>
            <a:r>
              <a:rPr b="0" lang="en" sz="1400">
                <a:solidFill>
                  <a:srgbClr val="000000"/>
                </a:solidFill>
                <a:latin typeface="Arial"/>
                <a:ea typeface="Arial"/>
                <a:cs typeface="Arial"/>
                <a:sym typeface="Arial"/>
              </a:rPr>
              <a:t>       60%, Oral Defense 40%)    </a:t>
            </a:r>
            <a:endParaRPr b="0"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7200"/>
              <a:buNone/>
            </a:pPr>
            <a:r>
              <a:rPr b="0" lang="en" sz="1400">
                <a:solidFill>
                  <a:srgbClr val="000000"/>
                </a:solidFill>
                <a:latin typeface="Arial"/>
                <a:ea typeface="Arial"/>
                <a:cs typeface="Arial"/>
                <a:sym typeface="Arial"/>
              </a:rPr>
              <a:t>F.    Oral title presentation/defense</a:t>
            </a:r>
            <a:endParaRPr b="0"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7200"/>
              <a:buNone/>
            </a:pPr>
            <a:r>
              <a:rPr b="0" lang="en" sz="1400">
                <a:solidFill>
                  <a:srgbClr val="000000"/>
                </a:solidFill>
                <a:latin typeface="Arial"/>
                <a:ea typeface="Arial"/>
                <a:cs typeface="Arial"/>
                <a:sym typeface="Arial"/>
              </a:rPr>
              <a:t>G.    Submission of the final manuscript (hardbound)</a:t>
            </a:r>
            <a:endParaRPr b="0" sz="1400">
              <a:solidFill>
                <a:srgbClr val="000000"/>
              </a:solidFill>
              <a:latin typeface="Arial"/>
              <a:ea typeface="Arial"/>
              <a:cs typeface="Arial"/>
              <a:sym typeface="Arial"/>
            </a:endParaRPr>
          </a:p>
          <a:p>
            <a:pPr indent="0" lvl="0" marL="0" rtl="0" algn="l">
              <a:lnSpc>
                <a:spcPct val="115000"/>
              </a:lnSpc>
              <a:spcBef>
                <a:spcPts val="1200"/>
              </a:spcBef>
              <a:spcAft>
                <a:spcPts val="0"/>
              </a:spcAft>
              <a:buSzPts val="7200"/>
              <a:buNone/>
            </a:pPr>
            <a:r>
              <a:t/>
            </a:r>
            <a:endParaRPr b="0" sz="1100">
              <a:solidFill>
                <a:srgbClr val="000000"/>
              </a:solidFill>
              <a:latin typeface="Arial"/>
              <a:ea typeface="Arial"/>
              <a:cs typeface="Arial"/>
              <a:sym typeface="Arial"/>
            </a:endParaRPr>
          </a:p>
          <a:p>
            <a:pPr indent="0" lvl="0" marL="0" rtl="0" algn="l">
              <a:lnSpc>
                <a:spcPct val="115000"/>
              </a:lnSpc>
              <a:spcBef>
                <a:spcPts val="1200"/>
              </a:spcBef>
              <a:spcAft>
                <a:spcPts val="0"/>
              </a:spcAft>
              <a:buSzPts val="7200"/>
              <a:buNone/>
            </a:pPr>
            <a:r>
              <a:rPr b="0" lang="en" sz="1100">
                <a:solidFill>
                  <a:srgbClr val="000000"/>
                </a:solidFill>
                <a:latin typeface="Arial"/>
                <a:ea typeface="Arial"/>
                <a:cs typeface="Arial"/>
                <a:sym typeface="Arial"/>
              </a:rPr>
              <a:t> </a:t>
            </a:r>
            <a:endParaRPr b="0"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7200"/>
              <a:buNone/>
            </a:pPr>
            <a:r>
              <a:t/>
            </a:r>
            <a:endParaRPr sz="1200"/>
          </a:p>
        </p:txBody>
      </p:sp>
      <p:sp>
        <p:nvSpPr>
          <p:cNvPr id="265" name="Google Shape;265;p7"/>
          <p:cNvSpPr txBox="1"/>
          <p:nvPr>
            <p:ph idx="1" type="subTitle"/>
          </p:nvPr>
        </p:nvSpPr>
        <p:spPr>
          <a:xfrm>
            <a:off x="2135550" y="3001100"/>
            <a:ext cx="4872900" cy="6711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200"/>
              <a:buNone/>
            </a:pPr>
            <a:r>
              <a:rPr b="1" lang="en" sz="2000"/>
              <a:t>  </a:t>
            </a:r>
            <a:endParaRPr b="1" sz="2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sp>
        <p:nvSpPr>
          <p:cNvPr id="270" name="Google Shape;270;p8"/>
          <p:cNvSpPr txBox="1"/>
          <p:nvPr>
            <p:ph type="title"/>
          </p:nvPr>
        </p:nvSpPr>
        <p:spPr>
          <a:xfrm>
            <a:off x="706150" y="1036700"/>
            <a:ext cx="7497300" cy="1964400"/>
          </a:xfrm>
          <a:prstGeom prst="rect">
            <a:avLst/>
          </a:prstGeom>
          <a:noFill/>
          <a:ln>
            <a:noFill/>
          </a:ln>
        </p:spPr>
        <p:txBody>
          <a:bodyPr anchorCtr="0" anchor="ctr" bIns="91425" lIns="91425" spcFirstLastPara="1" rIns="91425" wrap="square" tIns="91425">
            <a:noAutofit/>
          </a:bodyPr>
          <a:lstStyle/>
          <a:p>
            <a:pPr indent="0" lvl="0" marL="0" rtl="0" algn="ctr">
              <a:lnSpc>
                <a:spcPct val="100000"/>
              </a:lnSpc>
              <a:spcBef>
                <a:spcPts val="0"/>
              </a:spcBef>
              <a:spcAft>
                <a:spcPts val="0"/>
              </a:spcAft>
              <a:buSzPts val="7200"/>
              <a:buNone/>
            </a:pPr>
            <a:r>
              <a:rPr lang="en" sz="4000">
                <a:latin typeface="Arial"/>
                <a:ea typeface="Arial"/>
                <a:cs typeface="Arial"/>
                <a:sym typeface="Arial"/>
              </a:rPr>
              <a:t>Criteria For Evaluating Undergraduate </a:t>
            </a:r>
            <a:r>
              <a:rPr b="1" lang="en" sz="4000">
                <a:latin typeface="Arial"/>
                <a:ea typeface="Arial"/>
                <a:cs typeface="Arial"/>
                <a:sym typeface="Arial"/>
              </a:rPr>
              <a:t>FEASIBILITY STUDIES</a:t>
            </a:r>
            <a:endParaRPr sz="4000">
              <a:latin typeface="Arial"/>
              <a:ea typeface="Arial"/>
              <a:cs typeface="Arial"/>
              <a:sym typeface="Arial"/>
            </a:endParaRPr>
          </a:p>
        </p:txBody>
      </p:sp>
      <p:sp>
        <p:nvSpPr>
          <p:cNvPr id="271" name="Google Shape;271;p8"/>
          <p:cNvSpPr txBox="1"/>
          <p:nvPr>
            <p:ph idx="1" type="subTitle"/>
          </p:nvPr>
        </p:nvSpPr>
        <p:spPr>
          <a:xfrm>
            <a:off x="2135550" y="3001100"/>
            <a:ext cx="4872900" cy="671100"/>
          </a:xfrm>
          <a:prstGeom prst="rect">
            <a:avLst/>
          </a:prstGeom>
          <a:noFill/>
          <a:ln>
            <a:noFill/>
          </a:ln>
        </p:spPr>
        <p:txBody>
          <a:bodyPr anchorCtr="0" anchor="t" bIns="91425" lIns="91425" spcFirstLastPara="1" rIns="91425" wrap="square" tIns="91425">
            <a:noAutofit/>
          </a:bodyPr>
          <a:lstStyle/>
          <a:p>
            <a:pPr indent="0" lvl="0" marL="0" rtl="0" algn="ctr">
              <a:lnSpc>
                <a:spcPct val="100000"/>
              </a:lnSpc>
              <a:spcBef>
                <a:spcPts val="0"/>
              </a:spcBef>
              <a:spcAft>
                <a:spcPts val="0"/>
              </a:spcAft>
              <a:buSzPts val="1200"/>
              <a:buNone/>
            </a:pPr>
            <a:r>
              <a:rPr b="1" lang="en" sz="2000"/>
              <a:t>   </a:t>
            </a:r>
            <a:endParaRPr b="1" sz="2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p9"/>
          <p:cNvPicPr preferRelativeResize="0"/>
          <p:nvPr/>
        </p:nvPicPr>
        <p:blipFill rotWithShape="1">
          <a:blip r:embed="rId3">
            <a:alphaModFix/>
          </a:blip>
          <a:srcRect b="0" l="0" r="0" t="0"/>
          <a:stretch/>
        </p:blipFill>
        <p:spPr>
          <a:xfrm>
            <a:off x="2589225" y="85458"/>
            <a:ext cx="5409639" cy="3649054"/>
          </a:xfrm>
          <a:prstGeom prst="rect">
            <a:avLst/>
          </a:prstGeom>
          <a:noFill/>
          <a:ln>
            <a:noFill/>
          </a:ln>
        </p:spPr>
      </p:pic>
      <p:sp>
        <p:nvSpPr>
          <p:cNvPr id="277" name="Google Shape;277;p9"/>
          <p:cNvSpPr txBox="1"/>
          <p:nvPr>
            <p:ph type="title"/>
          </p:nvPr>
        </p:nvSpPr>
        <p:spPr>
          <a:xfrm>
            <a:off x="403125" y="1097350"/>
            <a:ext cx="2186100" cy="1335000"/>
          </a:xfrm>
          <a:prstGeom prst="rect">
            <a:avLst/>
          </a:prstGeom>
          <a:noFill/>
          <a:ln>
            <a:noFill/>
          </a:ln>
        </p:spPr>
        <p:txBody>
          <a:bodyPr anchorCtr="0" anchor="t" bIns="91425" lIns="91425" spcFirstLastPara="1" rIns="91425" wrap="square" tIns="91425">
            <a:noAutofit/>
          </a:bodyPr>
          <a:lstStyle/>
          <a:p>
            <a:pPr indent="-374650" lvl="0" marL="457200" rtl="0" algn="l">
              <a:lnSpc>
                <a:spcPct val="100000"/>
              </a:lnSpc>
              <a:spcBef>
                <a:spcPts val="0"/>
              </a:spcBef>
              <a:spcAft>
                <a:spcPts val="0"/>
              </a:spcAft>
              <a:buSzPts val="2300"/>
              <a:buAutoNum type="arabicPeriod"/>
            </a:pPr>
            <a:r>
              <a:rPr lang="en" sz="2300"/>
              <a:t>Evaluation of a Project Proposal</a:t>
            </a:r>
            <a:endParaRPr sz="2300"/>
          </a:p>
        </p:txBody>
      </p:sp>
      <p:sp>
        <p:nvSpPr>
          <p:cNvPr id="278" name="Google Shape;278;p9"/>
          <p:cNvSpPr txBox="1"/>
          <p:nvPr/>
        </p:nvSpPr>
        <p:spPr>
          <a:xfrm>
            <a:off x="264921" y="2719950"/>
            <a:ext cx="1820254" cy="707856"/>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700"/>
              <a:buFont typeface="Arial"/>
              <a:buNone/>
            </a:pPr>
            <a:r>
              <a:rPr b="0" i="0" lang="en" sz="1700" u="none" cap="none" strike="noStrike">
                <a:solidFill>
                  <a:srgbClr val="000000"/>
                </a:solidFill>
                <a:latin typeface="Anek Gurmukhi SemiBold"/>
                <a:ea typeface="Anek Gurmukhi SemiBold"/>
                <a:cs typeface="Anek Gurmukhi SemiBold"/>
                <a:sym typeface="Anek Gurmukhi SemiBold"/>
              </a:rPr>
              <a:t>a) Manuscript </a:t>
            </a:r>
            <a:endParaRPr b="0" i="0" sz="1700" u="none" cap="none" strike="noStrike">
              <a:solidFill>
                <a:srgbClr val="000000"/>
              </a:solidFill>
              <a:latin typeface="Anek Gurmukhi SemiBold"/>
              <a:ea typeface="Anek Gurmukhi SemiBold"/>
              <a:cs typeface="Anek Gurmukhi SemiBold"/>
              <a:sym typeface="Anek Gurmukhi SemiBold"/>
            </a:endParaRPr>
          </a:p>
          <a:p>
            <a:pPr indent="457200" lvl="0" marL="457200" marR="0" rtl="0" algn="l">
              <a:lnSpc>
                <a:spcPct val="100000"/>
              </a:lnSpc>
              <a:spcBef>
                <a:spcPts val="0"/>
              </a:spcBef>
              <a:spcAft>
                <a:spcPts val="0"/>
              </a:spcAft>
              <a:buClr>
                <a:srgbClr val="000000"/>
              </a:buClr>
              <a:buSzPts val="1700"/>
              <a:buFont typeface="Arial"/>
              <a:buNone/>
            </a:pPr>
            <a:r>
              <a:rPr b="0" i="0" lang="en" sz="1700" u="none" cap="none" strike="noStrike">
                <a:solidFill>
                  <a:srgbClr val="000000"/>
                </a:solidFill>
                <a:latin typeface="Anek Gurmukhi SemiBold"/>
                <a:ea typeface="Anek Gurmukhi SemiBold"/>
                <a:cs typeface="Anek Gurmukhi SemiBold"/>
                <a:sym typeface="Anek Gurmukhi SemiBold"/>
              </a:rPr>
              <a:t>(40%)</a:t>
            </a:r>
            <a:endParaRPr b="0" i="0" sz="1700" u="none" cap="none" strike="noStrike">
              <a:solidFill>
                <a:srgbClr val="000000"/>
              </a:solidFill>
              <a:latin typeface="Anek Gurmukhi SemiBold"/>
              <a:ea typeface="Anek Gurmukhi SemiBold"/>
              <a:cs typeface="Anek Gurmukhi SemiBold"/>
              <a:sym typeface="Anek Gurmukhi SemiBo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2" name="Shape 282"/>
        <p:cNvGrpSpPr/>
        <p:nvPr/>
      </p:nvGrpSpPr>
      <p:grpSpPr>
        <a:xfrm>
          <a:off x="0" y="0"/>
          <a:ext cx="0" cy="0"/>
          <a:chOff x="0" y="0"/>
          <a:chExt cx="0" cy="0"/>
        </a:xfrm>
      </p:grpSpPr>
      <p:sp>
        <p:nvSpPr>
          <p:cNvPr id="283" name="Google Shape;283;p10"/>
          <p:cNvSpPr txBox="1"/>
          <p:nvPr>
            <p:ph type="title"/>
          </p:nvPr>
        </p:nvSpPr>
        <p:spPr>
          <a:xfrm>
            <a:off x="250725" y="1097350"/>
            <a:ext cx="2186100" cy="1335000"/>
          </a:xfrm>
          <a:prstGeom prst="rect">
            <a:avLst/>
          </a:prstGeom>
          <a:noFill/>
          <a:ln>
            <a:noFill/>
          </a:ln>
        </p:spPr>
        <p:txBody>
          <a:bodyPr anchorCtr="0" anchor="t" bIns="91425" lIns="91425" spcFirstLastPara="1" rIns="91425" wrap="square" tIns="91425">
            <a:noAutofit/>
          </a:bodyPr>
          <a:lstStyle/>
          <a:p>
            <a:pPr indent="-374650" lvl="0" marL="457200" rtl="0" algn="l">
              <a:lnSpc>
                <a:spcPct val="100000"/>
              </a:lnSpc>
              <a:spcBef>
                <a:spcPts val="0"/>
              </a:spcBef>
              <a:spcAft>
                <a:spcPts val="0"/>
              </a:spcAft>
              <a:buSzPts val="2300"/>
              <a:buAutoNum type="arabicPeriod"/>
            </a:pPr>
            <a:r>
              <a:rPr lang="en" sz="2300"/>
              <a:t>Evaluation of a Project Proposal</a:t>
            </a:r>
            <a:endParaRPr sz="2300"/>
          </a:p>
        </p:txBody>
      </p:sp>
      <p:sp>
        <p:nvSpPr>
          <p:cNvPr id="284" name="Google Shape;284;p10"/>
          <p:cNvSpPr txBox="1"/>
          <p:nvPr/>
        </p:nvSpPr>
        <p:spPr>
          <a:xfrm>
            <a:off x="293325" y="2876875"/>
            <a:ext cx="2100900" cy="708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700"/>
              <a:buFont typeface="Arial"/>
              <a:buNone/>
            </a:pPr>
            <a:r>
              <a:rPr b="0" i="0" lang="en" sz="1700" u="none" cap="none" strike="noStrike">
                <a:solidFill>
                  <a:srgbClr val="000000"/>
                </a:solidFill>
                <a:latin typeface="Anek Gurmukhi SemiBold"/>
                <a:ea typeface="Anek Gurmukhi SemiBold"/>
                <a:cs typeface="Anek Gurmukhi SemiBold"/>
                <a:sym typeface="Anek Gurmukhi SemiBold"/>
              </a:rPr>
              <a:t>b) Oral Defense</a:t>
            </a:r>
            <a:br>
              <a:rPr b="0" i="0" lang="en" sz="1700" u="none" cap="none" strike="noStrike">
                <a:solidFill>
                  <a:srgbClr val="000000"/>
                </a:solidFill>
                <a:latin typeface="Anek Gurmukhi SemiBold"/>
                <a:ea typeface="Anek Gurmukhi SemiBold"/>
                <a:cs typeface="Anek Gurmukhi SemiBold"/>
                <a:sym typeface="Anek Gurmukhi SemiBold"/>
              </a:rPr>
            </a:br>
            <a:r>
              <a:rPr b="0" i="0" lang="en" sz="1700" u="none" cap="none" strike="noStrike">
                <a:solidFill>
                  <a:srgbClr val="000000"/>
                </a:solidFill>
                <a:latin typeface="Anek Gurmukhi SemiBold"/>
                <a:ea typeface="Anek Gurmukhi SemiBold"/>
                <a:cs typeface="Anek Gurmukhi SemiBold"/>
                <a:sym typeface="Anek Gurmukhi SemiBold"/>
              </a:rPr>
              <a:t>	(60%)</a:t>
            </a:r>
            <a:endParaRPr b="0" i="0" sz="1700" u="none" cap="none" strike="noStrike">
              <a:solidFill>
                <a:srgbClr val="000000"/>
              </a:solidFill>
              <a:latin typeface="Anek Gurmukhi SemiBold"/>
              <a:ea typeface="Anek Gurmukhi SemiBold"/>
              <a:cs typeface="Anek Gurmukhi SemiBold"/>
              <a:sym typeface="Anek Gurmukhi SemiBold"/>
            </a:endParaRPr>
          </a:p>
        </p:txBody>
      </p:sp>
      <p:pic>
        <p:nvPicPr>
          <p:cNvPr id="285" name="Google Shape;285;p10"/>
          <p:cNvPicPr preferRelativeResize="0"/>
          <p:nvPr/>
        </p:nvPicPr>
        <p:blipFill rotWithShape="1">
          <a:blip r:embed="rId3">
            <a:alphaModFix/>
          </a:blip>
          <a:srcRect b="0" l="0" r="0" t="0"/>
          <a:stretch/>
        </p:blipFill>
        <p:spPr>
          <a:xfrm>
            <a:off x="2436825" y="487110"/>
            <a:ext cx="6185882" cy="309776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11"/>
          <p:cNvSpPr txBox="1"/>
          <p:nvPr>
            <p:ph type="title"/>
          </p:nvPr>
        </p:nvSpPr>
        <p:spPr>
          <a:xfrm>
            <a:off x="250725" y="1097350"/>
            <a:ext cx="2186100" cy="1335000"/>
          </a:xfrm>
          <a:prstGeom prst="rect">
            <a:avLst/>
          </a:prstGeom>
          <a:noFill/>
          <a:ln>
            <a:noFill/>
          </a:ln>
        </p:spPr>
        <p:txBody>
          <a:bodyPr anchorCtr="0" anchor="t" bIns="91425" lIns="91425" spcFirstLastPara="1" rIns="91425" wrap="square" tIns="91425">
            <a:noAutofit/>
          </a:bodyPr>
          <a:lstStyle/>
          <a:p>
            <a:pPr indent="-374650" lvl="0" marL="457200" rtl="0" algn="l">
              <a:lnSpc>
                <a:spcPct val="100000"/>
              </a:lnSpc>
              <a:spcBef>
                <a:spcPts val="0"/>
              </a:spcBef>
              <a:spcAft>
                <a:spcPts val="0"/>
              </a:spcAft>
              <a:buSzPts val="2300"/>
              <a:buAutoNum type="arabicPeriod"/>
            </a:pPr>
            <a:r>
              <a:rPr lang="en" sz="2300"/>
              <a:t>Evaluation of a Project Proposal</a:t>
            </a:r>
            <a:endParaRPr sz="2300"/>
          </a:p>
        </p:txBody>
      </p:sp>
      <p:sp>
        <p:nvSpPr>
          <p:cNvPr id="291" name="Google Shape;291;p11"/>
          <p:cNvSpPr txBox="1"/>
          <p:nvPr/>
        </p:nvSpPr>
        <p:spPr>
          <a:xfrm>
            <a:off x="373975" y="2580475"/>
            <a:ext cx="2220750" cy="446246"/>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700"/>
              <a:buFont typeface="Arial"/>
              <a:buNone/>
            </a:pPr>
            <a:r>
              <a:rPr b="0" i="0" lang="en" sz="1700" u="none" cap="none" strike="noStrike">
                <a:solidFill>
                  <a:srgbClr val="000000"/>
                </a:solidFill>
                <a:latin typeface="Anek Gurmukhi SemiBold"/>
                <a:ea typeface="Anek Gurmukhi SemiBold"/>
                <a:cs typeface="Anek Gurmukhi SemiBold"/>
                <a:sym typeface="Anek Gurmukhi SemiBold"/>
              </a:rPr>
              <a:t>c) Decision Criteria</a:t>
            </a:r>
            <a:endParaRPr b="0" i="0" sz="1700" u="none" cap="none" strike="noStrike">
              <a:solidFill>
                <a:srgbClr val="000000"/>
              </a:solidFill>
              <a:latin typeface="Anek Gurmukhi SemiBold"/>
              <a:ea typeface="Anek Gurmukhi SemiBold"/>
              <a:cs typeface="Anek Gurmukhi SemiBold"/>
              <a:sym typeface="Anek Gurmukhi SemiBold"/>
            </a:endParaRPr>
          </a:p>
        </p:txBody>
      </p:sp>
      <p:pic>
        <p:nvPicPr>
          <p:cNvPr id="292" name="Google Shape;292;p11"/>
          <p:cNvPicPr preferRelativeResize="0"/>
          <p:nvPr/>
        </p:nvPicPr>
        <p:blipFill rotWithShape="1">
          <a:blip r:embed="rId3">
            <a:alphaModFix/>
          </a:blip>
          <a:srcRect b="0" l="0" r="0" t="0"/>
          <a:stretch/>
        </p:blipFill>
        <p:spPr>
          <a:xfrm>
            <a:off x="2528200" y="606752"/>
            <a:ext cx="6241825" cy="268338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12"/>
          <p:cNvSpPr txBox="1"/>
          <p:nvPr>
            <p:ph type="title"/>
          </p:nvPr>
        </p:nvSpPr>
        <p:spPr>
          <a:xfrm>
            <a:off x="268150" y="600450"/>
            <a:ext cx="2186100" cy="133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500"/>
              <a:buNone/>
            </a:pPr>
            <a:r>
              <a:rPr lang="en" sz="2300"/>
              <a:t>2.   Final Evaluation of a Feasibility Study</a:t>
            </a:r>
            <a:endParaRPr sz="2300"/>
          </a:p>
        </p:txBody>
      </p:sp>
      <p:sp>
        <p:nvSpPr>
          <p:cNvPr id="298" name="Google Shape;298;p12"/>
          <p:cNvSpPr txBox="1"/>
          <p:nvPr/>
        </p:nvSpPr>
        <p:spPr>
          <a:xfrm>
            <a:off x="310750" y="2667650"/>
            <a:ext cx="2100900" cy="708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700"/>
              <a:buFont typeface="Arial"/>
              <a:buNone/>
            </a:pPr>
            <a:r>
              <a:rPr b="0" i="0" lang="en" sz="1700" u="none" cap="none" strike="noStrike">
                <a:solidFill>
                  <a:srgbClr val="000000"/>
                </a:solidFill>
                <a:latin typeface="Anek Gurmukhi SemiBold"/>
                <a:ea typeface="Anek Gurmukhi SemiBold"/>
                <a:cs typeface="Anek Gurmukhi SemiBold"/>
                <a:sym typeface="Anek Gurmukhi SemiBold"/>
              </a:rPr>
              <a:t>a)  Manuscript 	(60%)</a:t>
            </a:r>
            <a:endParaRPr b="0" i="0" sz="1700" u="none" cap="none" strike="noStrike">
              <a:solidFill>
                <a:srgbClr val="000000"/>
              </a:solidFill>
              <a:latin typeface="Anek Gurmukhi SemiBold"/>
              <a:ea typeface="Anek Gurmukhi SemiBold"/>
              <a:cs typeface="Anek Gurmukhi SemiBold"/>
              <a:sym typeface="Anek Gurmukhi SemiBold"/>
            </a:endParaRPr>
          </a:p>
        </p:txBody>
      </p:sp>
      <p:pic>
        <p:nvPicPr>
          <p:cNvPr id="299" name="Google Shape;299;p12"/>
          <p:cNvPicPr preferRelativeResize="0"/>
          <p:nvPr/>
        </p:nvPicPr>
        <p:blipFill rotWithShape="1">
          <a:blip r:embed="rId3">
            <a:alphaModFix/>
          </a:blip>
          <a:srcRect b="0" l="0" r="0" t="0"/>
          <a:stretch/>
        </p:blipFill>
        <p:spPr>
          <a:xfrm>
            <a:off x="2711275" y="0"/>
            <a:ext cx="4277000" cy="47263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13"/>
          <p:cNvSpPr txBox="1"/>
          <p:nvPr>
            <p:ph type="title"/>
          </p:nvPr>
        </p:nvSpPr>
        <p:spPr>
          <a:xfrm>
            <a:off x="268150" y="600450"/>
            <a:ext cx="2186100" cy="133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500"/>
              <a:buNone/>
            </a:pPr>
            <a:r>
              <a:rPr lang="en" sz="2300"/>
              <a:t>2.   Final Evaluation of </a:t>
            </a:r>
            <a:endParaRPr sz="2300"/>
          </a:p>
          <a:p>
            <a:pPr indent="0" lvl="0" marL="0" rtl="0" algn="l">
              <a:lnSpc>
                <a:spcPct val="100000"/>
              </a:lnSpc>
              <a:spcBef>
                <a:spcPts val="0"/>
              </a:spcBef>
              <a:spcAft>
                <a:spcPts val="0"/>
              </a:spcAft>
              <a:buSzPts val="3500"/>
              <a:buNone/>
            </a:pPr>
            <a:r>
              <a:rPr lang="en" sz="2300"/>
              <a:t>a Feasibility Study</a:t>
            </a:r>
            <a:endParaRPr sz="2300"/>
          </a:p>
        </p:txBody>
      </p:sp>
      <p:sp>
        <p:nvSpPr>
          <p:cNvPr id="305" name="Google Shape;305;p13"/>
          <p:cNvSpPr txBox="1"/>
          <p:nvPr/>
        </p:nvSpPr>
        <p:spPr>
          <a:xfrm>
            <a:off x="310750" y="2667650"/>
            <a:ext cx="2100900" cy="7080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700"/>
              <a:buFont typeface="Arial"/>
              <a:buNone/>
            </a:pPr>
            <a:r>
              <a:rPr b="0" i="0" lang="en" sz="1700" u="none" cap="none" strike="noStrike">
                <a:solidFill>
                  <a:srgbClr val="000000"/>
                </a:solidFill>
                <a:latin typeface="Anek Gurmukhi SemiBold"/>
                <a:ea typeface="Anek Gurmukhi SemiBold"/>
                <a:cs typeface="Anek Gurmukhi SemiBold"/>
                <a:sym typeface="Anek Gurmukhi SemiBold"/>
              </a:rPr>
              <a:t>b) Oral Defense	(40%)</a:t>
            </a:r>
            <a:endParaRPr b="0" i="0" sz="1700" u="none" cap="none" strike="noStrike">
              <a:solidFill>
                <a:srgbClr val="000000"/>
              </a:solidFill>
              <a:latin typeface="Anek Gurmukhi SemiBold"/>
              <a:ea typeface="Anek Gurmukhi SemiBold"/>
              <a:cs typeface="Anek Gurmukhi SemiBold"/>
              <a:sym typeface="Anek Gurmukhi SemiBold"/>
            </a:endParaRPr>
          </a:p>
        </p:txBody>
      </p:sp>
      <p:pic>
        <p:nvPicPr>
          <p:cNvPr id="306" name="Google Shape;306;p13"/>
          <p:cNvPicPr preferRelativeResize="0"/>
          <p:nvPr/>
        </p:nvPicPr>
        <p:blipFill rotWithShape="1">
          <a:blip r:embed="rId3">
            <a:alphaModFix/>
          </a:blip>
          <a:srcRect b="0" l="0" r="0" t="0"/>
          <a:stretch/>
        </p:blipFill>
        <p:spPr>
          <a:xfrm>
            <a:off x="2336400" y="692900"/>
            <a:ext cx="6219825" cy="261937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14"/>
          <p:cNvSpPr txBox="1"/>
          <p:nvPr>
            <p:ph type="title"/>
          </p:nvPr>
        </p:nvSpPr>
        <p:spPr>
          <a:xfrm>
            <a:off x="268150" y="600450"/>
            <a:ext cx="2186100" cy="13350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500"/>
              <a:buNone/>
            </a:pPr>
            <a:r>
              <a:rPr lang="en" sz="2300"/>
              <a:t>2.   Final Evaluation of </a:t>
            </a:r>
            <a:endParaRPr sz="2300"/>
          </a:p>
          <a:p>
            <a:pPr indent="0" lvl="0" marL="0" rtl="0" algn="l">
              <a:lnSpc>
                <a:spcPct val="100000"/>
              </a:lnSpc>
              <a:spcBef>
                <a:spcPts val="0"/>
              </a:spcBef>
              <a:spcAft>
                <a:spcPts val="0"/>
              </a:spcAft>
              <a:buSzPts val="3500"/>
              <a:buNone/>
            </a:pPr>
            <a:r>
              <a:rPr lang="en" sz="2300"/>
              <a:t>a Feasibility Study</a:t>
            </a:r>
            <a:endParaRPr sz="2300"/>
          </a:p>
        </p:txBody>
      </p:sp>
      <p:sp>
        <p:nvSpPr>
          <p:cNvPr id="312" name="Google Shape;312;p14"/>
          <p:cNvSpPr txBox="1"/>
          <p:nvPr/>
        </p:nvSpPr>
        <p:spPr>
          <a:xfrm>
            <a:off x="310750" y="2667650"/>
            <a:ext cx="2100900" cy="446246"/>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700"/>
              <a:buFont typeface="Arial"/>
              <a:buNone/>
            </a:pPr>
            <a:r>
              <a:rPr b="0" i="0" lang="en" sz="1700" u="none" cap="none" strike="noStrike">
                <a:solidFill>
                  <a:srgbClr val="000000"/>
                </a:solidFill>
                <a:latin typeface="Anek Gurmukhi SemiBold"/>
                <a:ea typeface="Anek Gurmukhi SemiBold"/>
                <a:cs typeface="Anek Gurmukhi SemiBold"/>
                <a:sym typeface="Anek Gurmukhi SemiBold"/>
              </a:rPr>
              <a:t>c) Decision Criteria</a:t>
            </a:r>
            <a:endParaRPr b="0" i="0" sz="1700" u="none" cap="none" strike="noStrike">
              <a:solidFill>
                <a:srgbClr val="000000"/>
              </a:solidFill>
              <a:latin typeface="Anek Gurmukhi SemiBold"/>
              <a:ea typeface="Anek Gurmukhi SemiBold"/>
              <a:cs typeface="Anek Gurmukhi SemiBold"/>
              <a:sym typeface="Anek Gurmukhi SemiBold"/>
            </a:endParaRPr>
          </a:p>
        </p:txBody>
      </p:sp>
      <p:pic>
        <p:nvPicPr>
          <p:cNvPr id="313" name="Google Shape;313;p14"/>
          <p:cNvPicPr preferRelativeResize="0"/>
          <p:nvPr/>
        </p:nvPicPr>
        <p:blipFill rotWithShape="1">
          <a:blip r:embed="rId3">
            <a:alphaModFix/>
          </a:blip>
          <a:srcRect b="0" l="0" r="0" t="0"/>
          <a:stretch/>
        </p:blipFill>
        <p:spPr>
          <a:xfrm>
            <a:off x="2411650" y="1015475"/>
            <a:ext cx="6248400" cy="172402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15"/>
          <p:cNvSpPr txBox="1"/>
          <p:nvPr>
            <p:ph idx="1" type="body"/>
          </p:nvPr>
        </p:nvSpPr>
        <p:spPr>
          <a:xfrm>
            <a:off x="236586" y="1017726"/>
            <a:ext cx="7181164" cy="3229672"/>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Each research group shall have a consultant to be chosen from the roster of qualified </a:t>
            </a:r>
            <a:r>
              <a:rPr b="1" lang="en" sz="1400">
                <a:solidFill>
                  <a:srgbClr val="000000"/>
                </a:solidFill>
                <a:latin typeface="Arial"/>
                <a:ea typeface="Arial"/>
                <a:cs typeface="Arial"/>
                <a:sym typeface="Arial"/>
              </a:rPr>
              <a:t>UA faculty members and non-teaching personnel.</a:t>
            </a:r>
            <a:endParaRPr b="1" sz="14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 </a:t>
            </a:r>
            <a:r>
              <a:rPr b="1" lang="en" sz="1400">
                <a:solidFill>
                  <a:srgbClr val="000000"/>
                </a:solidFill>
                <a:latin typeface="Arial"/>
                <a:ea typeface="Arial"/>
                <a:cs typeface="Arial"/>
                <a:sym typeface="Arial"/>
              </a:rPr>
              <a:t>Qualifications of the Consultant</a:t>
            </a:r>
            <a:endParaRPr b="1" sz="14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 The consultant must possess at least one of the following qualifications, in the order of priority:</a:t>
            </a:r>
            <a:endParaRPr sz="14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 1 	A Master’s or Doctorate Degree holder</a:t>
            </a:r>
            <a:endParaRPr sz="1400">
              <a:solidFill>
                <a:srgbClr val="000000"/>
              </a:solidFill>
              <a:latin typeface="Arial"/>
              <a:ea typeface="Arial"/>
              <a:cs typeface="Arial"/>
              <a:sym typeface="Arial"/>
            </a:endParaRPr>
          </a:p>
          <a:p>
            <a:pPr indent="45720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 2  	A Bachelor’s Degree holder who has adequate experience in research (thesis or feasibility study, as the case maybe)</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           3  	Practicing or professional in a field related to the group’s topic or area of study</a:t>
            </a:r>
            <a:endParaRPr sz="1400">
              <a:solidFill>
                <a:srgbClr val="000000"/>
              </a:solidFill>
              <a:latin typeface="Arial"/>
              <a:ea typeface="Arial"/>
              <a:cs typeface="Arial"/>
              <a:sym typeface="Arial"/>
            </a:endParaRPr>
          </a:p>
          <a:p>
            <a:pPr indent="12700" lvl="0" marL="457200" rtl="0" algn="just">
              <a:lnSpc>
                <a:spcPct val="115000"/>
              </a:lnSpc>
              <a:spcBef>
                <a:spcPts val="1200"/>
              </a:spcBef>
              <a:spcAft>
                <a:spcPts val="0"/>
              </a:spcAft>
              <a:buSzPts val="1200"/>
              <a:buNone/>
            </a:pPr>
            <a:r>
              <a:t/>
            </a:r>
            <a:endParaRPr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sz="1400"/>
          </a:p>
          <a:p>
            <a:pPr indent="0" lvl="0" marL="0" rtl="0" algn="l">
              <a:lnSpc>
                <a:spcPct val="100000"/>
              </a:lnSpc>
              <a:spcBef>
                <a:spcPts val="0"/>
              </a:spcBef>
              <a:spcAft>
                <a:spcPts val="0"/>
              </a:spcAft>
              <a:buSzPts val="1200"/>
              <a:buNone/>
            </a:pPr>
            <a:r>
              <a:t/>
            </a:r>
            <a:endParaRPr sz="1400"/>
          </a:p>
          <a:p>
            <a:pPr indent="0" lvl="0" marL="0" rtl="0" algn="l">
              <a:lnSpc>
                <a:spcPct val="100000"/>
              </a:lnSpc>
              <a:spcBef>
                <a:spcPts val="0"/>
              </a:spcBef>
              <a:spcAft>
                <a:spcPts val="0"/>
              </a:spcAft>
              <a:buSzPts val="1200"/>
              <a:buNone/>
            </a:pPr>
            <a:r>
              <a:t/>
            </a:r>
            <a:endParaRPr/>
          </a:p>
          <a:p>
            <a:pPr indent="0" lvl="0" marL="0" rtl="0" algn="l">
              <a:lnSpc>
                <a:spcPct val="100000"/>
              </a:lnSpc>
              <a:spcBef>
                <a:spcPts val="0"/>
              </a:spcBef>
              <a:spcAft>
                <a:spcPts val="0"/>
              </a:spcAft>
              <a:buSzPts val="1200"/>
              <a:buNone/>
            </a:pPr>
            <a:r>
              <a:t/>
            </a:r>
            <a:endParaRPr/>
          </a:p>
          <a:p>
            <a:pPr indent="0" lvl="0" marL="0" rtl="0" algn="l">
              <a:lnSpc>
                <a:spcPct val="100000"/>
              </a:lnSpc>
              <a:spcBef>
                <a:spcPts val="0"/>
              </a:spcBef>
              <a:spcAft>
                <a:spcPts val="0"/>
              </a:spcAft>
              <a:buSzPts val="1200"/>
              <a:buNone/>
            </a:pPr>
            <a:r>
              <a:t/>
            </a:r>
            <a:endParaRPr/>
          </a:p>
        </p:txBody>
      </p:sp>
      <p:cxnSp>
        <p:nvCxnSpPr>
          <p:cNvPr id="319" name="Google Shape;319;p15"/>
          <p:cNvCxnSpPr/>
          <p:nvPr/>
        </p:nvCxnSpPr>
        <p:spPr>
          <a:xfrm flipH="1" rot="10800000">
            <a:off x="-2700" y="1115688"/>
            <a:ext cx="9146700" cy="2100"/>
          </a:xfrm>
          <a:prstGeom prst="straightConnector1">
            <a:avLst/>
          </a:prstGeom>
          <a:noFill/>
          <a:ln cap="flat" cmpd="sng" w="19050">
            <a:solidFill>
              <a:schemeClr val="dk1"/>
            </a:solidFill>
            <a:prstDash val="solid"/>
            <a:round/>
            <a:headEnd len="sm" w="sm" type="none"/>
            <a:tailEnd len="sm" w="sm" type="none"/>
          </a:ln>
        </p:spPr>
      </p:cxnSp>
      <p:sp>
        <p:nvSpPr>
          <p:cNvPr id="320" name="Google Shape;320;p15"/>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3500"/>
              <a:buNone/>
            </a:pPr>
            <a:r>
              <a:rPr lang="en" sz="1800">
                <a:solidFill>
                  <a:srgbClr val="000000"/>
                </a:solidFill>
                <a:latin typeface="Arial"/>
                <a:ea typeface="Arial"/>
                <a:cs typeface="Arial"/>
                <a:sym typeface="Arial"/>
              </a:rPr>
              <a:t>Research Consultant</a:t>
            </a:r>
            <a:endParaRPr sz="1800">
              <a:solidFill>
                <a:srgbClr val="000000"/>
              </a:solidFill>
              <a:latin typeface="Arial"/>
              <a:ea typeface="Arial"/>
              <a:cs typeface="Arial"/>
              <a:sym typeface="Arial"/>
            </a:endParaRPr>
          </a:p>
          <a:p>
            <a:pPr indent="0" lvl="0" marL="0" rtl="0" algn="l">
              <a:lnSpc>
                <a:spcPct val="115000"/>
              </a:lnSpc>
              <a:spcBef>
                <a:spcPts val="1200"/>
              </a:spcBef>
              <a:spcAft>
                <a:spcPts val="1200"/>
              </a:spcAft>
              <a:buSzPts val="3500"/>
              <a:buNone/>
            </a:pPr>
            <a:r>
              <a:t/>
            </a:r>
            <a:endParaRPr sz="1600">
              <a:solidFill>
                <a:srgbClr val="000000"/>
              </a:solidFill>
              <a:latin typeface="Arial"/>
              <a:ea typeface="Arial"/>
              <a:cs typeface="Arial"/>
              <a:sym typeface="Arial"/>
            </a:endParaRPr>
          </a:p>
        </p:txBody>
      </p:sp>
      <p:sp>
        <p:nvSpPr>
          <p:cNvPr id="321" name="Google Shape;321;p15"/>
          <p:cNvSpPr/>
          <p:nvPr/>
        </p:nvSpPr>
        <p:spPr>
          <a:xfrm>
            <a:off x="8486925" y="539500"/>
            <a:ext cx="420490" cy="572706"/>
          </a:xfrm>
          <a:custGeom>
            <a:rect b="b" l="l" r="r" t="t"/>
            <a:pathLst>
              <a:path extrusionOk="0" h="9361" w="6873">
                <a:moveTo>
                  <a:pt x="6421" y="656"/>
                </a:moveTo>
                <a:lnTo>
                  <a:pt x="6421" y="656"/>
                </a:lnTo>
                <a:cubicBezTo>
                  <a:pt x="6470" y="1375"/>
                  <a:pt x="6419" y="2137"/>
                  <a:pt x="6344" y="2849"/>
                </a:cubicBezTo>
                <a:cubicBezTo>
                  <a:pt x="6216" y="3849"/>
                  <a:pt x="5889" y="4685"/>
                  <a:pt x="5016" y="5249"/>
                </a:cubicBezTo>
                <a:cubicBezTo>
                  <a:pt x="4362" y="5703"/>
                  <a:pt x="3635" y="6049"/>
                  <a:pt x="2998" y="6522"/>
                </a:cubicBezTo>
                <a:cubicBezTo>
                  <a:pt x="2720" y="6713"/>
                  <a:pt x="2432" y="6915"/>
                  <a:pt x="2184" y="7151"/>
                </a:cubicBezTo>
                <a:lnTo>
                  <a:pt x="2184" y="7151"/>
                </a:lnTo>
                <a:cubicBezTo>
                  <a:pt x="2208" y="7063"/>
                  <a:pt x="2236" y="6974"/>
                  <a:pt x="2271" y="6885"/>
                </a:cubicBezTo>
                <a:cubicBezTo>
                  <a:pt x="2616" y="6031"/>
                  <a:pt x="3035" y="5158"/>
                  <a:pt x="3489" y="4340"/>
                </a:cubicBezTo>
                <a:cubicBezTo>
                  <a:pt x="3907" y="3649"/>
                  <a:pt x="4362" y="2922"/>
                  <a:pt x="4835" y="2249"/>
                </a:cubicBezTo>
                <a:cubicBezTo>
                  <a:pt x="5297" y="1616"/>
                  <a:pt x="5878" y="1167"/>
                  <a:pt x="6421" y="656"/>
                </a:cubicBezTo>
                <a:close/>
                <a:moveTo>
                  <a:pt x="361" y="3149"/>
                </a:moveTo>
                <a:cubicBezTo>
                  <a:pt x="1131" y="3484"/>
                  <a:pt x="1691" y="3925"/>
                  <a:pt x="1926" y="4831"/>
                </a:cubicBezTo>
                <a:cubicBezTo>
                  <a:pt x="2141" y="5637"/>
                  <a:pt x="2016" y="6420"/>
                  <a:pt x="1819" y="7189"/>
                </a:cubicBezTo>
                <a:lnTo>
                  <a:pt x="1819" y="7189"/>
                </a:lnTo>
                <a:cubicBezTo>
                  <a:pt x="1386" y="5814"/>
                  <a:pt x="401" y="4629"/>
                  <a:pt x="361" y="3149"/>
                </a:cubicBezTo>
                <a:close/>
                <a:moveTo>
                  <a:pt x="6544" y="1"/>
                </a:moveTo>
                <a:cubicBezTo>
                  <a:pt x="6513" y="1"/>
                  <a:pt x="6482" y="10"/>
                  <a:pt x="6453" y="31"/>
                </a:cubicBezTo>
                <a:cubicBezTo>
                  <a:pt x="5725" y="376"/>
                  <a:pt x="5180" y="1122"/>
                  <a:pt x="4725" y="1740"/>
                </a:cubicBezTo>
                <a:cubicBezTo>
                  <a:pt x="4180" y="2431"/>
                  <a:pt x="3744" y="3213"/>
                  <a:pt x="3380" y="4031"/>
                </a:cubicBezTo>
                <a:cubicBezTo>
                  <a:pt x="2998" y="4885"/>
                  <a:pt x="2544" y="5703"/>
                  <a:pt x="2180" y="6576"/>
                </a:cubicBezTo>
                <a:cubicBezTo>
                  <a:pt x="2176" y="6587"/>
                  <a:pt x="2171" y="6597"/>
                  <a:pt x="2166" y="6608"/>
                </a:cubicBezTo>
                <a:lnTo>
                  <a:pt x="2166" y="6608"/>
                </a:lnTo>
                <a:cubicBezTo>
                  <a:pt x="2262" y="5868"/>
                  <a:pt x="2244" y="5106"/>
                  <a:pt x="1980" y="4431"/>
                </a:cubicBezTo>
                <a:cubicBezTo>
                  <a:pt x="1671" y="3685"/>
                  <a:pt x="1035" y="2831"/>
                  <a:pt x="180" y="2740"/>
                </a:cubicBezTo>
                <a:cubicBezTo>
                  <a:pt x="169" y="2736"/>
                  <a:pt x="157" y="2734"/>
                  <a:pt x="146" y="2734"/>
                </a:cubicBezTo>
                <a:cubicBezTo>
                  <a:pt x="57" y="2734"/>
                  <a:pt x="0" y="2859"/>
                  <a:pt x="17" y="2940"/>
                </a:cubicBezTo>
                <a:cubicBezTo>
                  <a:pt x="217" y="3758"/>
                  <a:pt x="380" y="4558"/>
                  <a:pt x="744" y="5322"/>
                </a:cubicBezTo>
                <a:cubicBezTo>
                  <a:pt x="1094" y="6122"/>
                  <a:pt x="1475" y="6831"/>
                  <a:pt x="1606" y="7687"/>
                </a:cubicBezTo>
                <a:lnTo>
                  <a:pt x="1606" y="7687"/>
                </a:lnTo>
                <a:cubicBezTo>
                  <a:pt x="1378" y="8120"/>
                  <a:pt x="1305" y="8674"/>
                  <a:pt x="1162" y="9140"/>
                </a:cubicBezTo>
                <a:cubicBezTo>
                  <a:pt x="1136" y="9282"/>
                  <a:pt x="1221" y="9360"/>
                  <a:pt x="1298" y="9360"/>
                </a:cubicBezTo>
                <a:cubicBezTo>
                  <a:pt x="1329" y="9360"/>
                  <a:pt x="1359" y="9347"/>
                  <a:pt x="1380" y="9321"/>
                </a:cubicBezTo>
                <a:cubicBezTo>
                  <a:pt x="1580" y="8976"/>
                  <a:pt x="1762" y="8612"/>
                  <a:pt x="1926" y="8230"/>
                </a:cubicBezTo>
                <a:cubicBezTo>
                  <a:pt x="1997" y="8059"/>
                  <a:pt x="2038" y="7884"/>
                  <a:pt x="2072" y="7708"/>
                </a:cubicBezTo>
                <a:lnTo>
                  <a:pt x="2072" y="7708"/>
                </a:lnTo>
                <a:cubicBezTo>
                  <a:pt x="2324" y="7321"/>
                  <a:pt x="2763" y="7048"/>
                  <a:pt x="3126" y="6776"/>
                </a:cubicBezTo>
                <a:cubicBezTo>
                  <a:pt x="3453" y="6558"/>
                  <a:pt x="3762" y="6303"/>
                  <a:pt x="4089" y="6103"/>
                </a:cubicBezTo>
                <a:cubicBezTo>
                  <a:pt x="4707" y="5703"/>
                  <a:pt x="5434" y="5394"/>
                  <a:pt x="5889" y="4776"/>
                </a:cubicBezTo>
                <a:cubicBezTo>
                  <a:pt x="6873" y="3512"/>
                  <a:pt x="6465" y="1857"/>
                  <a:pt x="6698" y="386"/>
                </a:cubicBezTo>
                <a:lnTo>
                  <a:pt x="6698" y="386"/>
                </a:lnTo>
                <a:cubicBezTo>
                  <a:pt x="6701" y="383"/>
                  <a:pt x="6704" y="380"/>
                  <a:pt x="6707" y="376"/>
                </a:cubicBezTo>
                <a:cubicBezTo>
                  <a:pt x="6705" y="375"/>
                  <a:pt x="6702" y="374"/>
                  <a:pt x="6700" y="373"/>
                </a:cubicBezTo>
                <a:lnTo>
                  <a:pt x="6700" y="373"/>
                </a:lnTo>
                <a:cubicBezTo>
                  <a:pt x="6708" y="326"/>
                  <a:pt x="6716" y="278"/>
                  <a:pt x="6725" y="231"/>
                </a:cubicBezTo>
                <a:cubicBezTo>
                  <a:pt x="6739" y="105"/>
                  <a:pt x="6646" y="1"/>
                  <a:pt x="654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16"/>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165100" lvl="0" marL="457200" rtl="0" algn="just">
              <a:lnSpc>
                <a:spcPct val="115000"/>
              </a:lnSpc>
              <a:spcBef>
                <a:spcPts val="1200"/>
              </a:spcBef>
              <a:spcAft>
                <a:spcPts val="0"/>
              </a:spcAft>
              <a:buSzPts val="3500"/>
              <a:buNone/>
            </a:pPr>
            <a:r>
              <a:rPr lang="en" sz="1800">
                <a:solidFill>
                  <a:srgbClr val="000000"/>
                </a:solidFill>
                <a:latin typeface="Arial"/>
                <a:ea typeface="Arial"/>
                <a:cs typeface="Arial"/>
                <a:sym typeface="Arial"/>
              </a:rPr>
              <a:t>    Composition of the Defense Panel</a:t>
            </a:r>
            <a:endParaRPr sz="1800">
              <a:solidFill>
                <a:srgbClr val="000000"/>
              </a:solidFill>
              <a:latin typeface="Arial"/>
              <a:ea typeface="Arial"/>
              <a:cs typeface="Arial"/>
              <a:sym typeface="Arial"/>
            </a:endParaRPr>
          </a:p>
          <a:p>
            <a:pPr indent="-165100" lvl="0" marL="457200" rtl="0" algn="just">
              <a:lnSpc>
                <a:spcPct val="115000"/>
              </a:lnSpc>
              <a:spcBef>
                <a:spcPts val="1200"/>
              </a:spcBef>
              <a:spcAft>
                <a:spcPts val="0"/>
              </a:spcAft>
              <a:buSzPts val="3500"/>
              <a:buNone/>
            </a:pPr>
            <a:r>
              <a:rPr lang="en" sz="1800">
                <a:solidFill>
                  <a:srgbClr val="000000"/>
                </a:solidFill>
                <a:latin typeface="Arial"/>
                <a:ea typeface="Arial"/>
                <a:cs typeface="Arial"/>
                <a:sym typeface="Arial"/>
              </a:rPr>
              <a:t> </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SzPts val="3500"/>
              <a:buNone/>
            </a:pPr>
            <a:r>
              <a:t/>
            </a:r>
            <a:endParaRPr/>
          </a:p>
        </p:txBody>
      </p:sp>
      <p:sp>
        <p:nvSpPr>
          <p:cNvPr id="327" name="Google Shape;327;p16"/>
          <p:cNvSpPr txBox="1"/>
          <p:nvPr>
            <p:ph idx="1" type="subTitle"/>
          </p:nvPr>
        </p:nvSpPr>
        <p:spPr>
          <a:xfrm>
            <a:off x="754875" y="1699225"/>
            <a:ext cx="3355652" cy="1084800"/>
          </a:xfrm>
          <a:prstGeom prst="rect">
            <a:avLst/>
          </a:prstGeom>
          <a:noFill/>
          <a:ln>
            <a:noFill/>
          </a:ln>
        </p:spPr>
        <p:txBody>
          <a:bodyPr anchorCtr="0" anchor="t" bIns="91425" lIns="91425" spcFirstLastPara="1" rIns="91425" wrap="square" tIns="91425">
            <a:noAutofit/>
          </a:bodyPr>
          <a:lstStyle/>
          <a:p>
            <a:pPr indent="-304800" lvl="0" marL="457200" rtl="0" algn="l">
              <a:lnSpc>
                <a:spcPct val="115000"/>
              </a:lnSpc>
              <a:spcBef>
                <a:spcPts val="1200"/>
              </a:spcBef>
              <a:spcAft>
                <a:spcPts val="0"/>
              </a:spcAft>
              <a:buClr>
                <a:srgbClr val="000000"/>
              </a:buClr>
              <a:buSzPts val="1200"/>
              <a:buAutoNum type="arabicParenBoth"/>
            </a:pPr>
            <a:r>
              <a:rPr lang="en" sz="1400">
                <a:solidFill>
                  <a:srgbClr val="000000"/>
                </a:solidFill>
                <a:latin typeface="Arial"/>
                <a:ea typeface="Arial"/>
                <a:cs typeface="Arial"/>
                <a:sym typeface="Arial"/>
              </a:rPr>
              <a:t>the research (feasibility study) instructor    acting as the chairman of the panel and, </a:t>
            </a:r>
            <a:endParaRPr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sp>
        <p:nvSpPr>
          <p:cNvPr id="328" name="Google Shape;328;p16"/>
          <p:cNvSpPr txBox="1"/>
          <p:nvPr>
            <p:ph idx="2" type="subTitle"/>
          </p:nvPr>
        </p:nvSpPr>
        <p:spPr>
          <a:xfrm>
            <a:off x="4546550" y="1786900"/>
            <a:ext cx="3534900" cy="108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200"/>
              <a:buNone/>
            </a:pPr>
            <a:r>
              <a:rPr lang="en" sz="1400">
                <a:solidFill>
                  <a:srgbClr val="000000"/>
                </a:solidFill>
                <a:latin typeface="Times New Roman"/>
                <a:ea typeface="Times New Roman"/>
                <a:cs typeface="Times New Roman"/>
                <a:sym typeface="Times New Roman"/>
              </a:rPr>
              <a:t> (2)   </a:t>
            </a:r>
            <a:r>
              <a:rPr lang="en" sz="1400">
                <a:solidFill>
                  <a:srgbClr val="000000"/>
                </a:solidFill>
                <a:latin typeface="Arial"/>
                <a:ea typeface="Arial"/>
                <a:cs typeface="Arial"/>
                <a:sym typeface="Arial"/>
              </a:rPr>
              <a:t>a dean/OIC, director, academic chair, coordinator, faculty member or non-teaching personnel who teaches research or who has adequate know-how or experience in the conduct of research</a:t>
            </a:r>
            <a:endParaRPr sz="1400">
              <a:solidFill>
                <a:srgbClr val="000000"/>
              </a:solidFill>
              <a:latin typeface="Arial"/>
              <a:ea typeface="Arial"/>
              <a:cs typeface="Arial"/>
              <a:sym typeface="Arial"/>
            </a:endParaRPr>
          </a:p>
          <a:p>
            <a:pPr indent="0" lvl="0" marL="0" rtl="0" algn="l">
              <a:lnSpc>
                <a:spcPct val="100000"/>
              </a:lnSpc>
              <a:spcBef>
                <a:spcPts val="0"/>
              </a:spcBef>
              <a:spcAft>
                <a:spcPts val="0"/>
              </a:spcAft>
              <a:buSzPts val="1200"/>
              <a:buNone/>
            </a:pPr>
            <a:r>
              <a:t/>
            </a:r>
            <a:endParaRPr/>
          </a:p>
        </p:txBody>
      </p:sp>
      <p:sp>
        <p:nvSpPr>
          <p:cNvPr id="329" name="Google Shape;329;p16"/>
          <p:cNvSpPr txBox="1"/>
          <p:nvPr>
            <p:ph idx="3" type="subTitle"/>
          </p:nvPr>
        </p:nvSpPr>
        <p:spPr>
          <a:xfrm>
            <a:off x="754875" y="2674834"/>
            <a:ext cx="3534900" cy="1700613"/>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SzPts val="1200"/>
              <a:buNone/>
            </a:pPr>
            <a:r>
              <a:rPr lang="en" sz="1400">
                <a:solidFill>
                  <a:srgbClr val="000000"/>
                </a:solidFill>
                <a:latin typeface="Arial"/>
                <a:ea typeface="Arial"/>
                <a:cs typeface="Arial"/>
                <a:sym typeface="Arial"/>
              </a:rPr>
              <a:t>   (3)  the member must be an expert in a field related to the area of study who may be a UA faculty, non-teaching personnel or an outsider.  Resumé of outside panelists must be presented to the Dean of the concerned College.</a:t>
            </a:r>
            <a:endParaRPr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sp>
        <p:nvSpPr>
          <p:cNvPr id="330" name="Google Shape;330;p16"/>
          <p:cNvSpPr txBox="1"/>
          <p:nvPr>
            <p:ph idx="5" type="subTitle"/>
          </p:nvPr>
        </p:nvSpPr>
        <p:spPr>
          <a:xfrm>
            <a:off x="720000" y="1232125"/>
            <a:ext cx="6036300" cy="467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2400"/>
              <a:buNone/>
            </a:pPr>
            <a:r>
              <a:rPr b="0" lang="en" sz="1200">
                <a:solidFill>
                  <a:srgbClr val="000000"/>
                </a:solidFill>
                <a:latin typeface="Arial"/>
                <a:ea typeface="Arial"/>
                <a:cs typeface="Arial"/>
                <a:sym typeface="Arial"/>
              </a:rPr>
              <a:t>The </a:t>
            </a:r>
            <a:r>
              <a:rPr lang="en" sz="1200">
                <a:solidFill>
                  <a:srgbClr val="000000"/>
                </a:solidFill>
                <a:latin typeface="Arial"/>
                <a:ea typeface="Arial"/>
                <a:cs typeface="Arial"/>
                <a:sym typeface="Arial"/>
              </a:rPr>
              <a:t>proposa</a:t>
            </a:r>
            <a:r>
              <a:rPr b="0" lang="en" sz="1200">
                <a:solidFill>
                  <a:srgbClr val="000000"/>
                </a:solidFill>
                <a:latin typeface="Arial"/>
                <a:ea typeface="Arial"/>
                <a:cs typeface="Arial"/>
                <a:sym typeface="Arial"/>
              </a:rPr>
              <a:t>l and </a:t>
            </a:r>
            <a:r>
              <a:rPr lang="en" sz="1200">
                <a:solidFill>
                  <a:srgbClr val="000000"/>
                </a:solidFill>
                <a:latin typeface="Arial"/>
                <a:ea typeface="Arial"/>
                <a:cs typeface="Arial"/>
                <a:sym typeface="Arial"/>
              </a:rPr>
              <a:t>final</a:t>
            </a:r>
            <a:r>
              <a:rPr b="0" lang="en" sz="1200">
                <a:solidFill>
                  <a:srgbClr val="000000"/>
                </a:solidFill>
                <a:latin typeface="Arial"/>
                <a:ea typeface="Arial"/>
                <a:cs typeface="Arial"/>
                <a:sym typeface="Arial"/>
              </a:rPr>
              <a:t> defense panel shall have three (3) members composed of </a:t>
            </a:r>
            <a:endParaRPr/>
          </a:p>
        </p:txBody>
      </p:sp>
      <p:cxnSp>
        <p:nvCxnSpPr>
          <p:cNvPr id="331" name="Google Shape;331;p16"/>
          <p:cNvCxnSpPr/>
          <p:nvPr/>
        </p:nvCxnSpPr>
        <p:spPr>
          <a:xfrm flipH="1" rot="10800000">
            <a:off x="6150" y="1123875"/>
            <a:ext cx="9146700" cy="2100"/>
          </a:xfrm>
          <a:prstGeom prst="straightConnector1">
            <a:avLst/>
          </a:prstGeom>
          <a:noFill/>
          <a:ln cap="flat" cmpd="sng" w="19050">
            <a:solidFill>
              <a:srgbClr val="324D42"/>
            </a:solidFill>
            <a:prstDash val="solid"/>
            <a:round/>
            <a:headEnd len="sm" w="sm" type="none"/>
            <a:tailEnd len="sm" w="sm" type="none"/>
          </a:ln>
        </p:spPr>
      </p:cxnSp>
      <p:grpSp>
        <p:nvGrpSpPr>
          <p:cNvPr id="332" name="Google Shape;332;p16"/>
          <p:cNvGrpSpPr/>
          <p:nvPr/>
        </p:nvGrpSpPr>
        <p:grpSpPr>
          <a:xfrm>
            <a:off x="7967810" y="3558148"/>
            <a:ext cx="368403" cy="1045862"/>
            <a:chOff x="4896500" y="2944850"/>
            <a:chExt cx="103200" cy="292975"/>
          </a:xfrm>
        </p:grpSpPr>
        <p:sp>
          <p:nvSpPr>
            <p:cNvPr id="333" name="Google Shape;333;p16"/>
            <p:cNvSpPr/>
            <p:nvPr/>
          </p:nvSpPr>
          <p:spPr>
            <a:xfrm>
              <a:off x="4919275" y="2944850"/>
              <a:ext cx="80425" cy="71825"/>
            </a:xfrm>
            <a:custGeom>
              <a:rect b="b" l="l" r="r" t="t"/>
              <a:pathLst>
                <a:path extrusionOk="0" h="2873" w="3217">
                  <a:moveTo>
                    <a:pt x="2868" y="343"/>
                  </a:moveTo>
                  <a:cubicBezTo>
                    <a:pt x="2927" y="1327"/>
                    <a:pt x="2407" y="2114"/>
                    <a:pt x="1519" y="2482"/>
                  </a:cubicBezTo>
                  <a:lnTo>
                    <a:pt x="1519" y="2482"/>
                  </a:lnTo>
                  <a:cubicBezTo>
                    <a:pt x="1688" y="1636"/>
                    <a:pt x="2155" y="872"/>
                    <a:pt x="2868" y="343"/>
                  </a:cubicBezTo>
                  <a:close/>
                  <a:moveTo>
                    <a:pt x="385" y="321"/>
                  </a:moveTo>
                  <a:cubicBezTo>
                    <a:pt x="1068" y="823"/>
                    <a:pt x="1221" y="1680"/>
                    <a:pt x="1250" y="2500"/>
                  </a:cubicBezTo>
                  <a:lnTo>
                    <a:pt x="1250" y="2500"/>
                  </a:lnTo>
                  <a:cubicBezTo>
                    <a:pt x="1245" y="2527"/>
                    <a:pt x="1241" y="2554"/>
                    <a:pt x="1237" y="2581"/>
                  </a:cubicBezTo>
                  <a:lnTo>
                    <a:pt x="1237" y="2581"/>
                  </a:lnTo>
                  <a:cubicBezTo>
                    <a:pt x="1218" y="2586"/>
                    <a:pt x="1200" y="2591"/>
                    <a:pt x="1180" y="2597"/>
                  </a:cubicBezTo>
                  <a:cubicBezTo>
                    <a:pt x="1148" y="2603"/>
                    <a:pt x="1124" y="2617"/>
                    <a:pt x="1107" y="2635"/>
                  </a:cubicBezTo>
                  <a:lnTo>
                    <a:pt x="1107" y="2635"/>
                  </a:lnTo>
                  <a:cubicBezTo>
                    <a:pt x="609" y="1902"/>
                    <a:pt x="234" y="1229"/>
                    <a:pt x="385" y="321"/>
                  </a:cubicBezTo>
                  <a:close/>
                  <a:moveTo>
                    <a:pt x="284" y="1"/>
                  </a:moveTo>
                  <a:cubicBezTo>
                    <a:pt x="229" y="1"/>
                    <a:pt x="181" y="34"/>
                    <a:pt x="181" y="88"/>
                  </a:cubicBezTo>
                  <a:cubicBezTo>
                    <a:pt x="0" y="1008"/>
                    <a:pt x="232" y="2252"/>
                    <a:pt x="1089" y="2785"/>
                  </a:cubicBezTo>
                  <a:lnTo>
                    <a:pt x="1089" y="2785"/>
                  </a:lnTo>
                  <a:cubicBezTo>
                    <a:pt x="1111" y="2834"/>
                    <a:pt x="1158" y="2873"/>
                    <a:pt x="1221" y="2873"/>
                  </a:cubicBezTo>
                  <a:cubicBezTo>
                    <a:pt x="1231" y="2873"/>
                    <a:pt x="1242" y="2871"/>
                    <a:pt x="1253" y="2869"/>
                  </a:cubicBezTo>
                  <a:cubicBezTo>
                    <a:pt x="2471" y="2542"/>
                    <a:pt x="3217" y="1360"/>
                    <a:pt x="3017" y="142"/>
                  </a:cubicBezTo>
                  <a:cubicBezTo>
                    <a:pt x="3017" y="87"/>
                    <a:pt x="2964" y="63"/>
                    <a:pt x="2914" y="63"/>
                  </a:cubicBezTo>
                  <a:cubicBezTo>
                    <a:pt x="2899" y="63"/>
                    <a:pt x="2884" y="65"/>
                    <a:pt x="2871" y="69"/>
                  </a:cubicBezTo>
                  <a:cubicBezTo>
                    <a:pt x="2186" y="517"/>
                    <a:pt x="1673" y="1147"/>
                    <a:pt x="1407" y="1894"/>
                  </a:cubicBezTo>
                  <a:lnTo>
                    <a:pt x="1407" y="1894"/>
                  </a:lnTo>
                  <a:cubicBezTo>
                    <a:pt x="1313" y="1138"/>
                    <a:pt x="1049" y="430"/>
                    <a:pt x="344" y="15"/>
                  </a:cubicBezTo>
                  <a:cubicBezTo>
                    <a:pt x="325" y="5"/>
                    <a:pt x="304" y="1"/>
                    <a:pt x="28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4" name="Google Shape;334;p16"/>
            <p:cNvSpPr/>
            <p:nvPr/>
          </p:nvSpPr>
          <p:spPr>
            <a:xfrm>
              <a:off x="4898775" y="3028950"/>
              <a:ext cx="93650" cy="84550"/>
            </a:xfrm>
            <a:custGeom>
              <a:rect b="b" l="l" r="r" t="t"/>
              <a:pathLst>
                <a:path extrusionOk="0" h="3382" w="3746">
                  <a:moveTo>
                    <a:pt x="3571" y="716"/>
                  </a:moveTo>
                  <a:lnTo>
                    <a:pt x="3571" y="716"/>
                  </a:lnTo>
                  <a:cubicBezTo>
                    <a:pt x="3477" y="1663"/>
                    <a:pt x="2969" y="2534"/>
                    <a:pt x="2111" y="2997"/>
                  </a:cubicBezTo>
                  <a:lnTo>
                    <a:pt x="2111" y="2997"/>
                  </a:lnTo>
                  <a:cubicBezTo>
                    <a:pt x="2106" y="2981"/>
                    <a:pt x="2101" y="2966"/>
                    <a:pt x="2097" y="2951"/>
                  </a:cubicBezTo>
                  <a:lnTo>
                    <a:pt x="2097" y="2951"/>
                  </a:lnTo>
                  <a:cubicBezTo>
                    <a:pt x="2168" y="1997"/>
                    <a:pt x="2775" y="1215"/>
                    <a:pt x="3571" y="716"/>
                  </a:cubicBezTo>
                  <a:close/>
                  <a:moveTo>
                    <a:pt x="582" y="275"/>
                  </a:moveTo>
                  <a:lnTo>
                    <a:pt x="582" y="275"/>
                  </a:lnTo>
                  <a:cubicBezTo>
                    <a:pt x="1438" y="861"/>
                    <a:pt x="1590" y="2050"/>
                    <a:pt x="1810" y="3009"/>
                  </a:cubicBezTo>
                  <a:lnTo>
                    <a:pt x="1810" y="3009"/>
                  </a:lnTo>
                  <a:cubicBezTo>
                    <a:pt x="797" y="2469"/>
                    <a:pt x="303" y="1397"/>
                    <a:pt x="582" y="275"/>
                  </a:cubicBezTo>
                  <a:close/>
                  <a:moveTo>
                    <a:pt x="518" y="0"/>
                  </a:moveTo>
                  <a:cubicBezTo>
                    <a:pt x="475" y="0"/>
                    <a:pt x="432" y="34"/>
                    <a:pt x="419" y="87"/>
                  </a:cubicBezTo>
                  <a:cubicBezTo>
                    <a:pt x="1" y="1360"/>
                    <a:pt x="528" y="2687"/>
                    <a:pt x="1728" y="3287"/>
                  </a:cubicBezTo>
                  <a:cubicBezTo>
                    <a:pt x="1753" y="3301"/>
                    <a:pt x="1779" y="3307"/>
                    <a:pt x="1803" y="3307"/>
                  </a:cubicBezTo>
                  <a:cubicBezTo>
                    <a:pt x="1830" y="3307"/>
                    <a:pt x="1856" y="3300"/>
                    <a:pt x="1878" y="3287"/>
                  </a:cubicBezTo>
                  <a:lnTo>
                    <a:pt x="1878" y="3287"/>
                  </a:lnTo>
                  <a:cubicBezTo>
                    <a:pt x="1898" y="3343"/>
                    <a:pt x="1954" y="3381"/>
                    <a:pt x="2014" y="3381"/>
                  </a:cubicBezTo>
                  <a:cubicBezTo>
                    <a:pt x="2040" y="3381"/>
                    <a:pt x="2066" y="3375"/>
                    <a:pt x="2091" y="3360"/>
                  </a:cubicBezTo>
                  <a:cubicBezTo>
                    <a:pt x="3091" y="2741"/>
                    <a:pt x="3746" y="1778"/>
                    <a:pt x="3746" y="560"/>
                  </a:cubicBezTo>
                  <a:cubicBezTo>
                    <a:pt x="3746" y="521"/>
                    <a:pt x="3700" y="483"/>
                    <a:pt x="3661" y="483"/>
                  </a:cubicBezTo>
                  <a:cubicBezTo>
                    <a:pt x="3645" y="483"/>
                    <a:pt x="3629" y="489"/>
                    <a:pt x="3619" y="505"/>
                  </a:cubicBezTo>
                  <a:cubicBezTo>
                    <a:pt x="2864" y="1112"/>
                    <a:pt x="2125" y="1733"/>
                    <a:pt x="2027" y="2716"/>
                  </a:cubicBezTo>
                  <a:lnTo>
                    <a:pt x="2027" y="2716"/>
                  </a:lnTo>
                  <a:cubicBezTo>
                    <a:pt x="1869" y="2186"/>
                    <a:pt x="1698" y="1648"/>
                    <a:pt x="1473" y="1141"/>
                  </a:cubicBezTo>
                  <a:cubicBezTo>
                    <a:pt x="1273" y="651"/>
                    <a:pt x="1019" y="269"/>
                    <a:pt x="564" y="14"/>
                  </a:cubicBezTo>
                  <a:cubicBezTo>
                    <a:pt x="550" y="5"/>
                    <a:pt x="534" y="0"/>
                    <a:pt x="51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5" name="Google Shape;335;p16"/>
            <p:cNvSpPr/>
            <p:nvPr/>
          </p:nvSpPr>
          <p:spPr>
            <a:xfrm>
              <a:off x="4896500" y="3149950"/>
              <a:ext cx="48675" cy="86675"/>
            </a:xfrm>
            <a:custGeom>
              <a:rect b="b" l="l" r="r" t="t"/>
              <a:pathLst>
                <a:path extrusionOk="0" h="3467" w="1947">
                  <a:moveTo>
                    <a:pt x="147" y="1"/>
                  </a:moveTo>
                  <a:cubicBezTo>
                    <a:pt x="86" y="1"/>
                    <a:pt x="1" y="63"/>
                    <a:pt x="1" y="138"/>
                  </a:cubicBezTo>
                  <a:cubicBezTo>
                    <a:pt x="55" y="901"/>
                    <a:pt x="128" y="1610"/>
                    <a:pt x="455" y="2337"/>
                  </a:cubicBezTo>
                  <a:cubicBezTo>
                    <a:pt x="703" y="2833"/>
                    <a:pt x="1037" y="3466"/>
                    <a:pt x="1641" y="3466"/>
                  </a:cubicBezTo>
                  <a:cubicBezTo>
                    <a:pt x="1658" y="3466"/>
                    <a:pt x="1674" y="3466"/>
                    <a:pt x="1692" y="3465"/>
                  </a:cubicBezTo>
                  <a:cubicBezTo>
                    <a:pt x="1782" y="3428"/>
                    <a:pt x="1801" y="3337"/>
                    <a:pt x="1728" y="3319"/>
                  </a:cubicBezTo>
                  <a:cubicBezTo>
                    <a:pt x="704" y="3017"/>
                    <a:pt x="238" y="1367"/>
                    <a:pt x="258" y="329"/>
                  </a:cubicBezTo>
                  <a:lnTo>
                    <a:pt x="258" y="329"/>
                  </a:lnTo>
                  <a:cubicBezTo>
                    <a:pt x="670" y="640"/>
                    <a:pt x="994" y="1037"/>
                    <a:pt x="1219" y="1519"/>
                  </a:cubicBezTo>
                  <a:cubicBezTo>
                    <a:pt x="1455" y="2028"/>
                    <a:pt x="1510" y="2519"/>
                    <a:pt x="1601" y="3065"/>
                  </a:cubicBezTo>
                  <a:cubicBezTo>
                    <a:pt x="1610" y="3110"/>
                    <a:pt x="1655" y="3133"/>
                    <a:pt x="1698" y="3133"/>
                  </a:cubicBezTo>
                  <a:cubicBezTo>
                    <a:pt x="1742" y="3133"/>
                    <a:pt x="1782" y="3110"/>
                    <a:pt x="1782" y="3065"/>
                  </a:cubicBezTo>
                  <a:cubicBezTo>
                    <a:pt x="1946" y="1883"/>
                    <a:pt x="1128" y="647"/>
                    <a:pt x="183" y="10"/>
                  </a:cubicBezTo>
                  <a:cubicBezTo>
                    <a:pt x="173" y="4"/>
                    <a:pt x="16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6" name="Google Shape;336;p16"/>
            <p:cNvSpPr/>
            <p:nvPr/>
          </p:nvSpPr>
          <p:spPr>
            <a:xfrm>
              <a:off x="4939675" y="3125825"/>
              <a:ext cx="40475" cy="110300"/>
            </a:xfrm>
            <a:custGeom>
              <a:rect b="b" l="l" r="r" t="t"/>
              <a:pathLst>
                <a:path extrusionOk="0" h="4412" w="1619">
                  <a:moveTo>
                    <a:pt x="1332" y="1"/>
                  </a:moveTo>
                  <a:cubicBezTo>
                    <a:pt x="1264" y="1"/>
                    <a:pt x="1196" y="49"/>
                    <a:pt x="1237" y="121"/>
                  </a:cubicBezTo>
                  <a:cubicBezTo>
                    <a:pt x="1510" y="903"/>
                    <a:pt x="1455" y="1921"/>
                    <a:pt x="1183" y="2666"/>
                  </a:cubicBezTo>
                  <a:cubicBezTo>
                    <a:pt x="1131" y="2857"/>
                    <a:pt x="302" y="4221"/>
                    <a:pt x="114" y="4221"/>
                  </a:cubicBezTo>
                  <a:cubicBezTo>
                    <a:pt x="105" y="4221"/>
                    <a:pt x="98" y="4218"/>
                    <a:pt x="92" y="4211"/>
                  </a:cubicBezTo>
                  <a:cubicBezTo>
                    <a:pt x="74" y="4202"/>
                    <a:pt x="60" y="4198"/>
                    <a:pt x="51" y="4198"/>
                  </a:cubicBezTo>
                  <a:cubicBezTo>
                    <a:pt x="42" y="4198"/>
                    <a:pt x="37" y="4202"/>
                    <a:pt x="37" y="4211"/>
                  </a:cubicBezTo>
                  <a:cubicBezTo>
                    <a:pt x="1" y="4284"/>
                    <a:pt x="1" y="4284"/>
                    <a:pt x="55" y="4357"/>
                  </a:cubicBezTo>
                  <a:cubicBezTo>
                    <a:pt x="74" y="4393"/>
                    <a:pt x="128" y="4411"/>
                    <a:pt x="164" y="4411"/>
                  </a:cubicBezTo>
                  <a:cubicBezTo>
                    <a:pt x="764" y="4411"/>
                    <a:pt x="1183" y="3448"/>
                    <a:pt x="1328" y="2993"/>
                  </a:cubicBezTo>
                  <a:cubicBezTo>
                    <a:pt x="1619" y="2012"/>
                    <a:pt x="1401" y="1084"/>
                    <a:pt x="1437" y="103"/>
                  </a:cubicBezTo>
                  <a:cubicBezTo>
                    <a:pt x="1437" y="31"/>
                    <a:pt x="1385" y="1"/>
                    <a:pt x="13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 name="Google Shape;337;p16"/>
            <p:cNvSpPr/>
            <p:nvPr/>
          </p:nvSpPr>
          <p:spPr>
            <a:xfrm>
              <a:off x="4933775" y="2966000"/>
              <a:ext cx="33975" cy="271825"/>
            </a:xfrm>
            <a:custGeom>
              <a:rect b="b" l="l" r="r" t="t"/>
              <a:pathLst>
                <a:path extrusionOk="0" h="10873" w="1359">
                  <a:moveTo>
                    <a:pt x="732" y="1"/>
                  </a:moveTo>
                  <a:cubicBezTo>
                    <a:pt x="710" y="1"/>
                    <a:pt x="682" y="14"/>
                    <a:pt x="673" y="42"/>
                  </a:cubicBezTo>
                  <a:cubicBezTo>
                    <a:pt x="325" y="3436"/>
                    <a:pt x="227" y="6846"/>
                    <a:pt x="28" y="10242"/>
                  </a:cubicBezTo>
                  <a:lnTo>
                    <a:pt x="28" y="10242"/>
                  </a:lnTo>
                  <a:cubicBezTo>
                    <a:pt x="14" y="10393"/>
                    <a:pt x="5" y="10545"/>
                    <a:pt x="1" y="10695"/>
                  </a:cubicBezTo>
                  <a:cubicBezTo>
                    <a:pt x="1" y="10814"/>
                    <a:pt x="91" y="10873"/>
                    <a:pt x="182" y="10873"/>
                  </a:cubicBezTo>
                  <a:cubicBezTo>
                    <a:pt x="273" y="10873"/>
                    <a:pt x="364" y="10814"/>
                    <a:pt x="364" y="10695"/>
                  </a:cubicBezTo>
                  <a:cubicBezTo>
                    <a:pt x="372" y="10483"/>
                    <a:pt x="380" y="10270"/>
                    <a:pt x="388" y="10058"/>
                  </a:cubicBezTo>
                  <a:lnTo>
                    <a:pt x="388" y="10058"/>
                  </a:lnTo>
                  <a:cubicBezTo>
                    <a:pt x="475" y="8950"/>
                    <a:pt x="792" y="7976"/>
                    <a:pt x="1328" y="6950"/>
                  </a:cubicBezTo>
                  <a:cubicBezTo>
                    <a:pt x="1359" y="6935"/>
                    <a:pt x="1323" y="6892"/>
                    <a:pt x="1301" y="6892"/>
                  </a:cubicBezTo>
                  <a:cubicBezTo>
                    <a:pt x="1297" y="6892"/>
                    <a:pt x="1294" y="6893"/>
                    <a:pt x="1291" y="6896"/>
                  </a:cubicBezTo>
                  <a:cubicBezTo>
                    <a:pt x="948" y="7339"/>
                    <a:pt x="671" y="7843"/>
                    <a:pt x="464" y="8378"/>
                  </a:cubicBezTo>
                  <a:lnTo>
                    <a:pt x="464" y="8378"/>
                  </a:lnTo>
                  <a:cubicBezTo>
                    <a:pt x="597" y="5604"/>
                    <a:pt x="764" y="2829"/>
                    <a:pt x="764" y="42"/>
                  </a:cubicBezTo>
                  <a:cubicBezTo>
                    <a:pt x="773" y="14"/>
                    <a:pt x="755" y="1"/>
                    <a:pt x="7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338" name="Google Shape;338;p16"/>
          <p:cNvGrpSpPr/>
          <p:nvPr/>
        </p:nvGrpSpPr>
        <p:grpSpPr>
          <a:xfrm>
            <a:off x="8481440" y="3060337"/>
            <a:ext cx="543771" cy="1543656"/>
            <a:chOff x="4896500" y="2944850"/>
            <a:chExt cx="103200" cy="292975"/>
          </a:xfrm>
        </p:grpSpPr>
        <p:sp>
          <p:nvSpPr>
            <p:cNvPr id="339" name="Google Shape;339;p16"/>
            <p:cNvSpPr/>
            <p:nvPr/>
          </p:nvSpPr>
          <p:spPr>
            <a:xfrm>
              <a:off x="4919275" y="2944850"/>
              <a:ext cx="80425" cy="71825"/>
            </a:xfrm>
            <a:custGeom>
              <a:rect b="b" l="l" r="r" t="t"/>
              <a:pathLst>
                <a:path extrusionOk="0" h="2873" w="3217">
                  <a:moveTo>
                    <a:pt x="2868" y="343"/>
                  </a:moveTo>
                  <a:cubicBezTo>
                    <a:pt x="2927" y="1327"/>
                    <a:pt x="2407" y="2114"/>
                    <a:pt x="1519" y="2482"/>
                  </a:cubicBezTo>
                  <a:lnTo>
                    <a:pt x="1519" y="2482"/>
                  </a:lnTo>
                  <a:cubicBezTo>
                    <a:pt x="1688" y="1636"/>
                    <a:pt x="2155" y="872"/>
                    <a:pt x="2868" y="343"/>
                  </a:cubicBezTo>
                  <a:close/>
                  <a:moveTo>
                    <a:pt x="385" y="321"/>
                  </a:moveTo>
                  <a:cubicBezTo>
                    <a:pt x="1068" y="823"/>
                    <a:pt x="1221" y="1680"/>
                    <a:pt x="1250" y="2500"/>
                  </a:cubicBezTo>
                  <a:lnTo>
                    <a:pt x="1250" y="2500"/>
                  </a:lnTo>
                  <a:cubicBezTo>
                    <a:pt x="1245" y="2527"/>
                    <a:pt x="1241" y="2554"/>
                    <a:pt x="1237" y="2581"/>
                  </a:cubicBezTo>
                  <a:lnTo>
                    <a:pt x="1237" y="2581"/>
                  </a:lnTo>
                  <a:cubicBezTo>
                    <a:pt x="1218" y="2586"/>
                    <a:pt x="1200" y="2591"/>
                    <a:pt x="1180" y="2597"/>
                  </a:cubicBezTo>
                  <a:cubicBezTo>
                    <a:pt x="1148" y="2603"/>
                    <a:pt x="1124" y="2617"/>
                    <a:pt x="1107" y="2635"/>
                  </a:cubicBezTo>
                  <a:lnTo>
                    <a:pt x="1107" y="2635"/>
                  </a:lnTo>
                  <a:cubicBezTo>
                    <a:pt x="609" y="1902"/>
                    <a:pt x="234" y="1229"/>
                    <a:pt x="385" y="321"/>
                  </a:cubicBezTo>
                  <a:close/>
                  <a:moveTo>
                    <a:pt x="284" y="1"/>
                  </a:moveTo>
                  <a:cubicBezTo>
                    <a:pt x="229" y="1"/>
                    <a:pt x="181" y="34"/>
                    <a:pt x="181" y="88"/>
                  </a:cubicBezTo>
                  <a:cubicBezTo>
                    <a:pt x="0" y="1008"/>
                    <a:pt x="232" y="2252"/>
                    <a:pt x="1089" y="2785"/>
                  </a:cubicBezTo>
                  <a:lnTo>
                    <a:pt x="1089" y="2785"/>
                  </a:lnTo>
                  <a:cubicBezTo>
                    <a:pt x="1111" y="2834"/>
                    <a:pt x="1158" y="2873"/>
                    <a:pt x="1221" y="2873"/>
                  </a:cubicBezTo>
                  <a:cubicBezTo>
                    <a:pt x="1231" y="2873"/>
                    <a:pt x="1242" y="2871"/>
                    <a:pt x="1253" y="2869"/>
                  </a:cubicBezTo>
                  <a:cubicBezTo>
                    <a:pt x="2471" y="2542"/>
                    <a:pt x="3217" y="1360"/>
                    <a:pt x="3017" y="142"/>
                  </a:cubicBezTo>
                  <a:cubicBezTo>
                    <a:pt x="3017" y="87"/>
                    <a:pt x="2964" y="63"/>
                    <a:pt x="2914" y="63"/>
                  </a:cubicBezTo>
                  <a:cubicBezTo>
                    <a:pt x="2899" y="63"/>
                    <a:pt x="2884" y="65"/>
                    <a:pt x="2871" y="69"/>
                  </a:cubicBezTo>
                  <a:cubicBezTo>
                    <a:pt x="2186" y="517"/>
                    <a:pt x="1673" y="1147"/>
                    <a:pt x="1407" y="1894"/>
                  </a:cubicBezTo>
                  <a:lnTo>
                    <a:pt x="1407" y="1894"/>
                  </a:lnTo>
                  <a:cubicBezTo>
                    <a:pt x="1313" y="1138"/>
                    <a:pt x="1049" y="430"/>
                    <a:pt x="344" y="15"/>
                  </a:cubicBezTo>
                  <a:cubicBezTo>
                    <a:pt x="325" y="5"/>
                    <a:pt x="304" y="1"/>
                    <a:pt x="28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0" name="Google Shape;340;p16"/>
            <p:cNvSpPr/>
            <p:nvPr/>
          </p:nvSpPr>
          <p:spPr>
            <a:xfrm>
              <a:off x="4898775" y="3028950"/>
              <a:ext cx="93650" cy="84550"/>
            </a:xfrm>
            <a:custGeom>
              <a:rect b="b" l="l" r="r" t="t"/>
              <a:pathLst>
                <a:path extrusionOk="0" h="3382" w="3746">
                  <a:moveTo>
                    <a:pt x="3571" y="716"/>
                  </a:moveTo>
                  <a:lnTo>
                    <a:pt x="3571" y="716"/>
                  </a:lnTo>
                  <a:cubicBezTo>
                    <a:pt x="3477" y="1663"/>
                    <a:pt x="2969" y="2534"/>
                    <a:pt x="2111" y="2997"/>
                  </a:cubicBezTo>
                  <a:lnTo>
                    <a:pt x="2111" y="2997"/>
                  </a:lnTo>
                  <a:cubicBezTo>
                    <a:pt x="2106" y="2981"/>
                    <a:pt x="2101" y="2966"/>
                    <a:pt x="2097" y="2951"/>
                  </a:cubicBezTo>
                  <a:lnTo>
                    <a:pt x="2097" y="2951"/>
                  </a:lnTo>
                  <a:cubicBezTo>
                    <a:pt x="2168" y="1997"/>
                    <a:pt x="2775" y="1215"/>
                    <a:pt x="3571" y="716"/>
                  </a:cubicBezTo>
                  <a:close/>
                  <a:moveTo>
                    <a:pt x="582" y="275"/>
                  </a:moveTo>
                  <a:lnTo>
                    <a:pt x="582" y="275"/>
                  </a:lnTo>
                  <a:cubicBezTo>
                    <a:pt x="1438" y="861"/>
                    <a:pt x="1590" y="2050"/>
                    <a:pt x="1810" y="3009"/>
                  </a:cubicBezTo>
                  <a:lnTo>
                    <a:pt x="1810" y="3009"/>
                  </a:lnTo>
                  <a:cubicBezTo>
                    <a:pt x="797" y="2469"/>
                    <a:pt x="303" y="1397"/>
                    <a:pt x="582" y="275"/>
                  </a:cubicBezTo>
                  <a:close/>
                  <a:moveTo>
                    <a:pt x="518" y="0"/>
                  </a:moveTo>
                  <a:cubicBezTo>
                    <a:pt x="475" y="0"/>
                    <a:pt x="432" y="34"/>
                    <a:pt x="419" y="87"/>
                  </a:cubicBezTo>
                  <a:cubicBezTo>
                    <a:pt x="1" y="1360"/>
                    <a:pt x="528" y="2687"/>
                    <a:pt x="1728" y="3287"/>
                  </a:cubicBezTo>
                  <a:cubicBezTo>
                    <a:pt x="1753" y="3301"/>
                    <a:pt x="1779" y="3307"/>
                    <a:pt x="1803" y="3307"/>
                  </a:cubicBezTo>
                  <a:cubicBezTo>
                    <a:pt x="1830" y="3307"/>
                    <a:pt x="1856" y="3300"/>
                    <a:pt x="1878" y="3287"/>
                  </a:cubicBezTo>
                  <a:lnTo>
                    <a:pt x="1878" y="3287"/>
                  </a:lnTo>
                  <a:cubicBezTo>
                    <a:pt x="1898" y="3343"/>
                    <a:pt x="1954" y="3381"/>
                    <a:pt x="2014" y="3381"/>
                  </a:cubicBezTo>
                  <a:cubicBezTo>
                    <a:pt x="2040" y="3381"/>
                    <a:pt x="2066" y="3375"/>
                    <a:pt x="2091" y="3360"/>
                  </a:cubicBezTo>
                  <a:cubicBezTo>
                    <a:pt x="3091" y="2741"/>
                    <a:pt x="3746" y="1778"/>
                    <a:pt x="3746" y="560"/>
                  </a:cubicBezTo>
                  <a:cubicBezTo>
                    <a:pt x="3746" y="521"/>
                    <a:pt x="3700" y="483"/>
                    <a:pt x="3661" y="483"/>
                  </a:cubicBezTo>
                  <a:cubicBezTo>
                    <a:pt x="3645" y="483"/>
                    <a:pt x="3629" y="489"/>
                    <a:pt x="3619" y="505"/>
                  </a:cubicBezTo>
                  <a:cubicBezTo>
                    <a:pt x="2864" y="1112"/>
                    <a:pt x="2125" y="1733"/>
                    <a:pt x="2027" y="2716"/>
                  </a:cubicBezTo>
                  <a:lnTo>
                    <a:pt x="2027" y="2716"/>
                  </a:lnTo>
                  <a:cubicBezTo>
                    <a:pt x="1869" y="2186"/>
                    <a:pt x="1698" y="1648"/>
                    <a:pt x="1473" y="1141"/>
                  </a:cubicBezTo>
                  <a:cubicBezTo>
                    <a:pt x="1273" y="651"/>
                    <a:pt x="1019" y="269"/>
                    <a:pt x="564" y="14"/>
                  </a:cubicBezTo>
                  <a:cubicBezTo>
                    <a:pt x="550" y="5"/>
                    <a:pt x="534" y="0"/>
                    <a:pt x="51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p16"/>
            <p:cNvSpPr/>
            <p:nvPr/>
          </p:nvSpPr>
          <p:spPr>
            <a:xfrm>
              <a:off x="4896500" y="3149950"/>
              <a:ext cx="48675" cy="86675"/>
            </a:xfrm>
            <a:custGeom>
              <a:rect b="b" l="l" r="r" t="t"/>
              <a:pathLst>
                <a:path extrusionOk="0" h="3467" w="1947">
                  <a:moveTo>
                    <a:pt x="147" y="1"/>
                  </a:moveTo>
                  <a:cubicBezTo>
                    <a:pt x="86" y="1"/>
                    <a:pt x="1" y="63"/>
                    <a:pt x="1" y="138"/>
                  </a:cubicBezTo>
                  <a:cubicBezTo>
                    <a:pt x="55" y="901"/>
                    <a:pt x="128" y="1610"/>
                    <a:pt x="455" y="2337"/>
                  </a:cubicBezTo>
                  <a:cubicBezTo>
                    <a:pt x="703" y="2833"/>
                    <a:pt x="1037" y="3466"/>
                    <a:pt x="1641" y="3466"/>
                  </a:cubicBezTo>
                  <a:cubicBezTo>
                    <a:pt x="1658" y="3466"/>
                    <a:pt x="1674" y="3466"/>
                    <a:pt x="1692" y="3465"/>
                  </a:cubicBezTo>
                  <a:cubicBezTo>
                    <a:pt x="1782" y="3428"/>
                    <a:pt x="1801" y="3337"/>
                    <a:pt x="1728" y="3319"/>
                  </a:cubicBezTo>
                  <a:cubicBezTo>
                    <a:pt x="704" y="3017"/>
                    <a:pt x="238" y="1367"/>
                    <a:pt x="258" y="329"/>
                  </a:cubicBezTo>
                  <a:lnTo>
                    <a:pt x="258" y="329"/>
                  </a:lnTo>
                  <a:cubicBezTo>
                    <a:pt x="670" y="640"/>
                    <a:pt x="994" y="1037"/>
                    <a:pt x="1219" y="1519"/>
                  </a:cubicBezTo>
                  <a:cubicBezTo>
                    <a:pt x="1455" y="2028"/>
                    <a:pt x="1510" y="2519"/>
                    <a:pt x="1601" y="3065"/>
                  </a:cubicBezTo>
                  <a:cubicBezTo>
                    <a:pt x="1610" y="3110"/>
                    <a:pt x="1655" y="3133"/>
                    <a:pt x="1698" y="3133"/>
                  </a:cubicBezTo>
                  <a:cubicBezTo>
                    <a:pt x="1742" y="3133"/>
                    <a:pt x="1782" y="3110"/>
                    <a:pt x="1782" y="3065"/>
                  </a:cubicBezTo>
                  <a:cubicBezTo>
                    <a:pt x="1946" y="1883"/>
                    <a:pt x="1128" y="647"/>
                    <a:pt x="183" y="10"/>
                  </a:cubicBezTo>
                  <a:cubicBezTo>
                    <a:pt x="173" y="4"/>
                    <a:pt x="161" y="1"/>
                    <a:pt x="14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2" name="Google Shape;342;p16"/>
            <p:cNvSpPr/>
            <p:nvPr/>
          </p:nvSpPr>
          <p:spPr>
            <a:xfrm>
              <a:off x="4939675" y="3125825"/>
              <a:ext cx="40475" cy="110300"/>
            </a:xfrm>
            <a:custGeom>
              <a:rect b="b" l="l" r="r" t="t"/>
              <a:pathLst>
                <a:path extrusionOk="0" h="4412" w="1619">
                  <a:moveTo>
                    <a:pt x="1332" y="1"/>
                  </a:moveTo>
                  <a:cubicBezTo>
                    <a:pt x="1264" y="1"/>
                    <a:pt x="1196" y="49"/>
                    <a:pt x="1237" y="121"/>
                  </a:cubicBezTo>
                  <a:cubicBezTo>
                    <a:pt x="1510" y="903"/>
                    <a:pt x="1455" y="1921"/>
                    <a:pt x="1183" y="2666"/>
                  </a:cubicBezTo>
                  <a:cubicBezTo>
                    <a:pt x="1131" y="2857"/>
                    <a:pt x="302" y="4221"/>
                    <a:pt x="114" y="4221"/>
                  </a:cubicBezTo>
                  <a:cubicBezTo>
                    <a:pt x="105" y="4221"/>
                    <a:pt x="98" y="4218"/>
                    <a:pt x="92" y="4211"/>
                  </a:cubicBezTo>
                  <a:cubicBezTo>
                    <a:pt x="74" y="4202"/>
                    <a:pt x="60" y="4198"/>
                    <a:pt x="51" y="4198"/>
                  </a:cubicBezTo>
                  <a:cubicBezTo>
                    <a:pt x="42" y="4198"/>
                    <a:pt x="37" y="4202"/>
                    <a:pt x="37" y="4211"/>
                  </a:cubicBezTo>
                  <a:cubicBezTo>
                    <a:pt x="1" y="4284"/>
                    <a:pt x="1" y="4284"/>
                    <a:pt x="55" y="4357"/>
                  </a:cubicBezTo>
                  <a:cubicBezTo>
                    <a:pt x="74" y="4393"/>
                    <a:pt x="128" y="4411"/>
                    <a:pt x="164" y="4411"/>
                  </a:cubicBezTo>
                  <a:cubicBezTo>
                    <a:pt x="764" y="4411"/>
                    <a:pt x="1183" y="3448"/>
                    <a:pt x="1328" y="2993"/>
                  </a:cubicBezTo>
                  <a:cubicBezTo>
                    <a:pt x="1619" y="2012"/>
                    <a:pt x="1401" y="1084"/>
                    <a:pt x="1437" y="103"/>
                  </a:cubicBezTo>
                  <a:cubicBezTo>
                    <a:pt x="1437" y="31"/>
                    <a:pt x="1385" y="1"/>
                    <a:pt x="13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3" name="Google Shape;343;p16"/>
            <p:cNvSpPr/>
            <p:nvPr/>
          </p:nvSpPr>
          <p:spPr>
            <a:xfrm>
              <a:off x="4933775" y="2966000"/>
              <a:ext cx="33975" cy="271825"/>
            </a:xfrm>
            <a:custGeom>
              <a:rect b="b" l="l" r="r" t="t"/>
              <a:pathLst>
                <a:path extrusionOk="0" h="10873" w="1359">
                  <a:moveTo>
                    <a:pt x="732" y="1"/>
                  </a:moveTo>
                  <a:cubicBezTo>
                    <a:pt x="710" y="1"/>
                    <a:pt x="682" y="14"/>
                    <a:pt x="673" y="42"/>
                  </a:cubicBezTo>
                  <a:cubicBezTo>
                    <a:pt x="325" y="3436"/>
                    <a:pt x="227" y="6846"/>
                    <a:pt x="28" y="10242"/>
                  </a:cubicBezTo>
                  <a:lnTo>
                    <a:pt x="28" y="10242"/>
                  </a:lnTo>
                  <a:cubicBezTo>
                    <a:pt x="14" y="10393"/>
                    <a:pt x="5" y="10545"/>
                    <a:pt x="1" y="10695"/>
                  </a:cubicBezTo>
                  <a:cubicBezTo>
                    <a:pt x="1" y="10814"/>
                    <a:pt x="91" y="10873"/>
                    <a:pt x="182" y="10873"/>
                  </a:cubicBezTo>
                  <a:cubicBezTo>
                    <a:pt x="273" y="10873"/>
                    <a:pt x="364" y="10814"/>
                    <a:pt x="364" y="10695"/>
                  </a:cubicBezTo>
                  <a:cubicBezTo>
                    <a:pt x="372" y="10483"/>
                    <a:pt x="380" y="10270"/>
                    <a:pt x="388" y="10058"/>
                  </a:cubicBezTo>
                  <a:lnTo>
                    <a:pt x="388" y="10058"/>
                  </a:lnTo>
                  <a:cubicBezTo>
                    <a:pt x="475" y="8950"/>
                    <a:pt x="792" y="7976"/>
                    <a:pt x="1328" y="6950"/>
                  </a:cubicBezTo>
                  <a:cubicBezTo>
                    <a:pt x="1359" y="6935"/>
                    <a:pt x="1323" y="6892"/>
                    <a:pt x="1301" y="6892"/>
                  </a:cubicBezTo>
                  <a:cubicBezTo>
                    <a:pt x="1297" y="6892"/>
                    <a:pt x="1294" y="6893"/>
                    <a:pt x="1291" y="6896"/>
                  </a:cubicBezTo>
                  <a:cubicBezTo>
                    <a:pt x="948" y="7339"/>
                    <a:pt x="671" y="7843"/>
                    <a:pt x="464" y="8378"/>
                  </a:cubicBezTo>
                  <a:lnTo>
                    <a:pt x="464" y="8378"/>
                  </a:lnTo>
                  <a:cubicBezTo>
                    <a:pt x="597" y="5604"/>
                    <a:pt x="764" y="2829"/>
                    <a:pt x="764" y="42"/>
                  </a:cubicBezTo>
                  <a:cubicBezTo>
                    <a:pt x="773" y="14"/>
                    <a:pt x="755" y="1"/>
                    <a:pt x="7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cxnSp>
        <p:nvCxnSpPr>
          <p:cNvPr id="348" name="Google Shape;348;p17"/>
          <p:cNvCxnSpPr/>
          <p:nvPr/>
        </p:nvCxnSpPr>
        <p:spPr>
          <a:xfrm>
            <a:off x="0" y="4909875"/>
            <a:ext cx="7668900" cy="0"/>
          </a:xfrm>
          <a:prstGeom prst="straightConnector1">
            <a:avLst/>
          </a:prstGeom>
          <a:noFill/>
          <a:ln cap="flat" cmpd="sng" w="19050">
            <a:solidFill>
              <a:srgbClr val="324D42"/>
            </a:solidFill>
            <a:prstDash val="solid"/>
            <a:round/>
            <a:headEnd len="sm" w="sm" type="none"/>
            <a:tailEnd len="sm" w="sm" type="none"/>
          </a:ln>
        </p:spPr>
      </p:cxnSp>
      <p:sp>
        <p:nvSpPr>
          <p:cNvPr id="349" name="Google Shape;349;p17"/>
          <p:cNvSpPr/>
          <p:nvPr/>
        </p:nvSpPr>
        <p:spPr>
          <a:xfrm>
            <a:off x="7297200" y="25"/>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0" name="Google Shape;350;p17"/>
          <p:cNvSpPr txBox="1"/>
          <p:nvPr>
            <p:ph type="ctrTitle"/>
          </p:nvPr>
        </p:nvSpPr>
        <p:spPr>
          <a:xfrm>
            <a:off x="174350" y="993825"/>
            <a:ext cx="5344200" cy="24411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5200"/>
              <a:buNone/>
            </a:pPr>
            <a:r>
              <a:t/>
            </a:r>
            <a:endParaRPr/>
          </a:p>
          <a:p>
            <a:pPr indent="0" lvl="0" marL="0" rtl="0" algn="l">
              <a:lnSpc>
                <a:spcPct val="100000"/>
              </a:lnSpc>
              <a:spcBef>
                <a:spcPts val="0"/>
              </a:spcBef>
              <a:spcAft>
                <a:spcPts val="0"/>
              </a:spcAft>
              <a:buSzPts val="5200"/>
              <a:buNone/>
            </a:pPr>
            <a:r>
              <a:t/>
            </a:r>
            <a:endParaRPr/>
          </a:p>
          <a:p>
            <a:pPr indent="0" lvl="0" marL="0" rtl="0" algn="l">
              <a:lnSpc>
                <a:spcPct val="100000"/>
              </a:lnSpc>
              <a:spcBef>
                <a:spcPts val="0"/>
              </a:spcBef>
              <a:spcAft>
                <a:spcPts val="0"/>
              </a:spcAft>
              <a:buSzPts val="5200"/>
              <a:buNone/>
            </a:pPr>
            <a:r>
              <a:t/>
            </a:r>
            <a:endParaRPr/>
          </a:p>
          <a:p>
            <a:pPr indent="0" lvl="0" marL="0" rtl="0" algn="l">
              <a:lnSpc>
                <a:spcPct val="100000"/>
              </a:lnSpc>
              <a:spcBef>
                <a:spcPts val="0"/>
              </a:spcBef>
              <a:spcAft>
                <a:spcPts val="0"/>
              </a:spcAft>
              <a:buSzPts val="5200"/>
              <a:buNone/>
            </a:pPr>
            <a:r>
              <a:rPr lang="en" sz="3600"/>
              <a:t>General Format/Guidelines in Writing Feasibility Studies</a:t>
            </a:r>
            <a:endParaRPr sz="3600"/>
          </a:p>
        </p:txBody>
      </p:sp>
      <p:grpSp>
        <p:nvGrpSpPr>
          <p:cNvPr id="351" name="Google Shape;351;p17"/>
          <p:cNvGrpSpPr/>
          <p:nvPr/>
        </p:nvGrpSpPr>
        <p:grpSpPr>
          <a:xfrm rot="8246886">
            <a:off x="-20270" y="-36599"/>
            <a:ext cx="635826" cy="536442"/>
            <a:chOff x="2561750" y="1184325"/>
            <a:chExt cx="197575" cy="166700"/>
          </a:xfrm>
        </p:grpSpPr>
        <p:sp>
          <p:nvSpPr>
            <p:cNvPr id="352" name="Google Shape;352;p17"/>
            <p:cNvSpPr/>
            <p:nvPr/>
          </p:nvSpPr>
          <p:spPr>
            <a:xfrm>
              <a:off x="2680300" y="1211200"/>
              <a:ext cx="79025" cy="137400"/>
            </a:xfrm>
            <a:custGeom>
              <a:rect b="b" l="l" r="r" t="t"/>
              <a:pathLst>
                <a:path extrusionOk="0" h="5496" w="3161">
                  <a:moveTo>
                    <a:pt x="2709" y="267"/>
                  </a:moveTo>
                  <a:cubicBezTo>
                    <a:pt x="2901" y="1325"/>
                    <a:pt x="3054" y="2398"/>
                    <a:pt x="2473" y="3402"/>
                  </a:cubicBezTo>
                  <a:cubicBezTo>
                    <a:pt x="1967" y="4261"/>
                    <a:pt x="1118" y="4620"/>
                    <a:pt x="346" y="5117"/>
                  </a:cubicBezTo>
                  <a:lnTo>
                    <a:pt x="346" y="5117"/>
                  </a:lnTo>
                  <a:cubicBezTo>
                    <a:pt x="174" y="4012"/>
                    <a:pt x="273" y="2830"/>
                    <a:pt x="836" y="1856"/>
                  </a:cubicBezTo>
                  <a:cubicBezTo>
                    <a:pt x="1321" y="1038"/>
                    <a:pt x="1912" y="649"/>
                    <a:pt x="2709" y="267"/>
                  </a:cubicBezTo>
                  <a:close/>
                  <a:moveTo>
                    <a:pt x="2778" y="1"/>
                  </a:moveTo>
                  <a:cubicBezTo>
                    <a:pt x="1854" y="1"/>
                    <a:pt x="992" y="836"/>
                    <a:pt x="600" y="1620"/>
                  </a:cubicBezTo>
                  <a:cubicBezTo>
                    <a:pt x="0" y="2783"/>
                    <a:pt x="55" y="4092"/>
                    <a:pt x="73" y="5347"/>
                  </a:cubicBezTo>
                  <a:cubicBezTo>
                    <a:pt x="73" y="5442"/>
                    <a:pt x="156" y="5496"/>
                    <a:pt x="250" y="5496"/>
                  </a:cubicBezTo>
                  <a:cubicBezTo>
                    <a:pt x="263" y="5496"/>
                    <a:pt x="277" y="5495"/>
                    <a:pt x="291" y="5492"/>
                  </a:cubicBezTo>
                  <a:cubicBezTo>
                    <a:pt x="1273" y="5074"/>
                    <a:pt x="2255" y="4274"/>
                    <a:pt x="2691" y="3311"/>
                  </a:cubicBezTo>
                  <a:cubicBezTo>
                    <a:pt x="3099" y="2370"/>
                    <a:pt x="3161" y="1153"/>
                    <a:pt x="2927" y="165"/>
                  </a:cubicBezTo>
                  <a:lnTo>
                    <a:pt x="2927" y="165"/>
                  </a:lnTo>
                  <a:cubicBezTo>
                    <a:pt x="2927" y="165"/>
                    <a:pt x="2927" y="165"/>
                    <a:pt x="2927" y="165"/>
                  </a:cubicBezTo>
                  <a:cubicBezTo>
                    <a:pt x="2964" y="129"/>
                    <a:pt x="2909" y="2"/>
                    <a:pt x="2836" y="2"/>
                  </a:cubicBezTo>
                  <a:cubicBezTo>
                    <a:pt x="2817" y="1"/>
                    <a:pt x="2797" y="1"/>
                    <a:pt x="277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3" name="Google Shape;353;p17"/>
            <p:cNvSpPr/>
            <p:nvPr/>
          </p:nvSpPr>
          <p:spPr>
            <a:xfrm>
              <a:off x="2568925" y="1185175"/>
              <a:ext cx="187225" cy="165850"/>
            </a:xfrm>
            <a:custGeom>
              <a:rect b="b" l="l" r="r" t="t"/>
              <a:pathLst>
                <a:path extrusionOk="0" h="6634" w="7489">
                  <a:moveTo>
                    <a:pt x="480" y="0"/>
                  </a:moveTo>
                  <a:cubicBezTo>
                    <a:pt x="349" y="0"/>
                    <a:pt x="220" y="14"/>
                    <a:pt x="92" y="43"/>
                  </a:cubicBezTo>
                  <a:cubicBezTo>
                    <a:pt x="1" y="97"/>
                    <a:pt x="19" y="261"/>
                    <a:pt x="110" y="279"/>
                  </a:cubicBezTo>
                  <a:cubicBezTo>
                    <a:pt x="764" y="497"/>
                    <a:pt x="1419" y="570"/>
                    <a:pt x="2019" y="934"/>
                  </a:cubicBezTo>
                  <a:cubicBezTo>
                    <a:pt x="2637" y="1297"/>
                    <a:pt x="3110" y="1825"/>
                    <a:pt x="3437" y="2461"/>
                  </a:cubicBezTo>
                  <a:cubicBezTo>
                    <a:pt x="4073" y="3733"/>
                    <a:pt x="3710" y="5261"/>
                    <a:pt x="4364" y="6551"/>
                  </a:cubicBezTo>
                  <a:cubicBezTo>
                    <a:pt x="4392" y="6606"/>
                    <a:pt x="4451" y="6633"/>
                    <a:pt x="4507" y="6633"/>
                  </a:cubicBezTo>
                  <a:cubicBezTo>
                    <a:pt x="4564" y="6633"/>
                    <a:pt x="4619" y="6606"/>
                    <a:pt x="4637" y="6551"/>
                  </a:cubicBezTo>
                  <a:cubicBezTo>
                    <a:pt x="5601" y="4752"/>
                    <a:pt x="6382" y="2897"/>
                    <a:pt x="7437" y="1134"/>
                  </a:cubicBezTo>
                  <a:cubicBezTo>
                    <a:pt x="7488" y="1057"/>
                    <a:pt x="7394" y="979"/>
                    <a:pt x="7322" y="979"/>
                  </a:cubicBezTo>
                  <a:cubicBezTo>
                    <a:pt x="7292" y="979"/>
                    <a:pt x="7266" y="993"/>
                    <a:pt x="7255" y="1025"/>
                  </a:cubicBezTo>
                  <a:cubicBezTo>
                    <a:pt x="6462" y="2765"/>
                    <a:pt x="5408" y="4407"/>
                    <a:pt x="4511" y="6091"/>
                  </a:cubicBezTo>
                  <a:lnTo>
                    <a:pt x="4511" y="6091"/>
                  </a:lnTo>
                  <a:cubicBezTo>
                    <a:pt x="3942" y="4679"/>
                    <a:pt x="4283" y="3047"/>
                    <a:pt x="3328" y="1752"/>
                  </a:cubicBezTo>
                  <a:cubicBezTo>
                    <a:pt x="2727" y="956"/>
                    <a:pt x="1574" y="0"/>
                    <a:pt x="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4" name="Google Shape;354;p17"/>
            <p:cNvSpPr/>
            <p:nvPr/>
          </p:nvSpPr>
          <p:spPr>
            <a:xfrm>
              <a:off x="2561750" y="1184325"/>
              <a:ext cx="128100" cy="165550"/>
            </a:xfrm>
            <a:custGeom>
              <a:rect b="b" l="l" r="r" t="t"/>
              <a:pathLst>
                <a:path extrusionOk="0" h="6622" w="5124">
                  <a:moveTo>
                    <a:pt x="423" y="728"/>
                  </a:moveTo>
                  <a:cubicBezTo>
                    <a:pt x="1095" y="1757"/>
                    <a:pt x="1777" y="2760"/>
                    <a:pt x="2542" y="3749"/>
                  </a:cubicBezTo>
                  <a:cubicBezTo>
                    <a:pt x="2906" y="4222"/>
                    <a:pt x="3270" y="4695"/>
                    <a:pt x="3651" y="5167"/>
                  </a:cubicBezTo>
                  <a:cubicBezTo>
                    <a:pt x="3750" y="5287"/>
                    <a:pt x="3847" y="5411"/>
                    <a:pt x="3946" y="5536"/>
                  </a:cubicBezTo>
                  <a:lnTo>
                    <a:pt x="3946" y="5536"/>
                  </a:lnTo>
                  <a:cubicBezTo>
                    <a:pt x="3837" y="5493"/>
                    <a:pt x="3726" y="5456"/>
                    <a:pt x="3615" y="5422"/>
                  </a:cubicBezTo>
                  <a:cubicBezTo>
                    <a:pt x="2851" y="5204"/>
                    <a:pt x="2106" y="5022"/>
                    <a:pt x="1470" y="4495"/>
                  </a:cubicBezTo>
                  <a:cubicBezTo>
                    <a:pt x="335" y="3539"/>
                    <a:pt x="270" y="2077"/>
                    <a:pt x="423" y="728"/>
                  </a:cubicBezTo>
                  <a:close/>
                  <a:moveTo>
                    <a:pt x="351" y="1"/>
                  </a:moveTo>
                  <a:cubicBezTo>
                    <a:pt x="270" y="1"/>
                    <a:pt x="189" y="41"/>
                    <a:pt x="179" y="131"/>
                  </a:cubicBezTo>
                  <a:cubicBezTo>
                    <a:pt x="172" y="184"/>
                    <a:pt x="165" y="237"/>
                    <a:pt x="159" y="291"/>
                  </a:cubicBezTo>
                  <a:lnTo>
                    <a:pt x="159" y="291"/>
                  </a:lnTo>
                  <a:cubicBezTo>
                    <a:pt x="153" y="292"/>
                    <a:pt x="148" y="293"/>
                    <a:pt x="142" y="295"/>
                  </a:cubicBezTo>
                  <a:cubicBezTo>
                    <a:pt x="147" y="302"/>
                    <a:pt x="151" y="309"/>
                    <a:pt x="156" y="315"/>
                  </a:cubicBezTo>
                  <a:lnTo>
                    <a:pt x="156" y="315"/>
                  </a:lnTo>
                  <a:cubicBezTo>
                    <a:pt x="0" y="1635"/>
                    <a:pt x="53" y="3128"/>
                    <a:pt x="851" y="4222"/>
                  </a:cubicBezTo>
                  <a:cubicBezTo>
                    <a:pt x="1233" y="4749"/>
                    <a:pt x="1815" y="5113"/>
                    <a:pt x="2397" y="5349"/>
                  </a:cubicBezTo>
                  <a:cubicBezTo>
                    <a:pt x="3179" y="5676"/>
                    <a:pt x="4033" y="5695"/>
                    <a:pt x="4633" y="6385"/>
                  </a:cubicBezTo>
                  <a:cubicBezTo>
                    <a:pt x="4656" y="6413"/>
                    <a:pt x="4681" y="6424"/>
                    <a:pt x="4705" y="6424"/>
                  </a:cubicBezTo>
                  <a:cubicBezTo>
                    <a:pt x="4718" y="6424"/>
                    <a:pt x="4731" y="6421"/>
                    <a:pt x="4743" y="6415"/>
                  </a:cubicBezTo>
                  <a:lnTo>
                    <a:pt x="4743" y="6415"/>
                  </a:lnTo>
                  <a:cubicBezTo>
                    <a:pt x="4830" y="6489"/>
                    <a:pt x="4920" y="6559"/>
                    <a:pt x="5015" y="6622"/>
                  </a:cubicBezTo>
                  <a:cubicBezTo>
                    <a:pt x="5088" y="6622"/>
                    <a:pt x="5124" y="6585"/>
                    <a:pt x="5106" y="6531"/>
                  </a:cubicBezTo>
                  <a:cubicBezTo>
                    <a:pt x="4833" y="6022"/>
                    <a:pt x="4379" y="5567"/>
                    <a:pt x="4015" y="5113"/>
                  </a:cubicBezTo>
                  <a:cubicBezTo>
                    <a:pt x="3560" y="4531"/>
                    <a:pt x="3106" y="3986"/>
                    <a:pt x="2706" y="3404"/>
                  </a:cubicBezTo>
                  <a:cubicBezTo>
                    <a:pt x="1924" y="2331"/>
                    <a:pt x="1197" y="1222"/>
                    <a:pt x="506" y="77"/>
                  </a:cubicBezTo>
                  <a:cubicBezTo>
                    <a:pt x="482" y="28"/>
                    <a:pt x="417" y="1"/>
                    <a:pt x="35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pic>
        <p:nvPicPr>
          <p:cNvPr id="355" name="Google Shape;355;p17"/>
          <p:cNvPicPr preferRelativeResize="0"/>
          <p:nvPr>
            <p:ph idx="2" type="pic"/>
          </p:nvPr>
        </p:nvPicPr>
        <p:blipFill rotWithShape="1">
          <a:blip r:embed="rId3">
            <a:alphaModFix/>
          </a:blip>
          <a:srcRect b="0" l="26277" r="26281" t="0"/>
          <a:stretch/>
        </p:blipFill>
        <p:spPr>
          <a:xfrm>
            <a:off x="5464450" y="298925"/>
            <a:ext cx="3167400" cy="4449900"/>
          </a:xfrm>
          <a:prstGeom prst="round2DiagRect">
            <a:avLst>
              <a:gd fmla="val 16667" name="adj1"/>
              <a:gd fmla="val 0" name="adj2"/>
            </a:avLst>
          </a:prstGeom>
          <a:noFill/>
          <a:ln>
            <a:noFill/>
          </a:ln>
        </p:spPr>
      </p:pic>
      <p:grpSp>
        <p:nvGrpSpPr>
          <p:cNvPr id="356" name="Google Shape;356;p17"/>
          <p:cNvGrpSpPr/>
          <p:nvPr/>
        </p:nvGrpSpPr>
        <p:grpSpPr>
          <a:xfrm rot="-1716278">
            <a:off x="8543963" y="4683877"/>
            <a:ext cx="635813" cy="536440"/>
            <a:chOff x="2561750" y="1184325"/>
            <a:chExt cx="197575" cy="166700"/>
          </a:xfrm>
        </p:grpSpPr>
        <p:sp>
          <p:nvSpPr>
            <p:cNvPr id="357" name="Google Shape;357;p17"/>
            <p:cNvSpPr/>
            <p:nvPr/>
          </p:nvSpPr>
          <p:spPr>
            <a:xfrm>
              <a:off x="2680300" y="1211200"/>
              <a:ext cx="79025" cy="137400"/>
            </a:xfrm>
            <a:custGeom>
              <a:rect b="b" l="l" r="r" t="t"/>
              <a:pathLst>
                <a:path extrusionOk="0" h="5496" w="3161">
                  <a:moveTo>
                    <a:pt x="2709" y="267"/>
                  </a:moveTo>
                  <a:cubicBezTo>
                    <a:pt x="2901" y="1325"/>
                    <a:pt x="3054" y="2398"/>
                    <a:pt x="2473" y="3402"/>
                  </a:cubicBezTo>
                  <a:cubicBezTo>
                    <a:pt x="1967" y="4261"/>
                    <a:pt x="1118" y="4620"/>
                    <a:pt x="346" y="5117"/>
                  </a:cubicBezTo>
                  <a:lnTo>
                    <a:pt x="346" y="5117"/>
                  </a:lnTo>
                  <a:cubicBezTo>
                    <a:pt x="174" y="4012"/>
                    <a:pt x="273" y="2830"/>
                    <a:pt x="836" y="1856"/>
                  </a:cubicBezTo>
                  <a:cubicBezTo>
                    <a:pt x="1321" y="1038"/>
                    <a:pt x="1912" y="649"/>
                    <a:pt x="2709" y="267"/>
                  </a:cubicBezTo>
                  <a:close/>
                  <a:moveTo>
                    <a:pt x="2778" y="1"/>
                  </a:moveTo>
                  <a:cubicBezTo>
                    <a:pt x="1854" y="1"/>
                    <a:pt x="992" y="836"/>
                    <a:pt x="600" y="1620"/>
                  </a:cubicBezTo>
                  <a:cubicBezTo>
                    <a:pt x="0" y="2783"/>
                    <a:pt x="55" y="4092"/>
                    <a:pt x="73" y="5347"/>
                  </a:cubicBezTo>
                  <a:cubicBezTo>
                    <a:pt x="73" y="5442"/>
                    <a:pt x="156" y="5496"/>
                    <a:pt x="250" y="5496"/>
                  </a:cubicBezTo>
                  <a:cubicBezTo>
                    <a:pt x="263" y="5496"/>
                    <a:pt x="277" y="5495"/>
                    <a:pt x="291" y="5492"/>
                  </a:cubicBezTo>
                  <a:cubicBezTo>
                    <a:pt x="1273" y="5074"/>
                    <a:pt x="2255" y="4274"/>
                    <a:pt x="2691" y="3311"/>
                  </a:cubicBezTo>
                  <a:cubicBezTo>
                    <a:pt x="3099" y="2370"/>
                    <a:pt x="3161" y="1153"/>
                    <a:pt x="2927" y="165"/>
                  </a:cubicBezTo>
                  <a:lnTo>
                    <a:pt x="2927" y="165"/>
                  </a:lnTo>
                  <a:cubicBezTo>
                    <a:pt x="2927" y="165"/>
                    <a:pt x="2927" y="165"/>
                    <a:pt x="2927" y="165"/>
                  </a:cubicBezTo>
                  <a:cubicBezTo>
                    <a:pt x="2964" y="129"/>
                    <a:pt x="2909" y="2"/>
                    <a:pt x="2836" y="2"/>
                  </a:cubicBezTo>
                  <a:cubicBezTo>
                    <a:pt x="2817" y="1"/>
                    <a:pt x="2797" y="1"/>
                    <a:pt x="277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8" name="Google Shape;358;p17"/>
            <p:cNvSpPr/>
            <p:nvPr/>
          </p:nvSpPr>
          <p:spPr>
            <a:xfrm>
              <a:off x="2568925" y="1185175"/>
              <a:ext cx="187225" cy="165850"/>
            </a:xfrm>
            <a:custGeom>
              <a:rect b="b" l="l" r="r" t="t"/>
              <a:pathLst>
                <a:path extrusionOk="0" h="6634" w="7489">
                  <a:moveTo>
                    <a:pt x="480" y="0"/>
                  </a:moveTo>
                  <a:cubicBezTo>
                    <a:pt x="349" y="0"/>
                    <a:pt x="220" y="14"/>
                    <a:pt x="92" y="43"/>
                  </a:cubicBezTo>
                  <a:cubicBezTo>
                    <a:pt x="1" y="97"/>
                    <a:pt x="19" y="261"/>
                    <a:pt x="110" y="279"/>
                  </a:cubicBezTo>
                  <a:cubicBezTo>
                    <a:pt x="764" y="497"/>
                    <a:pt x="1419" y="570"/>
                    <a:pt x="2019" y="934"/>
                  </a:cubicBezTo>
                  <a:cubicBezTo>
                    <a:pt x="2637" y="1297"/>
                    <a:pt x="3110" y="1825"/>
                    <a:pt x="3437" y="2461"/>
                  </a:cubicBezTo>
                  <a:cubicBezTo>
                    <a:pt x="4073" y="3733"/>
                    <a:pt x="3710" y="5261"/>
                    <a:pt x="4364" y="6551"/>
                  </a:cubicBezTo>
                  <a:cubicBezTo>
                    <a:pt x="4392" y="6606"/>
                    <a:pt x="4451" y="6633"/>
                    <a:pt x="4507" y="6633"/>
                  </a:cubicBezTo>
                  <a:cubicBezTo>
                    <a:pt x="4564" y="6633"/>
                    <a:pt x="4619" y="6606"/>
                    <a:pt x="4637" y="6551"/>
                  </a:cubicBezTo>
                  <a:cubicBezTo>
                    <a:pt x="5601" y="4752"/>
                    <a:pt x="6382" y="2897"/>
                    <a:pt x="7437" y="1134"/>
                  </a:cubicBezTo>
                  <a:cubicBezTo>
                    <a:pt x="7488" y="1057"/>
                    <a:pt x="7394" y="979"/>
                    <a:pt x="7322" y="979"/>
                  </a:cubicBezTo>
                  <a:cubicBezTo>
                    <a:pt x="7292" y="979"/>
                    <a:pt x="7266" y="993"/>
                    <a:pt x="7255" y="1025"/>
                  </a:cubicBezTo>
                  <a:cubicBezTo>
                    <a:pt x="6462" y="2765"/>
                    <a:pt x="5408" y="4407"/>
                    <a:pt x="4511" y="6091"/>
                  </a:cubicBezTo>
                  <a:lnTo>
                    <a:pt x="4511" y="6091"/>
                  </a:lnTo>
                  <a:cubicBezTo>
                    <a:pt x="3942" y="4679"/>
                    <a:pt x="4283" y="3047"/>
                    <a:pt x="3328" y="1752"/>
                  </a:cubicBezTo>
                  <a:cubicBezTo>
                    <a:pt x="2727" y="956"/>
                    <a:pt x="1574" y="0"/>
                    <a:pt x="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9" name="Google Shape;359;p17"/>
            <p:cNvSpPr/>
            <p:nvPr/>
          </p:nvSpPr>
          <p:spPr>
            <a:xfrm>
              <a:off x="2561750" y="1184325"/>
              <a:ext cx="128100" cy="165550"/>
            </a:xfrm>
            <a:custGeom>
              <a:rect b="b" l="l" r="r" t="t"/>
              <a:pathLst>
                <a:path extrusionOk="0" h="6622" w="5124">
                  <a:moveTo>
                    <a:pt x="423" y="728"/>
                  </a:moveTo>
                  <a:cubicBezTo>
                    <a:pt x="1095" y="1757"/>
                    <a:pt x="1777" y="2760"/>
                    <a:pt x="2542" y="3749"/>
                  </a:cubicBezTo>
                  <a:cubicBezTo>
                    <a:pt x="2906" y="4222"/>
                    <a:pt x="3270" y="4695"/>
                    <a:pt x="3651" y="5167"/>
                  </a:cubicBezTo>
                  <a:cubicBezTo>
                    <a:pt x="3750" y="5287"/>
                    <a:pt x="3847" y="5411"/>
                    <a:pt x="3946" y="5536"/>
                  </a:cubicBezTo>
                  <a:lnTo>
                    <a:pt x="3946" y="5536"/>
                  </a:lnTo>
                  <a:cubicBezTo>
                    <a:pt x="3837" y="5493"/>
                    <a:pt x="3726" y="5456"/>
                    <a:pt x="3615" y="5422"/>
                  </a:cubicBezTo>
                  <a:cubicBezTo>
                    <a:pt x="2851" y="5204"/>
                    <a:pt x="2106" y="5022"/>
                    <a:pt x="1470" y="4495"/>
                  </a:cubicBezTo>
                  <a:cubicBezTo>
                    <a:pt x="335" y="3539"/>
                    <a:pt x="270" y="2077"/>
                    <a:pt x="423" y="728"/>
                  </a:cubicBezTo>
                  <a:close/>
                  <a:moveTo>
                    <a:pt x="351" y="1"/>
                  </a:moveTo>
                  <a:cubicBezTo>
                    <a:pt x="270" y="1"/>
                    <a:pt x="189" y="41"/>
                    <a:pt x="179" y="131"/>
                  </a:cubicBezTo>
                  <a:cubicBezTo>
                    <a:pt x="172" y="184"/>
                    <a:pt x="165" y="237"/>
                    <a:pt x="159" y="291"/>
                  </a:cubicBezTo>
                  <a:lnTo>
                    <a:pt x="159" y="291"/>
                  </a:lnTo>
                  <a:cubicBezTo>
                    <a:pt x="153" y="292"/>
                    <a:pt x="148" y="293"/>
                    <a:pt x="142" y="295"/>
                  </a:cubicBezTo>
                  <a:cubicBezTo>
                    <a:pt x="147" y="302"/>
                    <a:pt x="151" y="309"/>
                    <a:pt x="156" y="315"/>
                  </a:cubicBezTo>
                  <a:lnTo>
                    <a:pt x="156" y="315"/>
                  </a:lnTo>
                  <a:cubicBezTo>
                    <a:pt x="0" y="1635"/>
                    <a:pt x="53" y="3128"/>
                    <a:pt x="851" y="4222"/>
                  </a:cubicBezTo>
                  <a:cubicBezTo>
                    <a:pt x="1233" y="4749"/>
                    <a:pt x="1815" y="5113"/>
                    <a:pt x="2397" y="5349"/>
                  </a:cubicBezTo>
                  <a:cubicBezTo>
                    <a:pt x="3179" y="5676"/>
                    <a:pt x="4033" y="5695"/>
                    <a:pt x="4633" y="6385"/>
                  </a:cubicBezTo>
                  <a:cubicBezTo>
                    <a:pt x="4656" y="6413"/>
                    <a:pt x="4681" y="6424"/>
                    <a:pt x="4705" y="6424"/>
                  </a:cubicBezTo>
                  <a:cubicBezTo>
                    <a:pt x="4718" y="6424"/>
                    <a:pt x="4731" y="6421"/>
                    <a:pt x="4743" y="6415"/>
                  </a:cubicBezTo>
                  <a:lnTo>
                    <a:pt x="4743" y="6415"/>
                  </a:lnTo>
                  <a:cubicBezTo>
                    <a:pt x="4830" y="6489"/>
                    <a:pt x="4920" y="6559"/>
                    <a:pt x="5015" y="6622"/>
                  </a:cubicBezTo>
                  <a:cubicBezTo>
                    <a:pt x="5088" y="6622"/>
                    <a:pt x="5124" y="6585"/>
                    <a:pt x="5106" y="6531"/>
                  </a:cubicBezTo>
                  <a:cubicBezTo>
                    <a:pt x="4833" y="6022"/>
                    <a:pt x="4379" y="5567"/>
                    <a:pt x="4015" y="5113"/>
                  </a:cubicBezTo>
                  <a:cubicBezTo>
                    <a:pt x="3560" y="4531"/>
                    <a:pt x="3106" y="3986"/>
                    <a:pt x="2706" y="3404"/>
                  </a:cubicBezTo>
                  <a:cubicBezTo>
                    <a:pt x="1924" y="2331"/>
                    <a:pt x="1197" y="1222"/>
                    <a:pt x="506" y="77"/>
                  </a:cubicBezTo>
                  <a:cubicBezTo>
                    <a:pt x="482" y="28"/>
                    <a:pt x="417" y="1"/>
                    <a:pt x="35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18"/>
          <p:cNvSpPr/>
          <p:nvPr/>
        </p:nvSpPr>
        <p:spPr>
          <a:xfrm>
            <a:off x="7297200" y="25"/>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5" name="Google Shape;365;p18"/>
          <p:cNvSpPr txBox="1"/>
          <p:nvPr>
            <p:ph idx="1" type="subTitle"/>
          </p:nvPr>
        </p:nvSpPr>
        <p:spPr>
          <a:xfrm>
            <a:off x="501575" y="1416650"/>
            <a:ext cx="5034900" cy="3187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200"/>
              <a:buNone/>
            </a:pPr>
            <a:r>
              <a:rPr lang="en">
                <a:solidFill>
                  <a:srgbClr val="000000"/>
                </a:solidFill>
                <a:latin typeface="Arial"/>
                <a:ea typeface="Arial"/>
                <a:cs typeface="Arial"/>
                <a:sym typeface="Arial"/>
              </a:rPr>
              <a:t>1.1   </a:t>
            </a:r>
            <a:r>
              <a:rPr i="1" lang="en">
                <a:solidFill>
                  <a:srgbClr val="000000"/>
                </a:solidFill>
                <a:latin typeface="Arial"/>
                <a:ea typeface="Arial"/>
                <a:cs typeface="Arial"/>
                <a:sym typeface="Arial"/>
              </a:rPr>
              <a:t>Margins: </a:t>
            </a:r>
            <a:r>
              <a:rPr lang="en">
                <a:solidFill>
                  <a:srgbClr val="000000"/>
                </a:solidFill>
                <a:latin typeface="Arial"/>
                <a:ea typeface="Arial"/>
                <a:cs typeface="Arial"/>
                <a:sym typeface="Arial"/>
              </a:rPr>
              <a:t>top, right, bottom = 1"; left = 1.5"</a:t>
            </a:r>
            <a:endParaRPr i="1">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a:solidFill>
                  <a:srgbClr val="000000"/>
                </a:solidFill>
                <a:latin typeface="Arial"/>
                <a:ea typeface="Arial"/>
                <a:cs typeface="Arial"/>
                <a:sym typeface="Arial"/>
              </a:rPr>
              <a:t>1.2</a:t>
            </a:r>
            <a:r>
              <a:rPr i="1" lang="en">
                <a:solidFill>
                  <a:srgbClr val="000000"/>
                </a:solidFill>
                <a:latin typeface="Arial"/>
                <a:ea typeface="Arial"/>
                <a:cs typeface="Arial"/>
                <a:sym typeface="Arial"/>
              </a:rPr>
              <a:t>   Font Size and Type of Text: </a:t>
            </a:r>
            <a:r>
              <a:rPr lang="en">
                <a:solidFill>
                  <a:srgbClr val="000000"/>
                </a:solidFill>
                <a:latin typeface="Arial"/>
                <a:ea typeface="Arial"/>
                <a:cs typeface="Arial"/>
                <a:sym typeface="Arial"/>
              </a:rPr>
              <a:t>11-pt</a:t>
            </a:r>
            <a:r>
              <a:rPr i="1" lang="en">
                <a:solidFill>
                  <a:srgbClr val="000000"/>
                </a:solidFill>
                <a:latin typeface="Arial"/>
                <a:ea typeface="Arial"/>
                <a:cs typeface="Arial"/>
                <a:sym typeface="Arial"/>
              </a:rPr>
              <a:t>. </a:t>
            </a:r>
            <a:r>
              <a:rPr lang="en">
                <a:solidFill>
                  <a:srgbClr val="000000"/>
                </a:solidFill>
                <a:latin typeface="Arial"/>
                <a:ea typeface="Arial"/>
                <a:cs typeface="Arial"/>
                <a:sym typeface="Arial"/>
              </a:rPr>
              <a:t>Arial font</a:t>
            </a:r>
            <a:endParaRPr>
              <a:solidFill>
                <a:srgbClr val="000000"/>
              </a:solidFill>
              <a:latin typeface="Arial"/>
              <a:ea typeface="Arial"/>
              <a:cs typeface="Arial"/>
              <a:sym typeface="Arial"/>
            </a:endParaRPr>
          </a:p>
          <a:p>
            <a:pPr indent="0" lvl="0" marL="0" rtl="0" algn="just">
              <a:lnSpc>
                <a:spcPct val="100000"/>
              </a:lnSpc>
              <a:spcBef>
                <a:spcPts val="1200"/>
              </a:spcBef>
              <a:spcAft>
                <a:spcPts val="0"/>
              </a:spcAft>
              <a:buSzPts val="1200"/>
              <a:buNone/>
            </a:pPr>
            <a:r>
              <a:rPr lang="en">
                <a:solidFill>
                  <a:srgbClr val="000000"/>
                </a:solidFill>
                <a:latin typeface="Arial"/>
                <a:ea typeface="Arial"/>
                <a:cs typeface="Arial"/>
                <a:sym typeface="Arial"/>
              </a:rPr>
              <a:t>1.3 </a:t>
            </a:r>
            <a:r>
              <a:rPr i="1" lang="en">
                <a:solidFill>
                  <a:srgbClr val="000000"/>
                </a:solidFill>
                <a:latin typeface="Arial"/>
                <a:ea typeface="Arial"/>
                <a:cs typeface="Arial"/>
                <a:sym typeface="Arial"/>
              </a:rPr>
              <a:t> Font Size and Type of Chapter Numbers and Titles:   </a:t>
            </a:r>
            <a:r>
              <a:rPr lang="en">
                <a:solidFill>
                  <a:srgbClr val="000000"/>
                </a:solidFill>
                <a:latin typeface="Arial"/>
                <a:ea typeface="Arial"/>
                <a:cs typeface="Arial"/>
                <a:sym typeface="Arial"/>
              </a:rPr>
              <a:t>14-pt</a:t>
            </a:r>
            <a:r>
              <a:rPr i="1" lang="en">
                <a:solidFill>
                  <a:srgbClr val="000000"/>
                </a:solidFill>
                <a:latin typeface="Arial"/>
                <a:ea typeface="Arial"/>
                <a:cs typeface="Arial"/>
                <a:sym typeface="Arial"/>
              </a:rPr>
              <a:t>. </a:t>
            </a:r>
            <a:r>
              <a:rPr lang="en">
                <a:solidFill>
                  <a:srgbClr val="000000"/>
                </a:solidFill>
                <a:latin typeface="Arial"/>
                <a:ea typeface="Arial"/>
                <a:cs typeface="Arial"/>
                <a:sym typeface="Arial"/>
              </a:rPr>
              <a:t>Arial       font </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a:solidFill>
                  <a:srgbClr val="000000"/>
                </a:solidFill>
                <a:latin typeface="Arial"/>
                <a:ea typeface="Arial"/>
                <a:cs typeface="Arial"/>
                <a:sym typeface="Arial"/>
              </a:rPr>
              <a:t>1.4  </a:t>
            </a:r>
            <a:r>
              <a:rPr i="1" lang="en">
                <a:solidFill>
                  <a:srgbClr val="000000"/>
                </a:solidFill>
                <a:latin typeface="Arial"/>
                <a:ea typeface="Arial"/>
                <a:cs typeface="Arial"/>
                <a:sym typeface="Arial"/>
              </a:rPr>
              <a:t>Spacing:</a:t>
            </a:r>
            <a:r>
              <a:rPr lang="en">
                <a:solidFill>
                  <a:srgbClr val="000000"/>
                </a:solidFill>
                <a:latin typeface="Arial"/>
                <a:ea typeface="Arial"/>
                <a:cs typeface="Arial"/>
                <a:sym typeface="Arial"/>
              </a:rPr>
              <a:t> One and a half (1.5) line spacing except for tables and figures</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a:solidFill>
                  <a:srgbClr val="000000"/>
                </a:solidFill>
                <a:latin typeface="Arial"/>
                <a:ea typeface="Arial"/>
                <a:cs typeface="Arial"/>
                <a:sym typeface="Arial"/>
              </a:rPr>
              <a:t>1.5</a:t>
            </a:r>
            <a:r>
              <a:rPr i="1" lang="en">
                <a:solidFill>
                  <a:srgbClr val="000000"/>
                </a:solidFill>
                <a:latin typeface="Arial"/>
                <a:ea typeface="Arial"/>
                <a:cs typeface="Arial"/>
                <a:sym typeface="Arial"/>
              </a:rPr>
              <a:t>  Paragraph Indentation:</a:t>
            </a:r>
            <a:r>
              <a:rPr lang="en">
                <a:solidFill>
                  <a:srgbClr val="000000"/>
                </a:solidFill>
                <a:latin typeface="Arial"/>
                <a:ea typeface="Arial"/>
                <a:cs typeface="Arial"/>
                <a:sym typeface="Arial"/>
              </a:rPr>
              <a:t>  7 spaces or ½ inch</a:t>
            </a:r>
            <a:endParaRPr>
              <a:solidFill>
                <a:srgbClr val="000000"/>
              </a:solidFill>
              <a:latin typeface="Arial"/>
              <a:ea typeface="Arial"/>
              <a:cs typeface="Arial"/>
              <a:sym typeface="Arial"/>
            </a:endParaRPr>
          </a:p>
          <a:p>
            <a:pPr indent="0" lvl="0" marL="0" rtl="0" algn="just">
              <a:lnSpc>
                <a:spcPct val="100000"/>
              </a:lnSpc>
              <a:spcBef>
                <a:spcPts val="1200"/>
              </a:spcBef>
              <a:spcAft>
                <a:spcPts val="0"/>
              </a:spcAft>
              <a:buSzPts val="1200"/>
              <a:buNone/>
            </a:pPr>
            <a:r>
              <a:rPr i="1" lang="en">
                <a:solidFill>
                  <a:srgbClr val="000000"/>
                </a:solidFill>
                <a:latin typeface="Arial"/>
                <a:ea typeface="Arial"/>
                <a:cs typeface="Arial"/>
                <a:sym typeface="Arial"/>
              </a:rPr>
              <a:t>1.6  Pagination:</a:t>
            </a:r>
            <a:r>
              <a:rPr lang="en">
                <a:solidFill>
                  <a:srgbClr val="000000"/>
                </a:solidFill>
                <a:latin typeface="Arial"/>
                <a:ea typeface="Arial"/>
                <a:cs typeface="Arial"/>
                <a:sym typeface="Arial"/>
              </a:rPr>
              <a:t> The page number appears at the middle one-half inch</a:t>
            </a:r>
            <a:endParaRPr>
              <a:solidFill>
                <a:srgbClr val="000000"/>
              </a:solidFill>
              <a:latin typeface="Arial"/>
              <a:ea typeface="Arial"/>
              <a:cs typeface="Arial"/>
              <a:sym typeface="Arial"/>
            </a:endParaRPr>
          </a:p>
          <a:p>
            <a:pPr indent="0" lvl="0" marL="0" rtl="0" algn="just">
              <a:lnSpc>
                <a:spcPct val="100000"/>
              </a:lnSpc>
              <a:spcBef>
                <a:spcPts val="0"/>
              </a:spcBef>
              <a:spcAft>
                <a:spcPts val="0"/>
              </a:spcAft>
              <a:buSzPts val="1200"/>
              <a:buNone/>
            </a:pPr>
            <a:r>
              <a:rPr lang="en">
                <a:solidFill>
                  <a:srgbClr val="000000"/>
                </a:solidFill>
                <a:latin typeface="Arial"/>
                <a:ea typeface="Arial"/>
                <a:cs typeface="Arial"/>
                <a:sym typeface="Arial"/>
              </a:rPr>
              <a:t>      (1/2”) from the bottom edge of each paper.  </a:t>
            </a:r>
            <a:endParaRPr>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1200"/>
              <a:buNone/>
            </a:pPr>
            <a:r>
              <a:t/>
            </a:r>
            <a:endParaRPr sz="11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1200"/>
              <a:buNone/>
            </a:pPr>
            <a:r>
              <a:t/>
            </a:r>
            <a:endParaRPr sz="11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1200"/>
              <a:buNone/>
            </a:pPr>
            <a:r>
              <a:rPr i="1" lang="en" sz="1100">
                <a:solidFill>
                  <a:srgbClr val="000000"/>
                </a:solidFill>
                <a:latin typeface="Arial"/>
                <a:ea typeface="Arial"/>
                <a:cs typeface="Arial"/>
                <a:sym typeface="Arial"/>
              </a:rPr>
              <a:t> </a:t>
            </a:r>
            <a:endParaRPr i="1"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sp>
        <p:nvSpPr>
          <p:cNvPr id="366" name="Google Shape;366;p18"/>
          <p:cNvSpPr txBox="1"/>
          <p:nvPr>
            <p:ph type="title"/>
          </p:nvPr>
        </p:nvSpPr>
        <p:spPr>
          <a:xfrm>
            <a:off x="811975" y="192900"/>
            <a:ext cx="4186800" cy="981600"/>
          </a:xfrm>
          <a:prstGeom prst="rect">
            <a:avLst/>
          </a:prstGeom>
          <a:noFill/>
          <a:ln>
            <a:noFill/>
          </a:ln>
        </p:spPr>
        <p:txBody>
          <a:bodyPr anchorCtr="0" anchor="b" bIns="91425" lIns="91425" spcFirstLastPara="1" rIns="91425" wrap="square" tIns="91425">
            <a:noAutofit/>
          </a:bodyPr>
          <a:lstStyle/>
          <a:p>
            <a:pPr indent="0" lvl="0" marL="0" rtl="0" algn="ctr">
              <a:lnSpc>
                <a:spcPct val="115000"/>
              </a:lnSpc>
              <a:spcBef>
                <a:spcPts val="1200"/>
              </a:spcBef>
              <a:spcAft>
                <a:spcPts val="0"/>
              </a:spcAft>
              <a:buSzPts val="3500"/>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SzPts val="3500"/>
              <a:buNone/>
            </a:pPr>
            <a:r>
              <a:t/>
            </a:r>
            <a:endParaRPr sz="1100">
              <a:solidFill>
                <a:srgbClr val="000000"/>
              </a:solidFill>
              <a:latin typeface="Arial"/>
              <a:ea typeface="Arial"/>
              <a:cs typeface="Arial"/>
              <a:sym typeface="Arial"/>
            </a:endParaRPr>
          </a:p>
          <a:p>
            <a:pPr indent="0" lvl="0" marL="0" rtl="0" algn="ctr">
              <a:lnSpc>
                <a:spcPct val="115000"/>
              </a:lnSpc>
              <a:spcBef>
                <a:spcPts val="1200"/>
              </a:spcBef>
              <a:spcAft>
                <a:spcPts val="0"/>
              </a:spcAft>
              <a:buSzPts val="3500"/>
              <a:buNone/>
            </a:pPr>
            <a:r>
              <a:t/>
            </a:r>
            <a:endParaRPr sz="1100">
              <a:solidFill>
                <a:srgbClr val="000000"/>
              </a:solidFill>
              <a:latin typeface="Arial"/>
              <a:ea typeface="Arial"/>
              <a:cs typeface="Arial"/>
              <a:sym typeface="Arial"/>
            </a:endParaRPr>
          </a:p>
          <a:p>
            <a:pPr indent="-317500" lvl="0" marL="457200" rtl="0" algn="ctr">
              <a:lnSpc>
                <a:spcPct val="115000"/>
              </a:lnSpc>
              <a:spcBef>
                <a:spcPts val="1200"/>
              </a:spcBef>
              <a:spcAft>
                <a:spcPts val="0"/>
              </a:spcAft>
              <a:buClr>
                <a:srgbClr val="000000"/>
              </a:buClr>
              <a:buSzPts val="1400"/>
              <a:buFont typeface="Arial"/>
              <a:buAutoNum type="arabicPeriod"/>
            </a:pPr>
            <a:r>
              <a:rPr lang="en" sz="1400">
                <a:solidFill>
                  <a:srgbClr val="000000"/>
                </a:solidFill>
                <a:latin typeface="Arial"/>
                <a:ea typeface="Arial"/>
                <a:cs typeface="Arial"/>
                <a:sym typeface="Arial"/>
              </a:rPr>
              <a:t>GUIDE </a:t>
            </a:r>
            <a:endParaRPr/>
          </a:p>
        </p:txBody>
      </p:sp>
      <p:cxnSp>
        <p:nvCxnSpPr>
          <p:cNvPr id="367" name="Google Shape;367;p18"/>
          <p:cNvCxnSpPr/>
          <p:nvPr/>
        </p:nvCxnSpPr>
        <p:spPr>
          <a:xfrm flipH="1" rot="10800000">
            <a:off x="46925" y="1290325"/>
            <a:ext cx="5244900" cy="10500"/>
          </a:xfrm>
          <a:prstGeom prst="straightConnector1">
            <a:avLst/>
          </a:prstGeom>
          <a:noFill/>
          <a:ln cap="flat" cmpd="sng" w="19050">
            <a:solidFill>
              <a:schemeClr val="dk1"/>
            </a:solidFill>
            <a:prstDash val="solid"/>
            <a:round/>
            <a:headEnd len="sm" w="sm" type="none"/>
            <a:tailEnd len="sm" w="sm" type="none"/>
          </a:ln>
        </p:spPr>
      </p:cxnSp>
      <p:pic>
        <p:nvPicPr>
          <p:cNvPr id="368" name="Google Shape;368;p18"/>
          <p:cNvPicPr preferRelativeResize="0"/>
          <p:nvPr>
            <p:ph idx="2" type="pic"/>
          </p:nvPr>
        </p:nvPicPr>
        <p:blipFill rotWithShape="1">
          <a:blip r:embed="rId3">
            <a:alphaModFix/>
          </a:blip>
          <a:srcRect b="0" l="4586" r="4585" t="0"/>
          <a:stretch/>
        </p:blipFill>
        <p:spPr>
          <a:xfrm>
            <a:off x="5669300" y="503075"/>
            <a:ext cx="2979000" cy="4101000"/>
          </a:xfrm>
          <a:prstGeom prst="round2DiagRect">
            <a:avLst>
              <a:gd fmla="val 16667" name="adj1"/>
              <a:gd fmla="val 0" name="adj2"/>
            </a:avLst>
          </a:prstGeom>
          <a:noFill/>
          <a:ln>
            <a:noFill/>
          </a:ln>
        </p:spPr>
      </p:pic>
      <p:grpSp>
        <p:nvGrpSpPr>
          <p:cNvPr id="369" name="Google Shape;369;p18"/>
          <p:cNvGrpSpPr/>
          <p:nvPr/>
        </p:nvGrpSpPr>
        <p:grpSpPr>
          <a:xfrm>
            <a:off x="-202269" y="4228657"/>
            <a:ext cx="1112058" cy="981451"/>
            <a:chOff x="4488800" y="2292575"/>
            <a:chExt cx="373575" cy="329700"/>
          </a:xfrm>
        </p:grpSpPr>
        <p:sp>
          <p:nvSpPr>
            <p:cNvPr id="370" name="Google Shape;370;p18"/>
            <p:cNvSpPr/>
            <p:nvPr/>
          </p:nvSpPr>
          <p:spPr>
            <a:xfrm>
              <a:off x="4513800" y="2539050"/>
              <a:ext cx="11650" cy="23575"/>
            </a:xfrm>
            <a:custGeom>
              <a:rect b="b" l="l" r="r" t="t"/>
              <a:pathLst>
                <a:path extrusionOk="0" h="943" w="466">
                  <a:moveTo>
                    <a:pt x="205" y="1"/>
                  </a:moveTo>
                  <a:cubicBezTo>
                    <a:pt x="176" y="1"/>
                    <a:pt x="143" y="19"/>
                    <a:pt x="110" y="30"/>
                  </a:cubicBezTo>
                  <a:cubicBezTo>
                    <a:pt x="1" y="121"/>
                    <a:pt x="37" y="230"/>
                    <a:pt x="37" y="375"/>
                  </a:cubicBezTo>
                  <a:cubicBezTo>
                    <a:pt x="73" y="502"/>
                    <a:pt x="73" y="648"/>
                    <a:pt x="92" y="775"/>
                  </a:cubicBezTo>
                  <a:cubicBezTo>
                    <a:pt x="100" y="891"/>
                    <a:pt x="179" y="943"/>
                    <a:pt x="262" y="943"/>
                  </a:cubicBezTo>
                  <a:cubicBezTo>
                    <a:pt x="361" y="943"/>
                    <a:pt x="465" y="868"/>
                    <a:pt x="455" y="739"/>
                  </a:cubicBezTo>
                  <a:lnTo>
                    <a:pt x="382" y="321"/>
                  </a:lnTo>
                  <a:cubicBezTo>
                    <a:pt x="364" y="212"/>
                    <a:pt x="364" y="66"/>
                    <a:pt x="255" y="30"/>
                  </a:cubicBezTo>
                  <a:cubicBezTo>
                    <a:pt x="241" y="8"/>
                    <a:pt x="224" y="1"/>
                    <a:pt x="20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1" name="Google Shape;371;p18"/>
            <p:cNvSpPr/>
            <p:nvPr/>
          </p:nvSpPr>
          <p:spPr>
            <a:xfrm>
              <a:off x="4630625" y="2362575"/>
              <a:ext cx="10475" cy="23025"/>
            </a:xfrm>
            <a:custGeom>
              <a:rect b="b" l="l" r="r" t="t"/>
              <a:pathLst>
                <a:path extrusionOk="0" h="921" w="419">
                  <a:moveTo>
                    <a:pt x="185" y="0"/>
                  </a:moveTo>
                  <a:cubicBezTo>
                    <a:pt x="159" y="0"/>
                    <a:pt x="136" y="10"/>
                    <a:pt x="127" y="35"/>
                  </a:cubicBezTo>
                  <a:cubicBezTo>
                    <a:pt x="0" y="253"/>
                    <a:pt x="36" y="526"/>
                    <a:pt x="55" y="744"/>
                  </a:cubicBezTo>
                  <a:cubicBezTo>
                    <a:pt x="64" y="862"/>
                    <a:pt x="155" y="921"/>
                    <a:pt x="243" y="921"/>
                  </a:cubicBezTo>
                  <a:cubicBezTo>
                    <a:pt x="332" y="921"/>
                    <a:pt x="418" y="862"/>
                    <a:pt x="418" y="744"/>
                  </a:cubicBezTo>
                  <a:cubicBezTo>
                    <a:pt x="418" y="526"/>
                    <a:pt x="400" y="253"/>
                    <a:pt x="273" y="35"/>
                  </a:cubicBezTo>
                  <a:cubicBezTo>
                    <a:pt x="253" y="15"/>
                    <a:pt x="216" y="0"/>
                    <a:pt x="18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2" name="Google Shape;372;p18"/>
            <p:cNvSpPr/>
            <p:nvPr/>
          </p:nvSpPr>
          <p:spPr>
            <a:xfrm>
              <a:off x="4488800" y="2370475"/>
              <a:ext cx="170475" cy="195825"/>
            </a:xfrm>
            <a:custGeom>
              <a:rect b="b" l="l" r="r" t="t"/>
              <a:pathLst>
                <a:path extrusionOk="0" h="7833" w="6819">
                  <a:moveTo>
                    <a:pt x="6682" y="0"/>
                  </a:moveTo>
                  <a:cubicBezTo>
                    <a:pt x="6614" y="0"/>
                    <a:pt x="6546" y="46"/>
                    <a:pt x="6546" y="137"/>
                  </a:cubicBezTo>
                  <a:cubicBezTo>
                    <a:pt x="6546" y="282"/>
                    <a:pt x="6530" y="436"/>
                    <a:pt x="6519" y="587"/>
                  </a:cubicBezTo>
                  <a:lnTo>
                    <a:pt x="6519" y="587"/>
                  </a:lnTo>
                  <a:cubicBezTo>
                    <a:pt x="6328" y="486"/>
                    <a:pt x="6132" y="393"/>
                    <a:pt x="5946" y="300"/>
                  </a:cubicBezTo>
                  <a:cubicBezTo>
                    <a:pt x="5917" y="279"/>
                    <a:pt x="5886" y="269"/>
                    <a:pt x="5856" y="269"/>
                  </a:cubicBezTo>
                  <a:cubicBezTo>
                    <a:pt x="5810" y="269"/>
                    <a:pt x="5768" y="293"/>
                    <a:pt x="5746" y="337"/>
                  </a:cubicBezTo>
                  <a:cubicBezTo>
                    <a:pt x="4330" y="2774"/>
                    <a:pt x="2720" y="5105"/>
                    <a:pt x="1264" y="7522"/>
                  </a:cubicBezTo>
                  <a:lnTo>
                    <a:pt x="1264" y="7522"/>
                  </a:lnTo>
                  <a:cubicBezTo>
                    <a:pt x="1012" y="7380"/>
                    <a:pt x="718" y="7231"/>
                    <a:pt x="546" y="7027"/>
                  </a:cubicBezTo>
                  <a:cubicBezTo>
                    <a:pt x="364" y="6809"/>
                    <a:pt x="310" y="6536"/>
                    <a:pt x="183" y="6300"/>
                  </a:cubicBezTo>
                  <a:cubicBezTo>
                    <a:pt x="183" y="6265"/>
                    <a:pt x="155" y="6249"/>
                    <a:pt x="121" y="6249"/>
                  </a:cubicBezTo>
                  <a:cubicBezTo>
                    <a:pt x="68" y="6249"/>
                    <a:pt x="1" y="6288"/>
                    <a:pt x="1" y="6355"/>
                  </a:cubicBezTo>
                  <a:cubicBezTo>
                    <a:pt x="19" y="6627"/>
                    <a:pt x="19" y="6936"/>
                    <a:pt x="201" y="7136"/>
                  </a:cubicBezTo>
                  <a:cubicBezTo>
                    <a:pt x="455" y="7427"/>
                    <a:pt x="982" y="7609"/>
                    <a:pt x="1292" y="7809"/>
                  </a:cubicBezTo>
                  <a:cubicBezTo>
                    <a:pt x="1314" y="7826"/>
                    <a:pt x="1336" y="7832"/>
                    <a:pt x="1357" y="7832"/>
                  </a:cubicBezTo>
                  <a:cubicBezTo>
                    <a:pt x="1405" y="7832"/>
                    <a:pt x="1448" y="7798"/>
                    <a:pt x="1473" y="7773"/>
                  </a:cubicBezTo>
                  <a:cubicBezTo>
                    <a:pt x="3013" y="5392"/>
                    <a:pt x="4376" y="2941"/>
                    <a:pt x="5944" y="593"/>
                  </a:cubicBezTo>
                  <a:lnTo>
                    <a:pt x="5944" y="593"/>
                  </a:lnTo>
                  <a:cubicBezTo>
                    <a:pt x="6149" y="709"/>
                    <a:pt x="6372" y="817"/>
                    <a:pt x="6582" y="937"/>
                  </a:cubicBezTo>
                  <a:cubicBezTo>
                    <a:pt x="6598" y="943"/>
                    <a:pt x="6615" y="946"/>
                    <a:pt x="6632" y="946"/>
                  </a:cubicBezTo>
                  <a:cubicBezTo>
                    <a:pt x="6709" y="946"/>
                    <a:pt x="6782" y="884"/>
                    <a:pt x="6782" y="809"/>
                  </a:cubicBezTo>
                  <a:cubicBezTo>
                    <a:pt x="6782" y="591"/>
                    <a:pt x="6818" y="355"/>
                    <a:pt x="6818" y="137"/>
                  </a:cubicBezTo>
                  <a:cubicBezTo>
                    <a:pt x="6818" y="46"/>
                    <a:pt x="6750" y="0"/>
                    <a:pt x="668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3" name="Google Shape;373;p18"/>
            <p:cNvSpPr/>
            <p:nvPr/>
          </p:nvSpPr>
          <p:spPr>
            <a:xfrm>
              <a:off x="4588800" y="2292575"/>
              <a:ext cx="72300" cy="86550"/>
            </a:xfrm>
            <a:custGeom>
              <a:rect b="b" l="l" r="r" t="t"/>
              <a:pathLst>
                <a:path extrusionOk="0" h="3462" w="2892">
                  <a:moveTo>
                    <a:pt x="2605" y="0"/>
                  </a:moveTo>
                  <a:cubicBezTo>
                    <a:pt x="2585" y="0"/>
                    <a:pt x="2564" y="5"/>
                    <a:pt x="2546" y="17"/>
                  </a:cubicBezTo>
                  <a:cubicBezTo>
                    <a:pt x="1800" y="562"/>
                    <a:pt x="946" y="1089"/>
                    <a:pt x="128" y="1526"/>
                  </a:cubicBezTo>
                  <a:cubicBezTo>
                    <a:pt x="0" y="1598"/>
                    <a:pt x="19" y="1744"/>
                    <a:pt x="128" y="1817"/>
                  </a:cubicBezTo>
                  <a:cubicBezTo>
                    <a:pt x="346" y="1962"/>
                    <a:pt x="546" y="2144"/>
                    <a:pt x="764" y="2271"/>
                  </a:cubicBezTo>
                  <a:cubicBezTo>
                    <a:pt x="778" y="2285"/>
                    <a:pt x="794" y="2291"/>
                    <a:pt x="812" y="2291"/>
                  </a:cubicBezTo>
                  <a:cubicBezTo>
                    <a:pt x="890" y="2291"/>
                    <a:pt x="987" y="2178"/>
                    <a:pt x="928" y="2089"/>
                  </a:cubicBezTo>
                  <a:cubicBezTo>
                    <a:pt x="796" y="1905"/>
                    <a:pt x="655" y="1778"/>
                    <a:pt x="484" y="1660"/>
                  </a:cubicBezTo>
                  <a:lnTo>
                    <a:pt x="484" y="1660"/>
                  </a:lnTo>
                  <a:cubicBezTo>
                    <a:pt x="1111" y="1199"/>
                    <a:pt x="1786" y="766"/>
                    <a:pt x="2475" y="380"/>
                  </a:cubicBezTo>
                  <a:lnTo>
                    <a:pt x="2475" y="380"/>
                  </a:lnTo>
                  <a:cubicBezTo>
                    <a:pt x="2549" y="1254"/>
                    <a:pt x="2604" y="2140"/>
                    <a:pt x="2575" y="3028"/>
                  </a:cubicBezTo>
                  <a:lnTo>
                    <a:pt x="2575" y="3028"/>
                  </a:lnTo>
                  <a:cubicBezTo>
                    <a:pt x="2354" y="2872"/>
                    <a:pt x="2146" y="2712"/>
                    <a:pt x="1928" y="2562"/>
                  </a:cubicBezTo>
                  <a:cubicBezTo>
                    <a:pt x="1897" y="2540"/>
                    <a:pt x="1866" y="2530"/>
                    <a:pt x="1836" y="2530"/>
                  </a:cubicBezTo>
                  <a:cubicBezTo>
                    <a:pt x="1667" y="2530"/>
                    <a:pt x="1527" y="2830"/>
                    <a:pt x="1728" y="2907"/>
                  </a:cubicBezTo>
                  <a:cubicBezTo>
                    <a:pt x="2037" y="3053"/>
                    <a:pt x="2346" y="3216"/>
                    <a:pt x="2637" y="3435"/>
                  </a:cubicBezTo>
                  <a:cubicBezTo>
                    <a:pt x="2660" y="3453"/>
                    <a:pt x="2684" y="3461"/>
                    <a:pt x="2708" y="3461"/>
                  </a:cubicBezTo>
                  <a:cubicBezTo>
                    <a:pt x="2777" y="3461"/>
                    <a:pt x="2841" y="3393"/>
                    <a:pt x="2855" y="3326"/>
                  </a:cubicBezTo>
                  <a:cubicBezTo>
                    <a:pt x="2891" y="2271"/>
                    <a:pt x="2891" y="1235"/>
                    <a:pt x="2764" y="162"/>
                  </a:cubicBezTo>
                  <a:cubicBezTo>
                    <a:pt x="2764" y="75"/>
                    <a:pt x="2684" y="0"/>
                    <a:pt x="260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4" name="Google Shape;374;p18"/>
            <p:cNvSpPr/>
            <p:nvPr/>
          </p:nvSpPr>
          <p:spPr>
            <a:xfrm>
              <a:off x="4489250" y="2419625"/>
              <a:ext cx="110700" cy="129175"/>
            </a:xfrm>
            <a:custGeom>
              <a:rect b="b" l="l" r="r" t="t"/>
              <a:pathLst>
                <a:path extrusionOk="0" h="5167" w="4428">
                  <a:moveTo>
                    <a:pt x="4375" y="0"/>
                  </a:moveTo>
                  <a:cubicBezTo>
                    <a:pt x="4365" y="0"/>
                    <a:pt x="4355" y="3"/>
                    <a:pt x="4346" y="7"/>
                  </a:cubicBezTo>
                  <a:cubicBezTo>
                    <a:pt x="3139" y="1498"/>
                    <a:pt x="2486" y="3423"/>
                    <a:pt x="1119" y="4782"/>
                  </a:cubicBezTo>
                  <a:lnTo>
                    <a:pt x="1119" y="4782"/>
                  </a:lnTo>
                  <a:cubicBezTo>
                    <a:pt x="875" y="4634"/>
                    <a:pt x="277" y="4273"/>
                    <a:pt x="292" y="4243"/>
                  </a:cubicBezTo>
                  <a:cubicBezTo>
                    <a:pt x="319" y="4188"/>
                    <a:pt x="284" y="4133"/>
                    <a:pt x="242" y="4133"/>
                  </a:cubicBezTo>
                  <a:cubicBezTo>
                    <a:pt x="229" y="4133"/>
                    <a:pt x="214" y="4139"/>
                    <a:pt x="201" y="4152"/>
                  </a:cubicBezTo>
                  <a:cubicBezTo>
                    <a:pt x="110" y="4207"/>
                    <a:pt x="110" y="4207"/>
                    <a:pt x="55" y="4280"/>
                  </a:cubicBezTo>
                  <a:cubicBezTo>
                    <a:pt x="1" y="4334"/>
                    <a:pt x="1" y="4425"/>
                    <a:pt x="74" y="4461"/>
                  </a:cubicBezTo>
                  <a:cubicBezTo>
                    <a:pt x="419" y="4698"/>
                    <a:pt x="746" y="4898"/>
                    <a:pt x="1074" y="5152"/>
                  </a:cubicBezTo>
                  <a:cubicBezTo>
                    <a:pt x="1088" y="5162"/>
                    <a:pt x="1108" y="5166"/>
                    <a:pt x="1130" y="5166"/>
                  </a:cubicBezTo>
                  <a:cubicBezTo>
                    <a:pt x="1190" y="5166"/>
                    <a:pt x="1265" y="5133"/>
                    <a:pt x="1292" y="5079"/>
                  </a:cubicBezTo>
                  <a:cubicBezTo>
                    <a:pt x="1874" y="4334"/>
                    <a:pt x="2364" y="3534"/>
                    <a:pt x="2837" y="2716"/>
                  </a:cubicBezTo>
                  <a:cubicBezTo>
                    <a:pt x="3364" y="1843"/>
                    <a:pt x="3982" y="989"/>
                    <a:pt x="4401" y="62"/>
                  </a:cubicBezTo>
                  <a:cubicBezTo>
                    <a:pt x="4428" y="21"/>
                    <a:pt x="4404" y="0"/>
                    <a:pt x="437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5" name="Google Shape;375;p18"/>
            <p:cNvSpPr/>
            <p:nvPr/>
          </p:nvSpPr>
          <p:spPr>
            <a:xfrm>
              <a:off x="4491275" y="2340725"/>
              <a:ext cx="123775" cy="188000"/>
            </a:xfrm>
            <a:custGeom>
              <a:rect b="b" l="l" r="r" t="t"/>
              <a:pathLst>
                <a:path extrusionOk="0" h="7520" w="4951">
                  <a:moveTo>
                    <a:pt x="4647" y="1"/>
                  </a:moveTo>
                  <a:cubicBezTo>
                    <a:pt x="4586" y="1"/>
                    <a:pt x="4525" y="27"/>
                    <a:pt x="4483" y="91"/>
                  </a:cubicBezTo>
                  <a:cubicBezTo>
                    <a:pt x="3811" y="1236"/>
                    <a:pt x="3102" y="2345"/>
                    <a:pt x="2392" y="3490"/>
                  </a:cubicBezTo>
                  <a:cubicBezTo>
                    <a:pt x="1593" y="4781"/>
                    <a:pt x="647" y="6054"/>
                    <a:pt x="29" y="7436"/>
                  </a:cubicBezTo>
                  <a:cubicBezTo>
                    <a:pt x="1" y="7478"/>
                    <a:pt x="38" y="7520"/>
                    <a:pt x="73" y="7520"/>
                  </a:cubicBezTo>
                  <a:cubicBezTo>
                    <a:pt x="83" y="7520"/>
                    <a:pt x="94" y="7516"/>
                    <a:pt x="102" y="7508"/>
                  </a:cubicBezTo>
                  <a:cubicBezTo>
                    <a:pt x="1102" y="6399"/>
                    <a:pt x="1847" y="4999"/>
                    <a:pt x="2665" y="3763"/>
                  </a:cubicBezTo>
                  <a:cubicBezTo>
                    <a:pt x="3411" y="2618"/>
                    <a:pt x="4138" y="1490"/>
                    <a:pt x="4847" y="327"/>
                  </a:cubicBezTo>
                  <a:cubicBezTo>
                    <a:pt x="4950" y="159"/>
                    <a:pt x="4797" y="1"/>
                    <a:pt x="464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6" name="Google Shape;376;p18"/>
            <p:cNvSpPr/>
            <p:nvPr/>
          </p:nvSpPr>
          <p:spPr>
            <a:xfrm>
              <a:off x="4516275" y="2358900"/>
              <a:ext cx="123750" cy="188025"/>
            </a:xfrm>
            <a:custGeom>
              <a:rect b="b" l="l" r="r" t="t"/>
              <a:pathLst>
                <a:path extrusionOk="0" h="7521" w="4950">
                  <a:moveTo>
                    <a:pt x="4647" y="1"/>
                  </a:moveTo>
                  <a:cubicBezTo>
                    <a:pt x="4586" y="1"/>
                    <a:pt x="4525" y="27"/>
                    <a:pt x="4483" y="91"/>
                  </a:cubicBezTo>
                  <a:cubicBezTo>
                    <a:pt x="3810" y="1236"/>
                    <a:pt x="3101" y="2345"/>
                    <a:pt x="2392" y="3491"/>
                  </a:cubicBezTo>
                  <a:cubicBezTo>
                    <a:pt x="1611" y="4781"/>
                    <a:pt x="647" y="6054"/>
                    <a:pt x="29" y="7436"/>
                  </a:cubicBezTo>
                  <a:cubicBezTo>
                    <a:pt x="1" y="7478"/>
                    <a:pt x="38" y="7520"/>
                    <a:pt x="73" y="7520"/>
                  </a:cubicBezTo>
                  <a:cubicBezTo>
                    <a:pt x="83" y="7520"/>
                    <a:pt x="93" y="7517"/>
                    <a:pt x="102" y="7508"/>
                  </a:cubicBezTo>
                  <a:cubicBezTo>
                    <a:pt x="1102" y="6399"/>
                    <a:pt x="1847" y="5000"/>
                    <a:pt x="2665" y="3763"/>
                  </a:cubicBezTo>
                  <a:cubicBezTo>
                    <a:pt x="3429" y="2618"/>
                    <a:pt x="4156" y="1491"/>
                    <a:pt x="4847" y="327"/>
                  </a:cubicBezTo>
                  <a:cubicBezTo>
                    <a:pt x="4950" y="159"/>
                    <a:pt x="4797" y="1"/>
                    <a:pt x="464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7" name="Google Shape;377;p18"/>
            <p:cNvSpPr/>
            <p:nvPr/>
          </p:nvSpPr>
          <p:spPr>
            <a:xfrm>
              <a:off x="4782875" y="2489975"/>
              <a:ext cx="24575" cy="13175"/>
            </a:xfrm>
            <a:custGeom>
              <a:rect b="b" l="l" r="r" t="t"/>
              <a:pathLst>
                <a:path extrusionOk="0" h="527" w="983">
                  <a:moveTo>
                    <a:pt x="257" y="1"/>
                  </a:moveTo>
                  <a:cubicBezTo>
                    <a:pt x="102" y="1"/>
                    <a:pt x="0" y="273"/>
                    <a:pt x="164" y="338"/>
                  </a:cubicBezTo>
                  <a:cubicBezTo>
                    <a:pt x="340" y="418"/>
                    <a:pt x="573" y="526"/>
                    <a:pt x="787" y="526"/>
                  </a:cubicBezTo>
                  <a:cubicBezTo>
                    <a:pt x="816" y="526"/>
                    <a:pt x="845" y="524"/>
                    <a:pt x="873" y="520"/>
                  </a:cubicBezTo>
                  <a:cubicBezTo>
                    <a:pt x="946" y="520"/>
                    <a:pt x="982" y="466"/>
                    <a:pt x="946" y="393"/>
                  </a:cubicBezTo>
                  <a:cubicBezTo>
                    <a:pt x="801" y="211"/>
                    <a:pt x="528" y="102"/>
                    <a:pt x="310" y="11"/>
                  </a:cubicBezTo>
                  <a:cubicBezTo>
                    <a:pt x="292" y="4"/>
                    <a:pt x="274" y="1"/>
                    <a:pt x="25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8" name="Google Shape;378;p18"/>
            <p:cNvSpPr/>
            <p:nvPr/>
          </p:nvSpPr>
          <p:spPr>
            <a:xfrm>
              <a:off x="4670600" y="2292850"/>
              <a:ext cx="122300" cy="226400"/>
            </a:xfrm>
            <a:custGeom>
              <a:rect b="b" l="l" r="r" t="t"/>
              <a:pathLst>
                <a:path extrusionOk="0" h="9056" w="4892">
                  <a:moveTo>
                    <a:pt x="1327" y="0"/>
                  </a:moveTo>
                  <a:cubicBezTo>
                    <a:pt x="1264" y="0"/>
                    <a:pt x="1198" y="7"/>
                    <a:pt x="1128" y="24"/>
                  </a:cubicBezTo>
                  <a:cubicBezTo>
                    <a:pt x="765" y="169"/>
                    <a:pt x="437" y="515"/>
                    <a:pt x="92" y="697"/>
                  </a:cubicBezTo>
                  <a:cubicBezTo>
                    <a:pt x="19" y="733"/>
                    <a:pt x="1" y="806"/>
                    <a:pt x="37" y="878"/>
                  </a:cubicBezTo>
                  <a:cubicBezTo>
                    <a:pt x="1487" y="3294"/>
                    <a:pt x="3130" y="5604"/>
                    <a:pt x="4551" y="8033"/>
                  </a:cubicBezTo>
                  <a:lnTo>
                    <a:pt x="4551" y="8033"/>
                  </a:lnTo>
                  <a:cubicBezTo>
                    <a:pt x="4358" y="8179"/>
                    <a:pt x="4146" y="8306"/>
                    <a:pt x="3946" y="8460"/>
                  </a:cubicBezTo>
                  <a:cubicBezTo>
                    <a:pt x="3855" y="8532"/>
                    <a:pt x="3837" y="8641"/>
                    <a:pt x="3946" y="8714"/>
                  </a:cubicBezTo>
                  <a:cubicBezTo>
                    <a:pt x="4164" y="8823"/>
                    <a:pt x="4364" y="8914"/>
                    <a:pt x="4564" y="9041"/>
                  </a:cubicBezTo>
                  <a:cubicBezTo>
                    <a:pt x="4586" y="9051"/>
                    <a:pt x="4606" y="9055"/>
                    <a:pt x="4626" y="9055"/>
                  </a:cubicBezTo>
                  <a:cubicBezTo>
                    <a:pt x="4756" y="9055"/>
                    <a:pt x="4836" y="8866"/>
                    <a:pt x="4710" y="8787"/>
                  </a:cubicBezTo>
                  <a:cubicBezTo>
                    <a:pt x="4565" y="8702"/>
                    <a:pt x="4427" y="8626"/>
                    <a:pt x="4293" y="8557"/>
                  </a:cubicBezTo>
                  <a:lnTo>
                    <a:pt x="4293" y="8557"/>
                  </a:lnTo>
                  <a:cubicBezTo>
                    <a:pt x="4458" y="8434"/>
                    <a:pt x="4634" y="8315"/>
                    <a:pt x="4801" y="8187"/>
                  </a:cubicBezTo>
                  <a:cubicBezTo>
                    <a:pt x="4855" y="8151"/>
                    <a:pt x="4892" y="8060"/>
                    <a:pt x="4837" y="7987"/>
                  </a:cubicBezTo>
                  <a:cubicBezTo>
                    <a:pt x="3242" y="5657"/>
                    <a:pt x="1876" y="3167"/>
                    <a:pt x="322" y="815"/>
                  </a:cubicBezTo>
                  <a:lnTo>
                    <a:pt x="322" y="815"/>
                  </a:lnTo>
                  <a:cubicBezTo>
                    <a:pt x="555" y="658"/>
                    <a:pt x="789" y="499"/>
                    <a:pt x="1037" y="406"/>
                  </a:cubicBezTo>
                  <a:cubicBezTo>
                    <a:pt x="1146" y="361"/>
                    <a:pt x="1246" y="348"/>
                    <a:pt x="1343" y="348"/>
                  </a:cubicBezTo>
                  <a:cubicBezTo>
                    <a:pt x="1484" y="348"/>
                    <a:pt x="1621" y="376"/>
                    <a:pt x="1771" y="376"/>
                  </a:cubicBezTo>
                  <a:cubicBezTo>
                    <a:pt x="1810" y="376"/>
                    <a:pt x="1850" y="374"/>
                    <a:pt x="1892" y="369"/>
                  </a:cubicBezTo>
                  <a:cubicBezTo>
                    <a:pt x="1908" y="373"/>
                    <a:pt x="1923" y="374"/>
                    <a:pt x="1937" y="374"/>
                  </a:cubicBezTo>
                  <a:cubicBezTo>
                    <a:pt x="2075" y="374"/>
                    <a:pt x="2079" y="219"/>
                    <a:pt x="1946" y="169"/>
                  </a:cubicBezTo>
                  <a:cubicBezTo>
                    <a:pt x="1735" y="85"/>
                    <a:pt x="1546" y="0"/>
                    <a:pt x="132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9" name="Google Shape;379;p18"/>
            <p:cNvSpPr/>
            <p:nvPr/>
          </p:nvSpPr>
          <p:spPr>
            <a:xfrm>
              <a:off x="4782425" y="2471425"/>
              <a:ext cx="79950" cy="79450"/>
            </a:xfrm>
            <a:custGeom>
              <a:rect b="b" l="l" r="r" t="t"/>
              <a:pathLst>
                <a:path extrusionOk="0" h="3178" w="3198">
                  <a:moveTo>
                    <a:pt x="2712" y="0"/>
                  </a:moveTo>
                  <a:cubicBezTo>
                    <a:pt x="2681" y="0"/>
                    <a:pt x="2649" y="8"/>
                    <a:pt x="2618" y="26"/>
                  </a:cubicBezTo>
                  <a:cubicBezTo>
                    <a:pt x="2382" y="171"/>
                    <a:pt x="2164" y="280"/>
                    <a:pt x="1928" y="408"/>
                  </a:cubicBezTo>
                  <a:cubicBezTo>
                    <a:pt x="1810" y="492"/>
                    <a:pt x="1879" y="684"/>
                    <a:pt x="2019" y="684"/>
                  </a:cubicBezTo>
                  <a:cubicBezTo>
                    <a:pt x="2030" y="684"/>
                    <a:pt x="2042" y="683"/>
                    <a:pt x="2055" y="680"/>
                  </a:cubicBezTo>
                  <a:cubicBezTo>
                    <a:pt x="2260" y="655"/>
                    <a:pt x="2429" y="575"/>
                    <a:pt x="2594" y="479"/>
                  </a:cubicBezTo>
                  <a:lnTo>
                    <a:pt x="2594" y="479"/>
                  </a:lnTo>
                  <a:cubicBezTo>
                    <a:pt x="2732" y="1232"/>
                    <a:pt x="2823" y="2016"/>
                    <a:pt x="2876" y="2781"/>
                  </a:cubicBezTo>
                  <a:lnTo>
                    <a:pt x="2876" y="2781"/>
                  </a:lnTo>
                  <a:cubicBezTo>
                    <a:pt x="2052" y="2470"/>
                    <a:pt x="1254" y="2128"/>
                    <a:pt x="482" y="1714"/>
                  </a:cubicBezTo>
                  <a:lnTo>
                    <a:pt x="482" y="1714"/>
                  </a:lnTo>
                  <a:cubicBezTo>
                    <a:pt x="715" y="1583"/>
                    <a:pt x="949" y="1463"/>
                    <a:pt x="1182" y="1353"/>
                  </a:cubicBezTo>
                  <a:cubicBezTo>
                    <a:pt x="1386" y="1237"/>
                    <a:pt x="1264" y="969"/>
                    <a:pt x="1076" y="969"/>
                  </a:cubicBezTo>
                  <a:cubicBezTo>
                    <a:pt x="1029" y="969"/>
                    <a:pt x="979" y="986"/>
                    <a:pt x="928" y="1026"/>
                  </a:cubicBezTo>
                  <a:cubicBezTo>
                    <a:pt x="655" y="1262"/>
                    <a:pt x="382" y="1444"/>
                    <a:pt x="91" y="1589"/>
                  </a:cubicBezTo>
                  <a:cubicBezTo>
                    <a:pt x="0" y="1644"/>
                    <a:pt x="0" y="1808"/>
                    <a:pt x="91" y="1844"/>
                  </a:cubicBezTo>
                  <a:cubicBezTo>
                    <a:pt x="1055" y="2317"/>
                    <a:pt x="2000" y="2807"/>
                    <a:pt x="3000" y="3171"/>
                  </a:cubicBezTo>
                  <a:cubicBezTo>
                    <a:pt x="3013" y="3175"/>
                    <a:pt x="3026" y="3177"/>
                    <a:pt x="3038" y="3177"/>
                  </a:cubicBezTo>
                  <a:cubicBezTo>
                    <a:pt x="3129" y="3177"/>
                    <a:pt x="3198" y="3069"/>
                    <a:pt x="3182" y="2989"/>
                  </a:cubicBezTo>
                  <a:cubicBezTo>
                    <a:pt x="3018" y="2080"/>
                    <a:pt x="2909" y="1117"/>
                    <a:pt x="2891" y="189"/>
                  </a:cubicBezTo>
                  <a:cubicBezTo>
                    <a:pt x="2891" y="79"/>
                    <a:pt x="2807" y="0"/>
                    <a:pt x="271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0" name="Google Shape;380;p18"/>
            <p:cNvSpPr/>
            <p:nvPr/>
          </p:nvSpPr>
          <p:spPr>
            <a:xfrm>
              <a:off x="4690600" y="2297875"/>
              <a:ext cx="80950" cy="146200"/>
            </a:xfrm>
            <a:custGeom>
              <a:rect b="b" l="l" r="r" t="t"/>
              <a:pathLst>
                <a:path extrusionOk="0" h="5848" w="3238">
                  <a:moveTo>
                    <a:pt x="1169" y="0"/>
                  </a:moveTo>
                  <a:cubicBezTo>
                    <a:pt x="1151" y="0"/>
                    <a:pt x="1131" y="7"/>
                    <a:pt x="1110" y="23"/>
                  </a:cubicBezTo>
                  <a:cubicBezTo>
                    <a:pt x="764" y="223"/>
                    <a:pt x="419" y="423"/>
                    <a:pt x="92" y="605"/>
                  </a:cubicBezTo>
                  <a:cubicBezTo>
                    <a:pt x="1" y="659"/>
                    <a:pt x="1" y="750"/>
                    <a:pt x="19" y="841"/>
                  </a:cubicBezTo>
                  <a:cubicBezTo>
                    <a:pt x="474" y="1695"/>
                    <a:pt x="1001" y="2532"/>
                    <a:pt x="1510" y="3350"/>
                  </a:cubicBezTo>
                  <a:cubicBezTo>
                    <a:pt x="2037" y="4168"/>
                    <a:pt x="2546" y="5077"/>
                    <a:pt x="3183" y="5841"/>
                  </a:cubicBezTo>
                  <a:cubicBezTo>
                    <a:pt x="3187" y="5845"/>
                    <a:pt x="3193" y="5847"/>
                    <a:pt x="3199" y="5847"/>
                  </a:cubicBezTo>
                  <a:cubicBezTo>
                    <a:pt x="3217" y="5847"/>
                    <a:pt x="3237" y="5827"/>
                    <a:pt x="3237" y="5786"/>
                  </a:cubicBezTo>
                  <a:cubicBezTo>
                    <a:pt x="2436" y="4078"/>
                    <a:pt x="991" y="2631"/>
                    <a:pt x="351" y="815"/>
                  </a:cubicBezTo>
                  <a:lnTo>
                    <a:pt x="351" y="815"/>
                  </a:lnTo>
                  <a:cubicBezTo>
                    <a:pt x="602" y="667"/>
                    <a:pt x="1178" y="313"/>
                    <a:pt x="1200" y="313"/>
                  </a:cubicBezTo>
                  <a:cubicBezTo>
                    <a:pt x="1201" y="313"/>
                    <a:pt x="1201" y="313"/>
                    <a:pt x="1201" y="314"/>
                  </a:cubicBezTo>
                  <a:cubicBezTo>
                    <a:pt x="1213" y="338"/>
                    <a:pt x="1231" y="348"/>
                    <a:pt x="1249" y="348"/>
                  </a:cubicBezTo>
                  <a:cubicBezTo>
                    <a:pt x="1286" y="348"/>
                    <a:pt x="1322" y="308"/>
                    <a:pt x="1310" y="259"/>
                  </a:cubicBezTo>
                  <a:cubicBezTo>
                    <a:pt x="1310" y="205"/>
                    <a:pt x="1292" y="132"/>
                    <a:pt x="1274" y="77"/>
                  </a:cubicBezTo>
                  <a:cubicBezTo>
                    <a:pt x="1248" y="39"/>
                    <a:pt x="1213" y="0"/>
                    <a:pt x="116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1" name="Google Shape;381;p18"/>
            <p:cNvSpPr/>
            <p:nvPr/>
          </p:nvSpPr>
          <p:spPr>
            <a:xfrm>
              <a:off x="4718925" y="2300150"/>
              <a:ext cx="121975" cy="189275"/>
            </a:xfrm>
            <a:custGeom>
              <a:rect b="b" l="l" r="r" t="t"/>
              <a:pathLst>
                <a:path extrusionOk="0" h="7571" w="4879">
                  <a:moveTo>
                    <a:pt x="60" y="0"/>
                  </a:moveTo>
                  <a:cubicBezTo>
                    <a:pt x="33" y="0"/>
                    <a:pt x="0" y="39"/>
                    <a:pt x="13" y="77"/>
                  </a:cubicBezTo>
                  <a:cubicBezTo>
                    <a:pt x="595" y="1477"/>
                    <a:pt x="1504" y="2750"/>
                    <a:pt x="2268" y="4022"/>
                  </a:cubicBezTo>
                  <a:cubicBezTo>
                    <a:pt x="2977" y="5168"/>
                    <a:pt x="3686" y="6331"/>
                    <a:pt x="4413" y="7477"/>
                  </a:cubicBezTo>
                  <a:cubicBezTo>
                    <a:pt x="4457" y="7542"/>
                    <a:pt x="4520" y="7570"/>
                    <a:pt x="4583" y="7570"/>
                  </a:cubicBezTo>
                  <a:cubicBezTo>
                    <a:pt x="4731" y="7570"/>
                    <a:pt x="4878" y="7419"/>
                    <a:pt x="4777" y="7240"/>
                  </a:cubicBezTo>
                  <a:cubicBezTo>
                    <a:pt x="4049" y="6113"/>
                    <a:pt x="3322" y="4950"/>
                    <a:pt x="2595" y="3804"/>
                  </a:cubicBezTo>
                  <a:cubicBezTo>
                    <a:pt x="1795" y="2568"/>
                    <a:pt x="1068" y="1150"/>
                    <a:pt x="86" y="23"/>
                  </a:cubicBezTo>
                  <a:cubicBezTo>
                    <a:pt x="81" y="7"/>
                    <a:pt x="71" y="0"/>
                    <a:pt x="6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2" name="Google Shape;382;p18"/>
            <p:cNvSpPr/>
            <p:nvPr/>
          </p:nvSpPr>
          <p:spPr>
            <a:xfrm>
              <a:off x="4691600" y="2314675"/>
              <a:ext cx="122025" cy="188825"/>
            </a:xfrm>
            <a:custGeom>
              <a:rect b="b" l="l" r="r" t="t"/>
              <a:pathLst>
                <a:path extrusionOk="0" h="7553" w="4881">
                  <a:moveTo>
                    <a:pt x="74" y="1"/>
                  </a:moveTo>
                  <a:cubicBezTo>
                    <a:pt x="47" y="1"/>
                    <a:pt x="0" y="33"/>
                    <a:pt x="15" y="78"/>
                  </a:cubicBezTo>
                  <a:cubicBezTo>
                    <a:pt x="597" y="1460"/>
                    <a:pt x="1506" y="2732"/>
                    <a:pt x="2270" y="4005"/>
                  </a:cubicBezTo>
                  <a:cubicBezTo>
                    <a:pt x="2979" y="5169"/>
                    <a:pt x="3688" y="6314"/>
                    <a:pt x="4415" y="7459"/>
                  </a:cubicBezTo>
                  <a:cubicBezTo>
                    <a:pt x="4459" y="7525"/>
                    <a:pt x="4522" y="7553"/>
                    <a:pt x="4585" y="7553"/>
                  </a:cubicBezTo>
                  <a:cubicBezTo>
                    <a:pt x="4733" y="7553"/>
                    <a:pt x="4881" y="7401"/>
                    <a:pt x="4779" y="7223"/>
                  </a:cubicBezTo>
                  <a:cubicBezTo>
                    <a:pt x="4052" y="6096"/>
                    <a:pt x="3324" y="4932"/>
                    <a:pt x="2597" y="3805"/>
                  </a:cubicBezTo>
                  <a:cubicBezTo>
                    <a:pt x="1797" y="2551"/>
                    <a:pt x="1070" y="1133"/>
                    <a:pt x="88" y="5"/>
                  </a:cubicBezTo>
                  <a:cubicBezTo>
                    <a:pt x="85" y="2"/>
                    <a:pt x="80" y="1"/>
                    <a:pt x="7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3" name="Google Shape;383;p18"/>
            <p:cNvSpPr/>
            <p:nvPr/>
          </p:nvSpPr>
          <p:spPr>
            <a:xfrm>
              <a:off x="4822100" y="2581975"/>
              <a:ext cx="23825" cy="18700"/>
            </a:xfrm>
            <a:custGeom>
              <a:rect b="b" l="l" r="r" t="t"/>
              <a:pathLst>
                <a:path extrusionOk="0" h="748" w="953">
                  <a:moveTo>
                    <a:pt x="236" y="0"/>
                  </a:moveTo>
                  <a:cubicBezTo>
                    <a:pt x="95" y="0"/>
                    <a:pt x="1" y="173"/>
                    <a:pt x="122" y="294"/>
                  </a:cubicBezTo>
                  <a:cubicBezTo>
                    <a:pt x="195" y="385"/>
                    <a:pt x="286" y="440"/>
                    <a:pt x="377" y="513"/>
                  </a:cubicBezTo>
                  <a:cubicBezTo>
                    <a:pt x="468" y="585"/>
                    <a:pt x="522" y="676"/>
                    <a:pt x="650" y="713"/>
                  </a:cubicBezTo>
                  <a:cubicBezTo>
                    <a:pt x="684" y="737"/>
                    <a:pt x="717" y="747"/>
                    <a:pt x="748" y="747"/>
                  </a:cubicBezTo>
                  <a:cubicBezTo>
                    <a:pt x="877" y="747"/>
                    <a:pt x="953" y="558"/>
                    <a:pt x="850" y="440"/>
                  </a:cubicBezTo>
                  <a:cubicBezTo>
                    <a:pt x="777" y="349"/>
                    <a:pt x="686" y="294"/>
                    <a:pt x="595" y="222"/>
                  </a:cubicBezTo>
                  <a:lnTo>
                    <a:pt x="322" y="22"/>
                  </a:lnTo>
                  <a:cubicBezTo>
                    <a:pt x="293" y="7"/>
                    <a:pt x="263" y="0"/>
                    <a:pt x="23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4" name="Google Shape;384;p18"/>
            <p:cNvSpPr/>
            <p:nvPr/>
          </p:nvSpPr>
          <p:spPr>
            <a:xfrm>
              <a:off x="4611975" y="2584775"/>
              <a:ext cx="22625" cy="16575"/>
            </a:xfrm>
            <a:custGeom>
              <a:rect b="b" l="l" r="r" t="t"/>
              <a:pathLst>
                <a:path extrusionOk="0" h="663" w="905">
                  <a:moveTo>
                    <a:pt x="92" y="1"/>
                  </a:moveTo>
                  <a:cubicBezTo>
                    <a:pt x="73" y="1"/>
                    <a:pt x="1" y="55"/>
                    <a:pt x="19" y="110"/>
                  </a:cubicBezTo>
                  <a:cubicBezTo>
                    <a:pt x="73" y="219"/>
                    <a:pt x="164" y="292"/>
                    <a:pt x="255" y="382"/>
                  </a:cubicBezTo>
                  <a:cubicBezTo>
                    <a:pt x="346" y="473"/>
                    <a:pt x="455" y="564"/>
                    <a:pt x="564" y="637"/>
                  </a:cubicBezTo>
                  <a:cubicBezTo>
                    <a:pt x="591" y="655"/>
                    <a:pt x="618" y="662"/>
                    <a:pt x="645" y="662"/>
                  </a:cubicBezTo>
                  <a:cubicBezTo>
                    <a:pt x="783" y="662"/>
                    <a:pt x="904" y="456"/>
                    <a:pt x="782" y="364"/>
                  </a:cubicBezTo>
                  <a:cubicBezTo>
                    <a:pt x="655" y="273"/>
                    <a:pt x="546" y="201"/>
                    <a:pt x="437" y="128"/>
                  </a:cubicBezTo>
                  <a:cubicBezTo>
                    <a:pt x="328" y="55"/>
                    <a:pt x="237" y="19"/>
                    <a:pt x="9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5" name="Google Shape;385;p18"/>
            <p:cNvSpPr/>
            <p:nvPr/>
          </p:nvSpPr>
          <p:spPr>
            <a:xfrm>
              <a:off x="4606250" y="2552750"/>
              <a:ext cx="242550" cy="69525"/>
            </a:xfrm>
            <a:custGeom>
              <a:rect b="b" l="l" r="r" t="t"/>
              <a:pathLst>
                <a:path extrusionOk="0" h="2781" w="9702">
                  <a:moveTo>
                    <a:pt x="8992" y="1"/>
                  </a:moveTo>
                  <a:cubicBezTo>
                    <a:pt x="8906" y="1"/>
                    <a:pt x="8855" y="119"/>
                    <a:pt x="8884" y="191"/>
                  </a:cubicBezTo>
                  <a:cubicBezTo>
                    <a:pt x="9011" y="427"/>
                    <a:pt x="9229" y="500"/>
                    <a:pt x="9302" y="791"/>
                  </a:cubicBezTo>
                  <a:cubicBezTo>
                    <a:pt x="9381" y="1091"/>
                    <a:pt x="9336" y="1446"/>
                    <a:pt x="9323" y="1749"/>
                  </a:cubicBezTo>
                  <a:lnTo>
                    <a:pt x="9323" y="1749"/>
                  </a:lnTo>
                  <a:cubicBezTo>
                    <a:pt x="6499" y="1649"/>
                    <a:pt x="3691" y="1752"/>
                    <a:pt x="866" y="1609"/>
                  </a:cubicBezTo>
                  <a:cubicBezTo>
                    <a:pt x="775" y="1609"/>
                    <a:pt x="739" y="1682"/>
                    <a:pt x="739" y="1754"/>
                  </a:cubicBezTo>
                  <a:cubicBezTo>
                    <a:pt x="711" y="1973"/>
                    <a:pt x="694" y="2181"/>
                    <a:pt x="680" y="2395"/>
                  </a:cubicBezTo>
                  <a:lnTo>
                    <a:pt x="680" y="2395"/>
                  </a:lnTo>
                  <a:cubicBezTo>
                    <a:pt x="549" y="2318"/>
                    <a:pt x="421" y="2235"/>
                    <a:pt x="284" y="2136"/>
                  </a:cubicBezTo>
                  <a:cubicBezTo>
                    <a:pt x="259" y="2122"/>
                    <a:pt x="234" y="2116"/>
                    <a:pt x="210" y="2116"/>
                  </a:cubicBezTo>
                  <a:cubicBezTo>
                    <a:pt x="83" y="2116"/>
                    <a:pt x="1" y="2299"/>
                    <a:pt x="139" y="2391"/>
                  </a:cubicBezTo>
                  <a:cubicBezTo>
                    <a:pt x="339" y="2500"/>
                    <a:pt x="521" y="2645"/>
                    <a:pt x="739" y="2754"/>
                  </a:cubicBezTo>
                  <a:cubicBezTo>
                    <a:pt x="762" y="2773"/>
                    <a:pt x="786" y="2781"/>
                    <a:pt x="810" y="2781"/>
                  </a:cubicBezTo>
                  <a:cubicBezTo>
                    <a:pt x="878" y="2781"/>
                    <a:pt x="939" y="2713"/>
                    <a:pt x="939" y="2645"/>
                  </a:cubicBezTo>
                  <a:cubicBezTo>
                    <a:pt x="954" y="2387"/>
                    <a:pt x="969" y="2154"/>
                    <a:pt x="995" y="1915"/>
                  </a:cubicBezTo>
                  <a:lnTo>
                    <a:pt x="995" y="1915"/>
                  </a:lnTo>
                  <a:cubicBezTo>
                    <a:pt x="1394" y="1906"/>
                    <a:pt x="1792" y="1902"/>
                    <a:pt x="2191" y="1902"/>
                  </a:cubicBezTo>
                  <a:cubicBezTo>
                    <a:pt x="4617" y="1902"/>
                    <a:pt x="7035" y="2045"/>
                    <a:pt x="9465" y="2045"/>
                  </a:cubicBezTo>
                  <a:cubicBezTo>
                    <a:pt x="9520" y="2045"/>
                    <a:pt x="9593" y="1972"/>
                    <a:pt x="9593" y="1918"/>
                  </a:cubicBezTo>
                  <a:cubicBezTo>
                    <a:pt x="9574" y="1500"/>
                    <a:pt x="9702" y="954"/>
                    <a:pt x="9593" y="573"/>
                  </a:cubicBezTo>
                  <a:cubicBezTo>
                    <a:pt x="9520" y="336"/>
                    <a:pt x="9247" y="154"/>
                    <a:pt x="9065" y="27"/>
                  </a:cubicBezTo>
                  <a:cubicBezTo>
                    <a:pt x="9039" y="8"/>
                    <a:pt x="9015" y="1"/>
                    <a:pt x="899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6" name="Google Shape;386;p18"/>
            <p:cNvSpPr/>
            <p:nvPr/>
          </p:nvSpPr>
          <p:spPr>
            <a:xfrm>
              <a:off x="4542450" y="2531200"/>
              <a:ext cx="75950" cy="82250"/>
            </a:xfrm>
            <a:custGeom>
              <a:rect b="b" l="l" r="r" t="t"/>
              <a:pathLst>
                <a:path extrusionOk="0" h="3290" w="3038">
                  <a:moveTo>
                    <a:pt x="2794" y="0"/>
                  </a:moveTo>
                  <a:cubicBezTo>
                    <a:pt x="2767" y="0"/>
                    <a:pt x="2738" y="5"/>
                    <a:pt x="2709" y="16"/>
                  </a:cubicBezTo>
                  <a:cubicBezTo>
                    <a:pt x="1927" y="471"/>
                    <a:pt x="1036" y="889"/>
                    <a:pt x="164" y="1235"/>
                  </a:cubicBezTo>
                  <a:cubicBezTo>
                    <a:pt x="73" y="1271"/>
                    <a:pt x="0" y="1416"/>
                    <a:pt x="109" y="1471"/>
                  </a:cubicBezTo>
                  <a:cubicBezTo>
                    <a:pt x="945" y="2144"/>
                    <a:pt x="1836" y="2725"/>
                    <a:pt x="2745" y="3271"/>
                  </a:cubicBezTo>
                  <a:cubicBezTo>
                    <a:pt x="2767" y="3284"/>
                    <a:pt x="2791" y="3290"/>
                    <a:pt x="2814" y="3290"/>
                  </a:cubicBezTo>
                  <a:cubicBezTo>
                    <a:pt x="2890" y="3290"/>
                    <a:pt x="2963" y="3231"/>
                    <a:pt x="2963" y="3162"/>
                  </a:cubicBezTo>
                  <a:cubicBezTo>
                    <a:pt x="2963" y="2816"/>
                    <a:pt x="2963" y="2507"/>
                    <a:pt x="3018" y="2162"/>
                  </a:cubicBezTo>
                  <a:cubicBezTo>
                    <a:pt x="3038" y="2003"/>
                    <a:pt x="2911" y="1914"/>
                    <a:pt x="2795" y="1914"/>
                  </a:cubicBezTo>
                  <a:cubicBezTo>
                    <a:pt x="2699" y="1914"/>
                    <a:pt x="2610" y="1975"/>
                    <a:pt x="2618" y="2107"/>
                  </a:cubicBezTo>
                  <a:cubicBezTo>
                    <a:pt x="2646" y="2373"/>
                    <a:pt x="2663" y="2650"/>
                    <a:pt x="2670" y="2922"/>
                  </a:cubicBezTo>
                  <a:lnTo>
                    <a:pt x="2670" y="2922"/>
                  </a:lnTo>
                  <a:cubicBezTo>
                    <a:pt x="1917" y="2466"/>
                    <a:pt x="1223" y="1950"/>
                    <a:pt x="534" y="1417"/>
                  </a:cubicBezTo>
                  <a:lnTo>
                    <a:pt x="534" y="1417"/>
                  </a:lnTo>
                  <a:cubicBezTo>
                    <a:pt x="1217" y="1062"/>
                    <a:pt x="1933" y="733"/>
                    <a:pt x="2641" y="452"/>
                  </a:cubicBezTo>
                  <a:lnTo>
                    <a:pt x="2641" y="452"/>
                  </a:lnTo>
                  <a:cubicBezTo>
                    <a:pt x="2645" y="648"/>
                    <a:pt x="2686" y="823"/>
                    <a:pt x="2763" y="1016"/>
                  </a:cubicBezTo>
                  <a:cubicBezTo>
                    <a:pt x="2772" y="1057"/>
                    <a:pt x="2815" y="1079"/>
                    <a:pt x="2864" y="1079"/>
                  </a:cubicBezTo>
                  <a:cubicBezTo>
                    <a:pt x="2926" y="1079"/>
                    <a:pt x="2998" y="1043"/>
                    <a:pt x="3018" y="962"/>
                  </a:cubicBezTo>
                  <a:cubicBezTo>
                    <a:pt x="3018" y="689"/>
                    <a:pt x="2982" y="435"/>
                    <a:pt x="2982" y="180"/>
                  </a:cubicBezTo>
                  <a:cubicBezTo>
                    <a:pt x="2982" y="79"/>
                    <a:pt x="2901" y="0"/>
                    <a:pt x="279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7" name="Google Shape;387;p18"/>
            <p:cNvSpPr/>
            <p:nvPr/>
          </p:nvSpPr>
          <p:spPr>
            <a:xfrm>
              <a:off x="4680150" y="2551525"/>
              <a:ext cx="152750" cy="38225"/>
            </a:xfrm>
            <a:custGeom>
              <a:rect b="b" l="l" r="r" t="t"/>
              <a:pathLst>
                <a:path extrusionOk="0" h="1529" w="6110">
                  <a:moveTo>
                    <a:pt x="5982" y="1"/>
                  </a:moveTo>
                  <a:cubicBezTo>
                    <a:pt x="5976" y="1"/>
                    <a:pt x="5970" y="1"/>
                    <a:pt x="5964" y="3"/>
                  </a:cubicBezTo>
                  <a:cubicBezTo>
                    <a:pt x="5891" y="22"/>
                    <a:pt x="5837" y="58"/>
                    <a:pt x="5782" y="76"/>
                  </a:cubicBezTo>
                  <a:cubicBezTo>
                    <a:pt x="5728" y="149"/>
                    <a:pt x="5709" y="240"/>
                    <a:pt x="5782" y="240"/>
                  </a:cubicBezTo>
                  <a:cubicBezTo>
                    <a:pt x="5855" y="254"/>
                    <a:pt x="5823" y="911"/>
                    <a:pt x="5807" y="1209"/>
                  </a:cubicBezTo>
                  <a:lnTo>
                    <a:pt x="5807" y="1209"/>
                  </a:lnTo>
                  <a:cubicBezTo>
                    <a:pt x="5222" y="1337"/>
                    <a:pt x="4628" y="1377"/>
                    <a:pt x="4029" y="1377"/>
                  </a:cubicBezTo>
                  <a:cubicBezTo>
                    <a:pt x="3070" y="1377"/>
                    <a:pt x="2100" y="1275"/>
                    <a:pt x="1143" y="1275"/>
                  </a:cubicBezTo>
                  <a:cubicBezTo>
                    <a:pt x="778" y="1275"/>
                    <a:pt x="415" y="1290"/>
                    <a:pt x="55" y="1331"/>
                  </a:cubicBezTo>
                  <a:cubicBezTo>
                    <a:pt x="1" y="1331"/>
                    <a:pt x="1" y="1385"/>
                    <a:pt x="55" y="1385"/>
                  </a:cubicBezTo>
                  <a:cubicBezTo>
                    <a:pt x="797" y="1502"/>
                    <a:pt x="1585" y="1513"/>
                    <a:pt x="2346" y="1513"/>
                  </a:cubicBezTo>
                  <a:cubicBezTo>
                    <a:pt x="2536" y="1513"/>
                    <a:pt x="2724" y="1512"/>
                    <a:pt x="2910" y="1512"/>
                  </a:cubicBezTo>
                  <a:cubicBezTo>
                    <a:pt x="3365" y="1521"/>
                    <a:pt x="3817" y="1529"/>
                    <a:pt x="4270" y="1529"/>
                  </a:cubicBezTo>
                  <a:cubicBezTo>
                    <a:pt x="4829" y="1529"/>
                    <a:pt x="5391" y="1516"/>
                    <a:pt x="5964" y="1476"/>
                  </a:cubicBezTo>
                  <a:cubicBezTo>
                    <a:pt x="6055" y="1476"/>
                    <a:pt x="6109" y="1422"/>
                    <a:pt x="6109" y="1331"/>
                  </a:cubicBezTo>
                  <a:cubicBezTo>
                    <a:pt x="6091" y="912"/>
                    <a:pt x="6091" y="531"/>
                    <a:pt x="6091" y="113"/>
                  </a:cubicBezTo>
                  <a:cubicBezTo>
                    <a:pt x="6091" y="64"/>
                    <a:pt x="6033" y="1"/>
                    <a:pt x="598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8" name="Google Shape;388;p18"/>
            <p:cNvSpPr/>
            <p:nvPr/>
          </p:nvSpPr>
          <p:spPr>
            <a:xfrm>
              <a:off x="4606975" y="2547500"/>
              <a:ext cx="223650" cy="12925"/>
            </a:xfrm>
            <a:custGeom>
              <a:rect b="b" l="l" r="r" t="t"/>
              <a:pathLst>
                <a:path extrusionOk="0" h="517" w="8946">
                  <a:moveTo>
                    <a:pt x="273" y="1"/>
                  </a:moveTo>
                  <a:cubicBezTo>
                    <a:pt x="1" y="1"/>
                    <a:pt x="1" y="437"/>
                    <a:pt x="273" y="437"/>
                  </a:cubicBezTo>
                  <a:cubicBezTo>
                    <a:pt x="1637" y="492"/>
                    <a:pt x="2982" y="492"/>
                    <a:pt x="4346" y="492"/>
                  </a:cubicBezTo>
                  <a:cubicBezTo>
                    <a:pt x="5061" y="492"/>
                    <a:pt x="5794" y="517"/>
                    <a:pt x="6527" y="517"/>
                  </a:cubicBezTo>
                  <a:cubicBezTo>
                    <a:pt x="7321" y="517"/>
                    <a:pt x="8116" y="487"/>
                    <a:pt x="8891" y="364"/>
                  </a:cubicBezTo>
                  <a:cubicBezTo>
                    <a:pt x="8946" y="364"/>
                    <a:pt x="8946" y="274"/>
                    <a:pt x="8891" y="255"/>
                  </a:cubicBezTo>
                  <a:cubicBezTo>
                    <a:pt x="7897" y="110"/>
                    <a:pt x="6871" y="102"/>
                    <a:pt x="5856" y="102"/>
                  </a:cubicBezTo>
                  <a:cubicBezTo>
                    <a:pt x="5729" y="102"/>
                    <a:pt x="5602" y="102"/>
                    <a:pt x="5475" y="102"/>
                  </a:cubicBezTo>
                  <a:cubicBezTo>
                    <a:pt x="5096" y="102"/>
                    <a:pt x="4719" y="101"/>
                    <a:pt x="4346" y="92"/>
                  </a:cubicBezTo>
                  <a:cubicBezTo>
                    <a:pt x="2982" y="74"/>
                    <a:pt x="1637" y="55"/>
                    <a:pt x="27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9" name="Google Shape;389;p18"/>
            <p:cNvSpPr/>
            <p:nvPr/>
          </p:nvSpPr>
          <p:spPr>
            <a:xfrm>
              <a:off x="4608800" y="2578875"/>
              <a:ext cx="223200" cy="12700"/>
            </a:xfrm>
            <a:custGeom>
              <a:rect b="b" l="l" r="r" t="t"/>
              <a:pathLst>
                <a:path extrusionOk="0" h="508" w="8928">
                  <a:moveTo>
                    <a:pt x="273" y="0"/>
                  </a:moveTo>
                  <a:cubicBezTo>
                    <a:pt x="0" y="0"/>
                    <a:pt x="0" y="437"/>
                    <a:pt x="273" y="437"/>
                  </a:cubicBezTo>
                  <a:cubicBezTo>
                    <a:pt x="1637" y="473"/>
                    <a:pt x="2964" y="473"/>
                    <a:pt x="4327" y="473"/>
                  </a:cubicBezTo>
                  <a:cubicBezTo>
                    <a:pt x="5110" y="473"/>
                    <a:pt x="5907" y="507"/>
                    <a:pt x="6698" y="507"/>
                  </a:cubicBezTo>
                  <a:cubicBezTo>
                    <a:pt x="7433" y="507"/>
                    <a:pt x="8163" y="478"/>
                    <a:pt x="8873" y="364"/>
                  </a:cubicBezTo>
                  <a:cubicBezTo>
                    <a:pt x="8927" y="346"/>
                    <a:pt x="8927" y="255"/>
                    <a:pt x="8873" y="255"/>
                  </a:cubicBezTo>
                  <a:cubicBezTo>
                    <a:pt x="7981" y="112"/>
                    <a:pt x="7055" y="89"/>
                    <a:pt x="6129" y="89"/>
                  </a:cubicBezTo>
                  <a:cubicBezTo>
                    <a:pt x="5688" y="89"/>
                    <a:pt x="5246" y="94"/>
                    <a:pt x="4807" y="94"/>
                  </a:cubicBezTo>
                  <a:cubicBezTo>
                    <a:pt x="4647" y="94"/>
                    <a:pt x="4487" y="93"/>
                    <a:pt x="4327" y="91"/>
                  </a:cubicBezTo>
                  <a:cubicBezTo>
                    <a:pt x="2964" y="73"/>
                    <a:pt x="1637" y="55"/>
                    <a:pt x="27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19"/>
          <p:cNvSpPr/>
          <p:nvPr/>
        </p:nvSpPr>
        <p:spPr>
          <a:xfrm>
            <a:off x="0" y="0"/>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5" name="Google Shape;395;p19"/>
          <p:cNvSpPr txBox="1"/>
          <p:nvPr>
            <p:ph type="title"/>
          </p:nvPr>
        </p:nvSpPr>
        <p:spPr>
          <a:xfrm>
            <a:off x="4047175" y="2188623"/>
            <a:ext cx="4740300" cy="1316077"/>
          </a:xfrm>
          <a:prstGeom prst="rect">
            <a:avLst/>
          </a:prstGeom>
          <a:noFill/>
          <a:ln>
            <a:noFill/>
          </a:ln>
        </p:spPr>
        <p:txBody>
          <a:bodyPr anchorCtr="0" anchor="t" bIns="91425" lIns="91425" spcFirstLastPara="1" rIns="91425" wrap="square" tIns="91425">
            <a:noAutofit/>
          </a:bodyPr>
          <a:lstStyle/>
          <a:p>
            <a:pPr indent="0" lvl="0" marL="228600" rtl="0" algn="just">
              <a:lnSpc>
                <a:spcPct val="115000"/>
              </a:lnSpc>
              <a:spcBef>
                <a:spcPts val="1200"/>
              </a:spcBef>
              <a:spcAft>
                <a:spcPts val="0"/>
              </a:spcAft>
              <a:buSzPts val="3600"/>
              <a:buNone/>
            </a:pPr>
            <a:r>
              <a:rPr lang="en" sz="1400">
                <a:solidFill>
                  <a:srgbClr val="192621"/>
                </a:solidFill>
                <a:latin typeface="Arial"/>
                <a:ea typeface="Arial"/>
                <a:cs typeface="Arial"/>
                <a:sym typeface="Arial"/>
              </a:rPr>
              <a:t>This is the outer protective structure of the bound research paper.  The standard colors are navy blue for the cover and gold for the text. The front surface shall reflect the same text as in the title page. </a:t>
            </a:r>
            <a:endParaRPr sz="1400">
              <a:solidFill>
                <a:srgbClr val="192621"/>
              </a:solidFill>
              <a:latin typeface="Arial"/>
              <a:ea typeface="Arial"/>
              <a:cs typeface="Arial"/>
              <a:sym typeface="Arial"/>
            </a:endParaRPr>
          </a:p>
          <a:p>
            <a:pPr indent="0" lvl="0" marL="0" rtl="0" algn="l">
              <a:lnSpc>
                <a:spcPct val="100000"/>
              </a:lnSpc>
              <a:spcBef>
                <a:spcPts val="1200"/>
              </a:spcBef>
              <a:spcAft>
                <a:spcPts val="0"/>
              </a:spcAft>
              <a:buSzPts val="3600"/>
              <a:buNone/>
            </a:pPr>
            <a:r>
              <a:t/>
            </a:r>
            <a:endParaRPr/>
          </a:p>
        </p:txBody>
      </p:sp>
      <p:sp>
        <p:nvSpPr>
          <p:cNvPr id="396" name="Google Shape;396;p19"/>
          <p:cNvSpPr txBox="1"/>
          <p:nvPr>
            <p:ph idx="2" type="title"/>
          </p:nvPr>
        </p:nvSpPr>
        <p:spPr>
          <a:xfrm>
            <a:off x="4047175" y="1413925"/>
            <a:ext cx="1532100" cy="10521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6000"/>
              <a:buNone/>
            </a:pPr>
            <a:r>
              <a:rPr lang="en" sz="1800"/>
              <a:t>02   </a:t>
            </a:r>
            <a:r>
              <a:rPr lang="en" sz="1800">
                <a:solidFill>
                  <a:srgbClr val="192621"/>
                </a:solidFill>
                <a:latin typeface="Arial"/>
                <a:ea typeface="Arial"/>
                <a:cs typeface="Arial"/>
                <a:sym typeface="Arial"/>
              </a:rPr>
              <a:t>Cover</a:t>
            </a:r>
            <a:endParaRPr sz="1800">
              <a:solidFill>
                <a:srgbClr val="192621"/>
              </a:solidFill>
              <a:latin typeface="Arial"/>
              <a:ea typeface="Arial"/>
              <a:cs typeface="Arial"/>
              <a:sym typeface="Arial"/>
            </a:endParaRPr>
          </a:p>
        </p:txBody>
      </p:sp>
      <p:pic>
        <p:nvPicPr>
          <p:cNvPr id="397" name="Google Shape;397;p19"/>
          <p:cNvPicPr preferRelativeResize="0"/>
          <p:nvPr>
            <p:ph idx="3" type="pic"/>
          </p:nvPr>
        </p:nvPicPr>
        <p:blipFill rotWithShape="1">
          <a:blip r:embed="rId3">
            <a:alphaModFix/>
          </a:blip>
          <a:srcRect b="0" l="27642" r="17673" t="0"/>
          <a:stretch/>
        </p:blipFill>
        <p:spPr>
          <a:xfrm flipH="1">
            <a:off x="422025" y="517950"/>
            <a:ext cx="3144300" cy="4107600"/>
          </a:xfrm>
          <a:prstGeom prst="round2DiagRect">
            <a:avLst>
              <a:gd fmla="val 16667" name="adj1"/>
              <a:gd fmla="val 0" name="adj2"/>
            </a:avLst>
          </a:prstGeom>
          <a:noFill/>
          <a:ln>
            <a:noFill/>
          </a:ln>
        </p:spPr>
      </p:pic>
      <p:cxnSp>
        <p:nvCxnSpPr>
          <p:cNvPr id="398" name="Google Shape;398;p19"/>
          <p:cNvCxnSpPr/>
          <p:nvPr/>
        </p:nvCxnSpPr>
        <p:spPr>
          <a:xfrm>
            <a:off x="1839900" y="4858675"/>
            <a:ext cx="7357800" cy="300"/>
          </a:xfrm>
          <a:prstGeom prst="straightConnector1">
            <a:avLst/>
          </a:prstGeom>
          <a:noFill/>
          <a:ln cap="flat" cmpd="sng" w="19050">
            <a:solidFill>
              <a:schemeClr val="dk1"/>
            </a:solidFill>
            <a:prstDash val="solid"/>
            <a:round/>
            <a:headEnd len="sm" w="sm" type="none"/>
            <a:tailEnd len="sm" w="sm" type="none"/>
          </a:ln>
        </p:spPr>
      </p:cxnSp>
      <p:grpSp>
        <p:nvGrpSpPr>
          <p:cNvPr id="399" name="Google Shape;399;p19"/>
          <p:cNvGrpSpPr/>
          <p:nvPr/>
        </p:nvGrpSpPr>
        <p:grpSpPr>
          <a:xfrm>
            <a:off x="8004365" y="3607352"/>
            <a:ext cx="1139623" cy="1148708"/>
            <a:chOff x="1971250" y="2768750"/>
            <a:chExt cx="624075" cy="629050"/>
          </a:xfrm>
        </p:grpSpPr>
        <p:sp>
          <p:nvSpPr>
            <p:cNvPr id="400" name="Google Shape;400;p19"/>
            <p:cNvSpPr/>
            <p:nvPr/>
          </p:nvSpPr>
          <p:spPr>
            <a:xfrm>
              <a:off x="1977150" y="2772150"/>
              <a:ext cx="370450" cy="360225"/>
            </a:xfrm>
            <a:custGeom>
              <a:rect b="b" l="l" r="r" t="t"/>
              <a:pathLst>
                <a:path extrusionOk="0" h="14409" w="14818">
                  <a:moveTo>
                    <a:pt x="7112" y="1"/>
                  </a:moveTo>
                  <a:cubicBezTo>
                    <a:pt x="7059" y="1"/>
                    <a:pt x="7009" y="23"/>
                    <a:pt x="7000" y="69"/>
                  </a:cubicBezTo>
                  <a:cubicBezTo>
                    <a:pt x="6873" y="323"/>
                    <a:pt x="6909" y="560"/>
                    <a:pt x="6909" y="814"/>
                  </a:cubicBezTo>
                  <a:lnTo>
                    <a:pt x="6909" y="1723"/>
                  </a:lnTo>
                  <a:cubicBezTo>
                    <a:pt x="6909" y="2287"/>
                    <a:pt x="6909" y="2869"/>
                    <a:pt x="6928" y="3432"/>
                  </a:cubicBezTo>
                  <a:cubicBezTo>
                    <a:pt x="6946" y="4614"/>
                    <a:pt x="6964" y="5777"/>
                    <a:pt x="6946" y="6959"/>
                  </a:cubicBezTo>
                  <a:cubicBezTo>
                    <a:pt x="6928" y="8141"/>
                    <a:pt x="6855" y="9286"/>
                    <a:pt x="6873" y="10468"/>
                  </a:cubicBezTo>
                  <a:cubicBezTo>
                    <a:pt x="6873" y="11050"/>
                    <a:pt x="6909" y="11613"/>
                    <a:pt x="6964" y="12177"/>
                  </a:cubicBezTo>
                  <a:cubicBezTo>
                    <a:pt x="7018" y="12468"/>
                    <a:pt x="7055" y="12777"/>
                    <a:pt x="7055" y="13086"/>
                  </a:cubicBezTo>
                  <a:cubicBezTo>
                    <a:pt x="7055" y="13359"/>
                    <a:pt x="7055" y="13613"/>
                    <a:pt x="7037" y="13868"/>
                  </a:cubicBezTo>
                  <a:cubicBezTo>
                    <a:pt x="6146" y="13777"/>
                    <a:pt x="5273" y="13595"/>
                    <a:pt x="4473" y="13232"/>
                  </a:cubicBezTo>
                  <a:cubicBezTo>
                    <a:pt x="3964" y="12995"/>
                    <a:pt x="3510" y="12704"/>
                    <a:pt x="3146" y="12323"/>
                  </a:cubicBezTo>
                  <a:cubicBezTo>
                    <a:pt x="2964" y="12104"/>
                    <a:pt x="2746" y="11886"/>
                    <a:pt x="2655" y="11632"/>
                  </a:cubicBezTo>
                  <a:cubicBezTo>
                    <a:pt x="2564" y="11359"/>
                    <a:pt x="2455" y="11068"/>
                    <a:pt x="2310" y="10814"/>
                  </a:cubicBezTo>
                  <a:cubicBezTo>
                    <a:pt x="1764" y="9759"/>
                    <a:pt x="1273" y="8741"/>
                    <a:pt x="1001" y="7596"/>
                  </a:cubicBezTo>
                  <a:cubicBezTo>
                    <a:pt x="837" y="6959"/>
                    <a:pt x="764" y="6305"/>
                    <a:pt x="746" y="5650"/>
                  </a:cubicBezTo>
                  <a:cubicBezTo>
                    <a:pt x="746" y="5323"/>
                    <a:pt x="764" y="4978"/>
                    <a:pt x="764" y="4632"/>
                  </a:cubicBezTo>
                  <a:cubicBezTo>
                    <a:pt x="764" y="4268"/>
                    <a:pt x="855" y="3923"/>
                    <a:pt x="910" y="3559"/>
                  </a:cubicBezTo>
                  <a:cubicBezTo>
                    <a:pt x="921" y="3491"/>
                    <a:pt x="862" y="3437"/>
                    <a:pt x="802" y="3437"/>
                  </a:cubicBezTo>
                  <a:cubicBezTo>
                    <a:pt x="766" y="3437"/>
                    <a:pt x="730" y="3457"/>
                    <a:pt x="710" y="3505"/>
                  </a:cubicBezTo>
                  <a:cubicBezTo>
                    <a:pt x="564" y="3778"/>
                    <a:pt x="473" y="4069"/>
                    <a:pt x="346" y="4359"/>
                  </a:cubicBezTo>
                  <a:cubicBezTo>
                    <a:pt x="219" y="4650"/>
                    <a:pt x="146" y="4959"/>
                    <a:pt x="110" y="5268"/>
                  </a:cubicBezTo>
                  <a:cubicBezTo>
                    <a:pt x="1" y="5923"/>
                    <a:pt x="19" y="6614"/>
                    <a:pt x="92" y="7268"/>
                  </a:cubicBezTo>
                  <a:cubicBezTo>
                    <a:pt x="237" y="8559"/>
                    <a:pt x="692" y="9741"/>
                    <a:pt x="1310" y="10904"/>
                  </a:cubicBezTo>
                  <a:cubicBezTo>
                    <a:pt x="1473" y="11195"/>
                    <a:pt x="1637" y="11450"/>
                    <a:pt x="1837" y="11704"/>
                  </a:cubicBezTo>
                  <a:cubicBezTo>
                    <a:pt x="2037" y="11959"/>
                    <a:pt x="2292" y="12141"/>
                    <a:pt x="2492" y="12359"/>
                  </a:cubicBezTo>
                  <a:cubicBezTo>
                    <a:pt x="2873" y="12813"/>
                    <a:pt x="3328" y="13177"/>
                    <a:pt x="3873" y="13468"/>
                  </a:cubicBezTo>
                  <a:cubicBezTo>
                    <a:pt x="4873" y="14013"/>
                    <a:pt x="6019" y="14231"/>
                    <a:pt x="7128" y="14341"/>
                  </a:cubicBezTo>
                  <a:cubicBezTo>
                    <a:pt x="7491" y="14386"/>
                    <a:pt x="7850" y="14409"/>
                    <a:pt x="8207" y="14409"/>
                  </a:cubicBezTo>
                  <a:cubicBezTo>
                    <a:pt x="8564" y="14409"/>
                    <a:pt x="8918" y="14386"/>
                    <a:pt x="9273" y="14341"/>
                  </a:cubicBezTo>
                  <a:cubicBezTo>
                    <a:pt x="9564" y="14286"/>
                    <a:pt x="9836" y="14231"/>
                    <a:pt x="10109" y="14141"/>
                  </a:cubicBezTo>
                  <a:lnTo>
                    <a:pt x="10309" y="14068"/>
                  </a:lnTo>
                  <a:lnTo>
                    <a:pt x="10327" y="14068"/>
                  </a:lnTo>
                  <a:cubicBezTo>
                    <a:pt x="10364" y="14068"/>
                    <a:pt x="10382" y="14031"/>
                    <a:pt x="10400" y="14031"/>
                  </a:cubicBezTo>
                  <a:cubicBezTo>
                    <a:pt x="10455" y="14013"/>
                    <a:pt x="10491" y="14013"/>
                    <a:pt x="10546" y="13995"/>
                  </a:cubicBezTo>
                  <a:cubicBezTo>
                    <a:pt x="10600" y="13977"/>
                    <a:pt x="10673" y="13959"/>
                    <a:pt x="10745" y="13904"/>
                  </a:cubicBezTo>
                  <a:cubicBezTo>
                    <a:pt x="10855" y="13868"/>
                    <a:pt x="10964" y="13813"/>
                    <a:pt x="11091" y="13741"/>
                  </a:cubicBezTo>
                  <a:cubicBezTo>
                    <a:pt x="11855" y="13341"/>
                    <a:pt x="12545" y="12704"/>
                    <a:pt x="13054" y="12013"/>
                  </a:cubicBezTo>
                  <a:cubicBezTo>
                    <a:pt x="13654" y="11268"/>
                    <a:pt x="14109" y="10504"/>
                    <a:pt x="14363" y="9559"/>
                  </a:cubicBezTo>
                  <a:cubicBezTo>
                    <a:pt x="14600" y="8632"/>
                    <a:pt x="14763" y="7614"/>
                    <a:pt x="14782" y="6650"/>
                  </a:cubicBezTo>
                  <a:cubicBezTo>
                    <a:pt x="14818" y="6159"/>
                    <a:pt x="14782" y="5632"/>
                    <a:pt x="14672" y="5141"/>
                  </a:cubicBezTo>
                  <a:cubicBezTo>
                    <a:pt x="14563" y="4614"/>
                    <a:pt x="14363" y="4159"/>
                    <a:pt x="14109" y="3687"/>
                  </a:cubicBezTo>
                  <a:cubicBezTo>
                    <a:pt x="14095" y="3659"/>
                    <a:pt x="14071" y="3647"/>
                    <a:pt x="14047" y="3647"/>
                  </a:cubicBezTo>
                  <a:cubicBezTo>
                    <a:pt x="14008" y="3647"/>
                    <a:pt x="13970" y="3678"/>
                    <a:pt x="13982" y="3723"/>
                  </a:cubicBezTo>
                  <a:cubicBezTo>
                    <a:pt x="14254" y="4523"/>
                    <a:pt x="14236" y="5450"/>
                    <a:pt x="14182" y="6268"/>
                  </a:cubicBezTo>
                  <a:cubicBezTo>
                    <a:pt x="14109" y="7159"/>
                    <a:pt x="13927" y="8014"/>
                    <a:pt x="13673" y="8886"/>
                  </a:cubicBezTo>
                  <a:cubicBezTo>
                    <a:pt x="13236" y="10468"/>
                    <a:pt x="12600" y="12050"/>
                    <a:pt x="11200" y="12995"/>
                  </a:cubicBezTo>
                  <a:cubicBezTo>
                    <a:pt x="10836" y="13250"/>
                    <a:pt x="10418" y="13468"/>
                    <a:pt x="10018" y="13650"/>
                  </a:cubicBezTo>
                  <a:cubicBezTo>
                    <a:pt x="9818" y="13741"/>
                    <a:pt x="9600" y="13832"/>
                    <a:pt x="9382" y="13886"/>
                  </a:cubicBezTo>
                  <a:cubicBezTo>
                    <a:pt x="9064" y="13937"/>
                    <a:pt x="8741" y="13960"/>
                    <a:pt x="8415" y="13960"/>
                  </a:cubicBezTo>
                  <a:cubicBezTo>
                    <a:pt x="8163" y="13960"/>
                    <a:pt x="7909" y="13946"/>
                    <a:pt x="7655" y="13922"/>
                  </a:cubicBezTo>
                  <a:lnTo>
                    <a:pt x="7600" y="13922"/>
                  </a:lnTo>
                  <a:cubicBezTo>
                    <a:pt x="7582" y="13650"/>
                    <a:pt x="7546" y="13377"/>
                    <a:pt x="7546" y="13086"/>
                  </a:cubicBezTo>
                  <a:cubicBezTo>
                    <a:pt x="7546" y="12777"/>
                    <a:pt x="7582" y="12504"/>
                    <a:pt x="7600" y="12177"/>
                  </a:cubicBezTo>
                  <a:cubicBezTo>
                    <a:pt x="7655" y="11613"/>
                    <a:pt x="7637" y="11050"/>
                    <a:pt x="7637" y="10468"/>
                  </a:cubicBezTo>
                  <a:cubicBezTo>
                    <a:pt x="7600" y="9286"/>
                    <a:pt x="7491" y="8141"/>
                    <a:pt x="7418" y="6959"/>
                  </a:cubicBezTo>
                  <a:cubicBezTo>
                    <a:pt x="7364" y="5777"/>
                    <a:pt x="7382" y="4614"/>
                    <a:pt x="7364" y="3432"/>
                  </a:cubicBezTo>
                  <a:cubicBezTo>
                    <a:pt x="7364" y="2869"/>
                    <a:pt x="7328" y="2287"/>
                    <a:pt x="7328" y="1723"/>
                  </a:cubicBezTo>
                  <a:lnTo>
                    <a:pt x="7328" y="814"/>
                  </a:lnTo>
                  <a:cubicBezTo>
                    <a:pt x="7328" y="560"/>
                    <a:pt x="7364" y="287"/>
                    <a:pt x="7237" y="69"/>
                  </a:cubicBezTo>
                  <a:cubicBezTo>
                    <a:pt x="7218" y="23"/>
                    <a:pt x="7164" y="1"/>
                    <a:pt x="711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1" name="Google Shape;401;p19"/>
            <p:cNvSpPr/>
            <p:nvPr/>
          </p:nvSpPr>
          <p:spPr>
            <a:xfrm>
              <a:off x="2223050" y="2776875"/>
              <a:ext cx="52300" cy="336225"/>
            </a:xfrm>
            <a:custGeom>
              <a:rect b="b" l="l" r="r" t="t"/>
              <a:pathLst>
                <a:path extrusionOk="0" h="13449" w="2092">
                  <a:moveTo>
                    <a:pt x="62" y="0"/>
                  </a:moveTo>
                  <a:cubicBezTo>
                    <a:pt x="31" y="0"/>
                    <a:pt x="0" y="21"/>
                    <a:pt x="0" y="62"/>
                  </a:cubicBezTo>
                  <a:cubicBezTo>
                    <a:pt x="728" y="2189"/>
                    <a:pt x="1491" y="4261"/>
                    <a:pt x="1637" y="6552"/>
                  </a:cubicBezTo>
                  <a:cubicBezTo>
                    <a:pt x="1746" y="8806"/>
                    <a:pt x="1491" y="11006"/>
                    <a:pt x="1037" y="13224"/>
                  </a:cubicBezTo>
                  <a:cubicBezTo>
                    <a:pt x="1015" y="13356"/>
                    <a:pt x="1132" y="13448"/>
                    <a:pt x="1241" y="13448"/>
                  </a:cubicBezTo>
                  <a:cubicBezTo>
                    <a:pt x="1312" y="13448"/>
                    <a:pt x="1379" y="13409"/>
                    <a:pt x="1400" y="13315"/>
                  </a:cubicBezTo>
                  <a:cubicBezTo>
                    <a:pt x="2000" y="11097"/>
                    <a:pt x="2091" y="8716"/>
                    <a:pt x="1800" y="6443"/>
                  </a:cubicBezTo>
                  <a:cubicBezTo>
                    <a:pt x="1528" y="4279"/>
                    <a:pt x="1128" y="1952"/>
                    <a:pt x="91" y="7"/>
                  </a:cubicBezTo>
                  <a:cubicBezTo>
                    <a:pt x="82" y="2"/>
                    <a:pt x="72" y="0"/>
                    <a:pt x="6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2" name="Google Shape;402;p19"/>
            <p:cNvSpPr/>
            <p:nvPr/>
          </p:nvSpPr>
          <p:spPr>
            <a:xfrm>
              <a:off x="2049875" y="2782225"/>
              <a:ext cx="40925" cy="329300"/>
            </a:xfrm>
            <a:custGeom>
              <a:rect b="b" l="l" r="r" t="t"/>
              <a:pathLst>
                <a:path extrusionOk="0" h="13172" w="1637">
                  <a:moveTo>
                    <a:pt x="1284" y="1"/>
                  </a:moveTo>
                  <a:cubicBezTo>
                    <a:pt x="1268" y="1"/>
                    <a:pt x="1251" y="8"/>
                    <a:pt x="1237" y="29"/>
                  </a:cubicBezTo>
                  <a:cubicBezTo>
                    <a:pt x="292" y="2029"/>
                    <a:pt x="1" y="4484"/>
                    <a:pt x="37" y="6683"/>
                  </a:cubicBezTo>
                  <a:cubicBezTo>
                    <a:pt x="55" y="7793"/>
                    <a:pt x="201" y="8920"/>
                    <a:pt x="401" y="9974"/>
                  </a:cubicBezTo>
                  <a:cubicBezTo>
                    <a:pt x="510" y="10574"/>
                    <a:pt x="673" y="11138"/>
                    <a:pt x="855" y="11701"/>
                  </a:cubicBezTo>
                  <a:cubicBezTo>
                    <a:pt x="982" y="12156"/>
                    <a:pt x="1110" y="12774"/>
                    <a:pt x="1437" y="13138"/>
                  </a:cubicBezTo>
                  <a:cubicBezTo>
                    <a:pt x="1460" y="13161"/>
                    <a:pt x="1490" y="13171"/>
                    <a:pt x="1518" y="13171"/>
                  </a:cubicBezTo>
                  <a:cubicBezTo>
                    <a:pt x="1579" y="13171"/>
                    <a:pt x="1637" y="13126"/>
                    <a:pt x="1637" y="13065"/>
                  </a:cubicBezTo>
                  <a:cubicBezTo>
                    <a:pt x="1637" y="12610"/>
                    <a:pt x="1364" y="12156"/>
                    <a:pt x="1201" y="11701"/>
                  </a:cubicBezTo>
                  <a:cubicBezTo>
                    <a:pt x="1019" y="11156"/>
                    <a:pt x="873" y="10611"/>
                    <a:pt x="746" y="10065"/>
                  </a:cubicBezTo>
                  <a:cubicBezTo>
                    <a:pt x="492" y="8956"/>
                    <a:pt x="364" y="7793"/>
                    <a:pt x="328" y="6665"/>
                  </a:cubicBezTo>
                  <a:cubicBezTo>
                    <a:pt x="310" y="5556"/>
                    <a:pt x="382" y="4429"/>
                    <a:pt x="528" y="3320"/>
                  </a:cubicBezTo>
                  <a:cubicBezTo>
                    <a:pt x="692" y="2193"/>
                    <a:pt x="1037" y="1138"/>
                    <a:pt x="1328" y="29"/>
                  </a:cubicBezTo>
                  <a:cubicBezTo>
                    <a:pt x="1328" y="18"/>
                    <a:pt x="1308" y="1"/>
                    <a:pt x="128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3" name="Google Shape;403;p19"/>
            <p:cNvSpPr/>
            <p:nvPr/>
          </p:nvSpPr>
          <p:spPr>
            <a:xfrm>
              <a:off x="1998200" y="3029825"/>
              <a:ext cx="322350" cy="43825"/>
            </a:xfrm>
            <a:custGeom>
              <a:rect b="b" l="l" r="r" t="t"/>
              <a:pathLst>
                <a:path extrusionOk="0" h="1753" w="12894">
                  <a:moveTo>
                    <a:pt x="22" y="0"/>
                  </a:moveTo>
                  <a:cubicBezTo>
                    <a:pt x="5" y="0"/>
                    <a:pt x="1" y="21"/>
                    <a:pt x="13" y="34"/>
                  </a:cubicBezTo>
                  <a:cubicBezTo>
                    <a:pt x="1613" y="1488"/>
                    <a:pt x="3886" y="1670"/>
                    <a:pt x="5940" y="1743"/>
                  </a:cubicBezTo>
                  <a:cubicBezTo>
                    <a:pt x="6158" y="1749"/>
                    <a:pt x="6378" y="1752"/>
                    <a:pt x="6598" y="1752"/>
                  </a:cubicBezTo>
                  <a:cubicBezTo>
                    <a:pt x="7660" y="1752"/>
                    <a:pt x="8737" y="1681"/>
                    <a:pt x="9776" y="1561"/>
                  </a:cubicBezTo>
                  <a:cubicBezTo>
                    <a:pt x="10758" y="1416"/>
                    <a:pt x="12049" y="1379"/>
                    <a:pt x="12831" y="670"/>
                  </a:cubicBezTo>
                  <a:cubicBezTo>
                    <a:pt x="12893" y="607"/>
                    <a:pt x="12848" y="517"/>
                    <a:pt x="12776" y="517"/>
                  </a:cubicBezTo>
                  <a:cubicBezTo>
                    <a:pt x="12764" y="517"/>
                    <a:pt x="12752" y="520"/>
                    <a:pt x="12740" y="525"/>
                  </a:cubicBezTo>
                  <a:cubicBezTo>
                    <a:pt x="10652" y="1174"/>
                    <a:pt x="8498" y="1417"/>
                    <a:pt x="6291" y="1417"/>
                  </a:cubicBezTo>
                  <a:cubicBezTo>
                    <a:pt x="6211" y="1417"/>
                    <a:pt x="6130" y="1416"/>
                    <a:pt x="6049" y="1416"/>
                  </a:cubicBezTo>
                  <a:cubicBezTo>
                    <a:pt x="4031" y="1397"/>
                    <a:pt x="1722" y="1270"/>
                    <a:pt x="50" y="16"/>
                  </a:cubicBezTo>
                  <a:cubicBezTo>
                    <a:pt x="38" y="4"/>
                    <a:pt x="29" y="0"/>
                    <a:pt x="2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4" name="Google Shape;404;p19"/>
            <p:cNvSpPr/>
            <p:nvPr/>
          </p:nvSpPr>
          <p:spPr>
            <a:xfrm>
              <a:off x="1975850" y="2860225"/>
              <a:ext cx="361025" cy="45875"/>
            </a:xfrm>
            <a:custGeom>
              <a:rect b="b" l="l" r="r" t="t"/>
              <a:pathLst>
                <a:path extrusionOk="0" h="1835" w="14441">
                  <a:moveTo>
                    <a:pt x="8625" y="0"/>
                  </a:moveTo>
                  <a:cubicBezTo>
                    <a:pt x="7984" y="0"/>
                    <a:pt x="7343" y="18"/>
                    <a:pt x="6707" y="55"/>
                  </a:cubicBezTo>
                  <a:cubicBezTo>
                    <a:pt x="4543" y="182"/>
                    <a:pt x="1962" y="309"/>
                    <a:pt x="107" y="1618"/>
                  </a:cubicBezTo>
                  <a:cubicBezTo>
                    <a:pt x="0" y="1694"/>
                    <a:pt x="60" y="1835"/>
                    <a:pt x="179" y="1835"/>
                  </a:cubicBezTo>
                  <a:cubicBezTo>
                    <a:pt x="202" y="1835"/>
                    <a:pt x="227" y="1830"/>
                    <a:pt x="253" y="1818"/>
                  </a:cubicBezTo>
                  <a:cubicBezTo>
                    <a:pt x="1289" y="1382"/>
                    <a:pt x="2289" y="982"/>
                    <a:pt x="3380" y="727"/>
                  </a:cubicBezTo>
                  <a:cubicBezTo>
                    <a:pt x="4543" y="473"/>
                    <a:pt x="5725" y="309"/>
                    <a:pt x="6907" y="255"/>
                  </a:cubicBezTo>
                  <a:cubicBezTo>
                    <a:pt x="7600" y="211"/>
                    <a:pt x="8287" y="187"/>
                    <a:pt x="8976" y="187"/>
                  </a:cubicBezTo>
                  <a:cubicBezTo>
                    <a:pt x="9424" y="187"/>
                    <a:pt x="9873" y="197"/>
                    <a:pt x="10325" y="218"/>
                  </a:cubicBezTo>
                  <a:cubicBezTo>
                    <a:pt x="11543" y="291"/>
                    <a:pt x="12979" y="364"/>
                    <a:pt x="14143" y="855"/>
                  </a:cubicBezTo>
                  <a:cubicBezTo>
                    <a:pt x="14172" y="868"/>
                    <a:pt x="14199" y="874"/>
                    <a:pt x="14224" y="874"/>
                  </a:cubicBezTo>
                  <a:cubicBezTo>
                    <a:pt x="14397" y="874"/>
                    <a:pt x="14441" y="580"/>
                    <a:pt x="14234" y="564"/>
                  </a:cubicBezTo>
                  <a:cubicBezTo>
                    <a:pt x="12997" y="473"/>
                    <a:pt x="11797" y="146"/>
                    <a:pt x="10543" y="55"/>
                  </a:cubicBezTo>
                  <a:cubicBezTo>
                    <a:pt x="9907" y="18"/>
                    <a:pt x="9266" y="0"/>
                    <a:pt x="862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5" name="Google Shape;405;p19"/>
            <p:cNvSpPr/>
            <p:nvPr/>
          </p:nvSpPr>
          <p:spPr>
            <a:xfrm>
              <a:off x="1974875" y="2949725"/>
              <a:ext cx="371825" cy="13250"/>
            </a:xfrm>
            <a:custGeom>
              <a:rect b="b" l="l" r="r" t="t"/>
              <a:pathLst>
                <a:path extrusionOk="0" h="530" w="14873">
                  <a:moveTo>
                    <a:pt x="14688" y="1"/>
                  </a:moveTo>
                  <a:cubicBezTo>
                    <a:pt x="14683" y="1"/>
                    <a:pt x="14678" y="1"/>
                    <a:pt x="14673" y="2"/>
                  </a:cubicBezTo>
                  <a:cubicBezTo>
                    <a:pt x="12255" y="38"/>
                    <a:pt x="9837" y="147"/>
                    <a:pt x="7419" y="165"/>
                  </a:cubicBezTo>
                  <a:cubicBezTo>
                    <a:pt x="6975" y="169"/>
                    <a:pt x="6531" y="170"/>
                    <a:pt x="6086" y="170"/>
                  </a:cubicBezTo>
                  <a:cubicBezTo>
                    <a:pt x="5598" y="170"/>
                    <a:pt x="5110" y="168"/>
                    <a:pt x="4622" y="168"/>
                  </a:cubicBezTo>
                  <a:cubicBezTo>
                    <a:pt x="3140" y="168"/>
                    <a:pt x="1654" y="178"/>
                    <a:pt x="183" y="256"/>
                  </a:cubicBezTo>
                  <a:cubicBezTo>
                    <a:pt x="1" y="256"/>
                    <a:pt x="1" y="511"/>
                    <a:pt x="183" y="511"/>
                  </a:cubicBezTo>
                  <a:cubicBezTo>
                    <a:pt x="607" y="524"/>
                    <a:pt x="1032" y="529"/>
                    <a:pt x="1457" y="529"/>
                  </a:cubicBezTo>
                  <a:cubicBezTo>
                    <a:pt x="3442" y="529"/>
                    <a:pt x="5443" y="410"/>
                    <a:pt x="7419" y="365"/>
                  </a:cubicBezTo>
                  <a:cubicBezTo>
                    <a:pt x="8628" y="347"/>
                    <a:pt x="9837" y="347"/>
                    <a:pt x="11046" y="347"/>
                  </a:cubicBezTo>
                  <a:cubicBezTo>
                    <a:pt x="12255" y="347"/>
                    <a:pt x="13464" y="347"/>
                    <a:pt x="14673" y="329"/>
                  </a:cubicBezTo>
                  <a:cubicBezTo>
                    <a:pt x="14867" y="329"/>
                    <a:pt x="14872" y="1"/>
                    <a:pt x="1468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6" name="Google Shape;406;p19"/>
            <p:cNvSpPr/>
            <p:nvPr/>
          </p:nvSpPr>
          <p:spPr>
            <a:xfrm>
              <a:off x="2146700" y="2774200"/>
              <a:ext cx="13650" cy="349100"/>
            </a:xfrm>
            <a:custGeom>
              <a:rect b="b" l="l" r="r" t="t"/>
              <a:pathLst>
                <a:path extrusionOk="0" h="13964" w="546">
                  <a:moveTo>
                    <a:pt x="248" y="0"/>
                  </a:moveTo>
                  <a:cubicBezTo>
                    <a:pt x="191" y="0"/>
                    <a:pt x="136" y="32"/>
                    <a:pt x="127" y="96"/>
                  </a:cubicBezTo>
                  <a:cubicBezTo>
                    <a:pt x="0" y="623"/>
                    <a:pt x="55" y="1187"/>
                    <a:pt x="55" y="1714"/>
                  </a:cubicBezTo>
                  <a:cubicBezTo>
                    <a:pt x="55" y="2296"/>
                    <a:pt x="73" y="2914"/>
                    <a:pt x="73" y="3514"/>
                  </a:cubicBezTo>
                  <a:cubicBezTo>
                    <a:pt x="91" y="4659"/>
                    <a:pt x="109" y="5823"/>
                    <a:pt x="109" y="7004"/>
                  </a:cubicBezTo>
                  <a:cubicBezTo>
                    <a:pt x="109" y="8168"/>
                    <a:pt x="146" y="9332"/>
                    <a:pt x="146" y="10513"/>
                  </a:cubicBezTo>
                  <a:cubicBezTo>
                    <a:pt x="146" y="11095"/>
                    <a:pt x="164" y="11713"/>
                    <a:pt x="164" y="12295"/>
                  </a:cubicBezTo>
                  <a:cubicBezTo>
                    <a:pt x="164" y="12822"/>
                    <a:pt x="73" y="13386"/>
                    <a:pt x="236" y="13895"/>
                  </a:cubicBezTo>
                  <a:cubicBezTo>
                    <a:pt x="246" y="13940"/>
                    <a:pt x="282" y="13963"/>
                    <a:pt x="321" y="13963"/>
                  </a:cubicBezTo>
                  <a:cubicBezTo>
                    <a:pt x="359" y="13963"/>
                    <a:pt x="400" y="13940"/>
                    <a:pt x="418" y="13895"/>
                  </a:cubicBezTo>
                  <a:cubicBezTo>
                    <a:pt x="546" y="13386"/>
                    <a:pt x="436" y="12804"/>
                    <a:pt x="418" y="12295"/>
                  </a:cubicBezTo>
                  <a:cubicBezTo>
                    <a:pt x="382" y="11713"/>
                    <a:pt x="382" y="11095"/>
                    <a:pt x="364" y="10513"/>
                  </a:cubicBezTo>
                  <a:cubicBezTo>
                    <a:pt x="346" y="9350"/>
                    <a:pt x="346" y="8186"/>
                    <a:pt x="346" y="7004"/>
                  </a:cubicBezTo>
                  <a:cubicBezTo>
                    <a:pt x="346" y="5841"/>
                    <a:pt x="346" y="4696"/>
                    <a:pt x="382" y="3514"/>
                  </a:cubicBezTo>
                  <a:cubicBezTo>
                    <a:pt x="418" y="2914"/>
                    <a:pt x="418" y="2296"/>
                    <a:pt x="436" y="1714"/>
                  </a:cubicBezTo>
                  <a:cubicBezTo>
                    <a:pt x="436" y="1187"/>
                    <a:pt x="509" y="623"/>
                    <a:pt x="382" y="96"/>
                  </a:cubicBezTo>
                  <a:cubicBezTo>
                    <a:pt x="364" y="32"/>
                    <a:pt x="305" y="0"/>
                    <a:pt x="24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7" name="Google Shape;407;p19"/>
            <p:cNvSpPr/>
            <p:nvPr/>
          </p:nvSpPr>
          <p:spPr>
            <a:xfrm>
              <a:off x="1971250" y="2768750"/>
              <a:ext cx="386825" cy="363550"/>
            </a:xfrm>
            <a:custGeom>
              <a:rect b="b" l="l" r="r" t="t"/>
              <a:pathLst>
                <a:path extrusionOk="0" h="14542" w="15473">
                  <a:moveTo>
                    <a:pt x="7656" y="452"/>
                  </a:moveTo>
                  <a:cubicBezTo>
                    <a:pt x="8729" y="452"/>
                    <a:pt x="9813" y="628"/>
                    <a:pt x="10800" y="1023"/>
                  </a:cubicBezTo>
                  <a:cubicBezTo>
                    <a:pt x="13818" y="2205"/>
                    <a:pt x="15018" y="5314"/>
                    <a:pt x="14654" y="8386"/>
                  </a:cubicBezTo>
                  <a:cubicBezTo>
                    <a:pt x="14454" y="10095"/>
                    <a:pt x="13709" y="11840"/>
                    <a:pt x="12272" y="12858"/>
                  </a:cubicBezTo>
                  <a:cubicBezTo>
                    <a:pt x="11062" y="13711"/>
                    <a:pt x="9387" y="14100"/>
                    <a:pt x="7879" y="14100"/>
                  </a:cubicBezTo>
                  <a:cubicBezTo>
                    <a:pt x="7779" y="14100"/>
                    <a:pt x="7680" y="14098"/>
                    <a:pt x="7582" y="14095"/>
                  </a:cubicBezTo>
                  <a:cubicBezTo>
                    <a:pt x="4255" y="13968"/>
                    <a:pt x="1128" y="11768"/>
                    <a:pt x="491" y="8386"/>
                  </a:cubicBezTo>
                  <a:cubicBezTo>
                    <a:pt x="164" y="6586"/>
                    <a:pt x="728" y="4586"/>
                    <a:pt x="1818" y="3132"/>
                  </a:cubicBezTo>
                  <a:cubicBezTo>
                    <a:pt x="2154" y="2670"/>
                    <a:pt x="2556" y="2275"/>
                    <a:pt x="3004" y="1929"/>
                  </a:cubicBezTo>
                  <a:lnTo>
                    <a:pt x="3004" y="1929"/>
                  </a:lnTo>
                  <a:cubicBezTo>
                    <a:pt x="3208" y="1783"/>
                    <a:pt x="3411" y="1636"/>
                    <a:pt x="3621" y="1499"/>
                  </a:cubicBezTo>
                  <a:lnTo>
                    <a:pt x="3621" y="1499"/>
                  </a:lnTo>
                  <a:cubicBezTo>
                    <a:pt x="3763" y="1410"/>
                    <a:pt x="3907" y="1324"/>
                    <a:pt x="4055" y="1241"/>
                  </a:cubicBezTo>
                  <a:cubicBezTo>
                    <a:pt x="4092" y="1221"/>
                    <a:pt x="4130" y="1200"/>
                    <a:pt x="4169" y="1178"/>
                  </a:cubicBezTo>
                  <a:lnTo>
                    <a:pt x="4169" y="1178"/>
                  </a:lnTo>
                  <a:cubicBezTo>
                    <a:pt x="4341" y="1091"/>
                    <a:pt x="4520" y="1013"/>
                    <a:pt x="4709" y="950"/>
                  </a:cubicBezTo>
                  <a:cubicBezTo>
                    <a:pt x="5328" y="744"/>
                    <a:pt x="5964" y="586"/>
                    <a:pt x="6616" y="508"/>
                  </a:cubicBezTo>
                  <a:lnTo>
                    <a:pt x="6616" y="508"/>
                  </a:lnTo>
                  <a:cubicBezTo>
                    <a:pt x="6623" y="510"/>
                    <a:pt x="6629" y="512"/>
                    <a:pt x="6636" y="514"/>
                  </a:cubicBezTo>
                  <a:cubicBezTo>
                    <a:pt x="6652" y="514"/>
                    <a:pt x="6665" y="509"/>
                    <a:pt x="6677" y="501"/>
                  </a:cubicBezTo>
                  <a:lnTo>
                    <a:pt x="6677" y="501"/>
                  </a:lnTo>
                  <a:cubicBezTo>
                    <a:pt x="6694" y="499"/>
                    <a:pt x="6710" y="497"/>
                    <a:pt x="6727" y="496"/>
                  </a:cubicBezTo>
                  <a:cubicBezTo>
                    <a:pt x="7034" y="467"/>
                    <a:pt x="7344" y="452"/>
                    <a:pt x="7656" y="452"/>
                  </a:cubicBezTo>
                  <a:close/>
                  <a:moveTo>
                    <a:pt x="7734" y="0"/>
                  </a:moveTo>
                  <a:cubicBezTo>
                    <a:pt x="7635" y="0"/>
                    <a:pt x="7535" y="2"/>
                    <a:pt x="7436" y="5"/>
                  </a:cubicBezTo>
                  <a:cubicBezTo>
                    <a:pt x="6434" y="24"/>
                    <a:pt x="5509" y="216"/>
                    <a:pt x="4662" y="587"/>
                  </a:cubicBezTo>
                  <a:lnTo>
                    <a:pt x="4662" y="587"/>
                  </a:lnTo>
                  <a:cubicBezTo>
                    <a:pt x="4598" y="611"/>
                    <a:pt x="4535" y="635"/>
                    <a:pt x="4473" y="659"/>
                  </a:cubicBezTo>
                  <a:cubicBezTo>
                    <a:pt x="3709" y="968"/>
                    <a:pt x="2982" y="1387"/>
                    <a:pt x="2346" y="1932"/>
                  </a:cubicBezTo>
                  <a:cubicBezTo>
                    <a:pt x="1019" y="3095"/>
                    <a:pt x="164" y="4786"/>
                    <a:pt x="109" y="6568"/>
                  </a:cubicBezTo>
                  <a:cubicBezTo>
                    <a:pt x="0" y="10059"/>
                    <a:pt x="2346" y="13295"/>
                    <a:pt x="5709" y="14240"/>
                  </a:cubicBezTo>
                  <a:cubicBezTo>
                    <a:pt x="6421" y="14442"/>
                    <a:pt x="7156" y="14542"/>
                    <a:pt x="7886" y="14542"/>
                  </a:cubicBezTo>
                  <a:cubicBezTo>
                    <a:pt x="10644" y="14542"/>
                    <a:pt x="13324" y="13117"/>
                    <a:pt x="14345" y="10386"/>
                  </a:cubicBezTo>
                  <a:cubicBezTo>
                    <a:pt x="15472" y="7332"/>
                    <a:pt x="15272" y="3368"/>
                    <a:pt x="12400" y="1368"/>
                  </a:cubicBezTo>
                  <a:cubicBezTo>
                    <a:pt x="11063" y="426"/>
                    <a:pt x="9371" y="0"/>
                    <a:pt x="773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8" name="Google Shape;408;p19"/>
            <p:cNvSpPr/>
            <p:nvPr/>
          </p:nvSpPr>
          <p:spPr>
            <a:xfrm>
              <a:off x="2524400" y="3341600"/>
              <a:ext cx="39550" cy="36325"/>
            </a:xfrm>
            <a:custGeom>
              <a:rect b="b" l="l" r="r" t="t"/>
              <a:pathLst>
                <a:path extrusionOk="0" h="1453" w="1582">
                  <a:moveTo>
                    <a:pt x="719" y="236"/>
                  </a:moveTo>
                  <a:cubicBezTo>
                    <a:pt x="954" y="236"/>
                    <a:pt x="1223" y="444"/>
                    <a:pt x="1236" y="671"/>
                  </a:cubicBezTo>
                  <a:cubicBezTo>
                    <a:pt x="1253" y="899"/>
                    <a:pt x="1080" y="1098"/>
                    <a:pt x="861" y="1098"/>
                  </a:cubicBezTo>
                  <a:cubicBezTo>
                    <a:pt x="835" y="1098"/>
                    <a:pt x="809" y="1095"/>
                    <a:pt x="782" y="1089"/>
                  </a:cubicBezTo>
                  <a:cubicBezTo>
                    <a:pt x="656" y="1053"/>
                    <a:pt x="593" y="977"/>
                    <a:pt x="545" y="888"/>
                  </a:cubicBezTo>
                  <a:lnTo>
                    <a:pt x="545" y="888"/>
                  </a:lnTo>
                  <a:cubicBezTo>
                    <a:pt x="545" y="883"/>
                    <a:pt x="546" y="877"/>
                    <a:pt x="546" y="871"/>
                  </a:cubicBezTo>
                  <a:cubicBezTo>
                    <a:pt x="509" y="689"/>
                    <a:pt x="309" y="507"/>
                    <a:pt x="491" y="326"/>
                  </a:cubicBezTo>
                  <a:cubicBezTo>
                    <a:pt x="554" y="263"/>
                    <a:pt x="634" y="236"/>
                    <a:pt x="719" y="236"/>
                  </a:cubicBezTo>
                  <a:close/>
                  <a:moveTo>
                    <a:pt x="666" y="1"/>
                  </a:moveTo>
                  <a:cubicBezTo>
                    <a:pt x="529" y="1"/>
                    <a:pt x="392" y="39"/>
                    <a:pt x="273" y="126"/>
                  </a:cubicBezTo>
                  <a:cubicBezTo>
                    <a:pt x="91" y="271"/>
                    <a:pt x="0" y="489"/>
                    <a:pt x="73" y="726"/>
                  </a:cubicBezTo>
                  <a:cubicBezTo>
                    <a:pt x="87" y="769"/>
                    <a:pt x="112" y="816"/>
                    <a:pt x="143" y="859"/>
                  </a:cubicBezTo>
                  <a:lnTo>
                    <a:pt x="143" y="859"/>
                  </a:lnTo>
                  <a:cubicBezTo>
                    <a:pt x="182" y="1145"/>
                    <a:pt x="567" y="1453"/>
                    <a:pt x="818" y="1453"/>
                  </a:cubicBezTo>
                  <a:cubicBezTo>
                    <a:pt x="1255" y="1453"/>
                    <a:pt x="1582" y="907"/>
                    <a:pt x="1436" y="507"/>
                  </a:cubicBezTo>
                  <a:cubicBezTo>
                    <a:pt x="1322" y="214"/>
                    <a:pt x="991" y="1"/>
                    <a:pt x="66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09" name="Google Shape;409;p19"/>
            <p:cNvSpPr/>
            <p:nvPr/>
          </p:nvSpPr>
          <p:spPr>
            <a:xfrm>
              <a:off x="2495750" y="3214950"/>
              <a:ext cx="99575" cy="182850"/>
            </a:xfrm>
            <a:custGeom>
              <a:rect b="b" l="l" r="r" t="t"/>
              <a:pathLst>
                <a:path extrusionOk="0" h="7314" w="3983">
                  <a:moveTo>
                    <a:pt x="1579" y="397"/>
                  </a:moveTo>
                  <a:cubicBezTo>
                    <a:pt x="2196" y="397"/>
                    <a:pt x="2809" y="437"/>
                    <a:pt x="3411" y="514"/>
                  </a:cubicBezTo>
                  <a:lnTo>
                    <a:pt x="3411" y="514"/>
                  </a:lnTo>
                  <a:cubicBezTo>
                    <a:pt x="3544" y="2674"/>
                    <a:pt x="3582" y="4817"/>
                    <a:pt x="3633" y="6976"/>
                  </a:cubicBezTo>
                  <a:lnTo>
                    <a:pt x="3633" y="6976"/>
                  </a:lnTo>
                  <a:cubicBezTo>
                    <a:pt x="2999" y="6987"/>
                    <a:pt x="2365" y="7002"/>
                    <a:pt x="1731" y="7002"/>
                  </a:cubicBezTo>
                  <a:cubicBezTo>
                    <a:pt x="1339" y="7002"/>
                    <a:pt x="946" y="6997"/>
                    <a:pt x="554" y="6981"/>
                  </a:cubicBezTo>
                  <a:lnTo>
                    <a:pt x="554" y="6981"/>
                  </a:lnTo>
                  <a:cubicBezTo>
                    <a:pt x="615" y="5849"/>
                    <a:pt x="564" y="4764"/>
                    <a:pt x="564" y="3628"/>
                  </a:cubicBezTo>
                  <a:cubicBezTo>
                    <a:pt x="564" y="3065"/>
                    <a:pt x="564" y="2483"/>
                    <a:pt x="583" y="1919"/>
                  </a:cubicBezTo>
                  <a:cubicBezTo>
                    <a:pt x="607" y="1609"/>
                    <a:pt x="708" y="1139"/>
                    <a:pt x="655" y="773"/>
                  </a:cubicBezTo>
                  <a:lnTo>
                    <a:pt x="655" y="773"/>
                  </a:lnTo>
                  <a:cubicBezTo>
                    <a:pt x="739" y="754"/>
                    <a:pt x="814" y="702"/>
                    <a:pt x="855" y="610"/>
                  </a:cubicBezTo>
                  <a:cubicBezTo>
                    <a:pt x="886" y="543"/>
                    <a:pt x="894" y="476"/>
                    <a:pt x="886" y="414"/>
                  </a:cubicBezTo>
                  <a:lnTo>
                    <a:pt x="886" y="414"/>
                  </a:lnTo>
                  <a:cubicBezTo>
                    <a:pt x="1117" y="403"/>
                    <a:pt x="1349" y="397"/>
                    <a:pt x="1579" y="397"/>
                  </a:cubicBezTo>
                  <a:close/>
                  <a:moveTo>
                    <a:pt x="1444" y="1"/>
                  </a:moveTo>
                  <a:cubicBezTo>
                    <a:pt x="1095" y="1"/>
                    <a:pt x="747" y="11"/>
                    <a:pt x="401" y="28"/>
                  </a:cubicBezTo>
                  <a:cubicBezTo>
                    <a:pt x="304" y="28"/>
                    <a:pt x="221" y="100"/>
                    <a:pt x="204" y="205"/>
                  </a:cubicBezTo>
                  <a:lnTo>
                    <a:pt x="204" y="205"/>
                  </a:lnTo>
                  <a:cubicBezTo>
                    <a:pt x="203" y="207"/>
                    <a:pt x="202" y="208"/>
                    <a:pt x="201" y="210"/>
                  </a:cubicBezTo>
                  <a:cubicBezTo>
                    <a:pt x="1" y="501"/>
                    <a:pt x="183" y="1265"/>
                    <a:pt x="201" y="1610"/>
                  </a:cubicBezTo>
                  <a:cubicBezTo>
                    <a:pt x="219" y="2192"/>
                    <a:pt x="255" y="2810"/>
                    <a:pt x="219" y="3392"/>
                  </a:cubicBezTo>
                  <a:cubicBezTo>
                    <a:pt x="219" y="4646"/>
                    <a:pt x="164" y="5864"/>
                    <a:pt x="201" y="7119"/>
                  </a:cubicBezTo>
                  <a:cubicBezTo>
                    <a:pt x="201" y="7210"/>
                    <a:pt x="274" y="7282"/>
                    <a:pt x="364" y="7282"/>
                  </a:cubicBezTo>
                  <a:cubicBezTo>
                    <a:pt x="1210" y="7282"/>
                    <a:pt x="2076" y="7313"/>
                    <a:pt x="2939" y="7313"/>
                  </a:cubicBezTo>
                  <a:cubicBezTo>
                    <a:pt x="3227" y="7313"/>
                    <a:pt x="3514" y="7310"/>
                    <a:pt x="3801" y="7301"/>
                  </a:cubicBezTo>
                  <a:cubicBezTo>
                    <a:pt x="3891" y="7301"/>
                    <a:pt x="3982" y="7246"/>
                    <a:pt x="3982" y="7119"/>
                  </a:cubicBezTo>
                  <a:cubicBezTo>
                    <a:pt x="3928" y="4846"/>
                    <a:pt x="3837" y="2610"/>
                    <a:pt x="3764" y="337"/>
                  </a:cubicBezTo>
                  <a:cubicBezTo>
                    <a:pt x="3764" y="265"/>
                    <a:pt x="3728" y="174"/>
                    <a:pt x="3637" y="156"/>
                  </a:cubicBezTo>
                  <a:cubicBezTo>
                    <a:pt x="2911" y="45"/>
                    <a:pt x="2176" y="1"/>
                    <a:pt x="144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0" name="Google Shape;410;p19"/>
            <p:cNvSpPr/>
            <p:nvPr/>
          </p:nvSpPr>
          <p:spPr>
            <a:xfrm>
              <a:off x="2008475" y="3180350"/>
              <a:ext cx="225500" cy="145750"/>
            </a:xfrm>
            <a:custGeom>
              <a:rect b="b" l="l" r="r" t="t"/>
              <a:pathLst>
                <a:path extrusionOk="0" h="5830" w="9020">
                  <a:moveTo>
                    <a:pt x="77" y="0"/>
                  </a:moveTo>
                  <a:cubicBezTo>
                    <a:pt x="34" y="0"/>
                    <a:pt x="0" y="52"/>
                    <a:pt x="39" y="103"/>
                  </a:cubicBezTo>
                  <a:cubicBezTo>
                    <a:pt x="220" y="503"/>
                    <a:pt x="402" y="958"/>
                    <a:pt x="675" y="1303"/>
                  </a:cubicBezTo>
                  <a:cubicBezTo>
                    <a:pt x="948" y="1667"/>
                    <a:pt x="1257" y="1976"/>
                    <a:pt x="1529" y="2340"/>
                  </a:cubicBezTo>
                  <a:cubicBezTo>
                    <a:pt x="2148" y="3140"/>
                    <a:pt x="2929" y="3758"/>
                    <a:pt x="3675" y="4412"/>
                  </a:cubicBezTo>
                  <a:cubicBezTo>
                    <a:pt x="4020" y="4703"/>
                    <a:pt x="4329" y="5103"/>
                    <a:pt x="4747" y="5321"/>
                  </a:cubicBezTo>
                  <a:cubicBezTo>
                    <a:pt x="5129" y="5558"/>
                    <a:pt x="5565" y="5576"/>
                    <a:pt x="5984" y="5594"/>
                  </a:cubicBezTo>
                  <a:cubicBezTo>
                    <a:pt x="6493" y="5630"/>
                    <a:pt x="6984" y="5630"/>
                    <a:pt x="7493" y="5667"/>
                  </a:cubicBezTo>
                  <a:cubicBezTo>
                    <a:pt x="7747" y="5685"/>
                    <a:pt x="7984" y="5721"/>
                    <a:pt x="8256" y="5758"/>
                  </a:cubicBezTo>
                  <a:cubicBezTo>
                    <a:pt x="8439" y="5772"/>
                    <a:pt x="8611" y="5829"/>
                    <a:pt x="8773" y="5829"/>
                  </a:cubicBezTo>
                  <a:cubicBezTo>
                    <a:pt x="8820" y="5829"/>
                    <a:pt x="8866" y="5824"/>
                    <a:pt x="8911" y="5812"/>
                  </a:cubicBezTo>
                  <a:cubicBezTo>
                    <a:pt x="9020" y="5812"/>
                    <a:pt x="9020" y="5685"/>
                    <a:pt x="8947" y="5630"/>
                  </a:cubicBezTo>
                  <a:cubicBezTo>
                    <a:pt x="8765" y="5485"/>
                    <a:pt x="8511" y="5485"/>
                    <a:pt x="8293" y="5467"/>
                  </a:cubicBezTo>
                  <a:cubicBezTo>
                    <a:pt x="8111" y="5430"/>
                    <a:pt x="7893" y="5412"/>
                    <a:pt x="7693" y="5394"/>
                  </a:cubicBezTo>
                  <a:cubicBezTo>
                    <a:pt x="7238" y="5321"/>
                    <a:pt x="6765" y="5285"/>
                    <a:pt x="6293" y="5285"/>
                  </a:cubicBezTo>
                  <a:cubicBezTo>
                    <a:pt x="6038" y="5285"/>
                    <a:pt x="5765" y="5285"/>
                    <a:pt x="5511" y="5212"/>
                  </a:cubicBezTo>
                  <a:cubicBezTo>
                    <a:pt x="5293" y="5139"/>
                    <a:pt x="5147" y="5030"/>
                    <a:pt x="4984" y="4867"/>
                  </a:cubicBezTo>
                  <a:cubicBezTo>
                    <a:pt x="4620" y="4558"/>
                    <a:pt x="4293" y="4267"/>
                    <a:pt x="3947" y="3921"/>
                  </a:cubicBezTo>
                  <a:cubicBezTo>
                    <a:pt x="3257" y="3285"/>
                    <a:pt x="2675" y="2576"/>
                    <a:pt x="1929" y="2012"/>
                  </a:cubicBezTo>
                  <a:cubicBezTo>
                    <a:pt x="1584" y="1740"/>
                    <a:pt x="1275" y="1412"/>
                    <a:pt x="984" y="1103"/>
                  </a:cubicBezTo>
                  <a:cubicBezTo>
                    <a:pt x="693" y="740"/>
                    <a:pt x="348" y="449"/>
                    <a:pt x="129" y="31"/>
                  </a:cubicBezTo>
                  <a:cubicBezTo>
                    <a:pt x="114" y="9"/>
                    <a:pt x="94" y="0"/>
                    <a:pt x="7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1" name="Google Shape;411;p19"/>
            <p:cNvSpPr/>
            <p:nvPr/>
          </p:nvSpPr>
          <p:spPr>
            <a:xfrm>
              <a:off x="2156125" y="3188650"/>
              <a:ext cx="60125" cy="34100"/>
            </a:xfrm>
            <a:custGeom>
              <a:rect b="b" l="l" r="r" t="t"/>
              <a:pathLst>
                <a:path extrusionOk="0" h="1364" w="2405">
                  <a:moveTo>
                    <a:pt x="2294" y="1"/>
                  </a:moveTo>
                  <a:cubicBezTo>
                    <a:pt x="2284" y="1"/>
                    <a:pt x="2273" y="3"/>
                    <a:pt x="2259" y="8"/>
                  </a:cubicBezTo>
                  <a:cubicBezTo>
                    <a:pt x="2241" y="8"/>
                    <a:pt x="2223" y="44"/>
                    <a:pt x="2205" y="44"/>
                  </a:cubicBezTo>
                  <a:cubicBezTo>
                    <a:pt x="2114" y="62"/>
                    <a:pt x="2059" y="153"/>
                    <a:pt x="2078" y="244"/>
                  </a:cubicBezTo>
                  <a:cubicBezTo>
                    <a:pt x="2150" y="499"/>
                    <a:pt x="2078" y="917"/>
                    <a:pt x="1841" y="1062"/>
                  </a:cubicBezTo>
                  <a:cubicBezTo>
                    <a:pt x="1768" y="1099"/>
                    <a:pt x="1664" y="1108"/>
                    <a:pt x="1557" y="1108"/>
                  </a:cubicBezTo>
                  <a:cubicBezTo>
                    <a:pt x="1450" y="1108"/>
                    <a:pt x="1341" y="1099"/>
                    <a:pt x="1259" y="1099"/>
                  </a:cubicBezTo>
                  <a:cubicBezTo>
                    <a:pt x="1100" y="1112"/>
                    <a:pt x="943" y="1129"/>
                    <a:pt x="789" y="1129"/>
                  </a:cubicBezTo>
                  <a:cubicBezTo>
                    <a:pt x="539" y="1129"/>
                    <a:pt x="296" y="1085"/>
                    <a:pt x="59" y="917"/>
                  </a:cubicBezTo>
                  <a:cubicBezTo>
                    <a:pt x="53" y="897"/>
                    <a:pt x="41" y="889"/>
                    <a:pt x="31" y="889"/>
                  </a:cubicBezTo>
                  <a:cubicBezTo>
                    <a:pt x="13" y="889"/>
                    <a:pt x="0" y="912"/>
                    <a:pt x="23" y="935"/>
                  </a:cubicBezTo>
                  <a:cubicBezTo>
                    <a:pt x="132" y="1135"/>
                    <a:pt x="296" y="1299"/>
                    <a:pt x="532" y="1335"/>
                  </a:cubicBezTo>
                  <a:cubicBezTo>
                    <a:pt x="652" y="1356"/>
                    <a:pt x="781" y="1363"/>
                    <a:pt x="915" y="1363"/>
                  </a:cubicBezTo>
                  <a:cubicBezTo>
                    <a:pt x="1250" y="1363"/>
                    <a:pt x="1610" y="1317"/>
                    <a:pt x="1896" y="1317"/>
                  </a:cubicBezTo>
                  <a:cubicBezTo>
                    <a:pt x="2168" y="1280"/>
                    <a:pt x="2241" y="1226"/>
                    <a:pt x="2296" y="953"/>
                  </a:cubicBezTo>
                  <a:cubicBezTo>
                    <a:pt x="2314" y="789"/>
                    <a:pt x="2314" y="608"/>
                    <a:pt x="2332" y="444"/>
                  </a:cubicBezTo>
                  <a:cubicBezTo>
                    <a:pt x="2350" y="262"/>
                    <a:pt x="2405" y="226"/>
                    <a:pt x="2350" y="62"/>
                  </a:cubicBezTo>
                  <a:cubicBezTo>
                    <a:pt x="2337" y="21"/>
                    <a:pt x="2323" y="1"/>
                    <a:pt x="229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2" name="Google Shape;412;p19"/>
            <p:cNvSpPr/>
            <p:nvPr/>
          </p:nvSpPr>
          <p:spPr>
            <a:xfrm>
              <a:off x="2291825" y="3184750"/>
              <a:ext cx="223050" cy="171675"/>
            </a:xfrm>
            <a:custGeom>
              <a:rect b="b" l="l" r="r" t="t"/>
              <a:pathLst>
                <a:path extrusionOk="0" h="6867" w="8922">
                  <a:moveTo>
                    <a:pt x="3850" y="0"/>
                  </a:moveTo>
                  <a:cubicBezTo>
                    <a:pt x="3725" y="0"/>
                    <a:pt x="3597" y="12"/>
                    <a:pt x="3467" y="36"/>
                  </a:cubicBezTo>
                  <a:cubicBezTo>
                    <a:pt x="2976" y="127"/>
                    <a:pt x="2522" y="327"/>
                    <a:pt x="2013" y="400"/>
                  </a:cubicBezTo>
                  <a:cubicBezTo>
                    <a:pt x="1731" y="445"/>
                    <a:pt x="1445" y="468"/>
                    <a:pt x="1156" y="468"/>
                  </a:cubicBezTo>
                  <a:cubicBezTo>
                    <a:pt x="867" y="468"/>
                    <a:pt x="577" y="445"/>
                    <a:pt x="286" y="400"/>
                  </a:cubicBezTo>
                  <a:cubicBezTo>
                    <a:pt x="280" y="399"/>
                    <a:pt x="274" y="399"/>
                    <a:pt x="268" y="399"/>
                  </a:cubicBezTo>
                  <a:cubicBezTo>
                    <a:pt x="80" y="399"/>
                    <a:pt x="1" y="673"/>
                    <a:pt x="195" y="691"/>
                  </a:cubicBezTo>
                  <a:cubicBezTo>
                    <a:pt x="483" y="739"/>
                    <a:pt x="771" y="762"/>
                    <a:pt x="1058" y="762"/>
                  </a:cubicBezTo>
                  <a:cubicBezTo>
                    <a:pt x="1316" y="762"/>
                    <a:pt x="1573" y="743"/>
                    <a:pt x="1831" y="709"/>
                  </a:cubicBezTo>
                  <a:cubicBezTo>
                    <a:pt x="2340" y="655"/>
                    <a:pt x="2813" y="491"/>
                    <a:pt x="3322" y="345"/>
                  </a:cubicBezTo>
                  <a:cubicBezTo>
                    <a:pt x="3516" y="292"/>
                    <a:pt x="3703" y="267"/>
                    <a:pt x="3884" y="267"/>
                  </a:cubicBezTo>
                  <a:cubicBezTo>
                    <a:pt x="4801" y="267"/>
                    <a:pt x="5553" y="895"/>
                    <a:pt x="6267" y="1473"/>
                  </a:cubicBezTo>
                  <a:cubicBezTo>
                    <a:pt x="6467" y="1618"/>
                    <a:pt x="6649" y="1782"/>
                    <a:pt x="6867" y="1927"/>
                  </a:cubicBezTo>
                  <a:cubicBezTo>
                    <a:pt x="7049" y="2054"/>
                    <a:pt x="7194" y="2236"/>
                    <a:pt x="7376" y="2382"/>
                  </a:cubicBezTo>
                  <a:cubicBezTo>
                    <a:pt x="7594" y="2527"/>
                    <a:pt x="7867" y="2618"/>
                    <a:pt x="8085" y="2745"/>
                  </a:cubicBezTo>
                  <a:cubicBezTo>
                    <a:pt x="8140" y="2764"/>
                    <a:pt x="8194" y="2782"/>
                    <a:pt x="8249" y="2800"/>
                  </a:cubicBezTo>
                  <a:cubicBezTo>
                    <a:pt x="8340" y="2800"/>
                    <a:pt x="8358" y="2836"/>
                    <a:pt x="8321" y="2891"/>
                  </a:cubicBezTo>
                  <a:cubicBezTo>
                    <a:pt x="8376" y="3054"/>
                    <a:pt x="8321" y="3236"/>
                    <a:pt x="8285" y="3400"/>
                  </a:cubicBezTo>
                  <a:cubicBezTo>
                    <a:pt x="8249" y="3654"/>
                    <a:pt x="8176" y="3891"/>
                    <a:pt x="8140" y="4145"/>
                  </a:cubicBezTo>
                  <a:cubicBezTo>
                    <a:pt x="8085" y="4436"/>
                    <a:pt x="8103" y="4745"/>
                    <a:pt x="8103" y="5036"/>
                  </a:cubicBezTo>
                  <a:cubicBezTo>
                    <a:pt x="8103" y="5327"/>
                    <a:pt x="8085" y="5618"/>
                    <a:pt x="8085" y="5927"/>
                  </a:cubicBezTo>
                  <a:cubicBezTo>
                    <a:pt x="8085" y="6054"/>
                    <a:pt x="8067" y="6200"/>
                    <a:pt x="8067" y="6309"/>
                  </a:cubicBezTo>
                  <a:cubicBezTo>
                    <a:pt x="7540" y="6218"/>
                    <a:pt x="7012" y="6127"/>
                    <a:pt x="6503" y="6054"/>
                  </a:cubicBezTo>
                  <a:cubicBezTo>
                    <a:pt x="5867" y="5963"/>
                    <a:pt x="5249" y="5672"/>
                    <a:pt x="4631" y="5472"/>
                  </a:cubicBezTo>
                  <a:cubicBezTo>
                    <a:pt x="4340" y="5345"/>
                    <a:pt x="4013" y="5291"/>
                    <a:pt x="3722" y="5163"/>
                  </a:cubicBezTo>
                  <a:cubicBezTo>
                    <a:pt x="3440" y="5047"/>
                    <a:pt x="3234" y="4886"/>
                    <a:pt x="2924" y="4886"/>
                  </a:cubicBezTo>
                  <a:cubicBezTo>
                    <a:pt x="2894" y="4886"/>
                    <a:pt x="2863" y="4887"/>
                    <a:pt x="2831" y="4891"/>
                  </a:cubicBezTo>
                  <a:cubicBezTo>
                    <a:pt x="2540" y="4945"/>
                    <a:pt x="2267" y="5054"/>
                    <a:pt x="1995" y="5163"/>
                  </a:cubicBezTo>
                  <a:cubicBezTo>
                    <a:pt x="1704" y="5291"/>
                    <a:pt x="1376" y="5345"/>
                    <a:pt x="1104" y="5527"/>
                  </a:cubicBezTo>
                  <a:cubicBezTo>
                    <a:pt x="1053" y="5577"/>
                    <a:pt x="1065" y="5674"/>
                    <a:pt x="1139" y="5674"/>
                  </a:cubicBezTo>
                  <a:cubicBezTo>
                    <a:pt x="1145" y="5674"/>
                    <a:pt x="1151" y="5674"/>
                    <a:pt x="1158" y="5672"/>
                  </a:cubicBezTo>
                  <a:cubicBezTo>
                    <a:pt x="1449" y="5654"/>
                    <a:pt x="1722" y="5527"/>
                    <a:pt x="2013" y="5527"/>
                  </a:cubicBezTo>
                  <a:cubicBezTo>
                    <a:pt x="2340" y="5527"/>
                    <a:pt x="2631" y="5691"/>
                    <a:pt x="2958" y="5745"/>
                  </a:cubicBezTo>
                  <a:cubicBezTo>
                    <a:pt x="3005" y="5751"/>
                    <a:pt x="3052" y="5753"/>
                    <a:pt x="3098" y="5753"/>
                  </a:cubicBezTo>
                  <a:cubicBezTo>
                    <a:pt x="3259" y="5753"/>
                    <a:pt x="3413" y="5726"/>
                    <a:pt x="3575" y="5726"/>
                  </a:cubicBezTo>
                  <a:cubicBezTo>
                    <a:pt x="3669" y="5726"/>
                    <a:pt x="3766" y="5735"/>
                    <a:pt x="3867" y="5763"/>
                  </a:cubicBezTo>
                  <a:cubicBezTo>
                    <a:pt x="4158" y="5836"/>
                    <a:pt x="4449" y="5945"/>
                    <a:pt x="4740" y="6054"/>
                  </a:cubicBezTo>
                  <a:cubicBezTo>
                    <a:pt x="5285" y="6254"/>
                    <a:pt x="5867" y="6436"/>
                    <a:pt x="6431" y="6600"/>
                  </a:cubicBezTo>
                  <a:cubicBezTo>
                    <a:pt x="6740" y="6691"/>
                    <a:pt x="7012" y="6745"/>
                    <a:pt x="7358" y="6763"/>
                  </a:cubicBezTo>
                  <a:cubicBezTo>
                    <a:pt x="7503" y="6763"/>
                    <a:pt x="7649" y="6781"/>
                    <a:pt x="7794" y="6781"/>
                  </a:cubicBezTo>
                  <a:cubicBezTo>
                    <a:pt x="7851" y="6781"/>
                    <a:pt x="7932" y="6774"/>
                    <a:pt x="8015" y="6774"/>
                  </a:cubicBezTo>
                  <a:cubicBezTo>
                    <a:pt x="8119" y="6774"/>
                    <a:pt x="8224" y="6785"/>
                    <a:pt x="8285" y="6836"/>
                  </a:cubicBezTo>
                  <a:cubicBezTo>
                    <a:pt x="8319" y="6856"/>
                    <a:pt x="8366" y="6867"/>
                    <a:pt x="8415" y="6867"/>
                  </a:cubicBezTo>
                  <a:cubicBezTo>
                    <a:pt x="8497" y="6867"/>
                    <a:pt x="8585" y="6838"/>
                    <a:pt x="8631" y="6781"/>
                  </a:cubicBezTo>
                  <a:cubicBezTo>
                    <a:pt x="8794" y="6600"/>
                    <a:pt x="8794" y="6436"/>
                    <a:pt x="8794" y="6200"/>
                  </a:cubicBezTo>
                  <a:cubicBezTo>
                    <a:pt x="8812" y="5945"/>
                    <a:pt x="8812" y="5709"/>
                    <a:pt x="8830" y="5472"/>
                  </a:cubicBezTo>
                  <a:cubicBezTo>
                    <a:pt x="8867" y="5036"/>
                    <a:pt x="8921" y="4545"/>
                    <a:pt x="8867" y="4054"/>
                  </a:cubicBezTo>
                  <a:cubicBezTo>
                    <a:pt x="8830" y="3836"/>
                    <a:pt x="8794" y="3600"/>
                    <a:pt x="8776" y="3382"/>
                  </a:cubicBezTo>
                  <a:cubicBezTo>
                    <a:pt x="8740" y="3145"/>
                    <a:pt x="8830" y="2909"/>
                    <a:pt x="8812" y="2673"/>
                  </a:cubicBezTo>
                  <a:cubicBezTo>
                    <a:pt x="8776" y="2327"/>
                    <a:pt x="8212" y="2200"/>
                    <a:pt x="7958" y="2036"/>
                  </a:cubicBezTo>
                  <a:cubicBezTo>
                    <a:pt x="7758" y="1927"/>
                    <a:pt x="7576" y="1854"/>
                    <a:pt x="7376" y="1782"/>
                  </a:cubicBezTo>
                  <a:cubicBezTo>
                    <a:pt x="7176" y="1691"/>
                    <a:pt x="6994" y="1564"/>
                    <a:pt x="6812" y="1455"/>
                  </a:cubicBezTo>
                  <a:cubicBezTo>
                    <a:pt x="6449" y="1200"/>
                    <a:pt x="6103" y="945"/>
                    <a:pt x="5740" y="709"/>
                  </a:cubicBezTo>
                  <a:cubicBezTo>
                    <a:pt x="5170" y="355"/>
                    <a:pt x="4547" y="0"/>
                    <a:pt x="385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3" name="Google Shape;413;p19"/>
            <p:cNvSpPr/>
            <p:nvPr/>
          </p:nvSpPr>
          <p:spPr>
            <a:xfrm>
              <a:off x="2492200" y="3240400"/>
              <a:ext cx="18925" cy="63625"/>
            </a:xfrm>
            <a:custGeom>
              <a:rect b="b" l="l" r="r" t="t"/>
              <a:pathLst>
                <a:path extrusionOk="0" h="2545" w="757">
                  <a:moveTo>
                    <a:pt x="76" y="0"/>
                  </a:moveTo>
                  <a:cubicBezTo>
                    <a:pt x="34" y="0"/>
                    <a:pt x="1" y="57"/>
                    <a:pt x="16" y="101"/>
                  </a:cubicBezTo>
                  <a:cubicBezTo>
                    <a:pt x="115" y="257"/>
                    <a:pt x="226" y="369"/>
                    <a:pt x="382" y="411"/>
                  </a:cubicBezTo>
                  <a:lnTo>
                    <a:pt x="382" y="411"/>
                  </a:lnTo>
                  <a:cubicBezTo>
                    <a:pt x="561" y="1048"/>
                    <a:pt x="561" y="1854"/>
                    <a:pt x="561" y="2501"/>
                  </a:cubicBezTo>
                  <a:cubicBezTo>
                    <a:pt x="571" y="2531"/>
                    <a:pt x="592" y="2545"/>
                    <a:pt x="609" y="2545"/>
                  </a:cubicBezTo>
                  <a:cubicBezTo>
                    <a:pt x="623" y="2545"/>
                    <a:pt x="634" y="2536"/>
                    <a:pt x="634" y="2519"/>
                  </a:cubicBezTo>
                  <a:cubicBezTo>
                    <a:pt x="688" y="1774"/>
                    <a:pt x="634" y="992"/>
                    <a:pt x="725" y="247"/>
                  </a:cubicBezTo>
                  <a:cubicBezTo>
                    <a:pt x="756" y="119"/>
                    <a:pt x="635" y="61"/>
                    <a:pt x="518" y="61"/>
                  </a:cubicBezTo>
                  <a:cubicBezTo>
                    <a:pt x="502" y="61"/>
                    <a:pt x="486" y="63"/>
                    <a:pt x="470" y="65"/>
                  </a:cubicBezTo>
                  <a:cubicBezTo>
                    <a:pt x="434" y="77"/>
                    <a:pt x="395" y="83"/>
                    <a:pt x="356" y="83"/>
                  </a:cubicBezTo>
                  <a:cubicBezTo>
                    <a:pt x="276" y="83"/>
                    <a:pt x="191" y="59"/>
                    <a:pt x="106" y="10"/>
                  </a:cubicBezTo>
                  <a:cubicBezTo>
                    <a:pt x="96" y="3"/>
                    <a:pt x="86" y="0"/>
                    <a:pt x="7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4" name="Google Shape;414;p19"/>
            <p:cNvSpPr/>
            <p:nvPr/>
          </p:nvSpPr>
          <p:spPr>
            <a:xfrm>
              <a:off x="2357575" y="3183825"/>
              <a:ext cx="141850" cy="60675"/>
            </a:xfrm>
            <a:custGeom>
              <a:rect b="b" l="l" r="r" t="t"/>
              <a:pathLst>
                <a:path extrusionOk="0" h="2427" w="5674">
                  <a:moveTo>
                    <a:pt x="1223" y="1"/>
                  </a:moveTo>
                  <a:cubicBezTo>
                    <a:pt x="810" y="1"/>
                    <a:pt x="396" y="110"/>
                    <a:pt x="7" y="361"/>
                  </a:cubicBezTo>
                  <a:lnTo>
                    <a:pt x="7" y="361"/>
                  </a:lnTo>
                  <a:cubicBezTo>
                    <a:pt x="4" y="358"/>
                    <a:pt x="2" y="356"/>
                    <a:pt x="2" y="356"/>
                  </a:cubicBezTo>
                  <a:cubicBezTo>
                    <a:pt x="1" y="356"/>
                    <a:pt x="1" y="358"/>
                    <a:pt x="1" y="364"/>
                  </a:cubicBezTo>
                  <a:cubicBezTo>
                    <a:pt x="3" y="363"/>
                    <a:pt x="5" y="362"/>
                    <a:pt x="7" y="361"/>
                  </a:cubicBezTo>
                  <a:lnTo>
                    <a:pt x="7" y="361"/>
                  </a:lnTo>
                  <a:cubicBezTo>
                    <a:pt x="9" y="362"/>
                    <a:pt x="13" y="364"/>
                    <a:pt x="19" y="364"/>
                  </a:cubicBezTo>
                  <a:cubicBezTo>
                    <a:pt x="133" y="383"/>
                    <a:pt x="247" y="390"/>
                    <a:pt x="361" y="390"/>
                  </a:cubicBezTo>
                  <a:cubicBezTo>
                    <a:pt x="697" y="390"/>
                    <a:pt x="1034" y="329"/>
                    <a:pt x="1370" y="329"/>
                  </a:cubicBezTo>
                  <a:cubicBezTo>
                    <a:pt x="1465" y="329"/>
                    <a:pt x="1560" y="333"/>
                    <a:pt x="1655" y="346"/>
                  </a:cubicBezTo>
                  <a:cubicBezTo>
                    <a:pt x="2255" y="401"/>
                    <a:pt x="2746" y="673"/>
                    <a:pt x="3201" y="1001"/>
                  </a:cubicBezTo>
                  <a:cubicBezTo>
                    <a:pt x="3857" y="1484"/>
                    <a:pt x="4562" y="2427"/>
                    <a:pt x="5426" y="2427"/>
                  </a:cubicBezTo>
                  <a:cubicBezTo>
                    <a:pt x="5472" y="2427"/>
                    <a:pt x="5518" y="2424"/>
                    <a:pt x="5564" y="2419"/>
                  </a:cubicBezTo>
                  <a:cubicBezTo>
                    <a:pt x="5637" y="2419"/>
                    <a:pt x="5673" y="2328"/>
                    <a:pt x="5619" y="2273"/>
                  </a:cubicBezTo>
                  <a:cubicBezTo>
                    <a:pt x="5164" y="1982"/>
                    <a:pt x="4637" y="1801"/>
                    <a:pt x="4164" y="1510"/>
                  </a:cubicBezTo>
                  <a:cubicBezTo>
                    <a:pt x="3710" y="1219"/>
                    <a:pt x="3310" y="855"/>
                    <a:pt x="2855" y="546"/>
                  </a:cubicBezTo>
                  <a:cubicBezTo>
                    <a:pt x="2361" y="210"/>
                    <a:pt x="1793" y="1"/>
                    <a:pt x="122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5" name="Google Shape;415;p19"/>
            <p:cNvSpPr/>
            <p:nvPr/>
          </p:nvSpPr>
          <p:spPr>
            <a:xfrm>
              <a:off x="2002600" y="3158075"/>
              <a:ext cx="365200" cy="173200"/>
            </a:xfrm>
            <a:custGeom>
              <a:rect b="b" l="l" r="r" t="t"/>
              <a:pathLst>
                <a:path extrusionOk="0" h="6928" w="14608">
                  <a:moveTo>
                    <a:pt x="5368" y="6095"/>
                  </a:moveTo>
                  <a:cubicBezTo>
                    <a:pt x="5385" y="6101"/>
                    <a:pt x="5403" y="6107"/>
                    <a:pt x="5400" y="6107"/>
                  </a:cubicBezTo>
                  <a:cubicBezTo>
                    <a:pt x="5398" y="6107"/>
                    <a:pt x="5393" y="6106"/>
                    <a:pt x="5382" y="6103"/>
                  </a:cubicBezTo>
                  <a:cubicBezTo>
                    <a:pt x="5378" y="6101"/>
                    <a:pt x="5373" y="6098"/>
                    <a:pt x="5368" y="6095"/>
                  </a:cubicBezTo>
                  <a:close/>
                  <a:moveTo>
                    <a:pt x="818" y="0"/>
                  </a:moveTo>
                  <a:cubicBezTo>
                    <a:pt x="769" y="0"/>
                    <a:pt x="720" y="4"/>
                    <a:pt x="674" y="13"/>
                  </a:cubicBezTo>
                  <a:cubicBezTo>
                    <a:pt x="274" y="85"/>
                    <a:pt x="1" y="503"/>
                    <a:pt x="92" y="922"/>
                  </a:cubicBezTo>
                  <a:cubicBezTo>
                    <a:pt x="219" y="1576"/>
                    <a:pt x="1037" y="2231"/>
                    <a:pt x="1492" y="2721"/>
                  </a:cubicBezTo>
                  <a:cubicBezTo>
                    <a:pt x="2255" y="3467"/>
                    <a:pt x="3037" y="4194"/>
                    <a:pt x="3819" y="4921"/>
                  </a:cubicBezTo>
                  <a:cubicBezTo>
                    <a:pt x="4110" y="5194"/>
                    <a:pt x="4419" y="5485"/>
                    <a:pt x="4728" y="5758"/>
                  </a:cubicBezTo>
                  <a:cubicBezTo>
                    <a:pt x="4873" y="5903"/>
                    <a:pt x="5037" y="6121"/>
                    <a:pt x="5201" y="6212"/>
                  </a:cubicBezTo>
                  <a:cubicBezTo>
                    <a:pt x="5564" y="6449"/>
                    <a:pt x="6128" y="6358"/>
                    <a:pt x="6510" y="6467"/>
                  </a:cubicBezTo>
                  <a:cubicBezTo>
                    <a:pt x="7491" y="6721"/>
                    <a:pt x="8509" y="6776"/>
                    <a:pt x="9528" y="6867"/>
                  </a:cubicBezTo>
                  <a:cubicBezTo>
                    <a:pt x="9970" y="6905"/>
                    <a:pt x="10414" y="6927"/>
                    <a:pt x="10857" y="6927"/>
                  </a:cubicBezTo>
                  <a:cubicBezTo>
                    <a:pt x="12087" y="6927"/>
                    <a:pt x="13309" y="6758"/>
                    <a:pt x="14473" y="6303"/>
                  </a:cubicBezTo>
                  <a:cubicBezTo>
                    <a:pt x="14607" y="6269"/>
                    <a:pt x="14571" y="6174"/>
                    <a:pt x="14493" y="6174"/>
                  </a:cubicBezTo>
                  <a:cubicBezTo>
                    <a:pt x="14486" y="6174"/>
                    <a:pt x="14480" y="6174"/>
                    <a:pt x="14473" y="6176"/>
                  </a:cubicBezTo>
                  <a:cubicBezTo>
                    <a:pt x="13590" y="6452"/>
                    <a:pt x="12645" y="6536"/>
                    <a:pt x="11704" y="6536"/>
                  </a:cubicBezTo>
                  <a:cubicBezTo>
                    <a:pt x="11036" y="6536"/>
                    <a:pt x="10369" y="6494"/>
                    <a:pt x="9727" y="6449"/>
                  </a:cubicBezTo>
                  <a:cubicBezTo>
                    <a:pt x="8982" y="6394"/>
                    <a:pt x="8219" y="6285"/>
                    <a:pt x="7473" y="6212"/>
                  </a:cubicBezTo>
                  <a:cubicBezTo>
                    <a:pt x="7297" y="6198"/>
                    <a:pt x="7114" y="6195"/>
                    <a:pt x="6929" y="6195"/>
                  </a:cubicBezTo>
                  <a:cubicBezTo>
                    <a:pt x="6790" y="6195"/>
                    <a:pt x="6650" y="6197"/>
                    <a:pt x="6509" y="6197"/>
                  </a:cubicBezTo>
                  <a:cubicBezTo>
                    <a:pt x="6120" y="6197"/>
                    <a:pt x="5729" y="6183"/>
                    <a:pt x="5364" y="6085"/>
                  </a:cubicBezTo>
                  <a:cubicBezTo>
                    <a:pt x="5359" y="6084"/>
                    <a:pt x="5355" y="6083"/>
                    <a:pt x="5352" y="6083"/>
                  </a:cubicBezTo>
                  <a:lnTo>
                    <a:pt x="5352" y="6083"/>
                  </a:lnTo>
                  <a:cubicBezTo>
                    <a:pt x="5313" y="6053"/>
                    <a:pt x="5260" y="6004"/>
                    <a:pt x="5219" y="5976"/>
                  </a:cubicBezTo>
                  <a:cubicBezTo>
                    <a:pt x="5019" y="5758"/>
                    <a:pt x="4801" y="5576"/>
                    <a:pt x="4564" y="5376"/>
                  </a:cubicBezTo>
                  <a:cubicBezTo>
                    <a:pt x="3219" y="4158"/>
                    <a:pt x="1837" y="2849"/>
                    <a:pt x="746" y="1394"/>
                  </a:cubicBezTo>
                  <a:cubicBezTo>
                    <a:pt x="655" y="1285"/>
                    <a:pt x="546" y="1176"/>
                    <a:pt x="492" y="1031"/>
                  </a:cubicBezTo>
                  <a:cubicBezTo>
                    <a:pt x="351" y="662"/>
                    <a:pt x="720" y="412"/>
                    <a:pt x="1073" y="412"/>
                  </a:cubicBezTo>
                  <a:cubicBezTo>
                    <a:pt x="1085" y="412"/>
                    <a:pt x="1098" y="412"/>
                    <a:pt x="1110" y="413"/>
                  </a:cubicBezTo>
                  <a:cubicBezTo>
                    <a:pt x="1201" y="413"/>
                    <a:pt x="1474" y="558"/>
                    <a:pt x="1528" y="576"/>
                  </a:cubicBezTo>
                  <a:cubicBezTo>
                    <a:pt x="2219" y="903"/>
                    <a:pt x="2982" y="1376"/>
                    <a:pt x="3437" y="2031"/>
                  </a:cubicBezTo>
                  <a:cubicBezTo>
                    <a:pt x="3655" y="2376"/>
                    <a:pt x="3655" y="2831"/>
                    <a:pt x="4019" y="2994"/>
                  </a:cubicBezTo>
                  <a:cubicBezTo>
                    <a:pt x="4401" y="3158"/>
                    <a:pt x="4819" y="3267"/>
                    <a:pt x="5201" y="3431"/>
                  </a:cubicBezTo>
                  <a:cubicBezTo>
                    <a:pt x="5764" y="3667"/>
                    <a:pt x="6291" y="3994"/>
                    <a:pt x="6891" y="4194"/>
                  </a:cubicBezTo>
                  <a:cubicBezTo>
                    <a:pt x="7352" y="4348"/>
                    <a:pt x="7803" y="4383"/>
                    <a:pt x="8283" y="4383"/>
                  </a:cubicBezTo>
                  <a:cubicBezTo>
                    <a:pt x="8428" y="4383"/>
                    <a:pt x="8576" y="4380"/>
                    <a:pt x="8728" y="4376"/>
                  </a:cubicBezTo>
                  <a:cubicBezTo>
                    <a:pt x="8792" y="4374"/>
                    <a:pt x="8857" y="4373"/>
                    <a:pt x="8923" y="4373"/>
                  </a:cubicBezTo>
                  <a:cubicBezTo>
                    <a:pt x="9307" y="4373"/>
                    <a:pt x="9714" y="4399"/>
                    <a:pt x="10109" y="4399"/>
                  </a:cubicBezTo>
                  <a:cubicBezTo>
                    <a:pt x="10353" y="4399"/>
                    <a:pt x="10592" y="4389"/>
                    <a:pt x="10818" y="4358"/>
                  </a:cubicBezTo>
                  <a:cubicBezTo>
                    <a:pt x="11455" y="4267"/>
                    <a:pt x="11927" y="3867"/>
                    <a:pt x="12400" y="3449"/>
                  </a:cubicBezTo>
                  <a:cubicBezTo>
                    <a:pt x="12516" y="3332"/>
                    <a:pt x="12400" y="3181"/>
                    <a:pt x="12274" y="3181"/>
                  </a:cubicBezTo>
                  <a:cubicBezTo>
                    <a:pt x="12243" y="3181"/>
                    <a:pt x="12211" y="3191"/>
                    <a:pt x="12182" y="3212"/>
                  </a:cubicBezTo>
                  <a:cubicBezTo>
                    <a:pt x="11595" y="3730"/>
                    <a:pt x="11074" y="4051"/>
                    <a:pt x="10322" y="4051"/>
                  </a:cubicBezTo>
                  <a:cubicBezTo>
                    <a:pt x="10282" y="4051"/>
                    <a:pt x="10242" y="4051"/>
                    <a:pt x="10200" y="4049"/>
                  </a:cubicBezTo>
                  <a:cubicBezTo>
                    <a:pt x="10114" y="4047"/>
                    <a:pt x="10026" y="4046"/>
                    <a:pt x="9939" y="4046"/>
                  </a:cubicBezTo>
                  <a:cubicBezTo>
                    <a:pt x="9487" y="4046"/>
                    <a:pt x="9024" y="4069"/>
                    <a:pt x="8567" y="4069"/>
                  </a:cubicBezTo>
                  <a:cubicBezTo>
                    <a:pt x="8352" y="4069"/>
                    <a:pt x="8138" y="4064"/>
                    <a:pt x="7928" y="4049"/>
                  </a:cubicBezTo>
                  <a:cubicBezTo>
                    <a:pt x="7291" y="4012"/>
                    <a:pt x="6728" y="3721"/>
                    <a:pt x="6128" y="3449"/>
                  </a:cubicBezTo>
                  <a:cubicBezTo>
                    <a:pt x="5637" y="3194"/>
                    <a:pt x="5091" y="3012"/>
                    <a:pt x="4564" y="2831"/>
                  </a:cubicBezTo>
                  <a:cubicBezTo>
                    <a:pt x="4364" y="2758"/>
                    <a:pt x="4201" y="2740"/>
                    <a:pt x="4073" y="2540"/>
                  </a:cubicBezTo>
                  <a:cubicBezTo>
                    <a:pt x="3928" y="2303"/>
                    <a:pt x="3837" y="2085"/>
                    <a:pt x="3673" y="1867"/>
                  </a:cubicBezTo>
                  <a:cubicBezTo>
                    <a:pt x="3273" y="1358"/>
                    <a:pt x="2801" y="940"/>
                    <a:pt x="2219" y="594"/>
                  </a:cubicBezTo>
                  <a:cubicBezTo>
                    <a:pt x="1872" y="380"/>
                    <a:pt x="1301" y="0"/>
                    <a:pt x="81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p19"/>
            <p:cNvSpPr/>
            <p:nvPr/>
          </p:nvSpPr>
          <p:spPr>
            <a:xfrm>
              <a:off x="2146225" y="3183425"/>
              <a:ext cx="221675" cy="65950"/>
            </a:xfrm>
            <a:custGeom>
              <a:rect b="b" l="l" r="r" t="t"/>
              <a:pathLst>
                <a:path extrusionOk="0" h="2638" w="8867">
                  <a:moveTo>
                    <a:pt x="2917" y="1"/>
                  </a:moveTo>
                  <a:cubicBezTo>
                    <a:pt x="2370" y="1"/>
                    <a:pt x="1821" y="43"/>
                    <a:pt x="1292" y="162"/>
                  </a:cubicBezTo>
                  <a:cubicBezTo>
                    <a:pt x="965" y="253"/>
                    <a:pt x="92" y="362"/>
                    <a:pt x="55" y="835"/>
                  </a:cubicBezTo>
                  <a:cubicBezTo>
                    <a:pt x="1" y="1326"/>
                    <a:pt x="565" y="1835"/>
                    <a:pt x="928" y="2017"/>
                  </a:cubicBezTo>
                  <a:cubicBezTo>
                    <a:pt x="1546" y="2344"/>
                    <a:pt x="2419" y="2271"/>
                    <a:pt x="3092" y="2380"/>
                  </a:cubicBezTo>
                  <a:cubicBezTo>
                    <a:pt x="3692" y="2471"/>
                    <a:pt x="4292" y="2617"/>
                    <a:pt x="4910" y="2635"/>
                  </a:cubicBezTo>
                  <a:cubicBezTo>
                    <a:pt x="4960" y="2636"/>
                    <a:pt x="5010" y="2637"/>
                    <a:pt x="5060" y="2637"/>
                  </a:cubicBezTo>
                  <a:cubicBezTo>
                    <a:pt x="5576" y="2637"/>
                    <a:pt x="6105" y="2557"/>
                    <a:pt x="6619" y="2507"/>
                  </a:cubicBezTo>
                  <a:cubicBezTo>
                    <a:pt x="6811" y="2475"/>
                    <a:pt x="6749" y="2161"/>
                    <a:pt x="6558" y="2161"/>
                  </a:cubicBezTo>
                  <a:cubicBezTo>
                    <a:pt x="6532" y="2161"/>
                    <a:pt x="6504" y="2167"/>
                    <a:pt x="6473" y="2180"/>
                  </a:cubicBezTo>
                  <a:cubicBezTo>
                    <a:pt x="6062" y="2382"/>
                    <a:pt x="5614" y="2454"/>
                    <a:pt x="5157" y="2454"/>
                  </a:cubicBezTo>
                  <a:cubicBezTo>
                    <a:pt x="4543" y="2454"/>
                    <a:pt x="3912" y="2323"/>
                    <a:pt x="3328" y="2198"/>
                  </a:cubicBezTo>
                  <a:cubicBezTo>
                    <a:pt x="2710" y="2089"/>
                    <a:pt x="2074" y="1962"/>
                    <a:pt x="1455" y="1798"/>
                  </a:cubicBezTo>
                  <a:cubicBezTo>
                    <a:pt x="1110" y="1707"/>
                    <a:pt x="728" y="1471"/>
                    <a:pt x="546" y="1144"/>
                  </a:cubicBezTo>
                  <a:cubicBezTo>
                    <a:pt x="292" y="653"/>
                    <a:pt x="801" y="562"/>
                    <a:pt x="1164" y="453"/>
                  </a:cubicBezTo>
                  <a:cubicBezTo>
                    <a:pt x="1570" y="340"/>
                    <a:pt x="1987" y="297"/>
                    <a:pt x="2407" y="297"/>
                  </a:cubicBezTo>
                  <a:cubicBezTo>
                    <a:pt x="3343" y="297"/>
                    <a:pt x="4298" y="509"/>
                    <a:pt x="5201" y="635"/>
                  </a:cubicBezTo>
                  <a:cubicBezTo>
                    <a:pt x="5732" y="706"/>
                    <a:pt x="6263" y="764"/>
                    <a:pt x="6788" y="764"/>
                  </a:cubicBezTo>
                  <a:cubicBezTo>
                    <a:pt x="7467" y="764"/>
                    <a:pt x="8136" y="667"/>
                    <a:pt x="8782" y="380"/>
                  </a:cubicBezTo>
                  <a:cubicBezTo>
                    <a:pt x="8866" y="380"/>
                    <a:pt x="8826" y="287"/>
                    <a:pt x="8748" y="287"/>
                  </a:cubicBezTo>
                  <a:cubicBezTo>
                    <a:pt x="8741" y="287"/>
                    <a:pt x="8735" y="288"/>
                    <a:pt x="8728" y="289"/>
                  </a:cubicBezTo>
                  <a:cubicBezTo>
                    <a:pt x="8296" y="379"/>
                    <a:pt x="7868" y="413"/>
                    <a:pt x="7443" y="413"/>
                  </a:cubicBezTo>
                  <a:cubicBezTo>
                    <a:pt x="6132" y="413"/>
                    <a:pt x="4846" y="85"/>
                    <a:pt x="3528" y="17"/>
                  </a:cubicBezTo>
                  <a:cubicBezTo>
                    <a:pt x="3325" y="7"/>
                    <a:pt x="3121" y="1"/>
                    <a:pt x="291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20"/>
          <p:cNvSpPr txBox="1"/>
          <p:nvPr/>
        </p:nvSpPr>
        <p:spPr>
          <a:xfrm>
            <a:off x="462050" y="1543050"/>
            <a:ext cx="2746200" cy="2136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  Sample </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Side Cover/</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Spine</a:t>
            </a:r>
            <a:endParaRPr b="0" i="0" sz="3100" u="none" cap="none" strike="noStrike">
              <a:solidFill>
                <a:srgbClr val="000000"/>
              </a:solidFill>
              <a:latin typeface="Anek Gurmukhi SemiBold"/>
              <a:ea typeface="Anek Gurmukhi SemiBold"/>
              <a:cs typeface="Anek Gurmukhi SemiBold"/>
              <a:sym typeface="Anek Gurmukhi SemiBold"/>
            </a:endParaRPr>
          </a:p>
        </p:txBody>
      </p:sp>
      <p:pic>
        <p:nvPicPr>
          <p:cNvPr id="422" name="Google Shape;422;p20"/>
          <p:cNvPicPr preferRelativeResize="0"/>
          <p:nvPr/>
        </p:nvPicPr>
        <p:blipFill rotWithShape="1">
          <a:blip r:embed="rId3">
            <a:alphaModFix/>
          </a:blip>
          <a:srcRect b="0" l="0" r="0" t="0"/>
          <a:stretch/>
        </p:blipFill>
        <p:spPr>
          <a:xfrm>
            <a:off x="4563700" y="0"/>
            <a:ext cx="595850" cy="46989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21"/>
          <p:cNvSpPr txBox="1"/>
          <p:nvPr>
            <p:ph type="title"/>
          </p:nvPr>
        </p:nvSpPr>
        <p:spPr>
          <a:xfrm>
            <a:off x="2120025" y="445025"/>
            <a:ext cx="6303900" cy="5727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3500"/>
              <a:buNone/>
            </a:pPr>
            <a:r>
              <a:rPr b="0" lang="en" sz="1800">
                <a:solidFill>
                  <a:srgbClr val="000000"/>
                </a:solidFill>
                <a:latin typeface="Arial"/>
                <a:ea typeface="Arial"/>
                <a:cs typeface="Arial"/>
                <a:sym typeface="Arial"/>
              </a:rPr>
              <a:t>3.   </a:t>
            </a:r>
            <a:r>
              <a:rPr lang="en" sz="1800">
                <a:solidFill>
                  <a:srgbClr val="000000"/>
                </a:solidFill>
                <a:latin typeface="Arial"/>
                <a:ea typeface="Arial"/>
                <a:cs typeface="Arial"/>
                <a:sym typeface="Arial"/>
              </a:rPr>
              <a:t>Preliminary Parts</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SzPts val="3500"/>
              <a:buNone/>
            </a:pPr>
            <a:r>
              <a:t/>
            </a:r>
            <a:endParaRPr sz="1800"/>
          </a:p>
        </p:txBody>
      </p:sp>
      <p:sp>
        <p:nvSpPr>
          <p:cNvPr id="428" name="Google Shape;428;p21"/>
          <p:cNvSpPr txBox="1"/>
          <p:nvPr>
            <p:ph idx="1" type="subTitle"/>
          </p:nvPr>
        </p:nvSpPr>
        <p:spPr>
          <a:xfrm>
            <a:off x="4871025" y="1761000"/>
            <a:ext cx="2883000" cy="14124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3.5</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  Table of Contents</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3.6</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  List of Tables</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3.7</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  List of Figures</a:t>
            </a:r>
            <a:endParaRPr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sp>
        <p:nvSpPr>
          <p:cNvPr id="429" name="Google Shape;429;p21"/>
          <p:cNvSpPr txBox="1"/>
          <p:nvPr>
            <p:ph idx="2" type="subTitle"/>
          </p:nvPr>
        </p:nvSpPr>
        <p:spPr>
          <a:xfrm>
            <a:off x="1589450" y="1577925"/>
            <a:ext cx="2586300" cy="18507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3.1</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  Title Page</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3.2</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  Approval Sheet</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3.3</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  Acknowledgement Sheet</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3.4</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  Executive Summary</a:t>
            </a:r>
            <a:endParaRPr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cxnSp>
        <p:nvCxnSpPr>
          <p:cNvPr id="430" name="Google Shape;430;p21"/>
          <p:cNvCxnSpPr/>
          <p:nvPr/>
        </p:nvCxnSpPr>
        <p:spPr>
          <a:xfrm flipH="1" rot="10800000">
            <a:off x="6150" y="1123875"/>
            <a:ext cx="9146700" cy="2100"/>
          </a:xfrm>
          <a:prstGeom prst="straightConnector1">
            <a:avLst/>
          </a:prstGeom>
          <a:noFill/>
          <a:ln cap="flat" cmpd="sng" w="19050">
            <a:solidFill>
              <a:srgbClr val="324D42"/>
            </a:solidFill>
            <a:prstDash val="solid"/>
            <a:round/>
            <a:headEnd len="sm" w="sm" type="none"/>
            <a:tailEnd len="sm" w="sm" type="none"/>
          </a:ln>
        </p:spPr>
      </p:cxnSp>
      <p:grpSp>
        <p:nvGrpSpPr>
          <p:cNvPr id="431" name="Google Shape;431;p21"/>
          <p:cNvGrpSpPr/>
          <p:nvPr/>
        </p:nvGrpSpPr>
        <p:grpSpPr>
          <a:xfrm>
            <a:off x="927280" y="4008811"/>
            <a:ext cx="2322976" cy="1349882"/>
            <a:chOff x="3011475" y="1744825"/>
            <a:chExt cx="878850" cy="510700"/>
          </a:xfrm>
        </p:grpSpPr>
        <p:sp>
          <p:nvSpPr>
            <p:cNvPr id="432" name="Google Shape;432;p21"/>
            <p:cNvSpPr/>
            <p:nvPr/>
          </p:nvSpPr>
          <p:spPr>
            <a:xfrm>
              <a:off x="3137525" y="2213600"/>
              <a:ext cx="113650" cy="39350"/>
            </a:xfrm>
            <a:custGeom>
              <a:rect b="b" l="l" r="r" t="t"/>
              <a:pathLst>
                <a:path extrusionOk="0" h="1574" w="4546">
                  <a:moveTo>
                    <a:pt x="2113" y="1"/>
                  </a:moveTo>
                  <a:cubicBezTo>
                    <a:pt x="1816" y="1"/>
                    <a:pt x="1491" y="129"/>
                    <a:pt x="1237" y="230"/>
                  </a:cubicBezTo>
                  <a:cubicBezTo>
                    <a:pt x="801" y="412"/>
                    <a:pt x="383" y="703"/>
                    <a:pt x="128" y="1067"/>
                  </a:cubicBezTo>
                  <a:cubicBezTo>
                    <a:pt x="1" y="1212"/>
                    <a:pt x="92" y="1448"/>
                    <a:pt x="237" y="1521"/>
                  </a:cubicBezTo>
                  <a:cubicBezTo>
                    <a:pt x="289" y="1558"/>
                    <a:pt x="343" y="1574"/>
                    <a:pt x="397" y="1574"/>
                  </a:cubicBezTo>
                  <a:cubicBezTo>
                    <a:pt x="476" y="1574"/>
                    <a:pt x="554" y="1539"/>
                    <a:pt x="619" y="1485"/>
                  </a:cubicBezTo>
                  <a:cubicBezTo>
                    <a:pt x="764" y="1448"/>
                    <a:pt x="910" y="1448"/>
                    <a:pt x="1037" y="1448"/>
                  </a:cubicBezTo>
                  <a:lnTo>
                    <a:pt x="1492" y="1448"/>
                  </a:lnTo>
                  <a:cubicBezTo>
                    <a:pt x="1801" y="1448"/>
                    <a:pt x="2092" y="1448"/>
                    <a:pt x="2419" y="1430"/>
                  </a:cubicBezTo>
                  <a:cubicBezTo>
                    <a:pt x="2564" y="1421"/>
                    <a:pt x="2710" y="1417"/>
                    <a:pt x="2860" y="1417"/>
                  </a:cubicBezTo>
                  <a:cubicBezTo>
                    <a:pt x="3010" y="1417"/>
                    <a:pt x="3164" y="1421"/>
                    <a:pt x="3328" y="1430"/>
                  </a:cubicBezTo>
                  <a:cubicBezTo>
                    <a:pt x="3491" y="1430"/>
                    <a:pt x="3619" y="1448"/>
                    <a:pt x="3782" y="1448"/>
                  </a:cubicBezTo>
                  <a:cubicBezTo>
                    <a:pt x="3873" y="1448"/>
                    <a:pt x="3910" y="1448"/>
                    <a:pt x="4001" y="1503"/>
                  </a:cubicBezTo>
                  <a:cubicBezTo>
                    <a:pt x="4073" y="1539"/>
                    <a:pt x="4146" y="1539"/>
                    <a:pt x="4237" y="1539"/>
                  </a:cubicBezTo>
                  <a:cubicBezTo>
                    <a:pt x="4546" y="1539"/>
                    <a:pt x="4546" y="1121"/>
                    <a:pt x="4255" y="1085"/>
                  </a:cubicBezTo>
                  <a:cubicBezTo>
                    <a:pt x="4244" y="1083"/>
                    <a:pt x="4232" y="1082"/>
                    <a:pt x="4221" y="1082"/>
                  </a:cubicBezTo>
                  <a:cubicBezTo>
                    <a:pt x="4111" y="1082"/>
                    <a:pt x="4024" y="1158"/>
                    <a:pt x="3891" y="1158"/>
                  </a:cubicBezTo>
                  <a:cubicBezTo>
                    <a:pt x="3728" y="1158"/>
                    <a:pt x="3601" y="1139"/>
                    <a:pt x="3437" y="1139"/>
                  </a:cubicBezTo>
                  <a:cubicBezTo>
                    <a:pt x="3128" y="1139"/>
                    <a:pt x="2801" y="1121"/>
                    <a:pt x="2510" y="1067"/>
                  </a:cubicBezTo>
                  <a:cubicBezTo>
                    <a:pt x="2201" y="1030"/>
                    <a:pt x="1910" y="994"/>
                    <a:pt x="1601" y="994"/>
                  </a:cubicBezTo>
                  <a:lnTo>
                    <a:pt x="1037" y="994"/>
                  </a:lnTo>
                  <a:cubicBezTo>
                    <a:pt x="1164" y="867"/>
                    <a:pt x="1292" y="721"/>
                    <a:pt x="1492" y="612"/>
                  </a:cubicBezTo>
                  <a:cubicBezTo>
                    <a:pt x="1637" y="521"/>
                    <a:pt x="1819" y="449"/>
                    <a:pt x="1983" y="394"/>
                  </a:cubicBezTo>
                  <a:cubicBezTo>
                    <a:pt x="2146" y="321"/>
                    <a:pt x="2346" y="267"/>
                    <a:pt x="2473" y="176"/>
                  </a:cubicBezTo>
                  <a:cubicBezTo>
                    <a:pt x="2528" y="158"/>
                    <a:pt x="2528" y="121"/>
                    <a:pt x="2473" y="85"/>
                  </a:cubicBezTo>
                  <a:cubicBezTo>
                    <a:pt x="2364" y="25"/>
                    <a:pt x="2241" y="1"/>
                    <a:pt x="211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3" name="Google Shape;433;p21"/>
            <p:cNvSpPr/>
            <p:nvPr/>
          </p:nvSpPr>
          <p:spPr>
            <a:xfrm>
              <a:off x="3125275" y="2195950"/>
              <a:ext cx="72275" cy="16150"/>
            </a:xfrm>
            <a:custGeom>
              <a:rect b="b" l="l" r="r" t="t"/>
              <a:pathLst>
                <a:path extrusionOk="0" h="646" w="2891">
                  <a:moveTo>
                    <a:pt x="43" y="1"/>
                  </a:moveTo>
                  <a:cubicBezTo>
                    <a:pt x="1" y="1"/>
                    <a:pt x="6" y="70"/>
                    <a:pt x="36" y="100"/>
                  </a:cubicBezTo>
                  <a:cubicBezTo>
                    <a:pt x="527" y="246"/>
                    <a:pt x="1018" y="300"/>
                    <a:pt x="1527" y="391"/>
                  </a:cubicBezTo>
                  <a:cubicBezTo>
                    <a:pt x="1945" y="482"/>
                    <a:pt x="2382" y="646"/>
                    <a:pt x="2818" y="646"/>
                  </a:cubicBezTo>
                  <a:cubicBezTo>
                    <a:pt x="2854" y="646"/>
                    <a:pt x="2891" y="573"/>
                    <a:pt x="2836" y="555"/>
                  </a:cubicBezTo>
                  <a:cubicBezTo>
                    <a:pt x="2436" y="318"/>
                    <a:pt x="1927" y="282"/>
                    <a:pt x="1473" y="191"/>
                  </a:cubicBezTo>
                  <a:cubicBezTo>
                    <a:pt x="1073" y="111"/>
                    <a:pt x="658" y="3"/>
                    <a:pt x="243" y="3"/>
                  </a:cubicBezTo>
                  <a:cubicBezTo>
                    <a:pt x="186" y="3"/>
                    <a:pt x="129" y="5"/>
                    <a:pt x="73" y="9"/>
                  </a:cubicBezTo>
                  <a:cubicBezTo>
                    <a:pt x="61" y="3"/>
                    <a:pt x="51" y="1"/>
                    <a:pt x="4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4" name="Google Shape;434;p21"/>
            <p:cNvSpPr/>
            <p:nvPr/>
          </p:nvSpPr>
          <p:spPr>
            <a:xfrm>
              <a:off x="3118900" y="2188775"/>
              <a:ext cx="80925" cy="26925"/>
            </a:xfrm>
            <a:custGeom>
              <a:rect b="b" l="l" r="r" t="t"/>
              <a:pathLst>
                <a:path extrusionOk="0" h="1077" w="3237">
                  <a:moveTo>
                    <a:pt x="1172" y="191"/>
                  </a:moveTo>
                  <a:cubicBezTo>
                    <a:pt x="1800" y="191"/>
                    <a:pt x="2445" y="377"/>
                    <a:pt x="2757" y="891"/>
                  </a:cubicBezTo>
                  <a:lnTo>
                    <a:pt x="2757" y="891"/>
                  </a:lnTo>
                  <a:cubicBezTo>
                    <a:pt x="2624" y="901"/>
                    <a:pt x="2496" y="908"/>
                    <a:pt x="2367" y="908"/>
                  </a:cubicBezTo>
                  <a:cubicBezTo>
                    <a:pt x="2128" y="908"/>
                    <a:pt x="1888" y="883"/>
                    <a:pt x="1618" y="805"/>
                  </a:cubicBezTo>
                  <a:cubicBezTo>
                    <a:pt x="1190" y="683"/>
                    <a:pt x="799" y="483"/>
                    <a:pt x="404" y="281"/>
                  </a:cubicBezTo>
                  <a:lnTo>
                    <a:pt x="404" y="281"/>
                  </a:lnTo>
                  <a:cubicBezTo>
                    <a:pt x="639" y="225"/>
                    <a:pt x="904" y="191"/>
                    <a:pt x="1172" y="191"/>
                  </a:cubicBezTo>
                  <a:close/>
                  <a:moveTo>
                    <a:pt x="1245" y="0"/>
                  </a:moveTo>
                  <a:cubicBezTo>
                    <a:pt x="859" y="0"/>
                    <a:pt x="479" y="75"/>
                    <a:pt x="91" y="151"/>
                  </a:cubicBezTo>
                  <a:cubicBezTo>
                    <a:pt x="19" y="169"/>
                    <a:pt x="0" y="260"/>
                    <a:pt x="55" y="314"/>
                  </a:cubicBezTo>
                  <a:cubicBezTo>
                    <a:pt x="455" y="678"/>
                    <a:pt x="964" y="1023"/>
                    <a:pt x="1528" y="1060"/>
                  </a:cubicBezTo>
                  <a:cubicBezTo>
                    <a:pt x="1638" y="1071"/>
                    <a:pt x="1752" y="1076"/>
                    <a:pt x="1867" y="1076"/>
                  </a:cubicBezTo>
                  <a:cubicBezTo>
                    <a:pt x="2177" y="1076"/>
                    <a:pt x="2501" y="1040"/>
                    <a:pt x="2812" y="993"/>
                  </a:cubicBezTo>
                  <a:lnTo>
                    <a:pt x="2812" y="993"/>
                  </a:lnTo>
                  <a:cubicBezTo>
                    <a:pt x="2816" y="995"/>
                    <a:pt x="2821" y="996"/>
                    <a:pt x="2826" y="996"/>
                  </a:cubicBezTo>
                  <a:cubicBezTo>
                    <a:pt x="2835" y="996"/>
                    <a:pt x="2846" y="992"/>
                    <a:pt x="2857" y="986"/>
                  </a:cubicBezTo>
                  <a:lnTo>
                    <a:pt x="2857" y="986"/>
                  </a:lnTo>
                  <a:cubicBezTo>
                    <a:pt x="2967" y="969"/>
                    <a:pt x="3076" y="951"/>
                    <a:pt x="3182" y="933"/>
                  </a:cubicBezTo>
                  <a:cubicBezTo>
                    <a:pt x="3232" y="933"/>
                    <a:pt x="3236" y="857"/>
                    <a:pt x="3196" y="857"/>
                  </a:cubicBezTo>
                  <a:cubicBezTo>
                    <a:pt x="3191" y="857"/>
                    <a:pt x="3187" y="858"/>
                    <a:pt x="3182" y="860"/>
                  </a:cubicBezTo>
                  <a:cubicBezTo>
                    <a:pt x="3081" y="866"/>
                    <a:pt x="2983" y="874"/>
                    <a:pt x="2889" y="881"/>
                  </a:cubicBezTo>
                  <a:lnTo>
                    <a:pt x="2889" y="881"/>
                  </a:lnTo>
                  <a:cubicBezTo>
                    <a:pt x="2854" y="478"/>
                    <a:pt x="2404" y="255"/>
                    <a:pt x="2055" y="133"/>
                  </a:cubicBezTo>
                  <a:cubicBezTo>
                    <a:pt x="1780" y="36"/>
                    <a:pt x="1511"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5" name="Google Shape;435;p21"/>
            <p:cNvSpPr/>
            <p:nvPr/>
          </p:nvSpPr>
          <p:spPr>
            <a:xfrm>
              <a:off x="3194675" y="2138875"/>
              <a:ext cx="65600" cy="74650"/>
            </a:xfrm>
            <a:custGeom>
              <a:rect b="b" l="l" r="r" t="t"/>
              <a:pathLst>
                <a:path extrusionOk="0" h="2986" w="2624">
                  <a:moveTo>
                    <a:pt x="2106" y="441"/>
                  </a:moveTo>
                  <a:cubicBezTo>
                    <a:pt x="1508" y="1125"/>
                    <a:pt x="898" y="1808"/>
                    <a:pt x="275" y="2480"/>
                  </a:cubicBezTo>
                  <a:lnTo>
                    <a:pt x="275" y="2480"/>
                  </a:lnTo>
                  <a:cubicBezTo>
                    <a:pt x="449" y="2007"/>
                    <a:pt x="661" y="1573"/>
                    <a:pt x="1060" y="1201"/>
                  </a:cubicBezTo>
                  <a:cubicBezTo>
                    <a:pt x="1379" y="895"/>
                    <a:pt x="1734" y="660"/>
                    <a:pt x="2106" y="441"/>
                  </a:cubicBezTo>
                  <a:close/>
                  <a:moveTo>
                    <a:pt x="2407" y="509"/>
                  </a:moveTo>
                  <a:cubicBezTo>
                    <a:pt x="2342" y="894"/>
                    <a:pt x="2263" y="1276"/>
                    <a:pt x="2078" y="1619"/>
                  </a:cubicBezTo>
                  <a:cubicBezTo>
                    <a:pt x="1722" y="2264"/>
                    <a:pt x="987" y="2608"/>
                    <a:pt x="285" y="2681"/>
                  </a:cubicBezTo>
                  <a:lnTo>
                    <a:pt x="285" y="2681"/>
                  </a:lnTo>
                  <a:cubicBezTo>
                    <a:pt x="991" y="1943"/>
                    <a:pt x="1685" y="1232"/>
                    <a:pt x="2407" y="509"/>
                  </a:cubicBezTo>
                  <a:close/>
                  <a:moveTo>
                    <a:pt x="2561" y="1"/>
                  </a:moveTo>
                  <a:cubicBezTo>
                    <a:pt x="2548" y="1"/>
                    <a:pt x="2532" y="6"/>
                    <a:pt x="2514" y="20"/>
                  </a:cubicBezTo>
                  <a:cubicBezTo>
                    <a:pt x="1333" y="710"/>
                    <a:pt x="296" y="1474"/>
                    <a:pt x="24" y="2892"/>
                  </a:cubicBezTo>
                  <a:cubicBezTo>
                    <a:pt x="1" y="2950"/>
                    <a:pt x="29" y="2985"/>
                    <a:pt x="62" y="2985"/>
                  </a:cubicBezTo>
                  <a:cubicBezTo>
                    <a:pt x="81" y="2985"/>
                    <a:pt x="101" y="2973"/>
                    <a:pt x="115" y="2947"/>
                  </a:cubicBezTo>
                  <a:cubicBezTo>
                    <a:pt x="131" y="2897"/>
                    <a:pt x="148" y="2847"/>
                    <a:pt x="164" y="2798"/>
                  </a:cubicBezTo>
                  <a:lnTo>
                    <a:pt x="164" y="2798"/>
                  </a:lnTo>
                  <a:cubicBezTo>
                    <a:pt x="166" y="2798"/>
                    <a:pt x="167" y="2798"/>
                    <a:pt x="169" y="2798"/>
                  </a:cubicBezTo>
                  <a:lnTo>
                    <a:pt x="169" y="2798"/>
                  </a:lnTo>
                  <a:cubicBezTo>
                    <a:pt x="169" y="2799"/>
                    <a:pt x="169" y="2800"/>
                    <a:pt x="169" y="2801"/>
                  </a:cubicBezTo>
                  <a:cubicBezTo>
                    <a:pt x="170" y="2800"/>
                    <a:pt x="172" y="2799"/>
                    <a:pt x="173" y="2798"/>
                  </a:cubicBezTo>
                  <a:lnTo>
                    <a:pt x="173" y="2798"/>
                  </a:lnTo>
                  <a:cubicBezTo>
                    <a:pt x="817" y="2733"/>
                    <a:pt x="1542" y="2391"/>
                    <a:pt x="1969" y="1892"/>
                  </a:cubicBezTo>
                  <a:cubicBezTo>
                    <a:pt x="2387" y="1420"/>
                    <a:pt x="2533" y="692"/>
                    <a:pt x="2624" y="111"/>
                  </a:cubicBezTo>
                  <a:cubicBezTo>
                    <a:pt x="2624" y="56"/>
                    <a:pt x="2603" y="1"/>
                    <a:pt x="256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6" name="Google Shape;436;p21"/>
            <p:cNvSpPr/>
            <p:nvPr/>
          </p:nvSpPr>
          <p:spPr>
            <a:xfrm>
              <a:off x="3137525" y="2244775"/>
              <a:ext cx="115350" cy="9150"/>
            </a:xfrm>
            <a:custGeom>
              <a:rect b="b" l="l" r="r" t="t"/>
              <a:pathLst>
                <a:path extrusionOk="0" h="366" w="4614">
                  <a:moveTo>
                    <a:pt x="869" y="1"/>
                  </a:moveTo>
                  <a:cubicBezTo>
                    <a:pt x="607" y="1"/>
                    <a:pt x="345" y="19"/>
                    <a:pt x="92" y="74"/>
                  </a:cubicBezTo>
                  <a:cubicBezTo>
                    <a:pt x="1" y="92"/>
                    <a:pt x="37" y="238"/>
                    <a:pt x="92" y="238"/>
                  </a:cubicBezTo>
                  <a:cubicBezTo>
                    <a:pt x="361" y="296"/>
                    <a:pt x="639" y="313"/>
                    <a:pt x="917" y="313"/>
                  </a:cubicBezTo>
                  <a:cubicBezTo>
                    <a:pt x="1335" y="313"/>
                    <a:pt x="1753" y="274"/>
                    <a:pt x="2146" y="274"/>
                  </a:cubicBezTo>
                  <a:cubicBezTo>
                    <a:pt x="2892" y="274"/>
                    <a:pt x="3637" y="292"/>
                    <a:pt x="4401" y="365"/>
                  </a:cubicBezTo>
                  <a:cubicBezTo>
                    <a:pt x="4406" y="366"/>
                    <a:pt x="4411" y="366"/>
                    <a:pt x="4415" y="366"/>
                  </a:cubicBezTo>
                  <a:cubicBezTo>
                    <a:pt x="4614" y="366"/>
                    <a:pt x="4614" y="19"/>
                    <a:pt x="4415" y="19"/>
                  </a:cubicBezTo>
                  <a:cubicBezTo>
                    <a:pt x="4411" y="19"/>
                    <a:pt x="4406" y="19"/>
                    <a:pt x="4401" y="20"/>
                  </a:cubicBezTo>
                  <a:cubicBezTo>
                    <a:pt x="3828" y="61"/>
                    <a:pt x="3265" y="81"/>
                    <a:pt x="2705" y="81"/>
                  </a:cubicBezTo>
                  <a:cubicBezTo>
                    <a:pt x="2519" y="81"/>
                    <a:pt x="2332" y="79"/>
                    <a:pt x="2146" y="74"/>
                  </a:cubicBezTo>
                  <a:cubicBezTo>
                    <a:pt x="1738" y="52"/>
                    <a:pt x="1303" y="1"/>
                    <a:pt x="86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7" name="Google Shape;437;p21"/>
            <p:cNvSpPr/>
            <p:nvPr/>
          </p:nvSpPr>
          <p:spPr>
            <a:xfrm>
              <a:off x="3138900" y="2210700"/>
              <a:ext cx="114900" cy="44825"/>
            </a:xfrm>
            <a:custGeom>
              <a:rect b="b" l="l" r="r" t="t"/>
              <a:pathLst>
                <a:path extrusionOk="0" h="1793" w="4596">
                  <a:moveTo>
                    <a:pt x="2291" y="1"/>
                  </a:moveTo>
                  <a:cubicBezTo>
                    <a:pt x="1491" y="1"/>
                    <a:pt x="200" y="637"/>
                    <a:pt x="0" y="1474"/>
                  </a:cubicBezTo>
                  <a:cubicBezTo>
                    <a:pt x="0" y="1514"/>
                    <a:pt x="41" y="1535"/>
                    <a:pt x="69" y="1535"/>
                  </a:cubicBezTo>
                  <a:cubicBezTo>
                    <a:pt x="79" y="1535"/>
                    <a:pt x="87" y="1533"/>
                    <a:pt x="91" y="1528"/>
                  </a:cubicBezTo>
                  <a:cubicBezTo>
                    <a:pt x="400" y="1237"/>
                    <a:pt x="582" y="910"/>
                    <a:pt x="982" y="692"/>
                  </a:cubicBezTo>
                  <a:cubicBezTo>
                    <a:pt x="1291" y="495"/>
                    <a:pt x="1632" y="418"/>
                    <a:pt x="1980" y="418"/>
                  </a:cubicBezTo>
                  <a:cubicBezTo>
                    <a:pt x="2084" y="418"/>
                    <a:pt x="2187" y="425"/>
                    <a:pt x="2291" y="437"/>
                  </a:cubicBezTo>
                  <a:cubicBezTo>
                    <a:pt x="3218" y="528"/>
                    <a:pt x="3855" y="892"/>
                    <a:pt x="4346" y="1728"/>
                  </a:cubicBezTo>
                  <a:cubicBezTo>
                    <a:pt x="4363" y="1774"/>
                    <a:pt x="4397" y="1793"/>
                    <a:pt x="4432" y="1793"/>
                  </a:cubicBezTo>
                  <a:cubicBezTo>
                    <a:pt x="4509" y="1793"/>
                    <a:pt x="4595" y="1706"/>
                    <a:pt x="4546"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8" name="Google Shape;438;p21"/>
            <p:cNvSpPr/>
            <p:nvPr/>
          </p:nvSpPr>
          <p:spPr>
            <a:xfrm>
              <a:off x="3198450" y="1764000"/>
              <a:ext cx="63200" cy="145925"/>
            </a:xfrm>
            <a:custGeom>
              <a:rect b="b" l="l" r="r" t="t"/>
              <a:pathLst>
                <a:path extrusionOk="0" h="5837" w="2528">
                  <a:moveTo>
                    <a:pt x="2453" y="0"/>
                  </a:moveTo>
                  <a:cubicBezTo>
                    <a:pt x="2437" y="0"/>
                    <a:pt x="2424" y="10"/>
                    <a:pt x="2418" y="34"/>
                  </a:cubicBezTo>
                  <a:cubicBezTo>
                    <a:pt x="1964" y="961"/>
                    <a:pt x="1636" y="1979"/>
                    <a:pt x="1273" y="2961"/>
                  </a:cubicBezTo>
                  <a:cubicBezTo>
                    <a:pt x="1091" y="3452"/>
                    <a:pt x="909" y="3979"/>
                    <a:pt x="655" y="4470"/>
                  </a:cubicBezTo>
                  <a:cubicBezTo>
                    <a:pt x="436" y="4888"/>
                    <a:pt x="73" y="5252"/>
                    <a:pt x="0" y="5761"/>
                  </a:cubicBezTo>
                  <a:cubicBezTo>
                    <a:pt x="0" y="5792"/>
                    <a:pt x="41" y="5837"/>
                    <a:pt x="75" y="5837"/>
                  </a:cubicBezTo>
                  <a:cubicBezTo>
                    <a:pt x="81" y="5837"/>
                    <a:pt x="86" y="5836"/>
                    <a:pt x="91" y="5833"/>
                  </a:cubicBezTo>
                  <a:cubicBezTo>
                    <a:pt x="436" y="5597"/>
                    <a:pt x="545" y="5288"/>
                    <a:pt x="691" y="4924"/>
                  </a:cubicBezTo>
                  <a:cubicBezTo>
                    <a:pt x="873" y="4397"/>
                    <a:pt x="1091" y="3924"/>
                    <a:pt x="1291" y="3397"/>
                  </a:cubicBezTo>
                  <a:cubicBezTo>
                    <a:pt x="1727" y="2306"/>
                    <a:pt x="2236" y="1215"/>
                    <a:pt x="2527" y="106"/>
                  </a:cubicBezTo>
                  <a:cubicBezTo>
                    <a:pt x="2527" y="45"/>
                    <a:pt x="2485" y="0"/>
                    <a:pt x="24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9" name="Google Shape;439;p21"/>
            <p:cNvSpPr/>
            <p:nvPr/>
          </p:nvSpPr>
          <p:spPr>
            <a:xfrm>
              <a:off x="3254950" y="2001050"/>
              <a:ext cx="89275" cy="57025"/>
            </a:xfrm>
            <a:custGeom>
              <a:rect b="b" l="l" r="r" t="t"/>
              <a:pathLst>
                <a:path extrusionOk="0" h="2281" w="3571">
                  <a:moveTo>
                    <a:pt x="58" y="1"/>
                  </a:moveTo>
                  <a:cubicBezTo>
                    <a:pt x="20" y="1"/>
                    <a:pt x="1" y="34"/>
                    <a:pt x="31" y="78"/>
                  </a:cubicBezTo>
                  <a:cubicBezTo>
                    <a:pt x="558" y="478"/>
                    <a:pt x="1176" y="824"/>
                    <a:pt x="1740" y="1169"/>
                  </a:cubicBezTo>
                  <a:cubicBezTo>
                    <a:pt x="2031" y="1351"/>
                    <a:pt x="2303" y="1496"/>
                    <a:pt x="2576" y="1678"/>
                  </a:cubicBezTo>
                  <a:cubicBezTo>
                    <a:pt x="2903" y="1915"/>
                    <a:pt x="3085" y="2169"/>
                    <a:pt x="3412" y="2278"/>
                  </a:cubicBezTo>
                  <a:cubicBezTo>
                    <a:pt x="3419" y="2280"/>
                    <a:pt x="3426" y="2280"/>
                    <a:pt x="3432" y="2280"/>
                  </a:cubicBezTo>
                  <a:cubicBezTo>
                    <a:pt x="3513" y="2280"/>
                    <a:pt x="3571" y="2182"/>
                    <a:pt x="3503" y="2115"/>
                  </a:cubicBezTo>
                  <a:cubicBezTo>
                    <a:pt x="3303" y="1915"/>
                    <a:pt x="3176" y="1896"/>
                    <a:pt x="2903" y="1751"/>
                  </a:cubicBezTo>
                  <a:cubicBezTo>
                    <a:pt x="2540" y="1569"/>
                    <a:pt x="2194" y="1351"/>
                    <a:pt x="1867" y="1115"/>
                  </a:cubicBezTo>
                  <a:cubicBezTo>
                    <a:pt x="1285" y="733"/>
                    <a:pt x="722" y="315"/>
                    <a:pt x="85" y="6"/>
                  </a:cubicBezTo>
                  <a:cubicBezTo>
                    <a:pt x="76" y="2"/>
                    <a:pt x="67" y="1"/>
                    <a:pt x="5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0" name="Google Shape;440;p21"/>
            <p:cNvSpPr/>
            <p:nvPr/>
          </p:nvSpPr>
          <p:spPr>
            <a:xfrm>
              <a:off x="3032075" y="1983850"/>
              <a:ext cx="114475" cy="40525"/>
            </a:xfrm>
            <a:custGeom>
              <a:rect b="b" l="l" r="r" t="t"/>
              <a:pathLst>
                <a:path extrusionOk="0" h="1621" w="4579">
                  <a:moveTo>
                    <a:pt x="4457" y="1"/>
                  </a:moveTo>
                  <a:cubicBezTo>
                    <a:pt x="4451" y="1"/>
                    <a:pt x="4444" y="1"/>
                    <a:pt x="4437" y="3"/>
                  </a:cubicBezTo>
                  <a:cubicBezTo>
                    <a:pt x="3801" y="166"/>
                    <a:pt x="3164" y="366"/>
                    <a:pt x="2546" y="639"/>
                  </a:cubicBezTo>
                  <a:cubicBezTo>
                    <a:pt x="1728" y="1003"/>
                    <a:pt x="837" y="1239"/>
                    <a:pt x="1" y="1548"/>
                  </a:cubicBezTo>
                  <a:cubicBezTo>
                    <a:pt x="1" y="1548"/>
                    <a:pt x="1" y="1621"/>
                    <a:pt x="37" y="1621"/>
                  </a:cubicBezTo>
                  <a:cubicBezTo>
                    <a:pt x="928" y="1385"/>
                    <a:pt x="1764" y="1075"/>
                    <a:pt x="2655" y="875"/>
                  </a:cubicBezTo>
                  <a:cubicBezTo>
                    <a:pt x="3310" y="730"/>
                    <a:pt x="4019" y="566"/>
                    <a:pt x="4528" y="148"/>
                  </a:cubicBezTo>
                  <a:cubicBezTo>
                    <a:pt x="4578" y="98"/>
                    <a:pt x="4535" y="1"/>
                    <a:pt x="445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1" name="Google Shape;441;p21"/>
            <p:cNvSpPr/>
            <p:nvPr/>
          </p:nvSpPr>
          <p:spPr>
            <a:xfrm>
              <a:off x="3011475" y="1958325"/>
              <a:ext cx="180625" cy="75375"/>
            </a:xfrm>
            <a:custGeom>
              <a:rect b="b" l="l" r="r" t="t"/>
              <a:pathLst>
                <a:path extrusionOk="0" h="3015" w="7225">
                  <a:moveTo>
                    <a:pt x="5318" y="1010"/>
                  </a:moveTo>
                  <a:lnTo>
                    <a:pt x="5318" y="1010"/>
                  </a:lnTo>
                  <a:cubicBezTo>
                    <a:pt x="5181" y="1317"/>
                    <a:pt x="5030" y="1629"/>
                    <a:pt x="4752" y="1824"/>
                  </a:cubicBezTo>
                  <a:cubicBezTo>
                    <a:pt x="4207" y="2242"/>
                    <a:pt x="3170" y="2206"/>
                    <a:pt x="2479" y="2296"/>
                  </a:cubicBezTo>
                  <a:lnTo>
                    <a:pt x="981" y="2521"/>
                  </a:lnTo>
                  <a:lnTo>
                    <a:pt x="981" y="2521"/>
                  </a:lnTo>
                  <a:cubicBezTo>
                    <a:pt x="1296" y="2372"/>
                    <a:pt x="1639" y="2267"/>
                    <a:pt x="1988" y="2151"/>
                  </a:cubicBezTo>
                  <a:cubicBezTo>
                    <a:pt x="2570" y="1933"/>
                    <a:pt x="3170" y="1733"/>
                    <a:pt x="3734" y="1533"/>
                  </a:cubicBezTo>
                  <a:cubicBezTo>
                    <a:pt x="4246" y="1354"/>
                    <a:pt x="4786" y="1191"/>
                    <a:pt x="5318" y="1010"/>
                  </a:cubicBezTo>
                  <a:close/>
                  <a:moveTo>
                    <a:pt x="6236" y="1"/>
                  </a:moveTo>
                  <a:cubicBezTo>
                    <a:pt x="6079" y="1"/>
                    <a:pt x="5934" y="26"/>
                    <a:pt x="5825" y="97"/>
                  </a:cubicBezTo>
                  <a:cubicBezTo>
                    <a:pt x="5684" y="199"/>
                    <a:pt x="5606" y="373"/>
                    <a:pt x="5534" y="537"/>
                  </a:cubicBezTo>
                  <a:lnTo>
                    <a:pt x="5534" y="537"/>
                  </a:lnTo>
                  <a:cubicBezTo>
                    <a:pt x="5388" y="591"/>
                    <a:pt x="5242" y="645"/>
                    <a:pt x="5097" y="697"/>
                  </a:cubicBezTo>
                  <a:lnTo>
                    <a:pt x="3116" y="1369"/>
                  </a:lnTo>
                  <a:cubicBezTo>
                    <a:pt x="2498" y="1569"/>
                    <a:pt x="1898" y="1806"/>
                    <a:pt x="1279" y="2006"/>
                  </a:cubicBezTo>
                  <a:cubicBezTo>
                    <a:pt x="825" y="2169"/>
                    <a:pt x="407" y="2351"/>
                    <a:pt x="98" y="2715"/>
                  </a:cubicBezTo>
                  <a:cubicBezTo>
                    <a:pt x="0" y="2828"/>
                    <a:pt x="77" y="3014"/>
                    <a:pt x="223" y="3014"/>
                  </a:cubicBezTo>
                  <a:cubicBezTo>
                    <a:pt x="241" y="3014"/>
                    <a:pt x="260" y="3011"/>
                    <a:pt x="280" y="3006"/>
                  </a:cubicBezTo>
                  <a:cubicBezTo>
                    <a:pt x="1679" y="2751"/>
                    <a:pt x="3134" y="2551"/>
                    <a:pt x="4534" y="2260"/>
                  </a:cubicBezTo>
                  <a:cubicBezTo>
                    <a:pt x="5025" y="2151"/>
                    <a:pt x="5170" y="1878"/>
                    <a:pt x="5388" y="1442"/>
                  </a:cubicBezTo>
                  <a:cubicBezTo>
                    <a:pt x="5444" y="1322"/>
                    <a:pt x="5513" y="1112"/>
                    <a:pt x="5595" y="913"/>
                  </a:cubicBezTo>
                  <a:lnTo>
                    <a:pt x="5595" y="913"/>
                  </a:lnTo>
                  <a:cubicBezTo>
                    <a:pt x="6026" y="760"/>
                    <a:pt x="6448" y="591"/>
                    <a:pt x="6841" y="387"/>
                  </a:cubicBezTo>
                  <a:lnTo>
                    <a:pt x="6841" y="387"/>
                  </a:lnTo>
                  <a:cubicBezTo>
                    <a:pt x="6879" y="390"/>
                    <a:pt x="6916" y="392"/>
                    <a:pt x="6952" y="392"/>
                  </a:cubicBezTo>
                  <a:cubicBezTo>
                    <a:pt x="6983" y="392"/>
                    <a:pt x="7013" y="390"/>
                    <a:pt x="7043" y="388"/>
                  </a:cubicBezTo>
                  <a:cubicBezTo>
                    <a:pt x="7188" y="388"/>
                    <a:pt x="7224" y="188"/>
                    <a:pt x="7079" y="133"/>
                  </a:cubicBezTo>
                  <a:cubicBezTo>
                    <a:pt x="7068" y="131"/>
                    <a:pt x="7057" y="128"/>
                    <a:pt x="7045" y="126"/>
                  </a:cubicBezTo>
                  <a:lnTo>
                    <a:pt x="7045" y="126"/>
                  </a:lnTo>
                  <a:cubicBezTo>
                    <a:pt x="7033" y="118"/>
                    <a:pt x="7019" y="113"/>
                    <a:pt x="7004" y="113"/>
                  </a:cubicBezTo>
                  <a:cubicBezTo>
                    <a:pt x="7000" y="113"/>
                    <a:pt x="6996" y="114"/>
                    <a:pt x="6992" y="114"/>
                  </a:cubicBezTo>
                  <a:lnTo>
                    <a:pt x="6992" y="114"/>
                  </a:lnTo>
                  <a:cubicBezTo>
                    <a:pt x="6775" y="66"/>
                    <a:pt x="6490" y="1"/>
                    <a:pt x="623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2" name="Google Shape;442;p21"/>
            <p:cNvSpPr/>
            <p:nvPr/>
          </p:nvSpPr>
          <p:spPr>
            <a:xfrm>
              <a:off x="3190225" y="1962000"/>
              <a:ext cx="163675" cy="99200"/>
            </a:xfrm>
            <a:custGeom>
              <a:rect b="b" l="l" r="r" t="t"/>
              <a:pathLst>
                <a:path extrusionOk="0" h="3968" w="6547">
                  <a:moveTo>
                    <a:pt x="961" y="297"/>
                  </a:moveTo>
                  <a:cubicBezTo>
                    <a:pt x="1115" y="308"/>
                    <a:pt x="1269" y="317"/>
                    <a:pt x="1420" y="331"/>
                  </a:cubicBezTo>
                  <a:cubicBezTo>
                    <a:pt x="1772" y="397"/>
                    <a:pt x="1947" y="602"/>
                    <a:pt x="2091" y="868"/>
                  </a:cubicBezTo>
                  <a:lnTo>
                    <a:pt x="2091" y="868"/>
                  </a:lnTo>
                  <a:cubicBezTo>
                    <a:pt x="1723" y="656"/>
                    <a:pt x="1346" y="459"/>
                    <a:pt x="961" y="297"/>
                  </a:cubicBezTo>
                  <a:close/>
                  <a:moveTo>
                    <a:pt x="2743" y="1599"/>
                  </a:moveTo>
                  <a:lnTo>
                    <a:pt x="2743" y="1599"/>
                  </a:lnTo>
                  <a:cubicBezTo>
                    <a:pt x="2948" y="1704"/>
                    <a:pt x="3150" y="1814"/>
                    <a:pt x="3347" y="1931"/>
                  </a:cubicBezTo>
                  <a:cubicBezTo>
                    <a:pt x="4314" y="2489"/>
                    <a:pt x="5207" y="3105"/>
                    <a:pt x="6093" y="3754"/>
                  </a:cubicBezTo>
                  <a:lnTo>
                    <a:pt x="6093" y="3754"/>
                  </a:lnTo>
                  <a:cubicBezTo>
                    <a:pt x="5485" y="3717"/>
                    <a:pt x="4865" y="3614"/>
                    <a:pt x="4311" y="3368"/>
                  </a:cubicBezTo>
                  <a:cubicBezTo>
                    <a:pt x="3602" y="3022"/>
                    <a:pt x="3202" y="2459"/>
                    <a:pt x="2838" y="1768"/>
                  </a:cubicBezTo>
                  <a:cubicBezTo>
                    <a:pt x="2806" y="1713"/>
                    <a:pt x="2774" y="1656"/>
                    <a:pt x="2743" y="1599"/>
                  </a:cubicBezTo>
                  <a:close/>
                  <a:moveTo>
                    <a:pt x="698" y="1"/>
                  </a:moveTo>
                  <a:cubicBezTo>
                    <a:pt x="546" y="1"/>
                    <a:pt x="406" y="9"/>
                    <a:pt x="293" y="22"/>
                  </a:cubicBezTo>
                  <a:cubicBezTo>
                    <a:pt x="273" y="22"/>
                    <a:pt x="255" y="30"/>
                    <a:pt x="240" y="43"/>
                  </a:cubicBezTo>
                  <a:lnTo>
                    <a:pt x="240" y="43"/>
                  </a:lnTo>
                  <a:cubicBezTo>
                    <a:pt x="215" y="36"/>
                    <a:pt x="190" y="29"/>
                    <a:pt x="165" y="22"/>
                  </a:cubicBezTo>
                  <a:cubicBezTo>
                    <a:pt x="151" y="13"/>
                    <a:pt x="138" y="9"/>
                    <a:pt x="125" y="9"/>
                  </a:cubicBezTo>
                  <a:cubicBezTo>
                    <a:pt x="41" y="9"/>
                    <a:pt x="0" y="198"/>
                    <a:pt x="111" y="277"/>
                  </a:cubicBezTo>
                  <a:cubicBezTo>
                    <a:pt x="816" y="717"/>
                    <a:pt x="1599" y="1045"/>
                    <a:pt x="2358" y="1409"/>
                  </a:cubicBezTo>
                  <a:lnTo>
                    <a:pt x="2358" y="1409"/>
                  </a:lnTo>
                  <a:cubicBezTo>
                    <a:pt x="2631" y="1962"/>
                    <a:pt x="2902" y="2519"/>
                    <a:pt x="3274" y="3004"/>
                  </a:cubicBezTo>
                  <a:cubicBezTo>
                    <a:pt x="4033" y="3926"/>
                    <a:pt x="5296" y="3931"/>
                    <a:pt x="6382" y="3967"/>
                  </a:cubicBezTo>
                  <a:lnTo>
                    <a:pt x="6382" y="3967"/>
                  </a:lnTo>
                  <a:cubicBezTo>
                    <a:pt x="6383" y="3967"/>
                    <a:pt x="6383" y="3967"/>
                    <a:pt x="6383" y="3968"/>
                  </a:cubicBezTo>
                  <a:cubicBezTo>
                    <a:pt x="6383" y="3967"/>
                    <a:pt x="6383" y="3967"/>
                    <a:pt x="6383" y="3967"/>
                  </a:cubicBezTo>
                  <a:lnTo>
                    <a:pt x="6383" y="3967"/>
                  </a:lnTo>
                  <a:cubicBezTo>
                    <a:pt x="6389" y="3967"/>
                    <a:pt x="6395" y="3967"/>
                    <a:pt x="6401" y="3968"/>
                  </a:cubicBezTo>
                  <a:cubicBezTo>
                    <a:pt x="6492" y="3968"/>
                    <a:pt x="6547" y="3840"/>
                    <a:pt x="6456" y="3786"/>
                  </a:cubicBezTo>
                  <a:cubicBezTo>
                    <a:pt x="5510" y="3022"/>
                    <a:pt x="4492" y="2331"/>
                    <a:pt x="3438" y="1695"/>
                  </a:cubicBezTo>
                  <a:cubicBezTo>
                    <a:pt x="3130" y="1502"/>
                    <a:pt x="2815" y="1301"/>
                    <a:pt x="2493" y="1106"/>
                  </a:cubicBezTo>
                  <a:lnTo>
                    <a:pt x="2493" y="1106"/>
                  </a:lnTo>
                  <a:cubicBezTo>
                    <a:pt x="2443" y="999"/>
                    <a:pt x="2394" y="891"/>
                    <a:pt x="2347" y="786"/>
                  </a:cubicBezTo>
                  <a:cubicBezTo>
                    <a:pt x="2256" y="604"/>
                    <a:pt x="2202" y="404"/>
                    <a:pt x="2020" y="277"/>
                  </a:cubicBezTo>
                  <a:cubicBezTo>
                    <a:pt x="1720" y="72"/>
                    <a:pt x="1154" y="1"/>
                    <a:pt x="69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3" name="Google Shape;443;p21"/>
            <p:cNvSpPr/>
            <p:nvPr/>
          </p:nvSpPr>
          <p:spPr>
            <a:xfrm>
              <a:off x="3169125" y="1744825"/>
              <a:ext cx="98875" cy="212050"/>
            </a:xfrm>
            <a:custGeom>
              <a:rect b="b" l="l" r="r" t="t"/>
              <a:pathLst>
                <a:path extrusionOk="0" h="8482" w="3955">
                  <a:moveTo>
                    <a:pt x="3660" y="797"/>
                  </a:moveTo>
                  <a:cubicBezTo>
                    <a:pt x="3733" y="1551"/>
                    <a:pt x="3746" y="2292"/>
                    <a:pt x="3646" y="3055"/>
                  </a:cubicBezTo>
                  <a:cubicBezTo>
                    <a:pt x="3591" y="3637"/>
                    <a:pt x="3518" y="4201"/>
                    <a:pt x="3082" y="4655"/>
                  </a:cubicBezTo>
                  <a:cubicBezTo>
                    <a:pt x="2791" y="4964"/>
                    <a:pt x="2446" y="5200"/>
                    <a:pt x="2137" y="5473"/>
                  </a:cubicBezTo>
                  <a:cubicBezTo>
                    <a:pt x="1949" y="5638"/>
                    <a:pt x="1707" y="5827"/>
                    <a:pt x="1459" y="6035"/>
                  </a:cubicBezTo>
                  <a:lnTo>
                    <a:pt x="1459" y="6035"/>
                  </a:lnTo>
                  <a:cubicBezTo>
                    <a:pt x="1646" y="5465"/>
                    <a:pt x="1844" y="4896"/>
                    <a:pt x="2064" y="4328"/>
                  </a:cubicBezTo>
                  <a:cubicBezTo>
                    <a:pt x="2536" y="3100"/>
                    <a:pt x="3103" y="1955"/>
                    <a:pt x="3660" y="797"/>
                  </a:cubicBezTo>
                  <a:close/>
                  <a:moveTo>
                    <a:pt x="804" y="7186"/>
                  </a:moveTo>
                  <a:lnTo>
                    <a:pt x="804" y="7186"/>
                  </a:lnTo>
                  <a:cubicBezTo>
                    <a:pt x="736" y="7474"/>
                    <a:pt x="675" y="7763"/>
                    <a:pt x="621" y="8052"/>
                  </a:cubicBezTo>
                  <a:lnTo>
                    <a:pt x="621" y="8052"/>
                  </a:lnTo>
                  <a:cubicBezTo>
                    <a:pt x="522" y="7749"/>
                    <a:pt x="619" y="7457"/>
                    <a:pt x="804" y="7186"/>
                  </a:cubicBezTo>
                  <a:close/>
                  <a:moveTo>
                    <a:pt x="3732" y="1"/>
                  </a:moveTo>
                  <a:cubicBezTo>
                    <a:pt x="3674" y="1"/>
                    <a:pt x="3619" y="28"/>
                    <a:pt x="3591" y="92"/>
                  </a:cubicBezTo>
                  <a:cubicBezTo>
                    <a:pt x="2827" y="1346"/>
                    <a:pt x="2264" y="2710"/>
                    <a:pt x="1773" y="4073"/>
                  </a:cubicBezTo>
                  <a:cubicBezTo>
                    <a:pt x="1482" y="4846"/>
                    <a:pt x="1213" y="5646"/>
                    <a:pt x="991" y="6455"/>
                  </a:cubicBezTo>
                  <a:lnTo>
                    <a:pt x="991" y="6455"/>
                  </a:lnTo>
                  <a:cubicBezTo>
                    <a:pt x="419" y="7020"/>
                    <a:pt x="0" y="7690"/>
                    <a:pt x="446" y="8418"/>
                  </a:cubicBezTo>
                  <a:cubicBezTo>
                    <a:pt x="479" y="8463"/>
                    <a:pt x="525" y="8482"/>
                    <a:pt x="572" y="8482"/>
                  </a:cubicBezTo>
                  <a:cubicBezTo>
                    <a:pt x="603" y="8482"/>
                    <a:pt x="634" y="8473"/>
                    <a:pt x="661" y="8457"/>
                  </a:cubicBezTo>
                  <a:lnTo>
                    <a:pt x="661" y="8457"/>
                  </a:lnTo>
                  <a:cubicBezTo>
                    <a:pt x="679" y="8455"/>
                    <a:pt x="694" y="8449"/>
                    <a:pt x="700" y="8437"/>
                  </a:cubicBezTo>
                  <a:cubicBezTo>
                    <a:pt x="702" y="8431"/>
                    <a:pt x="704" y="8425"/>
                    <a:pt x="706" y="8419"/>
                  </a:cubicBezTo>
                  <a:lnTo>
                    <a:pt x="706" y="8419"/>
                  </a:lnTo>
                  <a:cubicBezTo>
                    <a:pt x="728" y="8392"/>
                    <a:pt x="740" y="8358"/>
                    <a:pt x="737" y="8319"/>
                  </a:cubicBezTo>
                  <a:lnTo>
                    <a:pt x="737" y="8319"/>
                  </a:lnTo>
                  <a:cubicBezTo>
                    <a:pt x="909" y="7772"/>
                    <a:pt x="1077" y="7228"/>
                    <a:pt x="1249" y="6686"/>
                  </a:cubicBezTo>
                  <a:lnTo>
                    <a:pt x="1249" y="6686"/>
                  </a:lnTo>
                  <a:cubicBezTo>
                    <a:pt x="1465" y="6482"/>
                    <a:pt x="1693" y="6300"/>
                    <a:pt x="1864" y="6146"/>
                  </a:cubicBezTo>
                  <a:cubicBezTo>
                    <a:pt x="2373" y="5655"/>
                    <a:pt x="3046" y="5182"/>
                    <a:pt x="3427" y="4564"/>
                  </a:cubicBezTo>
                  <a:cubicBezTo>
                    <a:pt x="3773" y="4019"/>
                    <a:pt x="3791" y="3346"/>
                    <a:pt x="3827" y="2728"/>
                  </a:cubicBezTo>
                  <a:cubicBezTo>
                    <a:pt x="3900" y="1892"/>
                    <a:pt x="3955" y="1019"/>
                    <a:pt x="3918" y="183"/>
                  </a:cubicBezTo>
                  <a:cubicBezTo>
                    <a:pt x="3918" y="71"/>
                    <a:pt x="3822" y="1"/>
                    <a:pt x="37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4" name="Google Shape;444;p21"/>
            <p:cNvSpPr/>
            <p:nvPr/>
          </p:nvSpPr>
          <p:spPr>
            <a:xfrm>
              <a:off x="3178450" y="1951575"/>
              <a:ext cx="25000" cy="19075"/>
            </a:xfrm>
            <a:custGeom>
              <a:rect b="b" l="l" r="r" t="t"/>
              <a:pathLst>
                <a:path extrusionOk="0" h="763" w="1000">
                  <a:moveTo>
                    <a:pt x="598" y="230"/>
                  </a:moveTo>
                  <a:cubicBezTo>
                    <a:pt x="664" y="230"/>
                    <a:pt x="727" y="239"/>
                    <a:pt x="764" y="276"/>
                  </a:cubicBezTo>
                  <a:cubicBezTo>
                    <a:pt x="833" y="345"/>
                    <a:pt x="776" y="404"/>
                    <a:pt x="704" y="404"/>
                  </a:cubicBezTo>
                  <a:cubicBezTo>
                    <a:pt x="682"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36" y="339"/>
                    <a:pt x="232" y="339"/>
                    <a:pt x="232" y="339"/>
                  </a:cubicBezTo>
                  <a:cubicBezTo>
                    <a:pt x="232" y="339"/>
                    <a:pt x="236" y="339"/>
                    <a:pt x="236" y="330"/>
                  </a:cubicBezTo>
                  <a:cubicBezTo>
                    <a:pt x="255" y="258"/>
                    <a:pt x="346" y="239"/>
                    <a:pt x="418" y="239"/>
                  </a:cubicBezTo>
                  <a:cubicBezTo>
                    <a:pt x="464" y="239"/>
                    <a:pt x="532" y="230"/>
                    <a:pt x="598" y="230"/>
                  </a:cubicBezTo>
                  <a:close/>
                  <a:moveTo>
                    <a:pt x="491" y="1"/>
                  </a:moveTo>
                  <a:cubicBezTo>
                    <a:pt x="282" y="1"/>
                    <a:pt x="33" y="98"/>
                    <a:pt x="0" y="348"/>
                  </a:cubicBezTo>
                  <a:cubicBezTo>
                    <a:pt x="0" y="569"/>
                    <a:pt x="178" y="763"/>
                    <a:pt x="403" y="763"/>
                  </a:cubicBezTo>
                  <a:cubicBezTo>
                    <a:pt x="437" y="763"/>
                    <a:pt x="473" y="758"/>
                    <a:pt x="509" y="748"/>
                  </a:cubicBezTo>
                  <a:cubicBezTo>
                    <a:pt x="526" y="746"/>
                    <a:pt x="541" y="740"/>
                    <a:pt x="554" y="732"/>
                  </a:cubicBezTo>
                  <a:lnTo>
                    <a:pt x="554" y="732"/>
                  </a:lnTo>
                  <a:cubicBezTo>
                    <a:pt x="586" y="740"/>
                    <a:pt x="619" y="743"/>
                    <a:pt x="651" y="743"/>
                  </a:cubicBezTo>
                  <a:cubicBezTo>
                    <a:pt x="833" y="743"/>
                    <a:pt x="1000" y="622"/>
                    <a:pt x="1000" y="421"/>
                  </a:cubicBezTo>
                  <a:cubicBezTo>
                    <a:pt x="1000" y="112"/>
                    <a:pt x="800" y="21"/>
                    <a:pt x="545" y="3"/>
                  </a:cubicBezTo>
                  <a:cubicBezTo>
                    <a:pt x="528" y="2"/>
                    <a:pt x="510"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5" name="Google Shape;445;p21"/>
            <p:cNvSpPr/>
            <p:nvPr/>
          </p:nvSpPr>
          <p:spPr>
            <a:xfrm>
              <a:off x="31852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19" y="7573"/>
                  </a:cubicBezTo>
                  <a:cubicBezTo>
                    <a:pt x="183" y="8336"/>
                    <a:pt x="1" y="9263"/>
                    <a:pt x="237" y="9991"/>
                  </a:cubicBezTo>
                  <a:cubicBezTo>
                    <a:pt x="255" y="10054"/>
                    <a:pt x="310" y="10086"/>
                    <a:pt x="367" y="10086"/>
                  </a:cubicBezTo>
                  <a:cubicBezTo>
                    <a:pt x="423" y="10086"/>
                    <a:pt x="483" y="10054"/>
                    <a:pt x="510" y="9991"/>
                  </a:cubicBezTo>
                  <a:cubicBezTo>
                    <a:pt x="728" y="9300"/>
                    <a:pt x="583"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6" name="Google Shape;446;p21"/>
            <p:cNvSpPr/>
            <p:nvPr/>
          </p:nvSpPr>
          <p:spPr>
            <a:xfrm>
              <a:off x="3677050" y="2213600"/>
              <a:ext cx="113650" cy="39350"/>
            </a:xfrm>
            <a:custGeom>
              <a:rect b="b" l="l" r="r" t="t"/>
              <a:pathLst>
                <a:path extrusionOk="0" h="1574" w="4546">
                  <a:moveTo>
                    <a:pt x="2108" y="1"/>
                  </a:moveTo>
                  <a:cubicBezTo>
                    <a:pt x="1806" y="1"/>
                    <a:pt x="1472" y="129"/>
                    <a:pt x="1218" y="230"/>
                  </a:cubicBezTo>
                  <a:cubicBezTo>
                    <a:pt x="782" y="412"/>
                    <a:pt x="382" y="703"/>
                    <a:pt x="109" y="1067"/>
                  </a:cubicBezTo>
                  <a:cubicBezTo>
                    <a:pt x="0" y="1212"/>
                    <a:pt x="91" y="1448"/>
                    <a:pt x="218" y="1521"/>
                  </a:cubicBezTo>
                  <a:cubicBezTo>
                    <a:pt x="277" y="1558"/>
                    <a:pt x="333" y="1574"/>
                    <a:pt x="386" y="1574"/>
                  </a:cubicBezTo>
                  <a:cubicBezTo>
                    <a:pt x="464" y="1574"/>
                    <a:pt x="535" y="1539"/>
                    <a:pt x="600" y="1485"/>
                  </a:cubicBezTo>
                  <a:cubicBezTo>
                    <a:pt x="746" y="1448"/>
                    <a:pt x="909" y="1448"/>
                    <a:pt x="1018" y="1448"/>
                  </a:cubicBezTo>
                  <a:lnTo>
                    <a:pt x="1473" y="1448"/>
                  </a:lnTo>
                  <a:cubicBezTo>
                    <a:pt x="1782" y="1448"/>
                    <a:pt x="2091" y="1448"/>
                    <a:pt x="2400" y="1430"/>
                  </a:cubicBezTo>
                  <a:cubicBezTo>
                    <a:pt x="2545" y="1421"/>
                    <a:pt x="2695" y="1417"/>
                    <a:pt x="2848" y="1417"/>
                  </a:cubicBezTo>
                  <a:cubicBezTo>
                    <a:pt x="3000" y="1417"/>
                    <a:pt x="3155" y="1421"/>
                    <a:pt x="3309" y="1430"/>
                  </a:cubicBezTo>
                  <a:cubicBezTo>
                    <a:pt x="3473" y="1430"/>
                    <a:pt x="3600" y="1448"/>
                    <a:pt x="3764" y="1448"/>
                  </a:cubicBezTo>
                  <a:cubicBezTo>
                    <a:pt x="3854" y="1448"/>
                    <a:pt x="3909" y="1448"/>
                    <a:pt x="4000" y="1503"/>
                  </a:cubicBezTo>
                  <a:cubicBezTo>
                    <a:pt x="4054" y="1539"/>
                    <a:pt x="4127" y="1539"/>
                    <a:pt x="4218" y="1539"/>
                  </a:cubicBezTo>
                  <a:cubicBezTo>
                    <a:pt x="4545" y="1539"/>
                    <a:pt x="4509" y="1121"/>
                    <a:pt x="4236" y="1085"/>
                  </a:cubicBezTo>
                  <a:cubicBezTo>
                    <a:pt x="4225" y="1083"/>
                    <a:pt x="4213" y="1082"/>
                    <a:pt x="4202" y="1082"/>
                  </a:cubicBezTo>
                  <a:cubicBezTo>
                    <a:pt x="4092" y="1082"/>
                    <a:pt x="4005" y="1158"/>
                    <a:pt x="3873" y="1158"/>
                  </a:cubicBezTo>
                  <a:cubicBezTo>
                    <a:pt x="3727" y="1158"/>
                    <a:pt x="3582" y="1139"/>
                    <a:pt x="3418" y="1139"/>
                  </a:cubicBezTo>
                  <a:cubicBezTo>
                    <a:pt x="3109" y="1139"/>
                    <a:pt x="2782" y="1121"/>
                    <a:pt x="2491" y="1067"/>
                  </a:cubicBezTo>
                  <a:cubicBezTo>
                    <a:pt x="2200" y="1030"/>
                    <a:pt x="1909" y="994"/>
                    <a:pt x="1582" y="994"/>
                  </a:cubicBezTo>
                  <a:lnTo>
                    <a:pt x="1018" y="994"/>
                  </a:lnTo>
                  <a:cubicBezTo>
                    <a:pt x="1146" y="867"/>
                    <a:pt x="1291" y="721"/>
                    <a:pt x="1473" y="612"/>
                  </a:cubicBezTo>
                  <a:cubicBezTo>
                    <a:pt x="1636" y="521"/>
                    <a:pt x="1818" y="449"/>
                    <a:pt x="1964" y="394"/>
                  </a:cubicBezTo>
                  <a:cubicBezTo>
                    <a:pt x="2127" y="321"/>
                    <a:pt x="2327" y="267"/>
                    <a:pt x="2473" y="176"/>
                  </a:cubicBezTo>
                  <a:cubicBezTo>
                    <a:pt x="2509" y="158"/>
                    <a:pt x="2509" y="121"/>
                    <a:pt x="2473" y="85"/>
                  </a:cubicBezTo>
                  <a:cubicBezTo>
                    <a:pt x="2363" y="25"/>
                    <a:pt x="2238"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7" name="Google Shape;447;p21"/>
            <p:cNvSpPr/>
            <p:nvPr/>
          </p:nvSpPr>
          <p:spPr>
            <a:xfrm>
              <a:off x="3664350" y="2195950"/>
              <a:ext cx="72250" cy="16150"/>
            </a:xfrm>
            <a:custGeom>
              <a:rect b="b" l="l" r="r" t="t"/>
              <a:pathLst>
                <a:path extrusionOk="0" h="646" w="2890">
                  <a:moveTo>
                    <a:pt x="42" y="1"/>
                  </a:moveTo>
                  <a:cubicBezTo>
                    <a:pt x="1" y="1"/>
                    <a:pt x="8" y="70"/>
                    <a:pt x="54" y="100"/>
                  </a:cubicBezTo>
                  <a:cubicBezTo>
                    <a:pt x="526" y="246"/>
                    <a:pt x="1017" y="300"/>
                    <a:pt x="1526" y="391"/>
                  </a:cubicBezTo>
                  <a:cubicBezTo>
                    <a:pt x="1963" y="482"/>
                    <a:pt x="2381" y="646"/>
                    <a:pt x="2817" y="646"/>
                  </a:cubicBezTo>
                  <a:cubicBezTo>
                    <a:pt x="2872" y="646"/>
                    <a:pt x="2890" y="573"/>
                    <a:pt x="2835" y="555"/>
                  </a:cubicBezTo>
                  <a:cubicBezTo>
                    <a:pt x="2435" y="318"/>
                    <a:pt x="1926" y="282"/>
                    <a:pt x="1472" y="191"/>
                  </a:cubicBezTo>
                  <a:cubicBezTo>
                    <a:pt x="1072" y="111"/>
                    <a:pt x="658" y="3"/>
                    <a:pt x="242" y="3"/>
                  </a:cubicBezTo>
                  <a:cubicBezTo>
                    <a:pt x="185" y="3"/>
                    <a:pt x="129" y="5"/>
                    <a:pt x="72"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8" name="Google Shape;448;p21"/>
            <p:cNvSpPr/>
            <p:nvPr/>
          </p:nvSpPr>
          <p:spPr>
            <a:xfrm>
              <a:off x="3657950" y="2188775"/>
              <a:ext cx="80925" cy="26925"/>
            </a:xfrm>
            <a:custGeom>
              <a:rect b="b" l="l" r="r" t="t"/>
              <a:pathLst>
                <a:path extrusionOk="0" h="1077" w="3237">
                  <a:moveTo>
                    <a:pt x="1172" y="191"/>
                  </a:moveTo>
                  <a:cubicBezTo>
                    <a:pt x="1800" y="191"/>
                    <a:pt x="2445" y="377"/>
                    <a:pt x="2757" y="891"/>
                  </a:cubicBezTo>
                  <a:lnTo>
                    <a:pt x="2757" y="891"/>
                  </a:lnTo>
                  <a:cubicBezTo>
                    <a:pt x="2625" y="901"/>
                    <a:pt x="2496" y="908"/>
                    <a:pt x="2367" y="908"/>
                  </a:cubicBezTo>
                  <a:cubicBezTo>
                    <a:pt x="2128" y="908"/>
                    <a:pt x="1888" y="883"/>
                    <a:pt x="1619" y="805"/>
                  </a:cubicBezTo>
                  <a:cubicBezTo>
                    <a:pt x="1190" y="683"/>
                    <a:pt x="800" y="483"/>
                    <a:pt x="405" y="281"/>
                  </a:cubicBezTo>
                  <a:lnTo>
                    <a:pt x="405" y="281"/>
                  </a:lnTo>
                  <a:cubicBezTo>
                    <a:pt x="639" y="225"/>
                    <a:pt x="904" y="191"/>
                    <a:pt x="1172" y="191"/>
                  </a:cubicBezTo>
                  <a:close/>
                  <a:moveTo>
                    <a:pt x="1245" y="0"/>
                  </a:moveTo>
                  <a:cubicBezTo>
                    <a:pt x="860" y="0"/>
                    <a:pt x="479" y="75"/>
                    <a:pt x="92" y="151"/>
                  </a:cubicBezTo>
                  <a:cubicBezTo>
                    <a:pt x="19" y="169"/>
                    <a:pt x="1" y="260"/>
                    <a:pt x="55" y="314"/>
                  </a:cubicBezTo>
                  <a:cubicBezTo>
                    <a:pt x="455" y="678"/>
                    <a:pt x="964" y="1023"/>
                    <a:pt x="1528" y="1060"/>
                  </a:cubicBezTo>
                  <a:cubicBezTo>
                    <a:pt x="1638" y="1071"/>
                    <a:pt x="1752" y="1076"/>
                    <a:pt x="1867" y="1076"/>
                  </a:cubicBezTo>
                  <a:cubicBezTo>
                    <a:pt x="2178" y="1076"/>
                    <a:pt x="2501" y="1040"/>
                    <a:pt x="2812" y="993"/>
                  </a:cubicBezTo>
                  <a:lnTo>
                    <a:pt x="2812" y="993"/>
                  </a:lnTo>
                  <a:cubicBezTo>
                    <a:pt x="2816" y="995"/>
                    <a:pt x="2821" y="996"/>
                    <a:pt x="2826" y="996"/>
                  </a:cubicBezTo>
                  <a:cubicBezTo>
                    <a:pt x="2835" y="996"/>
                    <a:pt x="2847" y="992"/>
                    <a:pt x="2857" y="986"/>
                  </a:cubicBezTo>
                  <a:lnTo>
                    <a:pt x="2857" y="986"/>
                  </a:lnTo>
                  <a:cubicBezTo>
                    <a:pt x="2967" y="969"/>
                    <a:pt x="3076" y="951"/>
                    <a:pt x="3182" y="933"/>
                  </a:cubicBezTo>
                  <a:cubicBezTo>
                    <a:pt x="3232" y="933"/>
                    <a:pt x="3236" y="857"/>
                    <a:pt x="3196" y="857"/>
                  </a:cubicBezTo>
                  <a:cubicBezTo>
                    <a:pt x="3192" y="857"/>
                    <a:pt x="3187" y="858"/>
                    <a:pt x="3182" y="860"/>
                  </a:cubicBezTo>
                  <a:cubicBezTo>
                    <a:pt x="3081" y="866"/>
                    <a:pt x="2984" y="874"/>
                    <a:pt x="2889" y="881"/>
                  </a:cubicBezTo>
                  <a:lnTo>
                    <a:pt x="2889" y="881"/>
                  </a:lnTo>
                  <a:cubicBezTo>
                    <a:pt x="2854" y="478"/>
                    <a:pt x="2404" y="255"/>
                    <a:pt x="2055" y="133"/>
                  </a:cubicBezTo>
                  <a:cubicBezTo>
                    <a:pt x="1780" y="36"/>
                    <a:pt x="1512"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9" name="Google Shape;449;p21"/>
            <p:cNvSpPr/>
            <p:nvPr/>
          </p:nvSpPr>
          <p:spPr>
            <a:xfrm>
              <a:off x="3734025" y="2138875"/>
              <a:ext cx="65750" cy="74650"/>
            </a:xfrm>
            <a:custGeom>
              <a:rect b="b" l="l" r="r" t="t"/>
              <a:pathLst>
                <a:path extrusionOk="0" h="2986" w="2630">
                  <a:moveTo>
                    <a:pt x="2094" y="441"/>
                  </a:moveTo>
                  <a:cubicBezTo>
                    <a:pt x="1490" y="1132"/>
                    <a:pt x="874" y="1823"/>
                    <a:pt x="258" y="2502"/>
                  </a:cubicBezTo>
                  <a:lnTo>
                    <a:pt x="258" y="2502"/>
                  </a:lnTo>
                  <a:cubicBezTo>
                    <a:pt x="438" y="2020"/>
                    <a:pt x="657" y="1579"/>
                    <a:pt x="1048" y="1201"/>
                  </a:cubicBezTo>
                  <a:cubicBezTo>
                    <a:pt x="1367" y="895"/>
                    <a:pt x="1722" y="660"/>
                    <a:pt x="2094" y="441"/>
                  </a:cubicBezTo>
                  <a:close/>
                  <a:moveTo>
                    <a:pt x="2395" y="511"/>
                  </a:moveTo>
                  <a:cubicBezTo>
                    <a:pt x="2332" y="896"/>
                    <a:pt x="2256" y="1277"/>
                    <a:pt x="2085" y="1619"/>
                  </a:cubicBezTo>
                  <a:cubicBezTo>
                    <a:pt x="1715" y="2258"/>
                    <a:pt x="987" y="2602"/>
                    <a:pt x="290" y="2679"/>
                  </a:cubicBezTo>
                  <a:lnTo>
                    <a:pt x="290" y="2679"/>
                  </a:lnTo>
                  <a:cubicBezTo>
                    <a:pt x="982" y="1942"/>
                    <a:pt x="1688" y="1233"/>
                    <a:pt x="2395" y="511"/>
                  </a:cubicBezTo>
                  <a:close/>
                  <a:moveTo>
                    <a:pt x="2552" y="1"/>
                  </a:moveTo>
                  <a:cubicBezTo>
                    <a:pt x="2537" y="1"/>
                    <a:pt x="2520" y="6"/>
                    <a:pt x="2503" y="20"/>
                  </a:cubicBezTo>
                  <a:cubicBezTo>
                    <a:pt x="1321" y="710"/>
                    <a:pt x="285" y="1474"/>
                    <a:pt x="12" y="2892"/>
                  </a:cubicBezTo>
                  <a:cubicBezTo>
                    <a:pt x="0" y="2950"/>
                    <a:pt x="33" y="2985"/>
                    <a:pt x="62" y="2985"/>
                  </a:cubicBezTo>
                  <a:cubicBezTo>
                    <a:pt x="80" y="2985"/>
                    <a:pt x="96" y="2973"/>
                    <a:pt x="103" y="2947"/>
                  </a:cubicBezTo>
                  <a:cubicBezTo>
                    <a:pt x="119" y="2897"/>
                    <a:pt x="136" y="2847"/>
                    <a:pt x="153" y="2798"/>
                  </a:cubicBezTo>
                  <a:lnTo>
                    <a:pt x="153" y="2798"/>
                  </a:lnTo>
                  <a:cubicBezTo>
                    <a:pt x="160" y="2798"/>
                    <a:pt x="167" y="2797"/>
                    <a:pt x="175" y="2796"/>
                  </a:cubicBezTo>
                  <a:lnTo>
                    <a:pt x="175" y="2796"/>
                  </a:lnTo>
                  <a:cubicBezTo>
                    <a:pt x="175" y="2798"/>
                    <a:pt x="176" y="2800"/>
                    <a:pt x="176" y="2801"/>
                  </a:cubicBezTo>
                  <a:cubicBezTo>
                    <a:pt x="177" y="2799"/>
                    <a:pt x="179" y="2797"/>
                    <a:pt x="181" y="2795"/>
                  </a:cubicBezTo>
                  <a:lnTo>
                    <a:pt x="181" y="2795"/>
                  </a:lnTo>
                  <a:cubicBezTo>
                    <a:pt x="822" y="2726"/>
                    <a:pt x="1552" y="2386"/>
                    <a:pt x="1957" y="1892"/>
                  </a:cubicBezTo>
                  <a:cubicBezTo>
                    <a:pt x="2375" y="1420"/>
                    <a:pt x="2539" y="692"/>
                    <a:pt x="2630" y="111"/>
                  </a:cubicBezTo>
                  <a:cubicBezTo>
                    <a:pt x="2630" y="56"/>
                    <a:pt x="2599" y="1"/>
                    <a:pt x="255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0" name="Google Shape;450;p21"/>
            <p:cNvSpPr/>
            <p:nvPr/>
          </p:nvSpPr>
          <p:spPr>
            <a:xfrm>
              <a:off x="3677050" y="2244775"/>
              <a:ext cx="114875" cy="9150"/>
            </a:xfrm>
            <a:custGeom>
              <a:rect b="b" l="l" r="r" t="t"/>
              <a:pathLst>
                <a:path extrusionOk="0" h="366" w="4595">
                  <a:moveTo>
                    <a:pt x="855" y="1"/>
                  </a:moveTo>
                  <a:cubicBezTo>
                    <a:pt x="595" y="1"/>
                    <a:pt x="338" y="19"/>
                    <a:pt x="91" y="74"/>
                  </a:cubicBezTo>
                  <a:cubicBezTo>
                    <a:pt x="0" y="92"/>
                    <a:pt x="0" y="238"/>
                    <a:pt x="91" y="238"/>
                  </a:cubicBezTo>
                  <a:cubicBezTo>
                    <a:pt x="353" y="296"/>
                    <a:pt x="626" y="313"/>
                    <a:pt x="902" y="313"/>
                  </a:cubicBezTo>
                  <a:cubicBezTo>
                    <a:pt x="1316" y="313"/>
                    <a:pt x="1735" y="274"/>
                    <a:pt x="2127" y="274"/>
                  </a:cubicBezTo>
                  <a:cubicBezTo>
                    <a:pt x="2873" y="274"/>
                    <a:pt x="3636" y="292"/>
                    <a:pt x="4382" y="365"/>
                  </a:cubicBezTo>
                  <a:cubicBezTo>
                    <a:pt x="4387" y="366"/>
                    <a:pt x="4392" y="366"/>
                    <a:pt x="4397" y="366"/>
                  </a:cubicBezTo>
                  <a:cubicBezTo>
                    <a:pt x="4595" y="366"/>
                    <a:pt x="4595" y="19"/>
                    <a:pt x="4397" y="19"/>
                  </a:cubicBezTo>
                  <a:cubicBezTo>
                    <a:pt x="4392" y="19"/>
                    <a:pt x="4387" y="19"/>
                    <a:pt x="4382" y="20"/>
                  </a:cubicBezTo>
                  <a:cubicBezTo>
                    <a:pt x="3823" y="61"/>
                    <a:pt x="3253" y="81"/>
                    <a:pt x="2689" y="81"/>
                  </a:cubicBezTo>
                  <a:cubicBezTo>
                    <a:pt x="2501" y="81"/>
                    <a:pt x="2314" y="79"/>
                    <a:pt x="2127"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1" name="Google Shape;451;p21"/>
            <p:cNvSpPr/>
            <p:nvPr/>
          </p:nvSpPr>
          <p:spPr>
            <a:xfrm>
              <a:off x="3677950" y="2210700"/>
              <a:ext cx="114900" cy="44825"/>
            </a:xfrm>
            <a:custGeom>
              <a:rect b="b" l="l" r="r" t="t"/>
              <a:pathLst>
                <a:path extrusionOk="0" h="1793" w="4596">
                  <a:moveTo>
                    <a:pt x="2291" y="1"/>
                  </a:moveTo>
                  <a:cubicBezTo>
                    <a:pt x="1491" y="1"/>
                    <a:pt x="201" y="637"/>
                    <a:pt x="1" y="1474"/>
                  </a:cubicBezTo>
                  <a:cubicBezTo>
                    <a:pt x="1" y="1514"/>
                    <a:pt x="41" y="1535"/>
                    <a:pt x="70" y="1535"/>
                  </a:cubicBezTo>
                  <a:cubicBezTo>
                    <a:pt x="79" y="1535"/>
                    <a:pt x="87" y="1533"/>
                    <a:pt x="91" y="1528"/>
                  </a:cubicBezTo>
                  <a:cubicBezTo>
                    <a:pt x="419" y="1237"/>
                    <a:pt x="601" y="910"/>
                    <a:pt x="982" y="692"/>
                  </a:cubicBezTo>
                  <a:cubicBezTo>
                    <a:pt x="1291" y="495"/>
                    <a:pt x="1632" y="418"/>
                    <a:pt x="1981" y="418"/>
                  </a:cubicBezTo>
                  <a:cubicBezTo>
                    <a:pt x="2084" y="418"/>
                    <a:pt x="2188" y="425"/>
                    <a:pt x="2291" y="437"/>
                  </a:cubicBezTo>
                  <a:cubicBezTo>
                    <a:pt x="3237" y="528"/>
                    <a:pt x="3855" y="892"/>
                    <a:pt x="4346" y="1728"/>
                  </a:cubicBezTo>
                  <a:cubicBezTo>
                    <a:pt x="4363" y="1774"/>
                    <a:pt x="4397" y="1793"/>
                    <a:pt x="4432" y="1793"/>
                  </a:cubicBezTo>
                  <a:cubicBezTo>
                    <a:pt x="4509" y="1793"/>
                    <a:pt x="4595" y="1706"/>
                    <a:pt x="4546" y="1619"/>
                  </a:cubicBezTo>
                  <a:cubicBezTo>
                    <a:pt x="4200" y="801"/>
                    <a:pt x="3237"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2" name="Google Shape;452;p21"/>
            <p:cNvSpPr/>
            <p:nvPr/>
          </p:nvSpPr>
          <p:spPr>
            <a:xfrm>
              <a:off x="3757025" y="1816175"/>
              <a:ext cx="119675" cy="105500"/>
            </a:xfrm>
            <a:custGeom>
              <a:rect b="b" l="l" r="r" t="t"/>
              <a:pathLst>
                <a:path extrusionOk="0" h="4220" w="4787">
                  <a:moveTo>
                    <a:pt x="4708" y="0"/>
                  </a:moveTo>
                  <a:cubicBezTo>
                    <a:pt x="4692" y="0"/>
                    <a:pt x="4673" y="6"/>
                    <a:pt x="4655" y="19"/>
                  </a:cubicBezTo>
                  <a:cubicBezTo>
                    <a:pt x="3801" y="692"/>
                    <a:pt x="3019" y="1510"/>
                    <a:pt x="2219" y="2292"/>
                  </a:cubicBezTo>
                  <a:cubicBezTo>
                    <a:pt x="1892" y="2601"/>
                    <a:pt x="1546" y="2965"/>
                    <a:pt x="1146" y="3237"/>
                  </a:cubicBezTo>
                  <a:cubicBezTo>
                    <a:pt x="765" y="3528"/>
                    <a:pt x="292" y="3692"/>
                    <a:pt x="19" y="4128"/>
                  </a:cubicBezTo>
                  <a:cubicBezTo>
                    <a:pt x="1" y="4165"/>
                    <a:pt x="37" y="4219"/>
                    <a:pt x="92" y="4219"/>
                  </a:cubicBezTo>
                  <a:cubicBezTo>
                    <a:pt x="565" y="4146"/>
                    <a:pt x="819" y="3819"/>
                    <a:pt x="1128" y="3510"/>
                  </a:cubicBezTo>
                  <a:cubicBezTo>
                    <a:pt x="1492" y="3146"/>
                    <a:pt x="1910" y="2819"/>
                    <a:pt x="2274" y="2492"/>
                  </a:cubicBezTo>
                  <a:cubicBezTo>
                    <a:pt x="3092" y="1710"/>
                    <a:pt x="4001" y="965"/>
                    <a:pt x="4746" y="92"/>
                  </a:cubicBezTo>
                  <a:cubicBezTo>
                    <a:pt x="4787" y="51"/>
                    <a:pt x="4756" y="0"/>
                    <a:pt x="47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3" name="Google Shape;453;p21"/>
            <p:cNvSpPr/>
            <p:nvPr/>
          </p:nvSpPr>
          <p:spPr>
            <a:xfrm>
              <a:off x="3768050" y="2027700"/>
              <a:ext cx="57525" cy="88325"/>
            </a:xfrm>
            <a:custGeom>
              <a:rect b="b" l="l" r="r" t="t"/>
              <a:pathLst>
                <a:path extrusionOk="0" h="3533" w="2301">
                  <a:moveTo>
                    <a:pt x="53" y="0"/>
                  </a:moveTo>
                  <a:cubicBezTo>
                    <a:pt x="19" y="0"/>
                    <a:pt x="1" y="39"/>
                    <a:pt x="14" y="67"/>
                  </a:cubicBezTo>
                  <a:cubicBezTo>
                    <a:pt x="324" y="703"/>
                    <a:pt x="742" y="1285"/>
                    <a:pt x="1123" y="1867"/>
                  </a:cubicBezTo>
                  <a:cubicBezTo>
                    <a:pt x="1305" y="2139"/>
                    <a:pt x="1505" y="2412"/>
                    <a:pt x="1669" y="2703"/>
                  </a:cubicBezTo>
                  <a:cubicBezTo>
                    <a:pt x="1833" y="3012"/>
                    <a:pt x="1869" y="3285"/>
                    <a:pt x="2123" y="3503"/>
                  </a:cubicBezTo>
                  <a:cubicBezTo>
                    <a:pt x="2144" y="3524"/>
                    <a:pt x="2168" y="3533"/>
                    <a:pt x="2191" y="3533"/>
                  </a:cubicBezTo>
                  <a:cubicBezTo>
                    <a:pt x="2248" y="3533"/>
                    <a:pt x="2300" y="3477"/>
                    <a:pt x="2287" y="3412"/>
                  </a:cubicBezTo>
                  <a:cubicBezTo>
                    <a:pt x="2178" y="3103"/>
                    <a:pt x="1960" y="2939"/>
                    <a:pt x="1760" y="2667"/>
                  </a:cubicBezTo>
                  <a:cubicBezTo>
                    <a:pt x="1560" y="2358"/>
                    <a:pt x="1378" y="2030"/>
                    <a:pt x="1178" y="1703"/>
                  </a:cubicBezTo>
                  <a:cubicBezTo>
                    <a:pt x="833" y="1140"/>
                    <a:pt x="487" y="521"/>
                    <a:pt x="87" y="12"/>
                  </a:cubicBezTo>
                  <a:cubicBezTo>
                    <a:pt x="75" y="4"/>
                    <a:pt x="63" y="0"/>
                    <a:pt x="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4" name="Google Shape;454;p21"/>
            <p:cNvSpPr/>
            <p:nvPr/>
          </p:nvSpPr>
          <p:spPr>
            <a:xfrm>
              <a:off x="3557500" y="1950275"/>
              <a:ext cx="120025" cy="18900"/>
            </a:xfrm>
            <a:custGeom>
              <a:rect b="b" l="l" r="r" t="t"/>
              <a:pathLst>
                <a:path extrusionOk="0" h="756" w="4801">
                  <a:moveTo>
                    <a:pt x="19" y="0"/>
                  </a:moveTo>
                  <a:cubicBezTo>
                    <a:pt x="1" y="0"/>
                    <a:pt x="1" y="73"/>
                    <a:pt x="19" y="73"/>
                  </a:cubicBezTo>
                  <a:cubicBezTo>
                    <a:pt x="892" y="237"/>
                    <a:pt x="1746" y="310"/>
                    <a:pt x="2601" y="510"/>
                  </a:cubicBezTo>
                  <a:cubicBezTo>
                    <a:pt x="3100" y="628"/>
                    <a:pt x="3609" y="756"/>
                    <a:pt x="4120" y="756"/>
                  </a:cubicBezTo>
                  <a:cubicBezTo>
                    <a:pt x="4316" y="756"/>
                    <a:pt x="4513" y="737"/>
                    <a:pt x="4709" y="691"/>
                  </a:cubicBezTo>
                  <a:cubicBezTo>
                    <a:pt x="4782" y="673"/>
                    <a:pt x="4800" y="546"/>
                    <a:pt x="4709" y="528"/>
                  </a:cubicBezTo>
                  <a:cubicBezTo>
                    <a:pt x="3982" y="400"/>
                    <a:pt x="3255" y="310"/>
                    <a:pt x="2510" y="273"/>
                  </a:cubicBezTo>
                  <a:cubicBezTo>
                    <a:pt x="1691" y="237"/>
                    <a:pt x="873" y="73"/>
                    <a:pt x="1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5" name="Google Shape;455;p21"/>
            <p:cNvSpPr/>
            <p:nvPr/>
          </p:nvSpPr>
          <p:spPr>
            <a:xfrm>
              <a:off x="3535225" y="1942375"/>
              <a:ext cx="191625" cy="43100"/>
            </a:xfrm>
            <a:custGeom>
              <a:rect b="b" l="l" r="r" t="t"/>
              <a:pathLst>
                <a:path extrusionOk="0" h="1724" w="7665">
                  <a:moveTo>
                    <a:pt x="1051" y="409"/>
                  </a:moveTo>
                  <a:cubicBezTo>
                    <a:pt x="1368" y="409"/>
                    <a:pt x="1682" y="450"/>
                    <a:pt x="2001" y="480"/>
                  </a:cubicBezTo>
                  <a:cubicBezTo>
                    <a:pt x="2619" y="553"/>
                    <a:pt x="3237" y="626"/>
                    <a:pt x="3873" y="698"/>
                  </a:cubicBezTo>
                  <a:cubicBezTo>
                    <a:pt x="4431" y="751"/>
                    <a:pt x="5014" y="840"/>
                    <a:pt x="5596" y="912"/>
                  </a:cubicBezTo>
                  <a:lnTo>
                    <a:pt x="5596" y="912"/>
                  </a:lnTo>
                  <a:cubicBezTo>
                    <a:pt x="5344" y="1130"/>
                    <a:pt x="5074" y="1330"/>
                    <a:pt x="4764" y="1389"/>
                  </a:cubicBezTo>
                  <a:cubicBezTo>
                    <a:pt x="4675" y="1408"/>
                    <a:pt x="4582" y="1416"/>
                    <a:pt x="4486" y="1416"/>
                  </a:cubicBezTo>
                  <a:cubicBezTo>
                    <a:pt x="3842" y="1416"/>
                    <a:pt x="3080" y="1034"/>
                    <a:pt x="2510" y="844"/>
                  </a:cubicBezTo>
                  <a:lnTo>
                    <a:pt x="1051" y="409"/>
                  </a:lnTo>
                  <a:close/>
                  <a:moveTo>
                    <a:pt x="1032" y="0"/>
                  </a:moveTo>
                  <a:cubicBezTo>
                    <a:pt x="748" y="0"/>
                    <a:pt x="465" y="38"/>
                    <a:pt x="183" y="153"/>
                  </a:cubicBezTo>
                  <a:cubicBezTo>
                    <a:pt x="37" y="207"/>
                    <a:pt x="1" y="444"/>
                    <a:pt x="183" y="480"/>
                  </a:cubicBezTo>
                  <a:cubicBezTo>
                    <a:pt x="207" y="487"/>
                    <a:pt x="231" y="495"/>
                    <a:pt x="255" y="502"/>
                  </a:cubicBezTo>
                  <a:lnTo>
                    <a:pt x="255" y="502"/>
                  </a:lnTo>
                  <a:lnTo>
                    <a:pt x="255" y="516"/>
                  </a:lnTo>
                  <a:cubicBezTo>
                    <a:pt x="264" y="514"/>
                    <a:pt x="272" y="512"/>
                    <a:pt x="280" y="509"/>
                  </a:cubicBezTo>
                  <a:lnTo>
                    <a:pt x="280" y="509"/>
                  </a:lnTo>
                  <a:cubicBezTo>
                    <a:pt x="973" y="716"/>
                    <a:pt x="1651" y="907"/>
                    <a:pt x="2346" y="1098"/>
                  </a:cubicBezTo>
                  <a:cubicBezTo>
                    <a:pt x="3037" y="1280"/>
                    <a:pt x="3728" y="1553"/>
                    <a:pt x="4437" y="1698"/>
                  </a:cubicBezTo>
                  <a:cubicBezTo>
                    <a:pt x="4516" y="1715"/>
                    <a:pt x="4588" y="1723"/>
                    <a:pt x="4656" y="1723"/>
                  </a:cubicBezTo>
                  <a:cubicBezTo>
                    <a:pt x="4948" y="1723"/>
                    <a:pt x="5153" y="1574"/>
                    <a:pt x="5419" y="1353"/>
                  </a:cubicBezTo>
                  <a:cubicBezTo>
                    <a:pt x="5578" y="1222"/>
                    <a:pt x="5737" y="1076"/>
                    <a:pt x="5907" y="948"/>
                  </a:cubicBezTo>
                  <a:lnTo>
                    <a:pt x="5907" y="948"/>
                  </a:lnTo>
                  <a:cubicBezTo>
                    <a:pt x="6295" y="990"/>
                    <a:pt x="6680" y="1019"/>
                    <a:pt x="7055" y="1019"/>
                  </a:cubicBezTo>
                  <a:cubicBezTo>
                    <a:pt x="7142" y="1019"/>
                    <a:pt x="7227" y="1018"/>
                    <a:pt x="7313" y="1015"/>
                  </a:cubicBezTo>
                  <a:lnTo>
                    <a:pt x="7313" y="1015"/>
                  </a:lnTo>
                  <a:cubicBezTo>
                    <a:pt x="7355" y="1037"/>
                    <a:pt x="7401" y="1058"/>
                    <a:pt x="7455" y="1080"/>
                  </a:cubicBezTo>
                  <a:cubicBezTo>
                    <a:pt x="7466" y="1083"/>
                    <a:pt x="7477" y="1085"/>
                    <a:pt x="7488" y="1085"/>
                  </a:cubicBezTo>
                  <a:cubicBezTo>
                    <a:pt x="7597" y="1085"/>
                    <a:pt x="7665" y="930"/>
                    <a:pt x="7582" y="880"/>
                  </a:cubicBezTo>
                  <a:cubicBezTo>
                    <a:pt x="7581" y="879"/>
                    <a:pt x="7580" y="878"/>
                    <a:pt x="7579" y="877"/>
                  </a:cubicBezTo>
                  <a:lnTo>
                    <a:pt x="7579" y="877"/>
                  </a:lnTo>
                  <a:cubicBezTo>
                    <a:pt x="7592" y="831"/>
                    <a:pt x="7574" y="789"/>
                    <a:pt x="7528" y="771"/>
                  </a:cubicBezTo>
                  <a:cubicBezTo>
                    <a:pt x="7494" y="760"/>
                    <a:pt x="7459" y="750"/>
                    <a:pt x="7425" y="740"/>
                  </a:cubicBezTo>
                  <a:lnTo>
                    <a:pt x="7425" y="740"/>
                  </a:lnTo>
                  <a:cubicBezTo>
                    <a:pt x="7173" y="526"/>
                    <a:pt x="6822" y="278"/>
                    <a:pt x="6507" y="278"/>
                  </a:cubicBezTo>
                  <a:cubicBezTo>
                    <a:pt x="6489" y="278"/>
                    <a:pt x="6472" y="279"/>
                    <a:pt x="6455" y="280"/>
                  </a:cubicBezTo>
                  <a:cubicBezTo>
                    <a:pt x="6290" y="297"/>
                    <a:pt x="6155" y="432"/>
                    <a:pt x="6023" y="539"/>
                  </a:cubicBezTo>
                  <a:lnTo>
                    <a:pt x="6023" y="539"/>
                  </a:lnTo>
                  <a:cubicBezTo>
                    <a:pt x="5936" y="532"/>
                    <a:pt x="5850" y="524"/>
                    <a:pt x="5764" y="516"/>
                  </a:cubicBezTo>
                  <a:cubicBezTo>
                    <a:pt x="5091" y="426"/>
                    <a:pt x="4437" y="353"/>
                    <a:pt x="3801" y="280"/>
                  </a:cubicBezTo>
                  <a:cubicBezTo>
                    <a:pt x="3182" y="207"/>
                    <a:pt x="2582" y="135"/>
                    <a:pt x="1946" y="80"/>
                  </a:cubicBezTo>
                  <a:cubicBezTo>
                    <a:pt x="1638" y="43"/>
                    <a:pt x="1334" y="0"/>
                    <a:pt x="103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6" name="Google Shape;456;p21"/>
            <p:cNvSpPr/>
            <p:nvPr/>
          </p:nvSpPr>
          <p:spPr>
            <a:xfrm>
              <a:off x="3724425" y="1966250"/>
              <a:ext cx="110225" cy="157425"/>
            </a:xfrm>
            <a:custGeom>
              <a:rect b="b" l="l" r="r" t="t"/>
              <a:pathLst>
                <a:path extrusionOk="0" h="6297" w="4409">
                  <a:moveTo>
                    <a:pt x="848" y="536"/>
                  </a:moveTo>
                  <a:cubicBezTo>
                    <a:pt x="976" y="612"/>
                    <a:pt x="1101" y="689"/>
                    <a:pt x="1214" y="780"/>
                  </a:cubicBezTo>
                  <a:cubicBezTo>
                    <a:pt x="1561" y="1046"/>
                    <a:pt x="1644" y="1274"/>
                    <a:pt x="1663" y="1585"/>
                  </a:cubicBezTo>
                  <a:lnTo>
                    <a:pt x="1663" y="1585"/>
                  </a:lnTo>
                  <a:cubicBezTo>
                    <a:pt x="1409" y="1217"/>
                    <a:pt x="1140" y="860"/>
                    <a:pt x="848" y="536"/>
                  </a:cubicBezTo>
                  <a:close/>
                  <a:moveTo>
                    <a:pt x="1936" y="2604"/>
                  </a:moveTo>
                  <a:cubicBezTo>
                    <a:pt x="2062" y="2768"/>
                    <a:pt x="2186" y="2935"/>
                    <a:pt x="2305" y="3107"/>
                  </a:cubicBezTo>
                  <a:cubicBezTo>
                    <a:pt x="2910" y="4005"/>
                    <a:pt x="3470" y="4948"/>
                    <a:pt x="3973" y="5922"/>
                  </a:cubicBezTo>
                  <a:lnTo>
                    <a:pt x="3973" y="5922"/>
                  </a:lnTo>
                  <a:cubicBezTo>
                    <a:pt x="3520" y="5663"/>
                    <a:pt x="3078" y="5374"/>
                    <a:pt x="2741" y="4979"/>
                  </a:cubicBezTo>
                  <a:cubicBezTo>
                    <a:pt x="2141" y="4343"/>
                    <a:pt x="1959" y="3598"/>
                    <a:pt x="1941" y="2743"/>
                  </a:cubicBezTo>
                  <a:cubicBezTo>
                    <a:pt x="1939" y="2696"/>
                    <a:pt x="1938" y="2650"/>
                    <a:pt x="1936" y="2604"/>
                  </a:cubicBezTo>
                  <a:close/>
                  <a:moveTo>
                    <a:pt x="223" y="1"/>
                  </a:moveTo>
                  <a:cubicBezTo>
                    <a:pt x="105" y="1"/>
                    <a:pt x="1" y="89"/>
                    <a:pt x="69" y="198"/>
                  </a:cubicBezTo>
                  <a:cubicBezTo>
                    <a:pt x="549" y="925"/>
                    <a:pt x="1122" y="1578"/>
                    <a:pt x="1669" y="2263"/>
                  </a:cubicBezTo>
                  <a:lnTo>
                    <a:pt x="1669" y="2263"/>
                  </a:lnTo>
                  <a:cubicBezTo>
                    <a:pt x="1672" y="2880"/>
                    <a:pt x="1694" y="3516"/>
                    <a:pt x="1850" y="4125"/>
                  </a:cubicBezTo>
                  <a:cubicBezTo>
                    <a:pt x="2133" y="5186"/>
                    <a:pt x="3226" y="5749"/>
                    <a:pt x="4139" y="6247"/>
                  </a:cubicBezTo>
                  <a:lnTo>
                    <a:pt x="4139" y="6247"/>
                  </a:lnTo>
                  <a:cubicBezTo>
                    <a:pt x="4140" y="6249"/>
                    <a:pt x="4140" y="6250"/>
                    <a:pt x="4141" y="6252"/>
                  </a:cubicBezTo>
                  <a:lnTo>
                    <a:pt x="4144" y="6250"/>
                  </a:lnTo>
                  <a:lnTo>
                    <a:pt x="4144" y="6250"/>
                  </a:lnTo>
                  <a:cubicBezTo>
                    <a:pt x="4167" y="6263"/>
                    <a:pt x="4191" y="6275"/>
                    <a:pt x="4214" y="6288"/>
                  </a:cubicBezTo>
                  <a:cubicBezTo>
                    <a:pt x="4228" y="6294"/>
                    <a:pt x="4242" y="6296"/>
                    <a:pt x="4256" y="6296"/>
                  </a:cubicBezTo>
                  <a:cubicBezTo>
                    <a:pt x="4335" y="6296"/>
                    <a:pt x="4408" y="6217"/>
                    <a:pt x="4377" y="6125"/>
                  </a:cubicBezTo>
                  <a:cubicBezTo>
                    <a:pt x="3832" y="4979"/>
                    <a:pt x="3196" y="3925"/>
                    <a:pt x="2505" y="2870"/>
                  </a:cubicBezTo>
                  <a:cubicBezTo>
                    <a:pt x="2319" y="2583"/>
                    <a:pt x="2131" y="2286"/>
                    <a:pt x="1936" y="1991"/>
                  </a:cubicBezTo>
                  <a:lnTo>
                    <a:pt x="1936" y="1991"/>
                  </a:lnTo>
                  <a:cubicBezTo>
                    <a:pt x="1939" y="1838"/>
                    <a:pt x="1941" y="1684"/>
                    <a:pt x="1941" y="1525"/>
                  </a:cubicBezTo>
                  <a:cubicBezTo>
                    <a:pt x="1941" y="1325"/>
                    <a:pt x="1941" y="1143"/>
                    <a:pt x="1832" y="961"/>
                  </a:cubicBezTo>
                  <a:cubicBezTo>
                    <a:pt x="1559" y="525"/>
                    <a:pt x="869" y="216"/>
                    <a:pt x="396" y="34"/>
                  </a:cubicBezTo>
                  <a:cubicBezTo>
                    <a:pt x="389" y="33"/>
                    <a:pt x="382" y="32"/>
                    <a:pt x="376" y="32"/>
                  </a:cubicBezTo>
                  <a:cubicBezTo>
                    <a:pt x="365" y="32"/>
                    <a:pt x="355" y="34"/>
                    <a:pt x="345" y="37"/>
                  </a:cubicBezTo>
                  <a:lnTo>
                    <a:pt x="345" y="37"/>
                  </a:lnTo>
                  <a:cubicBezTo>
                    <a:pt x="344" y="36"/>
                    <a:pt x="343" y="35"/>
                    <a:pt x="341" y="34"/>
                  </a:cubicBezTo>
                  <a:cubicBezTo>
                    <a:pt x="305" y="11"/>
                    <a:pt x="263"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7" name="Google Shape;457;p21"/>
            <p:cNvSpPr/>
            <p:nvPr/>
          </p:nvSpPr>
          <p:spPr>
            <a:xfrm>
              <a:off x="3719325" y="1799050"/>
              <a:ext cx="171000" cy="158100"/>
            </a:xfrm>
            <a:custGeom>
              <a:rect b="b" l="l" r="r" t="t"/>
              <a:pathLst>
                <a:path extrusionOk="0" h="6324" w="6840">
                  <a:moveTo>
                    <a:pt x="6244" y="698"/>
                  </a:moveTo>
                  <a:lnTo>
                    <a:pt x="6244" y="698"/>
                  </a:lnTo>
                  <a:cubicBezTo>
                    <a:pt x="5999" y="1377"/>
                    <a:pt x="5696" y="2024"/>
                    <a:pt x="5327" y="2650"/>
                  </a:cubicBezTo>
                  <a:cubicBezTo>
                    <a:pt x="5072" y="3031"/>
                    <a:pt x="4818" y="3541"/>
                    <a:pt x="4418" y="3795"/>
                  </a:cubicBezTo>
                  <a:cubicBezTo>
                    <a:pt x="4036" y="4013"/>
                    <a:pt x="3509" y="4068"/>
                    <a:pt x="3091" y="4195"/>
                  </a:cubicBezTo>
                  <a:cubicBezTo>
                    <a:pt x="2804" y="4276"/>
                    <a:pt x="2409" y="4356"/>
                    <a:pt x="2000" y="4465"/>
                  </a:cubicBezTo>
                  <a:lnTo>
                    <a:pt x="2000" y="4465"/>
                  </a:lnTo>
                  <a:cubicBezTo>
                    <a:pt x="2432" y="4012"/>
                    <a:pt x="2871" y="3562"/>
                    <a:pt x="3327" y="3122"/>
                  </a:cubicBezTo>
                  <a:cubicBezTo>
                    <a:pt x="4265" y="2263"/>
                    <a:pt x="5257" y="1497"/>
                    <a:pt x="6244" y="698"/>
                  </a:cubicBezTo>
                  <a:close/>
                  <a:moveTo>
                    <a:pt x="981" y="5181"/>
                  </a:moveTo>
                  <a:cubicBezTo>
                    <a:pt x="778" y="5433"/>
                    <a:pt x="582" y="5691"/>
                    <a:pt x="396" y="5954"/>
                  </a:cubicBezTo>
                  <a:lnTo>
                    <a:pt x="396" y="5954"/>
                  </a:lnTo>
                  <a:cubicBezTo>
                    <a:pt x="427" y="5598"/>
                    <a:pt x="664" y="5357"/>
                    <a:pt x="981" y="5181"/>
                  </a:cubicBezTo>
                  <a:close/>
                  <a:moveTo>
                    <a:pt x="6622" y="1"/>
                  </a:moveTo>
                  <a:cubicBezTo>
                    <a:pt x="6592" y="1"/>
                    <a:pt x="6559" y="10"/>
                    <a:pt x="6527" y="32"/>
                  </a:cubicBezTo>
                  <a:cubicBezTo>
                    <a:pt x="5272" y="850"/>
                    <a:pt x="4163" y="1886"/>
                    <a:pt x="3091" y="2904"/>
                  </a:cubicBezTo>
                  <a:cubicBezTo>
                    <a:pt x="2531" y="3454"/>
                    <a:pt x="1967" y="4029"/>
                    <a:pt x="1437" y="4638"/>
                  </a:cubicBezTo>
                  <a:lnTo>
                    <a:pt x="1437" y="4638"/>
                  </a:lnTo>
                  <a:cubicBezTo>
                    <a:pt x="669" y="4911"/>
                    <a:pt x="1" y="5345"/>
                    <a:pt x="73" y="6159"/>
                  </a:cubicBezTo>
                  <a:cubicBezTo>
                    <a:pt x="80" y="6237"/>
                    <a:pt x="132" y="6285"/>
                    <a:pt x="192" y="6302"/>
                  </a:cubicBezTo>
                  <a:lnTo>
                    <a:pt x="192" y="6302"/>
                  </a:lnTo>
                  <a:cubicBezTo>
                    <a:pt x="203" y="6314"/>
                    <a:pt x="218" y="6324"/>
                    <a:pt x="231" y="6324"/>
                  </a:cubicBezTo>
                  <a:cubicBezTo>
                    <a:pt x="240" y="6324"/>
                    <a:pt x="248" y="6320"/>
                    <a:pt x="253" y="6308"/>
                  </a:cubicBezTo>
                  <a:lnTo>
                    <a:pt x="253" y="6308"/>
                  </a:lnTo>
                  <a:cubicBezTo>
                    <a:pt x="329" y="6304"/>
                    <a:pt x="400" y="6254"/>
                    <a:pt x="400" y="6159"/>
                  </a:cubicBezTo>
                  <a:cubicBezTo>
                    <a:pt x="400" y="6157"/>
                    <a:pt x="400" y="6155"/>
                    <a:pt x="399" y="6153"/>
                  </a:cubicBezTo>
                  <a:lnTo>
                    <a:pt x="399" y="6153"/>
                  </a:lnTo>
                  <a:cubicBezTo>
                    <a:pt x="783" y="5754"/>
                    <a:pt x="1161" y="5350"/>
                    <a:pt x="1543" y="4947"/>
                  </a:cubicBezTo>
                  <a:lnTo>
                    <a:pt x="1543" y="4947"/>
                  </a:lnTo>
                  <a:cubicBezTo>
                    <a:pt x="1898" y="4831"/>
                    <a:pt x="2265" y="4753"/>
                    <a:pt x="2527" y="4668"/>
                  </a:cubicBezTo>
                  <a:cubicBezTo>
                    <a:pt x="3163" y="4468"/>
                    <a:pt x="3963" y="4340"/>
                    <a:pt x="4509" y="3941"/>
                  </a:cubicBezTo>
                  <a:cubicBezTo>
                    <a:pt x="5000" y="3577"/>
                    <a:pt x="5309" y="2995"/>
                    <a:pt x="5618" y="2486"/>
                  </a:cubicBezTo>
                  <a:cubicBezTo>
                    <a:pt x="6054" y="1795"/>
                    <a:pt x="6436" y="1032"/>
                    <a:pt x="6781" y="286"/>
                  </a:cubicBezTo>
                  <a:cubicBezTo>
                    <a:pt x="6840" y="155"/>
                    <a:pt x="6746" y="1"/>
                    <a:pt x="662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8" name="Google Shape;458;p21"/>
            <p:cNvSpPr/>
            <p:nvPr/>
          </p:nvSpPr>
          <p:spPr>
            <a:xfrm>
              <a:off x="3717050" y="1951575"/>
              <a:ext cx="25000" cy="19075"/>
            </a:xfrm>
            <a:custGeom>
              <a:rect b="b" l="l" r="r" t="t"/>
              <a:pathLst>
                <a:path extrusionOk="0" h="763" w="1000">
                  <a:moveTo>
                    <a:pt x="595" y="230"/>
                  </a:moveTo>
                  <a:cubicBezTo>
                    <a:pt x="659" y="230"/>
                    <a:pt x="718" y="239"/>
                    <a:pt x="745" y="276"/>
                  </a:cubicBezTo>
                  <a:cubicBezTo>
                    <a:pt x="815" y="345"/>
                    <a:pt x="768" y="404"/>
                    <a:pt x="702" y="404"/>
                  </a:cubicBezTo>
                  <a:cubicBezTo>
                    <a:pt x="681"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27" y="339"/>
                    <a:pt x="223" y="339"/>
                    <a:pt x="225" y="339"/>
                  </a:cubicBezTo>
                  <a:cubicBezTo>
                    <a:pt x="227" y="339"/>
                    <a:pt x="236" y="339"/>
                    <a:pt x="236" y="330"/>
                  </a:cubicBezTo>
                  <a:cubicBezTo>
                    <a:pt x="255" y="258"/>
                    <a:pt x="346" y="239"/>
                    <a:pt x="418" y="239"/>
                  </a:cubicBezTo>
                  <a:cubicBezTo>
                    <a:pt x="464" y="239"/>
                    <a:pt x="532" y="230"/>
                    <a:pt x="595" y="230"/>
                  </a:cubicBezTo>
                  <a:close/>
                  <a:moveTo>
                    <a:pt x="491" y="1"/>
                  </a:moveTo>
                  <a:cubicBezTo>
                    <a:pt x="279" y="1"/>
                    <a:pt x="17" y="98"/>
                    <a:pt x="0" y="348"/>
                  </a:cubicBezTo>
                  <a:cubicBezTo>
                    <a:pt x="0" y="569"/>
                    <a:pt x="178" y="763"/>
                    <a:pt x="403" y="763"/>
                  </a:cubicBezTo>
                  <a:cubicBezTo>
                    <a:pt x="437" y="763"/>
                    <a:pt x="473" y="758"/>
                    <a:pt x="509" y="748"/>
                  </a:cubicBezTo>
                  <a:cubicBezTo>
                    <a:pt x="530" y="746"/>
                    <a:pt x="547" y="741"/>
                    <a:pt x="561" y="734"/>
                  </a:cubicBezTo>
                  <a:lnTo>
                    <a:pt x="561" y="734"/>
                  </a:lnTo>
                  <a:cubicBezTo>
                    <a:pt x="591" y="740"/>
                    <a:pt x="621" y="743"/>
                    <a:pt x="651" y="743"/>
                  </a:cubicBezTo>
                  <a:cubicBezTo>
                    <a:pt x="833" y="743"/>
                    <a:pt x="1000" y="622"/>
                    <a:pt x="1000" y="421"/>
                  </a:cubicBezTo>
                  <a:cubicBezTo>
                    <a:pt x="1000" y="112"/>
                    <a:pt x="800" y="21"/>
                    <a:pt x="545" y="3"/>
                  </a:cubicBezTo>
                  <a:cubicBezTo>
                    <a:pt x="528" y="2"/>
                    <a:pt x="509"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9" name="Google Shape;459;p21"/>
            <p:cNvSpPr/>
            <p:nvPr/>
          </p:nvSpPr>
          <p:spPr>
            <a:xfrm>
              <a:off x="37238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01" y="7573"/>
                  </a:cubicBezTo>
                  <a:cubicBezTo>
                    <a:pt x="183" y="8336"/>
                    <a:pt x="1" y="9263"/>
                    <a:pt x="237" y="9991"/>
                  </a:cubicBezTo>
                  <a:cubicBezTo>
                    <a:pt x="255" y="10054"/>
                    <a:pt x="310" y="10086"/>
                    <a:pt x="367" y="10086"/>
                  </a:cubicBezTo>
                  <a:cubicBezTo>
                    <a:pt x="423" y="10086"/>
                    <a:pt x="483" y="10054"/>
                    <a:pt x="510" y="9991"/>
                  </a:cubicBezTo>
                  <a:cubicBezTo>
                    <a:pt x="728" y="9300"/>
                    <a:pt x="564"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0" name="Google Shape;460;p21"/>
            <p:cNvSpPr/>
            <p:nvPr/>
          </p:nvSpPr>
          <p:spPr>
            <a:xfrm>
              <a:off x="3406600" y="2213600"/>
              <a:ext cx="113650" cy="39350"/>
            </a:xfrm>
            <a:custGeom>
              <a:rect b="b" l="l" r="r" t="t"/>
              <a:pathLst>
                <a:path extrusionOk="0" h="1574" w="4546">
                  <a:moveTo>
                    <a:pt x="2108" y="1"/>
                  </a:moveTo>
                  <a:cubicBezTo>
                    <a:pt x="1806" y="1"/>
                    <a:pt x="1473" y="129"/>
                    <a:pt x="1219" y="230"/>
                  </a:cubicBezTo>
                  <a:cubicBezTo>
                    <a:pt x="782" y="412"/>
                    <a:pt x="383" y="703"/>
                    <a:pt x="110" y="1067"/>
                  </a:cubicBezTo>
                  <a:cubicBezTo>
                    <a:pt x="1" y="1212"/>
                    <a:pt x="73" y="1448"/>
                    <a:pt x="219" y="1521"/>
                  </a:cubicBezTo>
                  <a:cubicBezTo>
                    <a:pt x="278" y="1558"/>
                    <a:pt x="333" y="1574"/>
                    <a:pt x="386" y="1574"/>
                  </a:cubicBezTo>
                  <a:cubicBezTo>
                    <a:pt x="464" y="1574"/>
                    <a:pt x="536" y="1539"/>
                    <a:pt x="601" y="1485"/>
                  </a:cubicBezTo>
                  <a:cubicBezTo>
                    <a:pt x="746" y="1448"/>
                    <a:pt x="910" y="1448"/>
                    <a:pt x="1019" y="1448"/>
                  </a:cubicBezTo>
                  <a:lnTo>
                    <a:pt x="1473" y="1448"/>
                  </a:lnTo>
                  <a:cubicBezTo>
                    <a:pt x="1782" y="1448"/>
                    <a:pt x="2091" y="1448"/>
                    <a:pt x="2401" y="1430"/>
                  </a:cubicBezTo>
                  <a:cubicBezTo>
                    <a:pt x="2546" y="1421"/>
                    <a:pt x="2696" y="1417"/>
                    <a:pt x="2848" y="1417"/>
                  </a:cubicBezTo>
                  <a:cubicBezTo>
                    <a:pt x="3001" y="1417"/>
                    <a:pt x="3155" y="1421"/>
                    <a:pt x="3310" y="1430"/>
                  </a:cubicBezTo>
                  <a:cubicBezTo>
                    <a:pt x="3473" y="1430"/>
                    <a:pt x="3600" y="1448"/>
                    <a:pt x="3764" y="1448"/>
                  </a:cubicBezTo>
                  <a:cubicBezTo>
                    <a:pt x="3855" y="1448"/>
                    <a:pt x="3910" y="1448"/>
                    <a:pt x="4000" y="1503"/>
                  </a:cubicBezTo>
                  <a:cubicBezTo>
                    <a:pt x="4055" y="1539"/>
                    <a:pt x="4128" y="1539"/>
                    <a:pt x="4219" y="1539"/>
                  </a:cubicBezTo>
                  <a:cubicBezTo>
                    <a:pt x="4546" y="1539"/>
                    <a:pt x="4546" y="1121"/>
                    <a:pt x="4237" y="1085"/>
                  </a:cubicBezTo>
                  <a:cubicBezTo>
                    <a:pt x="4225" y="1083"/>
                    <a:pt x="4214" y="1082"/>
                    <a:pt x="4203" y="1082"/>
                  </a:cubicBezTo>
                  <a:cubicBezTo>
                    <a:pt x="4093" y="1082"/>
                    <a:pt x="4005" y="1158"/>
                    <a:pt x="3873" y="1158"/>
                  </a:cubicBezTo>
                  <a:cubicBezTo>
                    <a:pt x="3728" y="1158"/>
                    <a:pt x="3582" y="1139"/>
                    <a:pt x="3419" y="1139"/>
                  </a:cubicBezTo>
                  <a:cubicBezTo>
                    <a:pt x="3110" y="1139"/>
                    <a:pt x="2782" y="1121"/>
                    <a:pt x="2491" y="1067"/>
                  </a:cubicBezTo>
                  <a:cubicBezTo>
                    <a:pt x="2201" y="1030"/>
                    <a:pt x="1892" y="994"/>
                    <a:pt x="1582" y="994"/>
                  </a:cubicBezTo>
                  <a:lnTo>
                    <a:pt x="1019" y="994"/>
                  </a:lnTo>
                  <a:cubicBezTo>
                    <a:pt x="1146" y="867"/>
                    <a:pt x="1292" y="721"/>
                    <a:pt x="1473" y="612"/>
                  </a:cubicBezTo>
                  <a:cubicBezTo>
                    <a:pt x="1637" y="521"/>
                    <a:pt x="1819" y="449"/>
                    <a:pt x="1964" y="394"/>
                  </a:cubicBezTo>
                  <a:cubicBezTo>
                    <a:pt x="2128" y="321"/>
                    <a:pt x="2328" y="267"/>
                    <a:pt x="2473" y="176"/>
                  </a:cubicBezTo>
                  <a:cubicBezTo>
                    <a:pt x="2510" y="158"/>
                    <a:pt x="2510" y="121"/>
                    <a:pt x="2473" y="85"/>
                  </a:cubicBezTo>
                  <a:cubicBezTo>
                    <a:pt x="2364" y="25"/>
                    <a:pt x="2239"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1" name="Google Shape;461;p21"/>
            <p:cNvSpPr/>
            <p:nvPr/>
          </p:nvSpPr>
          <p:spPr>
            <a:xfrm>
              <a:off x="3393925" y="2195950"/>
              <a:ext cx="72250" cy="16150"/>
            </a:xfrm>
            <a:custGeom>
              <a:rect b="b" l="l" r="r" t="t"/>
              <a:pathLst>
                <a:path extrusionOk="0" h="646" w="2890">
                  <a:moveTo>
                    <a:pt x="42" y="1"/>
                  </a:moveTo>
                  <a:cubicBezTo>
                    <a:pt x="0" y="1"/>
                    <a:pt x="7" y="70"/>
                    <a:pt x="53" y="100"/>
                  </a:cubicBezTo>
                  <a:cubicBezTo>
                    <a:pt x="526" y="246"/>
                    <a:pt x="1017" y="300"/>
                    <a:pt x="1526" y="391"/>
                  </a:cubicBezTo>
                  <a:cubicBezTo>
                    <a:pt x="1944" y="482"/>
                    <a:pt x="2380" y="646"/>
                    <a:pt x="2817" y="646"/>
                  </a:cubicBezTo>
                  <a:cubicBezTo>
                    <a:pt x="2853" y="646"/>
                    <a:pt x="2889" y="573"/>
                    <a:pt x="2835" y="555"/>
                  </a:cubicBezTo>
                  <a:cubicBezTo>
                    <a:pt x="2435" y="318"/>
                    <a:pt x="1926" y="282"/>
                    <a:pt x="1471" y="191"/>
                  </a:cubicBezTo>
                  <a:cubicBezTo>
                    <a:pt x="1071" y="111"/>
                    <a:pt x="657" y="3"/>
                    <a:pt x="241" y="3"/>
                  </a:cubicBezTo>
                  <a:cubicBezTo>
                    <a:pt x="185" y="3"/>
                    <a:pt x="128" y="5"/>
                    <a:pt x="71"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2" name="Google Shape;462;p21"/>
            <p:cNvSpPr/>
            <p:nvPr/>
          </p:nvSpPr>
          <p:spPr>
            <a:xfrm>
              <a:off x="3387525" y="2188775"/>
              <a:ext cx="80900" cy="26925"/>
            </a:xfrm>
            <a:custGeom>
              <a:rect b="b" l="l" r="r" t="t"/>
              <a:pathLst>
                <a:path extrusionOk="0" h="1077" w="3236">
                  <a:moveTo>
                    <a:pt x="1172" y="191"/>
                  </a:moveTo>
                  <a:cubicBezTo>
                    <a:pt x="1800" y="191"/>
                    <a:pt x="2444" y="377"/>
                    <a:pt x="2757" y="891"/>
                  </a:cubicBezTo>
                  <a:lnTo>
                    <a:pt x="2757" y="891"/>
                  </a:lnTo>
                  <a:cubicBezTo>
                    <a:pt x="2624" y="901"/>
                    <a:pt x="2496" y="908"/>
                    <a:pt x="2367" y="908"/>
                  </a:cubicBezTo>
                  <a:cubicBezTo>
                    <a:pt x="2128" y="908"/>
                    <a:pt x="1888" y="883"/>
                    <a:pt x="1618" y="805"/>
                  </a:cubicBezTo>
                  <a:cubicBezTo>
                    <a:pt x="1204" y="682"/>
                    <a:pt x="815" y="482"/>
                    <a:pt x="409" y="280"/>
                  </a:cubicBezTo>
                  <a:lnTo>
                    <a:pt x="409" y="280"/>
                  </a:lnTo>
                  <a:cubicBezTo>
                    <a:pt x="643" y="224"/>
                    <a:pt x="906" y="191"/>
                    <a:pt x="1172" y="191"/>
                  </a:cubicBezTo>
                  <a:close/>
                  <a:moveTo>
                    <a:pt x="1258" y="0"/>
                  </a:moveTo>
                  <a:cubicBezTo>
                    <a:pt x="874" y="0"/>
                    <a:pt x="489" y="75"/>
                    <a:pt x="91" y="151"/>
                  </a:cubicBezTo>
                  <a:cubicBezTo>
                    <a:pt x="37" y="169"/>
                    <a:pt x="0" y="260"/>
                    <a:pt x="55" y="314"/>
                  </a:cubicBezTo>
                  <a:cubicBezTo>
                    <a:pt x="455" y="678"/>
                    <a:pt x="964" y="1023"/>
                    <a:pt x="1527" y="1060"/>
                  </a:cubicBezTo>
                  <a:cubicBezTo>
                    <a:pt x="1638" y="1071"/>
                    <a:pt x="1752" y="1076"/>
                    <a:pt x="1869" y="1076"/>
                  </a:cubicBezTo>
                  <a:cubicBezTo>
                    <a:pt x="2180" y="1076"/>
                    <a:pt x="2507" y="1040"/>
                    <a:pt x="2814" y="994"/>
                  </a:cubicBezTo>
                  <a:lnTo>
                    <a:pt x="2814" y="994"/>
                  </a:lnTo>
                  <a:cubicBezTo>
                    <a:pt x="2817" y="995"/>
                    <a:pt x="2821" y="996"/>
                    <a:pt x="2825" y="996"/>
                  </a:cubicBezTo>
                  <a:cubicBezTo>
                    <a:pt x="2834" y="996"/>
                    <a:pt x="2844" y="993"/>
                    <a:pt x="2854" y="988"/>
                  </a:cubicBezTo>
                  <a:lnTo>
                    <a:pt x="2854" y="988"/>
                  </a:lnTo>
                  <a:cubicBezTo>
                    <a:pt x="2967" y="970"/>
                    <a:pt x="3077" y="951"/>
                    <a:pt x="3182" y="933"/>
                  </a:cubicBezTo>
                  <a:cubicBezTo>
                    <a:pt x="3231" y="933"/>
                    <a:pt x="3236" y="857"/>
                    <a:pt x="3195" y="857"/>
                  </a:cubicBezTo>
                  <a:cubicBezTo>
                    <a:pt x="3191" y="857"/>
                    <a:pt x="3187" y="858"/>
                    <a:pt x="3182" y="860"/>
                  </a:cubicBezTo>
                  <a:cubicBezTo>
                    <a:pt x="3080" y="866"/>
                    <a:pt x="2983" y="874"/>
                    <a:pt x="2889" y="881"/>
                  </a:cubicBezTo>
                  <a:lnTo>
                    <a:pt x="2889" y="881"/>
                  </a:lnTo>
                  <a:cubicBezTo>
                    <a:pt x="2853" y="478"/>
                    <a:pt x="2404" y="255"/>
                    <a:pt x="2055" y="133"/>
                  </a:cubicBezTo>
                  <a:cubicBezTo>
                    <a:pt x="1787" y="36"/>
                    <a:pt x="1523" y="0"/>
                    <a:pt x="125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3" name="Google Shape;463;p21"/>
            <p:cNvSpPr/>
            <p:nvPr/>
          </p:nvSpPr>
          <p:spPr>
            <a:xfrm>
              <a:off x="3463575" y="2138875"/>
              <a:ext cx="65325" cy="74650"/>
            </a:xfrm>
            <a:custGeom>
              <a:rect b="b" l="l" r="r" t="t"/>
              <a:pathLst>
                <a:path extrusionOk="0" h="2986" w="2613">
                  <a:moveTo>
                    <a:pt x="2094" y="441"/>
                  </a:moveTo>
                  <a:cubicBezTo>
                    <a:pt x="1496" y="1125"/>
                    <a:pt x="886" y="1808"/>
                    <a:pt x="264" y="2480"/>
                  </a:cubicBezTo>
                  <a:lnTo>
                    <a:pt x="264" y="2480"/>
                  </a:lnTo>
                  <a:cubicBezTo>
                    <a:pt x="438" y="2007"/>
                    <a:pt x="650" y="1573"/>
                    <a:pt x="1049" y="1201"/>
                  </a:cubicBezTo>
                  <a:cubicBezTo>
                    <a:pt x="1368" y="895"/>
                    <a:pt x="1723" y="660"/>
                    <a:pt x="2094" y="441"/>
                  </a:cubicBezTo>
                  <a:close/>
                  <a:moveTo>
                    <a:pt x="2396" y="509"/>
                  </a:moveTo>
                  <a:cubicBezTo>
                    <a:pt x="2333" y="894"/>
                    <a:pt x="2257" y="1276"/>
                    <a:pt x="2085" y="1619"/>
                  </a:cubicBezTo>
                  <a:cubicBezTo>
                    <a:pt x="1712" y="2264"/>
                    <a:pt x="976" y="2608"/>
                    <a:pt x="273" y="2681"/>
                  </a:cubicBezTo>
                  <a:lnTo>
                    <a:pt x="273" y="2681"/>
                  </a:lnTo>
                  <a:cubicBezTo>
                    <a:pt x="980" y="1942"/>
                    <a:pt x="1674" y="1232"/>
                    <a:pt x="2396" y="509"/>
                  </a:cubicBezTo>
                  <a:close/>
                  <a:moveTo>
                    <a:pt x="2550" y="1"/>
                  </a:moveTo>
                  <a:cubicBezTo>
                    <a:pt x="2537" y="1"/>
                    <a:pt x="2521" y="6"/>
                    <a:pt x="2503" y="20"/>
                  </a:cubicBezTo>
                  <a:cubicBezTo>
                    <a:pt x="1321" y="710"/>
                    <a:pt x="285" y="1474"/>
                    <a:pt x="12" y="2892"/>
                  </a:cubicBezTo>
                  <a:cubicBezTo>
                    <a:pt x="1" y="2950"/>
                    <a:pt x="33" y="2985"/>
                    <a:pt x="63" y="2985"/>
                  </a:cubicBezTo>
                  <a:cubicBezTo>
                    <a:pt x="80" y="2985"/>
                    <a:pt x="97" y="2973"/>
                    <a:pt x="103" y="2947"/>
                  </a:cubicBezTo>
                  <a:cubicBezTo>
                    <a:pt x="120" y="2897"/>
                    <a:pt x="136" y="2847"/>
                    <a:pt x="153" y="2798"/>
                  </a:cubicBezTo>
                  <a:lnTo>
                    <a:pt x="153" y="2798"/>
                  </a:lnTo>
                  <a:cubicBezTo>
                    <a:pt x="155" y="2798"/>
                    <a:pt x="156" y="2798"/>
                    <a:pt x="158" y="2798"/>
                  </a:cubicBezTo>
                  <a:lnTo>
                    <a:pt x="158" y="2798"/>
                  </a:lnTo>
                  <a:cubicBezTo>
                    <a:pt x="158" y="2799"/>
                    <a:pt x="158" y="2800"/>
                    <a:pt x="158" y="2801"/>
                  </a:cubicBezTo>
                  <a:cubicBezTo>
                    <a:pt x="159" y="2800"/>
                    <a:pt x="160" y="2799"/>
                    <a:pt x="161" y="2798"/>
                  </a:cubicBezTo>
                  <a:lnTo>
                    <a:pt x="161" y="2798"/>
                  </a:lnTo>
                  <a:cubicBezTo>
                    <a:pt x="806" y="2733"/>
                    <a:pt x="1530" y="2391"/>
                    <a:pt x="1958" y="1892"/>
                  </a:cubicBezTo>
                  <a:cubicBezTo>
                    <a:pt x="2376" y="1420"/>
                    <a:pt x="2540" y="692"/>
                    <a:pt x="2612" y="111"/>
                  </a:cubicBezTo>
                  <a:cubicBezTo>
                    <a:pt x="2612" y="56"/>
                    <a:pt x="2592" y="1"/>
                    <a:pt x="255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4" name="Google Shape;464;p21"/>
            <p:cNvSpPr/>
            <p:nvPr/>
          </p:nvSpPr>
          <p:spPr>
            <a:xfrm>
              <a:off x="3406600" y="2244775"/>
              <a:ext cx="114900" cy="9150"/>
            </a:xfrm>
            <a:custGeom>
              <a:rect b="b" l="l" r="r" t="t"/>
              <a:pathLst>
                <a:path extrusionOk="0" h="366" w="4596">
                  <a:moveTo>
                    <a:pt x="855" y="1"/>
                  </a:moveTo>
                  <a:cubicBezTo>
                    <a:pt x="596" y="1"/>
                    <a:pt x="338" y="19"/>
                    <a:pt x="92" y="74"/>
                  </a:cubicBezTo>
                  <a:cubicBezTo>
                    <a:pt x="1" y="92"/>
                    <a:pt x="19" y="238"/>
                    <a:pt x="92" y="238"/>
                  </a:cubicBezTo>
                  <a:cubicBezTo>
                    <a:pt x="353" y="296"/>
                    <a:pt x="627" y="313"/>
                    <a:pt x="903" y="313"/>
                  </a:cubicBezTo>
                  <a:cubicBezTo>
                    <a:pt x="1316" y="313"/>
                    <a:pt x="1735" y="274"/>
                    <a:pt x="2128" y="274"/>
                  </a:cubicBezTo>
                  <a:cubicBezTo>
                    <a:pt x="2873" y="274"/>
                    <a:pt x="3637" y="292"/>
                    <a:pt x="4382" y="365"/>
                  </a:cubicBezTo>
                  <a:cubicBezTo>
                    <a:pt x="4387" y="366"/>
                    <a:pt x="4392" y="366"/>
                    <a:pt x="4397" y="366"/>
                  </a:cubicBezTo>
                  <a:cubicBezTo>
                    <a:pt x="4595" y="366"/>
                    <a:pt x="4595" y="19"/>
                    <a:pt x="4397" y="19"/>
                  </a:cubicBezTo>
                  <a:cubicBezTo>
                    <a:pt x="4392" y="19"/>
                    <a:pt x="4387" y="19"/>
                    <a:pt x="4382" y="20"/>
                  </a:cubicBezTo>
                  <a:cubicBezTo>
                    <a:pt x="3823" y="61"/>
                    <a:pt x="3254" y="81"/>
                    <a:pt x="2690" y="81"/>
                  </a:cubicBezTo>
                  <a:cubicBezTo>
                    <a:pt x="2502" y="81"/>
                    <a:pt x="2314" y="79"/>
                    <a:pt x="2128"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5" name="Google Shape;465;p21"/>
            <p:cNvSpPr/>
            <p:nvPr/>
          </p:nvSpPr>
          <p:spPr>
            <a:xfrm>
              <a:off x="3407525" y="2210700"/>
              <a:ext cx="114875" cy="44825"/>
            </a:xfrm>
            <a:custGeom>
              <a:rect b="b" l="l" r="r" t="t"/>
              <a:pathLst>
                <a:path extrusionOk="0" h="1793" w="4595">
                  <a:moveTo>
                    <a:pt x="2291" y="1"/>
                  </a:moveTo>
                  <a:cubicBezTo>
                    <a:pt x="1509" y="1"/>
                    <a:pt x="200" y="637"/>
                    <a:pt x="0" y="1474"/>
                  </a:cubicBezTo>
                  <a:cubicBezTo>
                    <a:pt x="14" y="1514"/>
                    <a:pt x="48" y="1535"/>
                    <a:pt x="72" y="1535"/>
                  </a:cubicBezTo>
                  <a:cubicBezTo>
                    <a:pt x="80" y="1535"/>
                    <a:pt x="86" y="1533"/>
                    <a:pt x="91" y="1528"/>
                  </a:cubicBezTo>
                  <a:cubicBezTo>
                    <a:pt x="418" y="1237"/>
                    <a:pt x="600" y="910"/>
                    <a:pt x="982" y="692"/>
                  </a:cubicBezTo>
                  <a:cubicBezTo>
                    <a:pt x="1291" y="495"/>
                    <a:pt x="1632" y="418"/>
                    <a:pt x="1980" y="418"/>
                  </a:cubicBezTo>
                  <a:cubicBezTo>
                    <a:pt x="2083" y="418"/>
                    <a:pt x="2187" y="425"/>
                    <a:pt x="2291" y="437"/>
                  </a:cubicBezTo>
                  <a:cubicBezTo>
                    <a:pt x="3236" y="528"/>
                    <a:pt x="3873" y="892"/>
                    <a:pt x="4345" y="1728"/>
                  </a:cubicBezTo>
                  <a:cubicBezTo>
                    <a:pt x="4368" y="1774"/>
                    <a:pt x="4404" y="1793"/>
                    <a:pt x="4440" y="1793"/>
                  </a:cubicBezTo>
                  <a:cubicBezTo>
                    <a:pt x="4517" y="1793"/>
                    <a:pt x="4595" y="1706"/>
                    <a:pt x="4545"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6" name="Google Shape;466;p21"/>
            <p:cNvSpPr/>
            <p:nvPr/>
          </p:nvSpPr>
          <p:spPr>
            <a:xfrm>
              <a:off x="3493425" y="1815525"/>
              <a:ext cx="119800" cy="104775"/>
            </a:xfrm>
            <a:custGeom>
              <a:rect b="b" l="l" r="r" t="t"/>
              <a:pathLst>
                <a:path extrusionOk="0" h="4191" w="4792">
                  <a:moveTo>
                    <a:pt x="4706" y="1"/>
                  </a:moveTo>
                  <a:cubicBezTo>
                    <a:pt x="4696" y="1"/>
                    <a:pt x="4684" y="3"/>
                    <a:pt x="4673" y="9"/>
                  </a:cubicBezTo>
                  <a:cubicBezTo>
                    <a:pt x="3836" y="663"/>
                    <a:pt x="3073" y="1463"/>
                    <a:pt x="2291" y="2209"/>
                  </a:cubicBezTo>
                  <a:cubicBezTo>
                    <a:pt x="1927" y="2554"/>
                    <a:pt x="1564" y="2936"/>
                    <a:pt x="1164" y="3245"/>
                  </a:cubicBezTo>
                  <a:cubicBezTo>
                    <a:pt x="764" y="3536"/>
                    <a:pt x="291" y="3700"/>
                    <a:pt x="18" y="4100"/>
                  </a:cubicBezTo>
                  <a:cubicBezTo>
                    <a:pt x="0" y="4154"/>
                    <a:pt x="37" y="4191"/>
                    <a:pt x="91" y="4191"/>
                  </a:cubicBezTo>
                  <a:cubicBezTo>
                    <a:pt x="564" y="4118"/>
                    <a:pt x="818" y="3809"/>
                    <a:pt x="1127" y="3481"/>
                  </a:cubicBezTo>
                  <a:cubicBezTo>
                    <a:pt x="1491" y="3154"/>
                    <a:pt x="1909" y="2809"/>
                    <a:pt x="2273" y="2463"/>
                  </a:cubicBezTo>
                  <a:cubicBezTo>
                    <a:pt x="3091" y="1700"/>
                    <a:pt x="4000" y="936"/>
                    <a:pt x="4745" y="100"/>
                  </a:cubicBezTo>
                  <a:cubicBezTo>
                    <a:pt x="4791" y="69"/>
                    <a:pt x="4760" y="1"/>
                    <a:pt x="470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7" name="Google Shape;467;p21"/>
            <p:cNvSpPr/>
            <p:nvPr/>
          </p:nvSpPr>
          <p:spPr>
            <a:xfrm>
              <a:off x="3503675" y="2027625"/>
              <a:ext cx="57825" cy="88400"/>
            </a:xfrm>
            <a:custGeom>
              <a:rect b="b" l="l" r="r" t="t"/>
              <a:pathLst>
                <a:path extrusionOk="0" h="3536" w="2313">
                  <a:moveTo>
                    <a:pt x="70" y="1"/>
                  </a:moveTo>
                  <a:cubicBezTo>
                    <a:pt x="31" y="1"/>
                    <a:pt x="0" y="31"/>
                    <a:pt x="27" y="70"/>
                  </a:cubicBezTo>
                  <a:cubicBezTo>
                    <a:pt x="336" y="706"/>
                    <a:pt x="754" y="1288"/>
                    <a:pt x="1136" y="1870"/>
                  </a:cubicBezTo>
                  <a:cubicBezTo>
                    <a:pt x="1317" y="2142"/>
                    <a:pt x="1517" y="2415"/>
                    <a:pt x="1681" y="2706"/>
                  </a:cubicBezTo>
                  <a:cubicBezTo>
                    <a:pt x="1845" y="3015"/>
                    <a:pt x="1881" y="3288"/>
                    <a:pt x="2136" y="3506"/>
                  </a:cubicBezTo>
                  <a:cubicBezTo>
                    <a:pt x="2156" y="3527"/>
                    <a:pt x="2180" y="3536"/>
                    <a:pt x="2203" y="3536"/>
                  </a:cubicBezTo>
                  <a:cubicBezTo>
                    <a:pt x="2260" y="3536"/>
                    <a:pt x="2312" y="3480"/>
                    <a:pt x="2299" y="3415"/>
                  </a:cubicBezTo>
                  <a:cubicBezTo>
                    <a:pt x="2208" y="3142"/>
                    <a:pt x="2081" y="3052"/>
                    <a:pt x="1899" y="2815"/>
                  </a:cubicBezTo>
                  <a:cubicBezTo>
                    <a:pt x="1645" y="2506"/>
                    <a:pt x="1445" y="2142"/>
                    <a:pt x="1245" y="1797"/>
                  </a:cubicBezTo>
                  <a:cubicBezTo>
                    <a:pt x="881" y="1215"/>
                    <a:pt x="536" y="579"/>
                    <a:pt x="117" y="15"/>
                  </a:cubicBezTo>
                  <a:cubicBezTo>
                    <a:pt x="102" y="5"/>
                    <a:pt x="86" y="1"/>
                    <a:pt x="7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8" name="Google Shape;468;p21"/>
            <p:cNvSpPr/>
            <p:nvPr/>
          </p:nvSpPr>
          <p:spPr>
            <a:xfrm>
              <a:off x="3293425" y="1949825"/>
              <a:ext cx="120475" cy="18900"/>
            </a:xfrm>
            <a:custGeom>
              <a:rect b="b" l="l" r="r" t="t"/>
              <a:pathLst>
                <a:path extrusionOk="0" h="756" w="4819">
                  <a:moveTo>
                    <a:pt x="37" y="0"/>
                  </a:moveTo>
                  <a:cubicBezTo>
                    <a:pt x="19" y="0"/>
                    <a:pt x="1" y="55"/>
                    <a:pt x="37" y="73"/>
                  </a:cubicBezTo>
                  <a:cubicBezTo>
                    <a:pt x="892" y="237"/>
                    <a:pt x="1764" y="309"/>
                    <a:pt x="2619" y="509"/>
                  </a:cubicBezTo>
                  <a:cubicBezTo>
                    <a:pt x="3118" y="628"/>
                    <a:pt x="3627" y="755"/>
                    <a:pt x="4138" y="755"/>
                  </a:cubicBezTo>
                  <a:cubicBezTo>
                    <a:pt x="4334" y="755"/>
                    <a:pt x="4531" y="737"/>
                    <a:pt x="4728" y="691"/>
                  </a:cubicBezTo>
                  <a:cubicBezTo>
                    <a:pt x="4800" y="673"/>
                    <a:pt x="4819" y="546"/>
                    <a:pt x="4728" y="528"/>
                  </a:cubicBezTo>
                  <a:cubicBezTo>
                    <a:pt x="4000" y="400"/>
                    <a:pt x="3273" y="309"/>
                    <a:pt x="2528" y="273"/>
                  </a:cubicBezTo>
                  <a:cubicBezTo>
                    <a:pt x="1710" y="237"/>
                    <a:pt x="892" y="73"/>
                    <a:pt x="3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9" name="Google Shape;469;p21"/>
            <p:cNvSpPr/>
            <p:nvPr/>
          </p:nvSpPr>
          <p:spPr>
            <a:xfrm>
              <a:off x="3271625" y="1940100"/>
              <a:ext cx="191625" cy="43100"/>
            </a:xfrm>
            <a:custGeom>
              <a:rect b="b" l="l" r="r" t="t"/>
              <a:pathLst>
                <a:path extrusionOk="0" h="1724" w="7665">
                  <a:moveTo>
                    <a:pt x="6598" y="631"/>
                  </a:moveTo>
                  <a:cubicBezTo>
                    <a:pt x="6674" y="631"/>
                    <a:pt x="6731" y="653"/>
                    <a:pt x="6790" y="686"/>
                  </a:cubicBezTo>
                  <a:lnTo>
                    <a:pt x="6790" y="686"/>
                  </a:lnTo>
                  <a:cubicBezTo>
                    <a:pt x="6689" y="671"/>
                    <a:pt x="6588" y="657"/>
                    <a:pt x="6487" y="644"/>
                  </a:cubicBezTo>
                  <a:lnTo>
                    <a:pt x="6487" y="644"/>
                  </a:lnTo>
                  <a:cubicBezTo>
                    <a:pt x="6529" y="636"/>
                    <a:pt x="6565" y="631"/>
                    <a:pt x="6598" y="631"/>
                  </a:cubicBezTo>
                  <a:close/>
                  <a:moveTo>
                    <a:pt x="1039" y="374"/>
                  </a:moveTo>
                  <a:cubicBezTo>
                    <a:pt x="1368" y="374"/>
                    <a:pt x="1697" y="421"/>
                    <a:pt x="2036" y="462"/>
                  </a:cubicBezTo>
                  <a:cubicBezTo>
                    <a:pt x="2636" y="535"/>
                    <a:pt x="3254" y="607"/>
                    <a:pt x="3891" y="662"/>
                  </a:cubicBezTo>
                  <a:cubicBezTo>
                    <a:pt x="4448" y="732"/>
                    <a:pt x="5030" y="830"/>
                    <a:pt x="5613" y="905"/>
                  </a:cubicBezTo>
                  <a:lnTo>
                    <a:pt x="5613" y="905"/>
                  </a:lnTo>
                  <a:cubicBezTo>
                    <a:pt x="5356" y="1120"/>
                    <a:pt x="5081" y="1317"/>
                    <a:pt x="4782" y="1389"/>
                  </a:cubicBezTo>
                  <a:cubicBezTo>
                    <a:pt x="4692" y="1408"/>
                    <a:pt x="4599" y="1417"/>
                    <a:pt x="4503" y="1417"/>
                  </a:cubicBezTo>
                  <a:cubicBezTo>
                    <a:pt x="3860" y="1417"/>
                    <a:pt x="3097" y="1034"/>
                    <a:pt x="2527" y="844"/>
                  </a:cubicBezTo>
                  <a:cubicBezTo>
                    <a:pt x="2023" y="696"/>
                    <a:pt x="1519" y="532"/>
                    <a:pt x="1010" y="374"/>
                  </a:cubicBezTo>
                  <a:lnTo>
                    <a:pt x="1010" y="374"/>
                  </a:lnTo>
                  <a:cubicBezTo>
                    <a:pt x="1019" y="374"/>
                    <a:pt x="1029" y="374"/>
                    <a:pt x="1039" y="374"/>
                  </a:cubicBezTo>
                  <a:close/>
                  <a:moveTo>
                    <a:pt x="1031" y="1"/>
                  </a:moveTo>
                  <a:cubicBezTo>
                    <a:pt x="747" y="1"/>
                    <a:pt x="464" y="38"/>
                    <a:pt x="182" y="153"/>
                  </a:cubicBezTo>
                  <a:cubicBezTo>
                    <a:pt x="36" y="207"/>
                    <a:pt x="0" y="444"/>
                    <a:pt x="182" y="480"/>
                  </a:cubicBezTo>
                  <a:cubicBezTo>
                    <a:pt x="891" y="698"/>
                    <a:pt x="1618" y="898"/>
                    <a:pt x="2345" y="1098"/>
                  </a:cubicBezTo>
                  <a:cubicBezTo>
                    <a:pt x="3036" y="1280"/>
                    <a:pt x="3727" y="1553"/>
                    <a:pt x="4436" y="1698"/>
                  </a:cubicBezTo>
                  <a:cubicBezTo>
                    <a:pt x="4515" y="1715"/>
                    <a:pt x="4588" y="1724"/>
                    <a:pt x="4655" y="1724"/>
                  </a:cubicBezTo>
                  <a:cubicBezTo>
                    <a:pt x="4947" y="1724"/>
                    <a:pt x="5152" y="1574"/>
                    <a:pt x="5418" y="1353"/>
                  </a:cubicBezTo>
                  <a:cubicBezTo>
                    <a:pt x="5580" y="1219"/>
                    <a:pt x="5743" y="1070"/>
                    <a:pt x="5916" y="941"/>
                  </a:cubicBezTo>
                  <a:lnTo>
                    <a:pt x="5916" y="941"/>
                  </a:lnTo>
                  <a:cubicBezTo>
                    <a:pt x="6282" y="981"/>
                    <a:pt x="6646" y="1007"/>
                    <a:pt x="7004" y="1007"/>
                  </a:cubicBezTo>
                  <a:cubicBezTo>
                    <a:pt x="7099" y="1007"/>
                    <a:pt x="7194" y="1005"/>
                    <a:pt x="7288" y="1001"/>
                  </a:cubicBezTo>
                  <a:lnTo>
                    <a:pt x="7288" y="1001"/>
                  </a:lnTo>
                  <a:cubicBezTo>
                    <a:pt x="7336" y="1028"/>
                    <a:pt x="7389" y="1054"/>
                    <a:pt x="7454" y="1080"/>
                  </a:cubicBezTo>
                  <a:cubicBezTo>
                    <a:pt x="7466" y="1083"/>
                    <a:pt x="7477" y="1085"/>
                    <a:pt x="7487" y="1085"/>
                  </a:cubicBezTo>
                  <a:cubicBezTo>
                    <a:pt x="7596" y="1085"/>
                    <a:pt x="7664" y="930"/>
                    <a:pt x="7581" y="880"/>
                  </a:cubicBezTo>
                  <a:cubicBezTo>
                    <a:pt x="7338" y="654"/>
                    <a:pt x="6894" y="278"/>
                    <a:pt x="6538" y="278"/>
                  </a:cubicBezTo>
                  <a:cubicBezTo>
                    <a:pt x="6522" y="278"/>
                    <a:pt x="6506" y="279"/>
                    <a:pt x="6491" y="280"/>
                  </a:cubicBezTo>
                  <a:cubicBezTo>
                    <a:pt x="6309" y="298"/>
                    <a:pt x="6145" y="462"/>
                    <a:pt x="6000" y="571"/>
                  </a:cubicBezTo>
                  <a:cubicBezTo>
                    <a:pt x="5995" y="575"/>
                    <a:pt x="5989" y="580"/>
                    <a:pt x="5984" y="584"/>
                  </a:cubicBezTo>
                  <a:lnTo>
                    <a:pt x="5984" y="584"/>
                  </a:lnTo>
                  <a:cubicBezTo>
                    <a:pt x="5855" y="569"/>
                    <a:pt x="5727" y="553"/>
                    <a:pt x="5600" y="535"/>
                  </a:cubicBezTo>
                  <a:cubicBezTo>
                    <a:pt x="5000" y="462"/>
                    <a:pt x="4400" y="371"/>
                    <a:pt x="3800" y="298"/>
                  </a:cubicBezTo>
                  <a:cubicBezTo>
                    <a:pt x="3182" y="244"/>
                    <a:pt x="2582" y="153"/>
                    <a:pt x="1945" y="80"/>
                  </a:cubicBezTo>
                  <a:cubicBezTo>
                    <a:pt x="1637" y="43"/>
                    <a:pt x="1333" y="1"/>
                    <a:pt x="103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0" name="Google Shape;470;p21"/>
            <p:cNvSpPr/>
            <p:nvPr/>
          </p:nvSpPr>
          <p:spPr>
            <a:xfrm>
              <a:off x="3460775" y="1965875"/>
              <a:ext cx="107975" cy="157800"/>
            </a:xfrm>
            <a:custGeom>
              <a:rect b="b" l="l" r="r" t="t"/>
              <a:pathLst>
                <a:path extrusionOk="0" h="6312" w="4319">
                  <a:moveTo>
                    <a:pt x="753" y="528"/>
                  </a:moveTo>
                  <a:cubicBezTo>
                    <a:pt x="892" y="611"/>
                    <a:pt x="1028" y="695"/>
                    <a:pt x="1161" y="795"/>
                  </a:cubicBezTo>
                  <a:cubicBezTo>
                    <a:pt x="1537" y="1073"/>
                    <a:pt x="1603" y="1309"/>
                    <a:pt x="1614" y="1641"/>
                  </a:cubicBezTo>
                  <a:lnTo>
                    <a:pt x="1614" y="1641"/>
                  </a:lnTo>
                  <a:cubicBezTo>
                    <a:pt x="1347" y="1251"/>
                    <a:pt x="1063" y="870"/>
                    <a:pt x="753" y="528"/>
                  </a:cubicBezTo>
                  <a:close/>
                  <a:moveTo>
                    <a:pt x="1882" y="2559"/>
                  </a:moveTo>
                  <a:cubicBezTo>
                    <a:pt x="2021" y="2743"/>
                    <a:pt x="2158" y="2930"/>
                    <a:pt x="2288" y="3122"/>
                  </a:cubicBezTo>
                  <a:cubicBezTo>
                    <a:pt x="2895" y="4024"/>
                    <a:pt x="3443" y="4971"/>
                    <a:pt x="3945" y="5950"/>
                  </a:cubicBezTo>
                  <a:lnTo>
                    <a:pt x="3945" y="5950"/>
                  </a:lnTo>
                  <a:cubicBezTo>
                    <a:pt x="3492" y="5688"/>
                    <a:pt x="3060" y="5396"/>
                    <a:pt x="2688" y="4994"/>
                  </a:cubicBezTo>
                  <a:cubicBezTo>
                    <a:pt x="2106" y="4358"/>
                    <a:pt x="1943" y="3613"/>
                    <a:pt x="1888" y="2758"/>
                  </a:cubicBezTo>
                  <a:cubicBezTo>
                    <a:pt x="1885" y="2691"/>
                    <a:pt x="1883" y="2625"/>
                    <a:pt x="1882" y="2559"/>
                  </a:cubicBezTo>
                  <a:close/>
                  <a:moveTo>
                    <a:pt x="178" y="0"/>
                  </a:moveTo>
                  <a:cubicBezTo>
                    <a:pt x="91" y="0"/>
                    <a:pt x="0" y="101"/>
                    <a:pt x="70" y="213"/>
                  </a:cubicBezTo>
                  <a:cubicBezTo>
                    <a:pt x="536" y="918"/>
                    <a:pt x="1089" y="1554"/>
                    <a:pt x="1615" y="2216"/>
                  </a:cubicBezTo>
                  <a:lnTo>
                    <a:pt x="1615" y="2216"/>
                  </a:lnTo>
                  <a:cubicBezTo>
                    <a:pt x="1614" y="2852"/>
                    <a:pt x="1617" y="3510"/>
                    <a:pt x="1779" y="4140"/>
                  </a:cubicBezTo>
                  <a:cubicBezTo>
                    <a:pt x="2070" y="5249"/>
                    <a:pt x="3215" y="5794"/>
                    <a:pt x="4124" y="6303"/>
                  </a:cubicBezTo>
                  <a:cubicBezTo>
                    <a:pt x="4138" y="6309"/>
                    <a:pt x="4152" y="6311"/>
                    <a:pt x="4167" y="6311"/>
                  </a:cubicBezTo>
                  <a:cubicBezTo>
                    <a:pt x="4245" y="6311"/>
                    <a:pt x="4319" y="6232"/>
                    <a:pt x="4288" y="6140"/>
                  </a:cubicBezTo>
                  <a:cubicBezTo>
                    <a:pt x="3742" y="4994"/>
                    <a:pt x="3106" y="3940"/>
                    <a:pt x="2415" y="2885"/>
                  </a:cubicBezTo>
                  <a:cubicBezTo>
                    <a:pt x="2243" y="2612"/>
                    <a:pt x="2066" y="2328"/>
                    <a:pt x="1883" y="2045"/>
                  </a:cubicBezTo>
                  <a:lnTo>
                    <a:pt x="1883" y="2045"/>
                  </a:lnTo>
                  <a:cubicBezTo>
                    <a:pt x="1885" y="1879"/>
                    <a:pt x="1888" y="1713"/>
                    <a:pt x="1888" y="1540"/>
                  </a:cubicBezTo>
                  <a:cubicBezTo>
                    <a:pt x="1888" y="1340"/>
                    <a:pt x="1888" y="1158"/>
                    <a:pt x="1779" y="976"/>
                  </a:cubicBezTo>
                  <a:cubicBezTo>
                    <a:pt x="1506" y="540"/>
                    <a:pt x="834" y="213"/>
                    <a:pt x="343" y="49"/>
                  </a:cubicBezTo>
                  <a:cubicBezTo>
                    <a:pt x="336" y="48"/>
                    <a:pt x="329" y="47"/>
                    <a:pt x="323" y="47"/>
                  </a:cubicBezTo>
                  <a:cubicBezTo>
                    <a:pt x="308" y="47"/>
                    <a:pt x="294" y="51"/>
                    <a:pt x="282" y="57"/>
                  </a:cubicBezTo>
                  <a:lnTo>
                    <a:pt x="282" y="57"/>
                  </a:lnTo>
                  <a:cubicBezTo>
                    <a:pt x="272" y="48"/>
                    <a:pt x="262" y="40"/>
                    <a:pt x="252" y="31"/>
                  </a:cubicBezTo>
                  <a:cubicBezTo>
                    <a:pt x="231" y="10"/>
                    <a:pt x="204" y="0"/>
                    <a:pt x="17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1" name="Google Shape;471;p21"/>
            <p:cNvSpPr/>
            <p:nvPr/>
          </p:nvSpPr>
          <p:spPr>
            <a:xfrm>
              <a:off x="3455675" y="1798600"/>
              <a:ext cx="171500" cy="158150"/>
            </a:xfrm>
            <a:custGeom>
              <a:rect b="b" l="l" r="r" t="t"/>
              <a:pathLst>
                <a:path extrusionOk="0" h="6326" w="6860">
                  <a:moveTo>
                    <a:pt x="6282" y="725"/>
                  </a:moveTo>
                  <a:cubicBezTo>
                    <a:pt x="6029" y="1400"/>
                    <a:pt x="5743" y="2045"/>
                    <a:pt x="5346" y="2668"/>
                  </a:cubicBezTo>
                  <a:cubicBezTo>
                    <a:pt x="5092" y="3049"/>
                    <a:pt x="4855" y="3559"/>
                    <a:pt x="4437" y="3813"/>
                  </a:cubicBezTo>
                  <a:cubicBezTo>
                    <a:pt x="4056" y="4031"/>
                    <a:pt x="3528" y="4086"/>
                    <a:pt x="3092" y="4195"/>
                  </a:cubicBezTo>
                  <a:cubicBezTo>
                    <a:pt x="2805" y="4276"/>
                    <a:pt x="2411" y="4352"/>
                    <a:pt x="2002" y="4458"/>
                  </a:cubicBezTo>
                  <a:lnTo>
                    <a:pt x="2002" y="4458"/>
                  </a:lnTo>
                  <a:cubicBezTo>
                    <a:pt x="2438" y="4008"/>
                    <a:pt x="2882" y="3566"/>
                    <a:pt x="3346" y="3140"/>
                  </a:cubicBezTo>
                  <a:cubicBezTo>
                    <a:pt x="4281" y="2284"/>
                    <a:pt x="5282" y="1520"/>
                    <a:pt x="6282" y="725"/>
                  </a:cubicBezTo>
                  <a:close/>
                  <a:moveTo>
                    <a:pt x="985" y="5185"/>
                  </a:moveTo>
                  <a:cubicBezTo>
                    <a:pt x="786" y="5428"/>
                    <a:pt x="592" y="5675"/>
                    <a:pt x="405" y="5926"/>
                  </a:cubicBezTo>
                  <a:lnTo>
                    <a:pt x="405" y="5926"/>
                  </a:lnTo>
                  <a:cubicBezTo>
                    <a:pt x="450" y="5588"/>
                    <a:pt x="680" y="5356"/>
                    <a:pt x="985" y="5185"/>
                  </a:cubicBezTo>
                  <a:close/>
                  <a:moveTo>
                    <a:pt x="6642" y="0"/>
                  </a:moveTo>
                  <a:cubicBezTo>
                    <a:pt x="6611" y="0"/>
                    <a:pt x="6579" y="10"/>
                    <a:pt x="6546" y="31"/>
                  </a:cubicBezTo>
                  <a:cubicBezTo>
                    <a:pt x="5310" y="850"/>
                    <a:pt x="4183" y="1850"/>
                    <a:pt x="3110" y="2904"/>
                  </a:cubicBezTo>
                  <a:cubicBezTo>
                    <a:pt x="2547" y="3448"/>
                    <a:pt x="1994" y="4017"/>
                    <a:pt x="1471" y="4613"/>
                  </a:cubicBezTo>
                  <a:lnTo>
                    <a:pt x="1471" y="4613"/>
                  </a:lnTo>
                  <a:cubicBezTo>
                    <a:pt x="689" y="4877"/>
                    <a:pt x="1" y="5305"/>
                    <a:pt x="74" y="6140"/>
                  </a:cubicBezTo>
                  <a:cubicBezTo>
                    <a:pt x="81" y="6224"/>
                    <a:pt x="131" y="6276"/>
                    <a:pt x="190" y="6295"/>
                  </a:cubicBezTo>
                  <a:lnTo>
                    <a:pt x="190" y="6295"/>
                  </a:lnTo>
                  <a:cubicBezTo>
                    <a:pt x="200" y="6314"/>
                    <a:pt x="216" y="6326"/>
                    <a:pt x="230" y="6326"/>
                  </a:cubicBezTo>
                  <a:cubicBezTo>
                    <a:pt x="241" y="6326"/>
                    <a:pt x="251" y="6319"/>
                    <a:pt x="256" y="6304"/>
                  </a:cubicBezTo>
                  <a:cubicBezTo>
                    <a:pt x="256" y="6304"/>
                    <a:pt x="256" y="6304"/>
                    <a:pt x="256" y="6303"/>
                  </a:cubicBezTo>
                  <a:lnTo>
                    <a:pt x="256" y="6303"/>
                  </a:lnTo>
                  <a:cubicBezTo>
                    <a:pt x="329" y="6298"/>
                    <a:pt x="397" y="6247"/>
                    <a:pt x="401" y="6150"/>
                  </a:cubicBezTo>
                  <a:lnTo>
                    <a:pt x="401" y="6150"/>
                  </a:lnTo>
                  <a:cubicBezTo>
                    <a:pt x="777" y="5752"/>
                    <a:pt x="1149" y="5353"/>
                    <a:pt x="1525" y="4957"/>
                  </a:cubicBezTo>
                  <a:lnTo>
                    <a:pt x="1525" y="4957"/>
                  </a:lnTo>
                  <a:cubicBezTo>
                    <a:pt x="1889" y="4836"/>
                    <a:pt x="2269" y="4755"/>
                    <a:pt x="2547" y="4668"/>
                  </a:cubicBezTo>
                  <a:cubicBezTo>
                    <a:pt x="3183" y="4486"/>
                    <a:pt x="3983" y="4322"/>
                    <a:pt x="4528" y="3940"/>
                  </a:cubicBezTo>
                  <a:cubicBezTo>
                    <a:pt x="5037" y="3577"/>
                    <a:pt x="5346" y="2995"/>
                    <a:pt x="5637" y="2486"/>
                  </a:cubicBezTo>
                  <a:cubicBezTo>
                    <a:pt x="6074" y="1777"/>
                    <a:pt x="6455" y="1050"/>
                    <a:pt x="6801" y="286"/>
                  </a:cubicBezTo>
                  <a:cubicBezTo>
                    <a:pt x="6859" y="155"/>
                    <a:pt x="6766" y="0"/>
                    <a:pt x="664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2" name="Google Shape;472;p21"/>
            <p:cNvSpPr/>
            <p:nvPr/>
          </p:nvSpPr>
          <p:spPr>
            <a:xfrm>
              <a:off x="3447500" y="1951575"/>
              <a:ext cx="24575" cy="19075"/>
            </a:xfrm>
            <a:custGeom>
              <a:rect b="b" l="l" r="r" t="t"/>
              <a:pathLst>
                <a:path extrusionOk="0" h="763" w="983">
                  <a:moveTo>
                    <a:pt x="580" y="230"/>
                  </a:moveTo>
                  <a:cubicBezTo>
                    <a:pt x="646" y="230"/>
                    <a:pt x="710" y="239"/>
                    <a:pt x="746" y="276"/>
                  </a:cubicBezTo>
                  <a:cubicBezTo>
                    <a:pt x="816" y="345"/>
                    <a:pt x="758" y="404"/>
                    <a:pt x="695" y="404"/>
                  </a:cubicBezTo>
                  <a:cubicBezTo>
                    <a:pt x="675" y="404"/>
                    <a:pt x="655" y="398"/>
                    <a:pt x="637" y="385"/>
                  </a:cubicBezTo>
                  <a:cubicBezTo>
                    <a:pt x="604" y="368"/>
                    <a:pt x="572" y="361"/>
                    <a:pt x="542" y="361"/>
                  </a:cubicBezTo>
                  <a:cubicBezTo>
                    <a:pt x="501" y="361"/>
                    <a:pt x="465" y="375"/>
                    <a:pt x="436" y="397"/>
                  </a:cubicBezTo>
                  <a:lnTo>
                    <a:pt x="436" y="397"/>
                  </a:lnTo>
                  <a:cubicBezTo>
                    <a:pt x="370" y="372"/>
                    <a:pt x="304" y="375"/>
                    <a:pt x="237" y="348"/>
                  </a:cubicBezTo>
                  <a:cubicBezTo>
                    <a:pt x="219" y="339"/>
                    <a:pt x="215" y="339"/>
                    <a:pt x="215" y="339"/>
                  </a:cubicBezTo>
                  <a:cubicBezTo>
                    <a:pt x="215" y="339"/>
                    <a:pt x="219" y="339"/>
                    <a:pt x="219" y="330"/>
                  </a:cubicBezTo>
                  <a:cubicBezTo>
                    <a:pt x="237" y="258"/>
                    <a:pt x="328" y="239"/>
                    <a:pt x="401" y="239"/>
                  </a:cubicBezTo>
                  <a:cubicBezTo>
                    <a:pt x="446" y="239"/>
                    <a:pt x="515" y="230"/>
                    <a:pt x="580" y="230"/>
                  </a:cubicBezTo>
                  <a:close/>
                  <a:moveTo>
                    <a:pt x="474" y="1"/>
                  </a:moveTo>
                  <a:cubicBezTo>
                    <a:pt x="265" y="1"/>
                    <a:pt x="18" y="98"/>
                    <a:pt x="1" y="348"/>
                  </a:cubicBezTo>
                  <a:cubicBezTo>
                    <a:pt x="1" y="569"/>
                    <a:pt x="165" y="763"/>
                    <a:pt x="387" y="763"/>
                  </a:cubicBezTo>
                  <a:cubicBezTo>
                    <a:pt x="420" y="763"/>
                    <a:pt x="456" y="758"/>
                    <a:pt x="492" y="748"/>
                  </a:cubicBezTo>
                  <a:cubicBezTo>
                    <a:pt x="512" y="746"/>
                    <a:pt x="530" y="740"/>
                    <a:pt x="544" y="731"/>
                  </a:cubicBezTo>
                  <a:lnTo>
                    <a:pt x="544" y="731"/>
                  </a:lnTo>
                  <a:cubicBezTo>
                    <a:pt x="576" y="739"/>
                    <a:pt x="609" y="743"/>
                    <a:pt x="641" y="743"/>
                  </a:cubicBezTo>
                  <a:cubicBezTo>
                    <a:pt x="816" y="743"/>
                    <a:pt x="983" y="622"/>
                    <a:pt x="983" y="421"/>
                  </a:cubicBezTo>
                  <a:cubicBezTo>
                    <a:pt x="983" y="112"/>
                    <a:pt x="783" y="21"/>
                    <a:pt x="528" y="3"/>
                  </a:cubicBezTo>
                  <a:cubicBezTo>
                    <a:pt x="511" y="2"/>
                    <a:pt x="492" y="1"/>
                    <a:pt x="47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3" name="Google Shape;473;p21"/>
            <p:cNvSpPr/>
            <p:nvPr/>
          </p:nvSpPr>
          <p:spPr>
            <a:xfrm>
              <a:off x="3454325" y="1965050"/>
              <a:ext cx="18200" cy="252175"/>
            </a:xfrm>
            <a:custGeom>
              <a:rect b="b" l="l" r="r" t="t"/>
              <a:pathLst>
                <a:path extrusionOk="0" h="10087" w="728">
                  <a:moveTo>
                    <a:pt x="298" y="0"/>
                  </a:moveTo>
                  <a:cubicBezTo>
                    <a:pt x="287" y="0"/>
                    <a:pt x="273" y="9"/>
                    <a:pt x="273" y="28"/>
                  </a:cubicBezTo>
                  <a:cubicBezTo>
                    <a:pt x="292" y="1718"/>
                    <a:pt x="273" y="3427"/>
                    <a:pt x="237" y="5100"/>
                  </a:cubicBezTo>
                  <a:cubicBezTo>
                    <a:pt x="237" y="5918"/>
                    <a:pt x="219" y="6754"/>
                    <a:pt x="201" y="7573"/>
                  </a:cubicBezTo>
                  <a:cubicBezTo>
                    <a:pt x="182" y="8336"/>
                    <a:pt x="1" y="9263"/>
                    <a:pt x="219" y="9991"/>
                  </a:cubicBezTo>
                  <a:cubicBezTo>
                    <a:pt x="246" y="10054"/>
                    <a:pt x="305" y="10086"/>
                    <a:pt x="362" y="10086"/>
                  </a:cubicBezTo>
                  <a:cubicBezTo>
                    <a:pt x="419" y="10086"/>
                    <a:pt x="473" y="10054"/>
                    <a:pt x="492" y="9991"/>
                  </a:cubicBezTo>
                  <a:cubicBezTo>
                    <a:pt x="728" y="9300"/>
                    <a:pt x="564" y="8427"/>
                    <a:pt x="546" y="7700"/>
                  </a:cubicBezTo>
                  <a:cubicBezTo>
                    <a:pt x="510" y="6827"/>
                    <a:pt x="510" y="5973"/>
                    <a:pt x="492" y="5100"/>
                  </a:cubicBezTo>
                  <a:cubicBezTo>
                    <a:pt x="455" y="3427"/>
                    <a:pt x="382" y="1718"/>
                    <a:pt x="310" y="28"/>
                  </a:cubicBezTo>
                  <a:cubicBezTo>
                    <a:pt x="319" y="9"/>
                    <a:pt x="310" y="0"/>
                    <a:pt x="29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22"/>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914400" rtl="0" algn="just">
              <a:lnSpc>
                <a:spcPct val="115000"/>
              </a:lnSpc>
              <a:spcBef>
                <a:spcPts val="1200"/>
              </a:spcBef>
              <a:spcAft>
                <a:spcPts val="0"/>
              </a:spcAft>
              <a:buSzPts val="3500"/>
              <a:buNone/>
            </a:pPr>
            <a:r>
              <a:rPr lang="en" sz="1800">
                <a:solidFill>
                  <a:srgbClr val="000000"/>
                </a:solidFill>
                <a:latin typeface="Arial"/>
                <a:ea typeface="Arial"/>
                <a:cs typeface="Arial"/>
                <a:sym typeface="Arial"/>
              </a:rPr>
              <a:t>3.1</a:t>
            </a:r>
            <a:r>
              <a:rPr b="0" lang="en" sz="14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Title Page</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SzPts val="3500"/>
              <a:buNone/>
            </a:pPr>
            <a:r>
              <a:t/>
            </a:r>
            <a:endParaRPr/>
          </a:p>
        </p:txBody>
      </p:sp>
      <p:sp>
        <p:nvSpPr>
          <p:cNvPr id="479" name="Google Shape;479;p22"/>
          <p:cNvSpPr txBox="1"/>
          <p:nvPr>
            <p:ph idx="1" type="subTitle"/>
          </p:nvPr>
        </p:nvSpPr>
        <p:spPr>
          <a:xfrm>
            <a:off x="1281525" y="1232125"/>
            <a:ext cx="5422500" cy="3016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(1)</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Project Title</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(2)</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Classification of the paper </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(3)  Degree Program </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(4)  Researchers’ Names </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(5)  Date </a:t>
            </a:r>
            <a:endParaRPr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t/>
            </a:r>
            <a:endParaRPr>
              <a:solidFill>
                <a:srgbClr val="000000"/>
              </a:solidFill>
              <a:latin typeface="Arial"/>
              <a:ea typeface="Arial"/>
              <a:cs typeface="Arial"/>
              <a:sym typeface="Arial"/>
            </a:endParaRPr>
          </a:p>
          <a:p>
            <a:pPr indent="0" lvl="0" marL="0" rtl="0" algn="just">
              <a:lnSpc>
                <a:spcPct val="115000"/>
              </a:lnSpc>
              <a:spcBef>
                <a:spcPts val="1200"/>
              </a:spcBef>
              <a:spcAft>
                <a:spcPts val="0"/>
              </a:spcAft>
              <a:buSzPts val="1200"/>
              <a:buNone/>
            </a:pPr>
            <a:r>
              <a:t/>
            </a:r>
            <a:endParaRPr sz="11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grpSp>
        <p:nvGrpSpPr>
          <p:cNvPr id="480" name="Google Shape;480;p22"/>
          <p:cNvGrpSpPr/>
          <p:nvPr/>
        </p:nvGrpSpPr>
        <p:grpSpPr>
          <a:xfrm rot="-2553567">
            <a:off x="8569476" y="4098336"/>
            <a:ext cx="635823" cy="536439"/>
            <a:chOff x="2561750" y="1184325"/>
            <a:chExt cx="197575" cy="166700"/>
          </a:xfrm>
        </p:grpSpPr>
        <p:sp>
          <p:nvSpPr>
            <p:cNvPr id="481" name="Google Shape;481;p22"/>
            <p:cNvSpPr/>
            <p:nvPr/>
          </p:nvSpPr>
          <p:spPr>
            <a:xfrm>
              <a:off x="2680300" y="1211200"/>
              <a:ext cx="79025" cy="137400"/>
            </a:xfrm>
            <a:custGeom>
              <a:rect b="b" l="l" r="r" t="t"/>
              <a:pathLst>
                <a:path extrusionOk="0" h="5496" w="3161">
                  <a:moveTo>
                    <a:pt x="2709" y="267"/>
                  </a:moveTo>
                  <a:cubicBezTo>
                    <a:pt x="2901" y="1325"/>
                    <a:pt x="3054" y="2398"/>
                    <a:pt x="2473" y="3402"/>
                  </a:cubicBezTo>
                  <a:cubicBezTo>
                    <a:pt x="1967" y="4261"/>
                    <a:pt x="1118" y="4620"/>
                    <a:pt x="346" y="5117"/>
                  </a:cubicBezTo>
                  <a:lnTo>
                    <a:pt x="346" y="5117"/>
                  </a:lnTo>
                  <a:cubicBezTo>
                    <a:pt x="174" y="4012"/>
                    <a:pt x="273" y="2830"/>
                    <a:pt x="836" y="1856"/>
                  </a:cubicBezTo>
                  <a:cubicBezTo>
                    <a:pt x="1321" y="1038"/>
                    <a:pt x="1912" y="649"/>
                    <a:pt x="2709" y="267"/>
                  </a:cubicBezTo>
                  <a:close/>
                  <a:moveTo>
                    <a:pt x="2778" y="1"/>
                  </a:moveTo>
                  <a:cubicBezTo>
                    <a:pt x="1854" y="1"/>
                    <a:pt x="992" y="836"/>
                    <a:pt x="600" y="1620"/>
                  </a:cubicBezTo>
                  <a:cubicBezTo>
                    <a:pt x="0" y="2783"/>
                    <a:pt x="55" y="4092"/>
                    <a:pt x="73" y="5347"/>
                  </a:cubicBezTo>
                  <a:cubicBezTo>
                    <a:pt x="73" y="5442"/>
                    <a:pt x="156" y="5496"/>
                    <a:pt x="250" y="5496"/>
                  </a:cubicBezTo>
                  <a:cubicBezTo>
                    <a:pt x="263" y="5496"/>
                    <a:pt x="277" y="5495"/>
                    <a:pt x="291" y="5492"/>
                  </a:cubicBezTo>
                  <a:cubicBezTo>
                    <a:pt x="1273" y="5074"/>
                    <a:pt x="2255" y="4274"/>
                    <a:pt x="2691" y="3311"/>
                  </a:cubicBezTo>
                  <a:cubicBezTo>
                    <a:pt x="3099" y="2370"/>
                    <a:pt x="3161" y="1153"/>
                    <a:pt x="2927" y="165"/>
                  </a:cubicBezTo>
                  <a:lnTo>
                    <a:pt x="2927" y="165"/>
                  </a:lnTo>
                  <a:cubicBezTo>
                    <a:pt x="2927" y="165"/>
                    <a:pt x="2927" y="165"/>
                    <a:pt x="2927" y="165"/>
                  </a:cubicBezTo>
                  <a:cubicBezTo>
                    <a:pt x="2964" y="129"/>
                    <a:pt x="2909" y="2"/>
                    <a:pt x="2836" y="2"/>
                  </a:cubicBezTo>
                  <a:cubicBezTo>
                    <a:pt x="2817" y="1"/>
                    <a:pt x="2797" y="1"/>
                    <a:pt x="277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2" name="Google Shape;482;p22"/>
            <p:cNvSpPr/>
            <p:nvPr/>
          </p:nvSpPr>
          <p:spPr>
            <a:xfrm>
              <a:off x="2568925" y="1185175"/>
              <a:ext cx="187225" cy="165850"/>
            </a:xfrm>
            <a:custGeom>
              <a:rect b="b" l="l" r="r" t="t"/>
              <a:pathLst>
                <a:path extrusionOk="0" h="6634" w="7489">
                  <a:moveTo>
                    <a:pt x="480" y="0"/>
                  </a:moveTo>
                  <a:cubicBezTo>
                    <a:pt x="349" y="0"/>
                    <a:pt x="220" y="14"/>
                    <a:pt x="92" y="43"/>
                  </a:cubicBezTo>
                  <a:cubicBezTo>
                    <a:pt x="1" y="97"/>
                    <a:pt x="19" y="261"/>
                    <a:pt x="110" y="279"/>
                  </a:cubicBezTo>
                  <a:cubicBezTo>
                    <a:pt x="764" y="497"/>
                    <a:pt x="1419" y="570"/>
                    <a:pt x="2019" y="934"/>
                  </a:cubicBezTo>
                  <a:cubicBezTo>
                    <a:pt x="2637" y="1297"/>
                    <a:pt x="3110" y="1825"/>
                    <a:pt x="3437" y="2461"/>
                  </a:cubicBezTo>
                  <a:cubicBezTo>
                    <a:pt x="4073" y="3733"/>
                    <a:pt x="3710" y="5261"/>
                    <a:pt x="4364" y="6551"/>
                  </a:cubicBezTo>
                  <a:cubicBezTo>
                    <a:pt x="4392" y="6606"/>
                    <a:pt x="4451" y="6633"/>
                    <a:pt x="4507" y="6633"/>
                  </a:cubicBezTo>
                  <a:cubicBezTo>
                    <a:pt x="4564" y="6633"/>
                    <a:pt x="4619" y="6606"/>
                    <a:pt x="4637" y="6551"/>
                  </a:cubicBezTo>
                  <a:cubicBezTo>
                    <a:pt x="5601" y="4752"/>
                    <a:pt x="6382" y="2897"/>
                    <a:pt x="7437" y="1134"/>
                  </a:cubicBezTo>
                  <a:cubicBezTo>
                    <a:pt x="7488" y="1057"/>
                    <a:pt x="7394" y="979"/>
                    <a:pt x="7322" y="979"/>
                  </a:cubicBezTo>
                  <a:cubicBezTo>
                    <a:pt x="7292" y="979"/>
                    <a:pt x="7266" y="993"/>
                    <a:pt x="7255" y="1025"/>
                  </a:cubicBezTo>
                  <a:cubicBezTo>
                    <a:pt x="6462" y="2765"/>
                    <a:pt x="5408" y="4407"/>
                    <a:pt x="4511" y="6091"/>
                  </a:cubicBezTo>
                  <a:lnTo>
                    <a:pt x="4511" y="6091"/>
                  </a:lnTo>
                  <a:cubicBezTo>
                    <a:pt x="3942" y="4679"/>
                    <a:pt x="4283" y="3047"/>
                    <a:pt x="3328" y="1752"/>
                  </a:cubicBezTo>
                  <a:cubicBezTo>
                    <a:pt x="2727" y="956"/>
                    <a:pt x="1574" y="0"/>
                    <a:pt x="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3" name="Google Shape;483;p22"/>
            <p:cNvSpPr/>
            <p:nvPr/>
          </p:nvSpPr>
          <p:spPr>
            <a:xfrm>
              <a:off x="2561750" y="1184325"/>
              <a:ext cx="128100" cy="165550"/>
            </a:xfrm>
            <a:custGeom>
              <a:rect b="b" l="l" r="r" t="t"/>
              <a:pathLst>
                <a:path extrusionOk="0" h="6622" w="5124">
                  <a:moveTo>
                    <a:pt x="423" y="728"/>
                  </a:moveTo>
                  <a:cubicBezTo>
                    <a:pt x="1095" y="1757"/>
                    <a:pt x="1777" y="2760"/>
                    <a:pt x="2542" y="3749"/>
                  </a:cubicBezTo>
                  <a:cubicBezTo>
                    <a:pt x="2906" y="4222"/>
                    <a:pt x="3270" y="4695"/>
                    <a:pt x="3651" y="5167"/>
                  </a:cubicBezTo>
                  <a:cubicBezTo>
                    <a:pt x="3750" y="5287"/>
                    <a:pt x="3847" y="5411"/>
                    <a:pt x="3946" y="5536"/>
                  </a:cubicBezTo>
                  <a:lnTo>
                    <a:pt x="3946" y="5536"/>
                  </a:lnTo>
                  <a:cubicBezTo>
                    <a:pt x="3837" y="5493"/>
                    <a:pt x="3726" y="5456"/>
                    <a:pt x="3615" y="5422"/>
                  </a:cubicBezTo>
                  <a:cubicBezTo>
                    <a:pt x="2851" y="5204"/>
                    <a:pt x="2106" y="5022"/>
                    <a:pt x="1470" y="4495"/>
                  </a:cubicBezTo>
                  <a:cubicBezTo>
                    <a:pt x="335" y="3539"/>
                    <a:pt x="270" y="2077"/>
                    <a:pt x="423" y="728"/>
                  </a:cubicBezTo>
                  <a:close/>
                  <a:moveTo>
                    <a:pt x="351" y="1"/>
                  </a:moveTo>
                  <a:cubicBezTo>
                    <a:pt x="270" y="1"/>
                    <a:pt x="189" y="41"/>
                    <a:pt x="179" y="131"/>
                  </a:cubicBezTo>
                  <a:cubicBezTo>
                    <a:pt x="172" y="184"/>
                    <a:pt x="165" y="237"/>
                    <a:pt x="159" y="291"/>
                  </a:cubicBezTo>
                  <a:lnTo>
                    <a:pt x="159" y="291"/>
                  </a:lnTo>
                  <a:cubicBezTo>
                    <a:pt x="153" y="292"/>
                    <a:pt x="148" y="293"/>
                    <a:pt x="142" y="295"/>
                  </a:cubicBezTo>
                  <a:cubicBezTo>
                    <a:pt x="147" y="302"/>
                    <a:pt x="151" y="309"/>
                    <a:pt x="156" y="315"/>
                  </a:cubicBezTo>
                  <a:lnTo>
                    <a:pt x="156" y="315"/>
                  </a:lnTo>
                  <a:cubicBezTo>
                    <a:pt x="0" y="1635"/>
                    <a:pt x="53" y="3128"/>
                    <a:pt x="851" y="4222"/>
                  </a:cubicBezTo>
                  <a:cubicBezTo>
                    <a:pt x="1233" y="4749"/>
                    <a:pt x="1815" y="5113"/>
                    <a:pt x="2397" y="5349"/>
                  </a:cubicBezTo>
                  <a:cubicBezTo>
                    <a:pt x="3179" y="5676"/>
                    <a:pt x="4033" y="5695"/>
                    <a:pt x="4633" y="6385"/>
                  </a:cubicBezTo>
                  <a:cubicBezTo>
                    <a:pt x="4656" y="6413"/>
                    <a:pt x="4681" y="6424"/>
                    <a:pt x="4705" y="6424"/>
                  </a:cubicBezTo>
                  <a:cubicBezTo>
                    <a:pt x="4718" y="6424"/>
                    <a:pt x="4731" y="6421"/>
                    <a:pt x="4743" y="6415"/>
                  </a:cubicBezTo>
                  <a:lnTo>
                    <a:pt x="4743" y="6415"/>
                  </a:lnTo>
                  <a:cubicBezTo>
                    <a:pt x="4830" y="6489"/>
                    <a:pt x="4920" y="6559"/>
                    <a:pt x="5015" y="6622"/>
                  </a:cubicBezTo>
                  <a:cubicBezTo>
                    <a:pt x="5088" y="6622"/>
                    <a:pt x="5124" y="6585"/>
                    <a:pt x="5106" y="6531"/>
                  </a:cubicBezTo>
                  <a:cubicBezTo>
                    <a:pt x="4833" y="6022"/>
                    <a:pt x="4379" y="5567"/>
                    <a:pt x="4015" y="5113"/>
                  </a:cubicBezTo>
                  <a:cubicBezTo>
                    <a:pt x="3560" y="4531"/>
                    <a:pt x="3106" y="3986"/>
                    <a:pt x="2706" y="3404"/>
                  </a:cubicBezTo>
                  <a:cubicBezTo>
                    <a:pt x="1924" y="2331"/>
                    <a:pt x="1197" y="1222"/>
                    <a:pt x="506" y="77"/>
                  </a:cubicBezTo>
                  <a:cubicBezTo>
                    <a:pt x="482" y="28"/>
                    <a:pt x="417" y="1"/>
                    <a:pt x="35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cxnSp>
        <p:nvCxnSpPr>
          <p:cNvPr id="484" name="Google Shape;484;p22"/>
          <p:cNvCxnSpPr/>
          <p:nvPr/>
        </p:nvCxnSpPr>
        <p:spPr>
          <a:xfrm flipH="1" rot="10800000">
            <a:off x="6150" y="1123875"/>
            <a:ext cx="9146700" cy="2100"/>
          </a:xfrm>
          <a:prstGeom prst="straightConnector1">
            <a:avLst/>
          </a:prstGeom>
          <a:noFill/>
          <a:ln cap="flat" cmpd="sng" w="19050">
            <a:solidFill>
              <a:srgbClr val="324D42"/>
            </a:solidFill>
            <a:prstDash val="solid"/>
            <a:round/>
            <a:headEnd len="sm" w="sm" type="none"/>
            <a:tailEnd len="sm" w="sm" type="none"/>
          </a:ln>
        </p:spPr>
      </p:cxn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p23"/>
          <p:cNvSpPr txBox="1"/>
          <p:nvPr/>
        </p:nvSpPr>
        <p:spPr>
          <a:xfrm>
            <a:off x="462050" y="1543050"/>
            <a:ext cx="2746200" cy="2136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Sample </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Title</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Page</a:t>
            </a:r>
            <a:endParaRPr b="0" i="0" sz="3100" u="none" cap="none" strike="noStrike">
              <a:solidFill>
                <a:srgbClr val="000000"/>
              </a:solidFill>
              <a:latin typeface="Anek Gurmukhi SemiBold"/>
              <a:ea typeface="Anek Gurmukhi SemiBold"/>
              <a:cs typeface="Anek Gurmukhi SemiBold"/>
              <a:sym typeface="Anek Gurmukhi SemiBold"/>
            </a:endParaRPr>
          </a:p>
        </p:txBody>
      </p:sp>
      <p:pic>
        <p:nvPicPr>
          <p:cNvPr id="490" name="Google Shape;490;p23"/>
          <p:cNvPicPr preferRelativeResize="0"/>
          <p:nvPr/>
        </p:nvPicPr>
        <p:blipFill rotWithShape="1">
          <a:blip r:embed="rId3">
            <a:alphaModFix/>
          </a:blip>
          <a:srcRect b="0" l="0" r="0" t="0"/>
          <a:stretch/>
        </p:blipFill>
        <p:spPr>
          <a:xfrm>
            <a:off x="3016665" y="0"/>
            <a:ext cx="3999431" cy="471142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4" name="Shape 494"/>
        <p:cNvGrpSpPr/>
        <p:nvPr/>
      </p:nvGrpSpPr>
      <p:grpSpPr>
        <a:xfrm>
          <a:off x="0" y="0"/>
          <a:ext cx="0" cy="0"/>
          <a:chOff x="0" y="0"/>
          <a:chExt cx="0" cy="0"/>
        </a:xfrm>
      </p:grpSpPr>
      <p:sp>
        <p:nvSpPr>
          <p:cNvPr id="495" name="Google Shape;495;p24"/>
          <p:cNvSpPr txBox="1"/>
          <p:nvPr/>
        </p:nvSpPr>
        <p:spPr>
          <a:xfrm>
            <a:off x="462050" y="340000"/>
            <a:ext cx="2746200" cy="3339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nek Gurmukhi SemiBold"/>
                <a:ea typeface="Anek Gurmukhi SemiBold"/>
                <a:cs typeface="Anek Gurmukhi SemiBold"/>
                <a:sym typeface="Anek Gurmukhi SemiBold"/>
              </a:rPr>
              <a:t>Sample </a:t>
            </a:r>
            <a:endParaRPr b="0" i="0" sz="18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nek Gurmukhi SemiBold"/>
                <a:ea typeface="Anek Gurmukhi SemiBold"/>
                <a:cs typeface="Anek Gurmukhi SemiBold"/>
                <a:sym typeface="Anek Gurmukhi SemiBold"/>
              </a:rPr>
              <a:t>Approval </a:t>
            </a:r>
            <a:endParaRPr b="0" i="0" sz="18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nek Gurmukhi SemiBold"/>
                <a:ea typeface="Anek Gurmukhi SemiBold"/>
                <a:cs typeface="Anek Gurmukhi SemiBold"/>
                <a:sym typeface="Anek Gurmukhi SemiBold"/>
              </a:rPr>
              <a:t>Sheet</a:t>
            </a:r>
            <a:endParaRPr b="0" i="0" sz="18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nek Gurmukhi SemiBold"/>
              <a:ea typeface="Anek Gurmukhi SemiBold"/>
              <a:cs typeface="Anek Gurmukhi SemiBold"/>
              <a:sym typeface="Anek Gurmukhi SemiBold"/>
            </a:endParaRPr>
          </a:p>
          <a:p>
            <a:pPr indent="0" lvl="0" marL="0" marR="0" rtl="0" algn="l">
              <a:lnSpc>
                <a:spcPct val="100000"/>
              </a:lnSpc>
              <a:spcBef>
                <a:spcPts val="0"/>
              </a:spcBef>
              <a:spcAft>
                <a:spcPts val="0"/>
              </a:spcAft>
              <a:buClr>
                <a:srgbClr val="000000"/>
              </a:buClr>
              <a:buSzPts val="1500"/>
              <a:buFont typeface="Arial"/>
              <a:buNone/>
            </a:pPr>
            <a:r>
              <a:rPr b="0" i="0" lang="en" sz="1500" u="none" cap="none" strike="noStrike">
                <a:solidFill>
                  <a:srgbClr val="000000"/>
                </a:solidFill>
                <a:latin typeface="Anek Gurmukhi SemiBold"/>
                <a:ea typeface="Anek Gurmukhi SemiBold"/>
                <a:cs typeface="Anek Gurmukhi SemiBold"/>
                <a:sym typeface="Anek Gurmukhi SemiBold"/>
              </a:rPr>
              <a:t>The approval sheet follows immediately after the title page. Generally, it contains statements of recommendation and acceptance.</a:t>
            </a:r>
            <a:endParaRPr b="0" i="0" sz="15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nek Gurmukhi SemiBold"/>
              <a:ea typeface="Anek Gurmukhi SemiBold"/>
              <a:cs typeface="Anek Gurmukhi SemiBold"/>
              <a:sym typeface="Anek Gurmukhi SemiBold"/>
            </a:endParaRPr>
          </a:p>
        </p:txBody>
      </p:sp>
      <p:pic>
        <p:nvPicPr>
          <p:cNvPr id="496" name="Google Shape;496;p24"/>
          <p:cNvPicPr preferRelativeResize="0"/>
          <p:nvPr/>
        </p:nvPicPr>
        <p:blipFill rotWithShape="1">
          <a:blip r:embed="rId3">
            <a:alphaModFix/>
          </a:blip>
          <a:srcRect b="0" l="0" r="0" t="0"/>
          <a:stretch/>
        </p:blipFill>
        <p:spPr>
          <a:xfrm>
            <a:off x="3927025" y="0"/>
            <a:ext cx="3246650" cy="47163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0" name="Shape 500"/>
        <p:cNvGrpSpPr/>
        <p:nvPr/>
      </p:nvGrpSpPr>
      <p:grpSpPr>
        <a:xfrm>
          <a:off x="0" y="0"/>
          <a:ext cx="0" cy="0"/>
          <a:chOff x="0" y="0"/>
          <a:chExt cx="0" cy="0"/>
        </a:xfrm>
      </p:grpSpPr>
      <p:sp>
        <p:nvSpPr>
          <p:cNvPr id="501" name="Google Shape;501;p25"/>
          <p:cNvSpPr txBox="1"/>
          <p:nvPr/>
        </p:nvSpPr>
        <p:spPr>
          <a:xfrm>
            <a:off x="462050" y="148200"/>
            <a:ext cx="8011500" cy="4455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rial"/>
                <a:ea typeface="Arial"/>
                <a:cs typeface="Arial"/>
                <a:sym typeface="Arial"/>
              </a:rPr>
              <a:t>3.3   </a:t>
            </a:r>
            <a:r>
              <a:rPr b="1" i="0" lang="en" sz="1800" u="none" cap="none" strike="noStrike">
                <a:solidFill>
                  <a:srgbClr val="000000"/>
                </a:solidFill>
                <a:latin typeface="Arial"/>
                <a:ea typeface="Arial"/>
                <a:cs typeface="Arial"/>
                <a:sym typeface="Arial"/>
              </a:rPr>
              <a:t>Acknowledgment Sheet</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nek Gurmukhi SemiBold"/>
                <a:ea typeface="Anek Gurmukhi SemiBold"/>
                <a:cs typeface="Anek Gurmukhi SemiBold"/>
                <a:sym typeface="Anek Gurmukhi SemiBold"/>
              </a:rPr>
              <a:t>This page follows immediately the approval sheet. It reflects the researcher/s’ </a:t>
            </a:r>
            <a:endParaRPr b="0" i="0" sz="1600" u="none" cap="none" strike="noStrike">
              <a:solidFill>
                <a:srgbClr val="000000"/>
              </a:solidFill>
              <a:latin typeface="Anek Gurmukhi SemiBold"/>
              <a:ea typeface="Anek Gurmukhi SemiBold"/>
              <a:cs typeface="Anek Gurmukhi SemiBold"/>
              <a:sym typeface="Anek Gurmukhi SemiBold"/>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nek Gurmukhi SemiBold"/>
              <a:ea typeface="Anek Gurmukhi SemiBold"/>
              <a:cs typeface="Anek Gurmukhi SemiBold"/>
              <a:sym typeface="Anek Gurmukhi SemiBold"/>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nek Gurmukhi SemiBold"/>
                <a:ea typeface="Anek Gurmukhi SemiBold"/>
                <a:cs typeface="Anek Gurmukhi SemiBold"/>
                <a:sym typeface="Anek Gurmukhi SemiBold"/>
              </a:rPr>
              <a:t>expression of appreciation for the assistance and encouragement extended to him </a:t>
            </a:r>
            <a:endParaRPr b="0" i="0" sz="1600" u="none" cap="none" strike="noStrike">
              <a:solidFill>
                <a:srgbClr val="000000"/>
              </a:solidFill>
              <a:latin typeface="Anek Gurmukhi SemiBold"/>
              <a:ea typeface="Anek Gurmukhi SemiBold"/>
              <a:cs typeface="Anek Gurmukhi SemiBold"/>
              <a:sym typeface="Anek Gurmukhi SemiBold"/>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nek Gurmukhi SemiBold"/>
              <a:ea typeface="Anek Gurmukhi SemiBold"/>
              <a:cs typeface="Anek Gurmukhi SemiBold"/>
              <a:sym typeface="Anek Gurmukhi SemiBold"/>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nek Gurmukhi SemiBold"/>
                <a:ea typeface="Anek Gurmukhi SemiBold"/>
                <a:cs typeface="Anek Gurmukhi SemiBold"/>
                <a:sym typeface="Anek Gurmukhi SemiBold"/>
              </a:rPr>
              <a:t>(her)/them in making the feasibility study.</a:t>
            </a:r>
            <a:endParaRPr b="0" i="0" sz="1600" u="none" cap="none" strike="noStrike">
              <a:solidFill>
                <a:srgbClr val="000000"/>
              </a:solidFill>
              <a:latin typeface="Anek Gurmukhi SemiBold"/>
              <a:ea typeface="Anek Gurmukhi SemiBold"/>
              <a:cs typeface="Anek Gurmukhi SemiBold"/>
              <a:sym typeface="Anek Gurmukhi SemiBold"/>
            </a:endParaRPr>
          </a:p>
          <a:p>
            <a:pPr indent="0" lvl="0" marL="0" marR="0" rtl="0" algn="just">
              <a:lnSpc>
                <a:spcPct val="115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1200"/>
              </a:spcBef>
              <a:spcAft>
                <a:spcPts val="0"/>
              </a:spcAft>
              <a:buClr>
                <a:srgbClr val="000000"/>
              </a:buClr>
              <a:buSzPts val="1800"/>
              <a:buFont typeface="Arial"/>
              <a:buNone/>
            </a:pPr>
            <a:r>
              <a:t/>
            </a:r>
            <a:endParaRPr b="1" i="0" sz="1800" u="none" cap="none" strike="noStrike">
              <a:solidFill>
                <a:srgbClr val="000000"/>
              </a:solidFill>
              <a:latin typeface="Arial"/>
              <a:ea typeface="Arial"/>
              <a:cs typeface="Arial"/>
              <a:sym typeface="Arial"/>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000000"/>
              </a:solidFill>
              <a:latin typeface="Anek Gurmukhi SemiBold"/>
              <a:ea typeface="Anek Gurmukhi SemiBold"/>
              <a:cs typeface="Anek Gurmukhi SemiBold"/>
              <a:sym typeface="Anek Gurmukhi SemiBold"/>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Anek Gurmukhi SemiBold"/>
              <a:ea typeface="Anek Gurmukhi SemiBold"/>
              <a:cs typeface="Anek Gurmukhi SemiBold"/>
              <a:sym typeface="Anek Gurmukhi SemiBold"/>
            </a:endParaRPr>
          </a:p>
          <a:p>
            <a:pPr indent="0" lvl="0" marL="0" marR="0" rtl="0" algn="l">
              <a:lnSpc>
                <a:spcPct val="100000"/>
              </a:lnSpc>
              <a:spcBef>
                <a:spcPts val="0"/>
              </a:spcBef>
              <a:spcAft>
                <a:spcPts val="0"/>
              </a:spcAft>
              <a:buClr>
                <a:srgbClr val="000000"/>
              </a:buClr>
              <a:buSzPts val="3100"/>
              <a:buFont typeface="Arial"/>
              <a:buNone/>
            </a:pPr>
            <a:r>
              <a:t/>
            </a:r>
            <a:endParaRPr b="0" i="0" sz="3100" u="none" cap="none" strike="noStrike">
              <a:solidFill>
                <a:srgbClr val="000000"/>
              </a:solidFill>
              <a:latin typeface="Anek Gurmukhi SemiBold"/>
              <a:ea typeface="Anek Gurmukhi SemiBold"/>
              <a:cs typeface="Anek Gurmukhi SemiBold"/>
              <a:sym typeface="Anek Gurmukhi SemiBo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5" name="Shape 505"/>
        <p:cNvGrpSpPr/>
        <p:nvPr/>
      </p:nvGrpSpPr>
      <p:grpSpPr>
        <a:xfrm>
          <a:off x="0" y="0"/>
          <a:ext cx="0" cy="0"/>
          <a:chOff x="0" y="0"/>
          <a:chExt cx="0" cy="0"/>
        </a:xfrm>
      </p:grpSpPr>
      <p:sp>
        <p:nvSpPr>
          <p:cNvPr id="506" name="Google Shape;506;p26"/>
          <p:cNvSpPr txBox="1"/>
          <p:nvPr>
            <p:ph type="title"/>
          </p:nvPr>
        </p:nvSpPr>
        <p:spPr>
          <a:xfrm>
            <a:off x="1147325" y="445025"/>
            <a:ext cx="7276800" cy="39225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SzPts val="3500"/>
              <a:buNone/>
            </a:pPr>
            <a:r>
              <a:rPr lang="en" sz="1800">
                <a:solidFill>
                  <a:srgbClr val="000000"/>
                </a:solidFill>
                <a:latin typeface="Arial"/>
                <a:ea typeface="Arial"/>
                <a:cs typeface="Arial"/>
                <a:sym typeface="Arial"/>
              </a:rPr>
              <a:t>3.4</a:t>
            </a:r>
            <a:r>
              <a:rPr b="0" lang="en" sz="1800">
                <a:solidFill>
                  <a:srgbClr val="000000"/>
                </a:solidFill>
                <a:latin typeface="Times New Roman"/>
                <a:ea typeface="Times New Roman"/>
                <a:cs typeface="Times New Roman"/>
                <a:sym typeface="Times New Roman"/>
              </a:rPr>
              <a:t> </a:t>
            </a:r>
            <a:r>
              <a:rPr lang="en" sz="1800">
                <a:solidFill>
                  <a:srgbClr val="000000"/>
                </a:solidFill>
                <a:latin typeface="Arial"/>
                <a:ea typeface="Arial"/>
                <a:cs typeface="Arial"/>
                <a:sym typeface="Arial"/>
              </a:rPr>
              <a:t>Executive Summary</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500"/>
              <a:buNone/>
            </a:pPr>
            <a:r>
              <a:rPr b="0" lang="en" sz="1200">
                <a:solidFill>
                  <a:srgbClr val="000000"/>
                </a:solidFill>
                <a:latin typeface="Arial"/>
                <a:ea typeface="Arial"/>
                <a:cs typeface="Arial"/>
                <a:sym typeface="Arial"/>
              </a:rPr>
              <a:t>The Executive Summary is a brief comprehensive summary of the project study.   It presents the entire feasibility study in capsule form.</a:t>
            </a:r>
            <a:endParaRPr b="0" sz="12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500"/>
              <a:buNone/>
            </a:pPr>
            <a:r>
              <a:rPr b="0" lang="en" sz="1200">
                <a:solidFill>
                  <a:srgbClr val="000000"/>
                </a:solidFill>
                <a:latin typeface="Arial"/>
                <a:ea typeface="Arial"/>
                <a:cs typeface="Arial"/>
                <a:sym typeface="Arial"/>
              </a:rPr>
              <a:t>-         Name and Location of the Enterprise, and Brief Description of  the project  (1 paragraph)</a:t>
            </a:r>
            <a:endParaRPr b="0" sz="12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500"/>
              <a:buNone/>
            </a:pPr>
            <a:r>
              <a:rPr b="0" lang="en" sz="1200">
                <a:solidFill>
                  <a:srgbClr val="000000"/>
                </a:solidFill>
                <a:latin typeface="Arial"/>
                <a:ea typeface="Arial"/>
                <a:cs typeface="Arial"/>
                <a:sym typeface="Arial"/>
              </a:rPr>
              <a:t>-        Major assumptions, summary of findings and conclusions on the following:   (1 paragraph for each aspect)</a:t>
            </a:r>
            <a:endParaRPr b="0" sz="12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500"/>
              <a:buNone/>
            </a:pPr>
            <a:r>
              <a:rPr b="0" lang="en" sz="1200">
                <a:solidFill>
                  <a:srgbClr val="000000"/>
                </a:solidFill>
                <a:latin typeface="Arial"/>
                <a:ea typeface="Arial"/>
                <a:cs typeface="Arial"/>
                <a:sym typeface="Arial"/>
              </a:rPr>
              <a:t>Marketing Feasibility		Management Feasibility	Socio-Economic Feasibility</a:t>
            </a:r>
            <a:endParaRPr b="0" sz="12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500"/>
              <a:buNone/>
            </a:pPr>
            <a:r>
              <a:rPr b="0" lang="en" sz="1200">
                <a:solidFill>
                  <a:srgbClr val="000000"/>
                </a:solidFill>
                <a:latin typeface="Arial"/>
                <a:ea typeface="Arial"/>
                <a:cs typeface="Arial"/>
                <a:sym typeface="Arial"/>
              </a:rPr>
              <a:t>Production/Technical Feasibility   	Financial Feasibility</a:t>
            </a:r>
            <a:endParaRPr b="0" sz="12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3500"/>
              <a:buNone/>
            </a:pPr>
            <a:r>
              <a:rPr b="0" lang="en" sz="1200">
                <a:solidFill>
                  <a:srgbClr val="000000"/>
                </a:solidFill>
                <a:latin typeface="Arial"/>
                <a:ea typeface="Arial"/>
                <a:cs typeface="Arial"/>
                <a:sym typeface="Arial"/>
              </a:rPr>
              <a:t>-          Final Analysis and Overall Conclusion on the Feasibility of the Project  (1 paragraph)</a:t>
            </a:r>
            <a:endParaRPr b="0" sz="1200">
              <a:solidFill>
                <a:srgbClr val="000000"/>
              </a:solidFill>
              <a:latin typeface="Arial"/>
              <a:ea typeface="Arial"/>
              <a:cs typeface="Arial"/>
              <a:sym typeface="Arial"/>
            </a:endParaRPr>
          </a:p>
          <a:p>
            <a:pPr indent="0" lvl="0" marL="0" rtl="0" algn="l">
              <a:lnSpc>
                <a:spcPct val="100000"/>
              </a:lnSpc>
              <a:spcBef>
                <a:spcPts val="1200"/>
              </a:spcBef>
              <a:spcAft>
                <a:spcPts val="0"/>
              </a:spcAft>
              <a:buSzPts val="3500"/>
              <a:buNone/>
            </a:pPr>
            <a:r>
              <a:t/>
            </a:r>
            <a:endParaRPr sz="1400"/>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27"/>
          <p:cNvSpPr txBox="1"/>
          <p:nvPr/>
        </p:nvSpPr>
        <p:spPr>
          <a:xfrm>
            <a:off x="462050" y="331275"/>
            <a:ext cx="2746200" cy="3347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nek Gurmukhi SemiBold"/>
                <a:ea typeface="Anek Gurmukhi SemiBold"/>
                <a:cs typeface="Anek Gurmukhi SemiBold"/>
                <a:sym typeface="Anek Gurmukhi SemiBold"/>
              </a:rPr>
              <a:t>Sample Table of Contents for FS</a:t>
            </a:r>
            <a:endParaRPr b="0" i="0" sz="1800" u="none" cap="none" strike="noStrike">
              <a:solidFill>
                <a:srgbClr val="000000"/>
              </a:solidFill>
              <a:latin typeface="Anek Gurmukhi SemiBold"/>
              <a:ea typeface="Anek Gurmukhi SemiBold"/>
              <a:cs typeface="Anek Gurmukhi SemiBold"/>
              <a:sym typeface="Anek Gurmukhi SemiBold"/>
            </a:endParaRPr>
          </a:p>
          <a:p>
            <a:pPr indent="0" lvl="0" marL="0" marR="0" rtl="0" algn="just">
              <a:lnSpc>
                <a:spcPct val="115000"/>
              </a:lnSpc>
              <a:spcBef>
                <a:spcPts val="1200"/>
              </a:spcBef>
              <a:spcAft>
                <a:spcPts val="0"/>
              </a:spcAft>
              <a:buClr>
                <a:srgbClr val="000000"/>
              </a:buClr>
              <a:buSzPts val="1400"/>
              <a:buFont typeface="Arial"/>
              <a:buNone/>
            </a:pPr>
            <a:r>
              <a:rPr b="0" i="0" lang="en" sz="1400" u="none" cap="none" strike="noStrike">
                <a:solidFill>
                  <a:srgbClr val="000000"/>
                </a:solidFill>
                <a:latin typeface="Arial"/>
                <a:ea typeface="Arial"/>
                <a:cs typeface="Arial"/>
                <a:sym typeface="Arial"/>
              </a:rPr>
              <a:t>The table of contents presents an orderly list of the preliminary parts, the chapter titles with the subsections of the body of research, the word “references”, “appendices” and the materials in the appendices</a:t>
            </a:r>
            <a:r>
              <a:rPr b="0" i="0" lang="en" sz="1400" u="none" cap="none" strike="noStrike">
                <a:solidFill>
                  <a:srgbClr val="0000FF"/>
                </a:solidFill>
                <a:latin typeface="Arial"/>
                <a:ea typeface="Arial"/>
                <a:cs typeface="Arial"/>
                <a:sym typeface="Arial"/>
              </a:rPr>
              <a:t> </a:t>
            </a:r>
            <a:r>
              <a:rPr b="0" i="0" lang="en" sz="1400" u="none" cap="none" strike="noStrike">
                <a:solidFill>
                  <a:srgbClr val="000000"/>
                </a:solidFill>
                <a:latin typeface="Arial"/>
                <a:ea typeface="Arial"/>
                <a:cs typeface="Arial"/>
                <a:sym typeface="Arial"/>
              </a:rPr>
              <a:t>for easy reference.</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1200"/>
              </a:spcBef>
              <a:spcAft>
                <a:spcPts val="0"/>
              </a:spcAft>
              <a:buClr>
                <a:srgbClr val="000000"/>
              </a:buClr>
              <a:buSzPts val="1800"/>
              <a:buFont typeface="Arial"/>
              <a:buNone/>
            </a:pPr>
            <a:r>
              <a:t/>
            </a:r>
            <a:endParaRPr b="0" i="0" sz="1800" u="none" cap="none" strike="noStrike">
              <a:solidFill>
                <a:srgbClr val="000000"/>
              </a:solidFill>
              <a:latin typeface="Anek Gurmukhi SemiBold"/>
              <a:ea typeface="Anek Gurmukhi SemiBold"/>
              <a:cs typeface="Anek Gurmukhi SemiBold"/>
              <a:sym typeface="Anek Gurmukhi SemiBold"/>
            </a:endParaRPr>
          </a:p>
        </p:txBody>
      </p:sp>
      <p:pic>
        <p:nvPicPr>
          <p:cNvPr id="512" name="Google Shape;512;p27"/>
          <p:cNvPicPr preferRelativeResize="0"/>
          <p:nvPr/>
        </p:nvPicPr>
        <p:blipFill rotWithShape="1">
          <a:blip r:embed="rId3">
            <a:alphaModFix/>
          </a:blip>
          <a:srcRect b="3249" l="1170" r="2012" t="1439"/>
          <a:stretch/>
        </p:blipFill>
        <p:spPr>
          <a:xfrm>
            <a:off x="3408650" y="69750"/>
            <a:ext cx="3949175" cy="46117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sp>
        <p:nvSpPr>
          <p:cNvPr id="517" name="Google Shape;517;p28"/>
          <p:cNvSpPr txBox="1"/>
          <p:nvPr/>
        </p:nvSpPr>
        <p:spPr>
          <a:xfrm>
            <a:off x="462050" y="1543050"/>
            <a:ext cx="2746200" cy="2136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Sample </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List of </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Tables</a:t>
            </a:r>
            <a:endParaRPr b="0" i="0" sz="3100" u="none" cap="none" strike="noStrike">
              <a:solidFill>
                <a:srgbClr val="000000"/>
              </a:solidFill>
              <a:latin typeface="Anek Gurmukhi SemiBold"/>
              <a:ea typeface="Anek Gurmukhi SemiBold"/>
              <a:cs typeface="Anek Gurmukhi SemiBold"/>
              <a:sym typeface="Anek Gurmukhi SemiBold"/>
            </a:endParaRPr>
          </a:p>
        </p:txBody>
      </p:sp>
      <p:pic>
        <p:nvPicPr>
          <p:cNvPr id="518" name="Google Shape;518;p28"/>
          <p:cNvPicPr preferRelativeResize="0"/>
          <p:nvPr/>
        </p:nvPicPr>
        <p:blipFill rotWithShape="1">
          <a:blip r:embed="rId3">
            <a:alphaModFix/>
          </a:blip>
          <a:srcRect b="0" l="0" r="0" t="0"/>
          <a:stretch/>
        </p:blipFill>
        <p:spPr>
          <a:xfrm>
            <a:off x="2879934" y="152400"/>
            <a:ext cx="4691640" cy="41910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29"/>
          <p:cNvSpPr txBox="1"/>
          <p:nvPr/>
        </p:nvSpPr>
        <p:spPr>
          <a:xfrm>
            <a:off x="462050" y="1543050"/>
            <a:ext cx="2746200" cy="21360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Sample </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List of </a:t>
            </a:r>
            <a:endParaRPr b="0" i="0" sz="3100" u="none" cap="none" strike="noStrike">
              <a:solidFill>
                <a:srgbClr val="000000"/>
              </a:solidFill>
              <a:latin typeface="Anek Gurmukhi SemiBold"/>
              <a:ea typeface="Anek Gurmukhi SemiBold"/>
              <a:cs typeface="Anek Gurmukhi SemiBold"/>
              <a:sym typeface="Anek Gurmukhi SemiBold"/>
            </a:endParaRPr>
          </a:p>
          <a:p>
            <a:pPr indent="0" lvl="0" marL="0" marR="0" rtl="0" algn="ctr">
              <a:lnSpc>
                <a:spcPct val="100000"/>
              </a:lnSpc>
              <a:spcBef>
                <a:spcPts val="0"/>
              </a:spcBef>
              <a:spcAft>
                <a:spcPts val="0"/>
              </a:spcAft>
              <a:buClr>
                <a:srgbClr val="000000"/>
              </a:buClr>
              <a:buSzPts val="3100"/>
              <a:buFont typeface="Arial"/>
              <a:buNone/>
            </a:pPr>
            <a:r>
              <a:rPr b="0" i="0" lang="en" sz="3100" u="none" cap="none" strike="noStrike">
                <a:solidFill>
                  <a:srgbClr val="000000"/>
                </a:solidFill>
                <a:latin typeface="Anek Gurmukhi SemiBold"/>
                <a:ea typeface="Anek Gurmukhi SemiBold"/>
                <a:cs typeface="Anek Gurmukhi SemiBold"/>
                <a:sym typeface="Anek Gurmukhi SemiBold"/>
              </a:rPr>
              <a:t>Figures</a:t>
            </a:r>
            <a:endParaRPr b="0" i="0" sz="3100" u="none" cap="none" strike="noStrike">
              <a:solidFill>
                <a:srgbClr val="000000"/>
              </a:solidFill>
              <a:latin typeface="Anek Gurmukhi SemiBold"/>
              <a:ea typeface="Anek Gurmukhi SemiBold"/>
              <a:cs typeface="Anek Gurmukhi SemiBold"/>
              <a:sym typeface="Anek Gurmukhi SemiBold"/>
            </a:endParaRPr>
          </a:p>
        </p:txBody>
      </p:sp>
      <p:pic>
        <p:nvPicPr>
          <p:cNvPr id="524" name="Google Shape;524;p29"/>
          <p:cNvPicPr preferRelativeResize="0"/>
          <p:nvPr/>
        </p:nvPicPr>
        <p:blipFill rotWithShape="1">
          <a:blip r:embed="rId3">
            <a:alphaModFix/>
          </a:blip>
          <a:srcRect b="0" l="0" r="0" t="0"/>
          <a:stretch/>
        </p:blipFill>
        <p:spPr>
          <a:xfrm>
            <a:off x="2968350" y="597000"/>
            <a:ext cx="4410075" cy="360997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8" name="Shape 528"/>
        <p:cNvGrpSpPr/>
        <p:nvPr/>
      </p:nvGrpSpPr>
      <p:grpSpPr>
        <a:xfrm>
          <a:off x="0" y="0"/>
          <a:ext cx="0" cy="0"/>
          <a:chOff x="0" y="0"/>
          <a:chExt cx="0" cy="0"/>
        </a:xfrm>
      </p:grpSpPr>
      <p:sp>
        <p:nvSpPr>
          <p:cNvPr id="529" name="Google Shape;529;p30"/>
          <p:cNvSpPr txBox="1"/>
          <p:nvPr>
            <p:ph type="title"/>
          </p:nvPr>
        </p:nvSpPr>
        <p:spPr>
          <a:xfrm>
            <a:off x="305125" y="287675"/>
            <a:ext cx="5409000" cy="37137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9600"/>
              <a:buNone/>
            </a:pPr>
            <a:r>
              <a:t/>
            </a:r>
            <a:endParaRPr/>
          </a:p>
          <a:p>
            <a:pPr indent="0" lvl="0" marL="0" rtl="0" algn="l">
              <a:lnSpc>
                <a:spcPct val="100000"/>
              </a:lnSpc>
              <a:spcBef>
                <a:spcPts val="0"/>
              </a:spcBef>
              <a:spcAft>
                <a:spcPts val="0"/>
              </a:spcAft>
              <a:buSzPts val="9600"/>
              <a:buNone/>
            </a:pPr>
            <a:r>
              <a:t/>
            </a:r>
            <a:endParaRPr/>
          </a:p>
          <a:p>
            <a:pPr indent="0" lvl="0" marL="0" rtl="0" algn="l">
              <a:lnSpc>
                <a:spcPct val="100000"/>
              </a:lnSpc>
              <a:spcBef>
                <a:spcPts val="0"/>
              </a:spcBef>
              <a:spcAft>
                <a:spcPts val="0"/>
              </a:spcAft>
              <a:buSzPts val="9600"/>
              <a:buNone/>
            </a:pPr>
            <a:r>
              <a:t/>
            </a:r>
            <a:endParaRPr b="0" sz="1400">
              <a:solidFill>
                <a:srgbClr val="000000"/>
              </a:solidFill>
              <a:latin typeface="Arial"/>
              <a:ea typeface="Arial"/>
              <a:cs typeface="Arial"/>
              <a:sym typeface="Arial"/>
            </a:endParaRPr>
          </a:p>
          <a:p>
            <a:pPr indent="0" lvl="0" marL="0" rtl="0" algn="l">
              <a:lnSpc>
                <a:spcPct val="100000"/>
              </a:lnSpc>
              <a:spcBef>
                <a:spcPts val="0"/>
              </a:spcBef>
              <a:spcAft>
                <a:spcPts val="0"/>
              </a:spcAft>
              <a:buSzPts val="9600"/>
              <a:buNone/>
            </a:pPr>
            <a:r>
              <a:t/>
            </a:r>
            <a:endParaRPr b="0" sz="1400">
              <a:solidFill>
                <a:srgbClr val="000000"/>
              </a:solidFill>
              <a:latin typeface="Arial"/>
              <a:ea typeface="Arial"/>
              <a:cs typeface="Arial"/>
              <a:sym typeface="Arial"/>
            </a:endParaRPr>
          </a:p>
          <a:p>
            <a:pPr indent="0" lvl="0" marL="0" rtl="0" algn="l">
              <a:lnSpc>
                <a:spcPct val="100000"/>
              </a:lnSpc>
              <a:spcBef>
                <a:spcPts val="0"/>
              </a:spcBef>
              <a:spcAft>
                <a:spcPts val="0"/>
              </a:spcAft>
              <a:buSzPts val="9600"/>
              <a:buNone/>
            </a:pPr>
            <a:r>
              <a:t/>
            </a:r>
            <a:endParaRPr b="0" sz="1400">
              <a:solidFill>
                <a:srgbClr val="000000"/>
              </a:solidFill>
              <a:latin typeface="Arial"/>
              <a:ea typeface="Arial"/>
              <a:cs typeface="Arial"/>
              <a:sym typeface="Arial"/>
            </a:endParaRPr>
          </a:p>
          <a:p>
            <a:pPr indent="0" lvl="0" marL="0" rtl="0" algn="l">
              <a:lnSpc>
                <a:spcPct val="100000"/>
              </a:lnSpc>
              <a:spcBef>
                <a:spcPts val="0"/>
              </a:spcBef>
              <a:spcAft>
                <a:spcPts val="0"/>
              </a:spcAft>
              <a:buSzPts val="9600"/>
              <a:buNone/>
            </a:pPr>
            <a:r>
              <a:rPr b="0" lang="en" sz="1400">
                <a:solidFill>
                  <a:srgbClr val="000000"/>
                </a:solidFill>
                <a:latin typeface="Arial"/>
                <a:ea typeface="Arial"/>
                <a:cs typeface="Arial"/>
                <a:sym typeface="Arial"/>
              </a:rPr>
              <a:t>4.   </a:t>
            </a:r>
            <a:r>
              <a:rPr lang="en" sz="1400">
                <a:solidFill>
                  <a:srgbClr val="000000"/>
                </a:solidFill>
                <a:latin typeface="Arial"/>
                <a:ea typeface="Arial"/>
                <a:cs typeface="Arial"/>
                <a:sym typeface="Arial"/>
              </a:rPr>
              <a:t>Body of the Feasibility Study</a:t>
            </a:r>
            <a:endParaRPr b="0" sz="14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The body consists of 7 main chapters.  They include:</a:t>
            </a:r>
            <a:endParaRPr b="0" sz="14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       4.1</a:t>
            </a:r>
            <a:r>
              <a:rPr b="0" lang="en" sz="1400">
                <a:solidFill>
                  <a:srgbClr val="000000"/>
                </a:solidFill>
                <a:latin typeface="Times New Roman"/>
                <a:ea typeface="Times New Roman"/>
                <a:cs typeface="Times New Roman"/>
                <a:sym typeface="Times New Roman"/>
              </a:rPr>
              <a:t> </a:t>
            </a:r>
            <a:r>
              <a:rPr b="0" lang="en" sz="1400">
                <a:solidFill>
                  <a:srgbClr val="000000"/>
                </a:solidFill>
                <a:latin typeface="Arial"/>
                <a:ea typeface="Arial"/>
                <a:cs typeface="Arial"/>
                <a:sym typeface="Arial"/>
              </a:rPr>
              <a:t>    Project Background</a:t>
            </a:r>
            <a:endParaRPr b="0"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                4.2</a:t>
            </a:r>
            <a:r>
              <a:rPr b="0" lang="en" sz="1400">
                <a:solidFill>
                  <a:srgbClr val="000000"/>
                </a:solidFill>
                <a:latin typeface="Times New Roman"/>
                <a:ea typeface="Times New Roman"/>
                <a:cs typeface="Times New Roman"/>
                <a:sym typeface="Times New Roman"/>
              </a:rPr>
              <a:t> </a:t>
            </a:r>
            <a:r>
              <a:rPr b="0" lang="en" sz="1400">
                <a:solidFill>
                  <a:srgbClr val="000000"/>
                </a:solidFill>
                <a:latin typeface="Arial"/>
                <a:ea typeface="Arial"/>
                <a:cs typeface="Arial"/>
                <a:sym typeface="Arial"/>
              </a:rPr>
              <a:t>    Market Study</a:t>
            </a:r>
            <a:endParaRPr b="0" sz="1400">
              <a:solidFill>
                <a:srgbClr val="000000"/>
              </a:solidFill>
              <a:latin typeface="Arial"/>
              <a:ea typeface="Arial"/>
              <a:cs typeface="Arial"/>
              <a:sym typeface="Arial"/>
            </a:endParaRPr>
          </a:p>
          <a:p>
            <a:pPr indent="0" lvl="0" marL="45720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       4.3</a:t>
            </a:r>
            <a:r>
              <a:rPr b="0" lang="en" sz="1400">
                <a:solidFill>
                  <a:srgbClr val="000000"/>
                </a:solidFill>
                <a:latin typeface="Times New Roman"/>
                <a:ea typeface="Times New Roman"/>
                <a:cs typeface="Times New Roman"/>
                <a:sym typeface="Times New Roman"/>
              </a:rPr>
              <a:t> </a:t>
            </a:r>
            <a:r>
              <a:rPr b="0" lang="en" sz="1400">
                <a:solidFill>
                  <a:srgbClr val="000000"/>
                </a:solidFill>
                <a:latin typeface="Arial"/>
                <a:ea typeface="Arial"/>
                <a:cs typeface="Arial"/>
                <a:sym typeface="Arial"/>
              </a:rPr>
              <a:t>    Technical Study</a:t>
            </a:r>
            <a:endParaRPr b="0" sz="1400">
              <a:solidFill>
                <a:srgbClr val="000000"/>
              </a:solidFill>
              <a:latin typeface="Arial"/>
              <a:ea typeface="Arial"/>
              <a:cs typeface="Arial"/>
              <a:sym typeface="Arial"/>
            </a:endParaRPr>
          </a:p>
          <a:p>
            <a:pPr indent="0" lvl="0" marL="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                4.4</a:t>
            </a:r>
            <a:r>
              <a:rPr b="0" lang="en" sz="1400">
                <a:solidFill>
                  <a:srgbClr val="000000"/>
                </a:solidFill>
                <a:latin typeface="Times New Roman"/>
                <a:ea typeface="Times New Roman"/>
                <a:cs typeface="Times New Roman"/>
                <a:sym typeface="Times New Roman"/>
              </a:rPr>
              <a:t> </a:t>
            </a:r>
            <a:r>
              <a:rPr b="0" lang="en" sz="1400">
                <a:solidFill>
                  <a:srgbClr val="000000"/>
                </a:solidFill>
                <a:latin typeface="Arial"/>
                <a:ea typeface="Arial"/>
                <a:cs typeface="Arial"/>
                <a:sym typeface="Arial"/>
              </a:rPr>
              <a:t>    Organization and Management Study</a:t>
            </a:r>
            <a:endParaRPr b="0" sz="1400">
              <a:solidFill>
                <a:srgbClr val="000000"/>
              </a:solidFill>
              <a:latin typeface="Arial"/>
              <a:ea typeface="Arial"/>
              <a:cs typeface="Arial"/>
              <a:sym typeface="Arial"/>
            </a:endParaRPr>
          </a:p>
          <a:p>
            <a:pPr indent="-342900" lvl="0" marL="114300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4.5</a:t>
            </a:r>
            <a:r>
              <a:rPr b="0" lang="en" sz="1400">
                <a:solidFill>
                  <a:srgbClr val="000000"/>
                </a:solidFill>
                <a:latin typeface="Times New Roman"/>
                <a:ea typeface="Times New Roman"/>
                <a:cs typeface="Times New Roman"/>
                <a:sym typeface="Times New Roman"/>
              </a:rPr>
              <a:t> </a:t>
            </a:r>
            <a:r>
              <a:rPr b="0" lang="en" sz="1400">
                <a:solidFill>
                  <a:srgbClr val="000000"/>
                </a:solidFill>
                <a:latin typeface="Arial"/>
                <a:ea typeface="Arial"/>
                <a:cs typeface="Arial"/>
                <a:sym typeface="Arial"/>
              </a:rPr>
              <a:t>    Financial Study</a:t>
            </a:r>
            <a:endParaRPr b="0" sz="1400">
              <a:solidFill>
                <a:srgbClr val="000000"/>
              </a:solidFill>
              <a:latin typeface="Arial"/>
              <a:ea typeface="Arial"/>
              <a:cs typeface="Arial"/>
              <a:sym typeface="Arial"/>
            </a:endParaRPr>
          </a:p>
          <a:p>
            <a:pPr indent="-342900" lvl="0" marL="114300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4.6</a:t>
            </a:r>
            <a:r>
              <a:rPr b="0" lang="en" sz="1400">
                <a:solidFill>
                  <a:srgbClr val="000000"/>
                </a:solidFill>
                <a:latin typeface="Times New Roman"/>
                <a:ea typeface="Times New Roman"/>
                <a:cs typeface="Times New Roman"/>
                <a:sym typeface="Times New Roman"/>
              </a:rPr>
              <a:t> </a:t>
            </a:r>
            <a:r>
              <a:rPr b="0" lang="en" sz="1400">
                <a:solidFill>
                  <a:srgbClr val="000000"/>
                </a:solidFill>
                <a:latin typeface="Arial"/>
                <a:ea typeface="Arial"/>
                <a:cs typeface="Arial"/>
                <a:sym typeface="Arial"/>
              </a:rPr>
              <a:t>    Socio-Economic Study</a:t>
            </a:r>
            <a:endParaRPr b="0" sz="1400">
              <a:solidFill>
                <a:srgbClr val="000000"/>
              </a:solidFill>
              <a:latin typeface="Arial"/>
              <a:ea typeface="Arial"/>
              <a:cs typeface="Arial"/>
              <a:sym typeface="Arial"/>
            </a:endParaRPr>
          </a:p>
          <a:p>
            <a:pPr indent="-342900" lvl="0" marL="1143000" rtl="0" algn="just">
              <a:lnSpc>
                <a:spcPct val="115000"/>
              </a:lnSpc>
              <a:spcBef>
                <a:spcPts val="1200"/>
              </a:spcBef>
              <a:spcAft>
                <a:spcPts val="0"/>
              </a:spcAft>
              <a:buSzPts val="9600"/>
              <a:buNone/>
            </a:pPr>
            <a:r>
              <a:rPr b="0" lang="en" sz="1400">
                <a:solidFill>
                  <a:srgbClr val="000000"/>
                </a:solidFill>
                <a:latin typeface="Arial"/>
                <a:ea typeface="Arial"/>
                <a:cs typeface="Arial"/>
                <a:sym typeface="Arial"/>
              </a:rPr>
              <a:t>4.7</a:t>
            </a:r>
            <a:r>
              <a:rPr b="0" lang="en" sz="1400">
                <a:solidFill>
                  <a:srgbClr val="000000"/>
                </a:solidFill>
                <a:latin typeface="Times New Roman"/>
                <a:ea typeface="Times New Roman"/>
                <a:cs typeface="Times New Roman"/>
                <a:sym typeface="Times New Roman"/>
              </a:rPr>
              <a:t> </a:t>
            </a:r>
            <a:r>
              <a:rPr b="0" lang="en" sz="1400">
                <a:solidFill>
                  <a:srgbClr val="000000"/>
                </a:solidFill>
                <a:latin typeface="Arial"/>
                <a:ea typeface="Arial"/>
                <a:cs typeface="Arial"/>
                <a:sym typeface="Arial"/>
              </a:rPr>
              <a:t>    Project Pre-operation Time Table</a:t>
            </a:r>
            <a:endParaRPr b="0"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9600"/>
              <a:buNone/>
            </a:pPr>
            <a:r>
              <a:t/>
            </a:r>
            <a:endParaRPr sz="1200"/>
          </a:p>
        </p:txBody>
      </p:sp>
      <p:grpSp>
        <p:nvGrpSpPr>
          <p:cNvPr id="530" name="Google Shape;530;p30"/>
          <p:cNvGrpSpPr/>
          <p:nvPr/>
        </p:nvGrpSpPr>
        <p:grpSpPr>
          <a:xfrm flipH="1">
            <a:off x="-195700" y="3705044"/>
            <a:ext cx="2383075" cy="1654178"/>
            <a:chOff x="1439475" y="1067050"/>
            <a:chExt cx="1168575" cy="811150"/>
          </a:xfrm>
        </p:grpSpPr>
        <p:sp>
          <p:nvSpPr>
            <p:cNvPr id="531" name="Google Shape;531;p30"/>
            <p:cNvSpPr/>
            <p:nvPr/>
          </p:nvSpPr>
          <p:spPr>
            <a:xfrm>
              <a:off x="1806725" y="1328925"/>
              <a:ext cx="15925" cy="36450"/>
            </a:xfrm>
            <a:custGeom>
              <a:rect b="b" l="l" r="r" t="t"/>
              <a:pathLst>
                <a:path extrusionOk="0" h="1458" w="637">
                  <a:moveTo>
                    <a:pt x="309" y="1092"/>
                  </a:moveTo>
                  <a:lnTo>
                    <a:pt x="309" y="1092"/>
                  </a:lnTo>
                  <a:cubicBezTo>
                    <a:pt x="311" y="1097"/>
                    <a:pt x="314" y="1102"/>
                    <a:pt x="318" y="1108"/>
                  </a:cubicBezTo>
                  <a:lnTo>
                    <a:pt x="318" y="1108"/>
                  </a:lnTo>
                  <a:cubicBezTo>
                    <a:pt x="313" y="1106"/>
                    <a:pt x="309" y="1101"/>
                    <a:pt x="309" y="1092"/>
                  </a:cubicBezTo>
                  <a:close/>
                  <a:moveTo>
                    <a:pt x="546" y="1"/>
                  </a:moveTo>
                  <a:cubicBezTo>
                    <a:pt x="530" y="1"/>
                    <a:pt x="510" y="7"/>
                    <a:pt x="491" y="20"/>
                  </a:cubicBezTo>
                  <a:cubicBezTo>
                    <a:pt x="236" y="347"/>
                    <a:pt x="127" y="801"/>
                    <a:pt x="18" y="1183"/>
                  </a:cubicBezTo>
                  <a:cubicBezTo>
                    <a:pt x="0" y="1256"/>
                    <a:pt x="18" y="1347"/>
                    <a:pt x="55" y="1383"/>
                  </a:cubicBezTo>
                  <a:lnTo>
                    <a:pt x="91" y="1420"/>
                  </a:lnTo>
                  <a:cubicBezTo>
                    <a:pt x="125" y="1442"/>
                    <a:pt x="172" y="1458"/>
                    <a:pt x="221" y="1458"/>
                  </a:cubicBezTo>
                  <a:cubicBezTo>
                    <a:pt x="251" y="1458"/>
                    <a:pt x="281" y="1452"/>
                    <a:pt x="309" y="1438"/>
                  </a:cubicBezTo>
                  <a:cubicBezTo>
                    <a:pt x="309" y="1438"/>
                    <a:pt x="327" y="1438"/>
                    <a:pt x="327" y="1420"/>
                  </a:cubicBezTo>
                  <a:cubicBezTo>
                    <a:pt x="415" y="1369"/>
                    <a:pt x="442" y="1267"/>
                    <a:pt x="409" y="1191"/>
                  </a:cubicBezTo>
                  <a:lnTo>
                    <a:pt x="409" y="1191"/>
                  </a:lnTo>
                  <a:cubicBezTo>
                    <a:pt x="429" y="1104"/>
                    <a:pt x="477" y="996"/>
                    <a:pt x="491" y="911"/>
                  </a:cubicBezTo>
                  <a:lnTo>
                    <a:pt x="564" y="638"/>
                  </a:lnTo>
                  <a:cubicBezTo>
                    <a:pt x="600" y="456"/>
                    <a:pt x="636" y="256"/>
                    <a:pt x="600" y="56"/>
                  </a:cubicBezTo>
                  <a:cubicBezTo>
                    <a:pt x="600" y="21"/>
                    <a:pt x="577" y="1"/>
                    <a:pt x="546"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2" name="Google Shape;532;p30"/>
            <p:cNvSpPr/>
            <p:nvPr/>
          </p:nvSpPr>
          <p:spPr>
            <a:xfrm>
              <a:off x="1771725" y="1247600"/>
              <a:ext cx="42975" cy="122750"/>
            </a:xfrm>
            <a:custGeom>
              <a:rect b="b" l="l" r="r" t="t"/>
              <a:pathLst>
                <a:path extrusionOk="0" h="4910" w="1719">
                  <a:moveTo>
                    <a:pt x="127" y="0"/>
                  </a:moveTo>
                  <a:cubicBezTo>
                    <a:pt x="73" y="0"/>
                    <a:pt x="0" y="37"/>
                    <a:pt x="36" y="73"/>
                  </a:cubicBezTo>
                  <a:cubicBezTo>
                    <a:pt x="309" y="873"/>
                    <a:pt x="546" y="1636"/>
                    <a:pt x="800" y="2436"/>
                  </a:cubicBezTo>
                  <a:cubicBezTo>
                    <a:pt x="1006" y="3133"/>
                    <a:pt x="1267" y="3830"/>
                    <a:pt x="1403" y="4539"/>
                  </a:cubicBezTo>
                  <a:lnTo>
                    <a:pt x="1403" y="4539"/>
                  </a:lnTo>
                  <a:cubicBezTo>
                    <a:pt x="1128" y="4352"/>
                    <a:pt x="818" y="4185"/>
                    <a:pt x="509" y="4073"/>
                  </a:cubicBezTo>
                  <a:cubicBezTo>
                    <a:pt x="497" y="4069"/>
                    <a:pt x="486" y="4067"/>
                    <a:pt x="475" y="4067"/>
                  </a:cubicBezTo>
                  <a:cubicBezTo>
                    <a:pt x="383" y="4067"/>
                    <a:pt x="319" y="4190"/>
                    <a:pt x="400" y="4254"/>
                  </a:cubicBezTo>
                  <a:cubicBezTo>
                    <a:pt x="709" y="4527"/>
                    <a:pt x="1127" y="4727"/>
                    <a:pt x="1509" y="4891"/>
                  </a:cubicBezTo>
                  <a:cubicBezTo>
                    <a:pt x="1530" y="4904"/>
                    <a:pt x="1554" y="4909"/>
                    <a:pt x="1576" y="4909"/>
                  </a:cubicBezTo>
                  <a:cubicBezTo>
                    <a:pt x="1651" y="4909"/>
                    <a:pt x="1719" y="4847"/>
                    <a:pt x="1691" y="4764"/>
                  </a:cubicBezTo>
                  <a:cubicBezTo>
                    <a:pt x="1364" y="4000"/>
                    <a:pt x="1182" y="3164"/>
                    <a:pt x="946" y="2364"/>
                  </a:cubicBezTo>
                  <a:cubicBezTo>
                    <a:pt x="691" y="1582"/>
                    <a:pt x="400" y="800"/>
                    <a:pt x="12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3" name="Google Shape;533;p30"/>
            <p:cNvSpPr/>
            <p:nvPr/>
          </p:nvSpPr>
          <p:spPr>
            <a:xfrm>
              <a:off x="1623175" y="1442075"/>
              <a:ext cx="40800" cy="36550"/>
            </a:xfrm>
            <a:custGeom>
              <a:rect b="b" l="l" r="r" t="t"/>
              <a:pathLst>
                <a:path extrusionOk="0" h="1462" w="1632">
                  <a:moveTo>
                    <a:pt x="1475" y="0"/>
                  </a:moveTo>
                  <a:cubicBezTo>
                    <a:pt x="1467" y="0"/>
                    <a:pt x="1459" y="1"/>
                    <a:pt x="1452" y="3"/>
                  </a:cubicBezTo>
                  <a:cubicBezTo>
                    <a:pt x="1161" y="75"/>
                    <a:pt x="924" y="439"/>
                    <a:pt x="706" y="639"/>
                  </a:cubicBezTo>
                  <a:cubicBezTo>
                    <a:pt x="452" y="857"/>
                    <a:pt x="124" y="1093"/>
                    <a:pt x="15" y="1402"/>
                  </a:cubicBezTo>
                  <a:cubicBezTo>
                    <a:pt x="0" y="1432"/>
                    <a:pt x="10" y="1462"/>
                    <a:pt x="43" y="1462"/>
                  </a:cubicBezTo>
                  <a:cubicBezTo>
                    <a:pt x="51" y="1462"/>
                    <a:pt x="60" y="1460"/>
                    <a:pt x="70" y="1457"/>
                  </a:cubicBezTo>
                  <a:cubicBezTo>
                    <a:pt x="379" y="1384"/>
                    <a:pt x="652" y="1112"/>
                    <a:pt x="906" y="912"/>
                  </a:cubicBezTo>
                  <a:cubicBezTo>
                    <a:pt x="1124" y="712"/>
                    <a:pt x="1506" y="457"/>
                    <a:pt x="1615" y="166"/>
                  </a:cubicBezTo>
                  <a:cubicBezTo>
                    <a:pt x="1632" y="83"/>
                    <a:pt x="1557" y="0"/>
                    <a:pt x="1475"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4" name="Google Shape;534;p30"/>
            <p:cNvSpPr/>
            <p:nvPr/>
          </p:nvSpPr>
          <p:spPr>
            <a:xfrm>
              <a:off x="1603100" y="1280500"/>
              <a:ext cx="76200" cy="203875"/>
            </a:xfrm>
            <a:custGeom>
              <a:rect b="b" l="l" r="r" t="t"/>
              <a:pathLst>
                <a:path extrusionOk="0" h="8155" w="3048">
                  <a:moveTo>
                    <a:pt x="2949" y="0"/>
                  </a:moveTo>
                  <a:cubicBezTo>
                    <a:pt x="2922" y="0"/>
                    <a:pt x="2898" y="14"/>
                    <a:pt x="2891" y="48"/>
                  </a:cubicBezTo>
                  <a:cubicBezTo>
                    <a:pt x="2527" y="1375"/>
                    <a:pt x="2218" y="2702"/>
                    <a:pt x="1891" y="4011"/>
                  </a:cubicBezTo>
                  <a:cubicBezTo>
                    <a:pt x="1580" y="5129"/>
                    <a:pt x="1217" y="6246"/>
                    <a:pt x="835" y="7341"/>
                  </a:cubicBezTo>
                  <a:lnTo>
                    <a:pt x="835" y="7341"/>
                  </a:lnTo>
                  <a:cubicBezTo>
                    <a:pt x="769" y="7136"/>
                    <a:pt x="711" y="6930"/>
                    <a:pt x="673" y="6720"/>
                  </a:cubicBezTo>
                  <a:cubicBezTo>
                    <a:pt x="618" y="6356"/>
                    <a:pt x="636" y="6011"/>
                    <a:pt x="455" y="5720"/>
                  </a:cubicBezTo>
                  <a:cubicBezTo>
                    <a:pt x="425" y="5691"/>
                    <a:pt x="386" y="5672"/>
                    <a:pt x="353" y="5672"/>
                  </a:cubicBezTo>
                  <a:cubicBezTo>
                    <a:pt x="324" y="5672"/>
                    <a:pt x="299" y="5686"/>
                    <a:pt x="291" y="5720"/>
                  </a:cubicBezTo>
                  <a:cubicBezTo>
                    <a:pt x="0" y="6356"/>
                    <a:pt x="436" y="7393"/>
                    <a:pt x="636" y="8011"/>
                  </a:cubicBezTo>
                  <a:cubicBezTo>
                    <a:pt x="674" y="8104"/>
                    <a:pt x="763" y="8154"/>
                    <a:pt x="847" y="8154"/>
                  </a:cubicBezTo>
                  <a:cubicBezTo>
                    <a:pt x="926" y="8154"/>
                    <a:pt x="1000" y="8108"/>
                    <a:pt x="1018" y="8011"/>
                  </a:cubicBezTo>
                  <a:cubicBezTo>
                    <a:pt x="1800" y="5411"/>
                    <a:pt x="2618" y="2757"/>
                    <a:pt x="3036" y="84"/>
                  </a:cubicBezTo>
                  <a:cubicBezTo>
                    <a:pt x="3048" y="39"/>
                    <a:pt x="2995" y="0"/>
                    <a:pt x="2949"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5" name="Google Shape;535;p30"/>
            <p:cNvSpPr/>
            <p:nvPr/>
          </p:nvSpPr>
          <p:spPr>
            <a:xfrm>
              <a:off x="2536200" y="1530400"/>
              <a:ext cx="52750" cy="9600"/>
            </a:xfrm>
            <a:custGeom>
              <a:rect b="b" l="l" r="r" t="t"/>
              <a:pathLst>
                <a:path extrusionOk="0" h="384" w="2110">
                  <a:moveTo>
                    <a:pt x="1627" y="1"/>
                  </a:moveTo>
                  <a:cubicBezTo>
                    <a:pt x="1409" y="1"/>
                    <a:pt x="1183" y="33"/>
                    <a:pt x="964" y="33"/>
                  </a:cubicBezTo>
                  <a:cubicBezTo>
                    <a:pt x="655" y="33"/>
                    <a:pt x="328" y="51"/>
                    <a:pt x="19" y="142"/>
                  </a:cubicBezTo>
                  <a:cubicBezTo>
                    <a:pt x="1" y="142"/>
                    <a:pt x="1" y="197"/>
                    <a:pt x="19" y="197"/>
                  </a:cubicBezTo>
                  <a:cubicBezTo>
                    <a:pt x="328" y="306"/>
                    <a:pt x="637" y="306"/>
                    <a:pt x="964" y="324"/>
                  </a:cubicBezTo>
                  <a:cubicBezTo>
                    <a:pt x="1192" y="349"/>
                    <a:pt x="1420" y="383"/>
                    <a:pt x="1648" y="383"/>
                  </a:cubicBezTo>
                  <a:cubicBezTo>
                    <a:pt x="1747" y="383"/>
                    <a:pt x="1847" y="377"/>
                    <a:pt x="1946" y="360"/>
                  </a:cubicBezTo>
                  <a:cubicBezTo>
                    <a:pt x="2110" y="324"/>
                    <a:pt x="2110" y="51"/>
                    <a:pt x="1946" y="33"/>
                  </a:cubicBezTo>
                  <a:cubicBezTo>
                    <a:pt x="1843" y="9"/>
                    <a:pt x="1736" y="1"/>
                    <a:pt x="162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6" name="Google Shape;536;p30"/>
            <p:cNvSpPr/>
            <p:nvPr/>
          </p:nvSpPr>
          <p:spPr>
            <a:xfrm>
              <a:off x="2235025" y="1753100"/>
              <a:ext cx="59400" cy="10175"/>
            </a:xfrm>
            <a:custGeom>
              <a:rect b="b" l="l" r="r" t="t"/>
              <a:pathLst>
                <a:path extrusionOk="0" h="407" w="2376">
                  <a:moveTo>
                    <a:pt x="1854" y="1"/>
                  </a:moveTo>
                  <a:cubicBezTo>
                    <a:pt x="1660" y="1"/>
                    <a:pt x="1455" y="33"/>
                    <a:pt x="1267" y="33"/>
                  </a:cubicBezTo>
                  <a:cubicBezTo>
                    <a:pt x="1049" y="33"/>
                    <a:pt x="819" y="10"/>
                    <a:pt x="590" y="10"/>
                  </a:cubicBezTo>
                  <a:cubicBezTo>
                    <a:pt x="419" y="10"/>
                    <a:pt x="249" y="23"/>
                    <a:pt x="85" y="70"/>
                  </a:cubicBezTo>
                  <a:cubicBezTo>
                    <a:pt x="79" y="68"/>
                    <a:pt x="73" y="67"/>
                    <a:pt x="67" y="67"/>
                  </a:cubicBezTo>
                  <a:cubicBezTo>
                    <a:pt x="10" y="67"/>
                    <a:pt x="1" y="147"/>
                    <a:pt x="67" y="197"/>
                  </a:cubicBezTo>
                  <a:cubicBezTo>
                    <a:pt x="412" y="361"/>
                    <a:pt x="812" y="361"/>
                    <a:pt x="1176" y="361"/>
                  </a:cubicBezTo>
                  <a:cubicBezTo>
                    <a:pt x="1372" y="370"/>
                    <a:pt x="1594" y="407"/>
                    <a:pt x="1806" y="407"/>
                  </a:cubicBezTo>
                  <a:cubicBezTo>
                    <a:pt x="1987" y="407"/>
                    <a:pt x="2161" y="380"/>
                    <a:pt x="2303" y="288"/>
                  </a:cubicBezTo>
                  <a:cubicBezTo>
                    <a:pt x="2376" y="233"/>
                    <a:pt x="2376" y="143"/>
                    <a:pt x="2303" y="106"/>
                  </a:cubicBezTo>
                  <a:cubicBezTo>
                    <a:pt x="2171" y="24"/>
                    <a:pt x="2016" y="1"/>
                    <a:pt x="185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7" name="Google Shape;537;p30"/>
            <p:cNvSpPr/>
            <p:nvPr/>
          </p:nvSpPr>
          <p:spPr>
            <a:xfrm>
              <a:off x="2427375" y="1481725"/>
              <a:ext cx="164775" cy="160475"/>
            </a:xfrm>
            <a:custGeom>
              <a:rect b="b" l="l" r="r" t="t"/>
              <a:pathLst>
                <a:path extrusionOk="0" h="6419" w="6591">
                  <a:moveTo>
                    <a:pt x="6299" y="0"/>
                  </a:moveTo>
                  <a:cubicBezTo>
                    <a:pt x="6233" y="0"/>
                    <a:pt x="6172" y="46"/>
                    <a:pt x="6172" y="144"/>
                  </a:cubicBezTo>
                  <a:cubicBezTo>
                    <a:pt x="6136" y="525"/>
                    <a:pt x="6172" y="944"/>
                    <a:pt x="6172" y="1325"/>
                  </a:cubicBezTo>
                  <a:cubicBezTo>
                    <a:pt x="6172" y="1871"/>
                    <a:pt x="6099" y="2089"/>
                    <a:pt x="5645" y="2416"/>
                  </a:cubicBezTo>
                  <a:cubicBezTo>
                    <a:pt x="5008" y="2871"/>
                    <a:pt x="4372" y="3307"/>
                    <a:pt x="3736" y="3762"/>
                  </a:cubicBezTo>
                  <a:cubicBezTo>
                    <a:pt x="3099" y="4180"/>
                    <a:pt x="2463" y="4634"/>
                    <a:pt x="1827" y="5071"/>
                  </a:cubicBezTo>
                  <a:cubicBezTo>
                    <a:pt x="1209" y="5489"/>
                    <a:pt x="536" y="5871"/>
                    <a:pt x="27" y="6398"/>
                  </a:cubicBezTo>
                  <a:cubicBezTo>
                    <a:pt x="19" y="6390"/>
                    <a:pt x="14" y="6387"/>
                    <a:pt x="11" y="6387"/>
                  </a:cubicBezTo>
                  <a:cubicBezTo>
                    <a:pt x="1" y="6387"/>
                    <a:pt x="12" y="6419"/>
                    <a:pt x="33" y="6419"/>
                  </a:cubicBezTo>
                  <a:cubicBezTo>
                    <a:pt x="37" y="6419"/>
                    <a:pt x="41" y="6418"/>
                    <a:pt x="45" y="6416"/>
                  </a:cubicBezTo>
                  <a:cubicBezTo>
                    <a:pt x="827" y="6089"/>
                    <a:pt x="1536" y="5525"/>
                    <a:pt x="2227" y="5071"/>
                  </a:cubicBezTo>
                  <a:cubicBezTo>
                    <a:pt x="3009" y="4580"/>
                    <a:pt x="3772" y="4053"/>
                    <a:pt x="4554" y="3580"/>
                  </a:cubicBezTo>
                  <a:cubicBezTo>
                    <a:pt x="4917" y="3343"/>
                    <a:pt x="5299" y="3089"/>
                    <a:pt x="5663" y="2871"/>
                  </a:cubicBezTo>
                  <a:cubicBezTo>
                    <a:pt x="5917" y="2707"/>
                    <a:pt x="6299" y="2544"/>
                    <a:pt x="6463" y="2307"/>
                  </a:cubicBezTo>
                  <a:cubicBezTo>
                    <a:pt x="6590" y="2089"/>
                    <a:pt x="6554" y="1871"/>
                    <a:pt x="6536" y="1634"/>
                  </a:cubicBezTo>
                  <a:cubicBezTo>
                    <a:pt x="6499" y="1144"/>
                    <a:pt x="6499" y="635"/>
                    <a:pt x="6463" y="144"/>
                  </a:cubicBezTo>
                  <a:cubicBezTo>
                    <a:pt x="6444" y="51"/>
                    <a:pt x="6368" y="0"/>
                    <a:pt x="6299"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8" name="Google Shape;538;p30"/>
            <p:cNvSpPr/>
            <p:nvPr/>
          </p:nvSpPr>
          <p:spPr>
            <a:xfrm>
              <a:off x="2137200" y="1694600"/>
              <a:ext cx="161325" cy="164300"/>
            </a:xfrm>
            <a:custGeom>
              <a:rect b="b" l="l" r="r" t="t"/>
              <a:pathLst>
                <a:path extrusionOk="0" h="6572" w="6453">
                  <a:moveTo>
                    <a:pt x="6112" y="1"/>
                  </a:moveTo>
                  <a:cubicBezTo>
                    <a:pt x="6016" y="1"/>
                    <a:pt x="5925" y="64"/>
                    <a:pt x="5925" y="192"/>
                  </a:cubicBezTo>
                  <a:lnTo>
                    <a:pt x="5998" y="1410"/>
                  </a:lnTo>
                  <a:cubicBezTo>
                    <a:pt x="6016" y="1864"/>
                    <a:pt x="6180" y="2392"/>
                    <a:pt x="5798" y="2737"/>
                  </a:cubicBezTo>
                  <a:cubicBezTo>
                    <a:pt x="5543" y="2955"/>
                    <a:pt x="5162" y="3101"/>
                    <a:pt x="4871" y="3264"/>
                  </a:cubicBezTo>
                  <a:cubicBezTo>
                    <a:pt x="4525" y="3464"/>
                    <a:pt x="4180" y="3664"/>
                    <a:pt x="3834" y="3846"/>
                  </a:cubicBezTo>
                  <a:cubicBezTo>
                    <a:pt x="3180" y="4246"/>
                    <a:pt x="2544" y="4628"/>
                    <a:pt x="1907" y="5028"/>
                  </a:cubicBezTo>
                  <a:cubicBezTo>
                    <a:pt x="1289" y="5428"/>
                    <a:pt x="616" y="5810"/>
                    <a:pt x="107" y="6300"/>
                  </a:cubicBezTo>
                  <a:cubicBezTo>
                    <a:pt x="0" y="6423"/>
                    <a:pt x="113" y="6572"/>
                    <a:pt x="227" y="6572"/>
                  </a:cubicBezTo>
                  <a:cubicBezTo>
                    <a:pt x="248" y="6572"/>
                    <a:pt x="269" y="6566"/>
                    <a:pt x="289" y="6555"/>
                  </a:cubicBezTo>
                  <a:cubicBezTo>
                    <a:pt x="1326" y="6082"/>
                    <a:pt x="2235" y="5264"/>
                    <a:pt x="3180" y="4646"/>
                  </a:cubicBezTo>
                  <a:cubicBezTo>
                    <a:pt x="3653" y="4337"/>
                    <a:pt x="4162" y="4028"/>
                    <a:pt x="4653" y="3737"/>
                  </a:cubicBezTo>
                  <a:cubicBezTo>
                    <a:pt x="5180" y="3428"/>
                    <a:pt x="5743" y="3010"/>
                    <a:pt x="6325" y="2828"/>
                  </a:cubicBezTo>
                  <a:cubicBezTo>
                    <a:pt x="6380" y="2810"/>
                    <a:pt x="6452" y="2737"/>
                    <a:pt x="6452" y="2646"/>
                  </a:cubicBezTo>
                  <a:lnTo>
                    <a:pt x="6325" y="192"/>
                  </a:lnTo>
                  <a:cubicBezTo>
                    <a:pt x="6307" y="64"/>
                    <a:pt x="6207" y="1"/>
                    <a:pt x="6112"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39" name="Google Shape;539;p30"/>
            <p:cNvSpPr/>
            <p:nvPr/>
          </p:nvSpPr>
          <p:spPr>
            <a:xfrm>
              <a:off x="1876250" y="1816200"/>
              <a:ext cx="40475" cy="31975"/>
            </a:xfrm>
            <a:custGeom>
              <a:rect b="b" l="l" r="r" t="t"/>
              <a:pathLst>
                <a:path extrusionOk="0" h="1279" w="1619">
                  <a:moveTo>
                    <a:pt x="1528" y="0"/>
                  </a:moveTo>
                  <a:cubicBezTo>
                    <a:pt x="1237" y="37"/>
                    <a:pt x="982" y="273"/>
                    <a:pt x="746" y="437"/>
                  </a:cubicBezTo>
                  <a:cubicBezTo>
                    <a:pt x="510" y="618"/>
                    <a:pt x="255" y="800"/>
                    <a:pt x="55" y="1055"/>
                  </a:cubicBezTo>
                  <a:cubicBezTo>
                    <a:pt x="1" y="1127"/>
                    <a:pt x="37" y="1255"/>
                    <a:pt x="128" y="1273"/>
                  </a:cubicBezTo>
                  <a:cubicBezTo>
                    <a:pt x="147" y="1277"/>
                    <a:pt x="166" y="1278"/>
                    <a:pt x="185" y="1278"/>
                  </a:cubicBezTo>
                  <a:cubicBezTo>
                    <a:pt x="445" y="1278"/>
                    <a:pt x="740" y="953"/>
                    <a:pt x="910" y="800"/>
                  </a:cubicBezTo>
                  <a:cubicBezTo>
                    <a:pt x="1164" y="618"/>
                    <a:pt x="1510" y="400"/>
                    <a:pt x="1601" y="91"/>
                  </a:cubicBezTo>
                  <a:cubicBezTo>
                    <a:pt x="1619" y="55"/>
                    <a:pt x="1582" y="0"/>
                    <a:pt x="152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0" name="Google Shape;540;p30"/>
            <p:cNvSpPr/>
            <p:nvPr/>
          </p:nvSpPr>
          <p:spPr>
            <a:xfrm>
              <a:off x="1642750" y="1787675"/>
              <a:ext cx="41275" cy="35325"/>
            </a:xfrm>
            <a:custGeom>
              <a:rect b="b" l="l" r="r" t="t"/>
              <a:pathLst>
                <a:path extrusionOk="0" h="1413" w="1651">
                  <a:moveTo>
                    <a:pt x="1523" y="0"/>
                  </a:moveTo>
                  <a:cubicBezTo>
                    <a:pt x="1500" y="0"/>
                    <a:pt x="1478" y="5"/>
                    <a:pt x="1468" y="14"/>
                  </a:cubicBezTo>
                  <a:cubicBezTo>
                    <a:pt x="959" y="287"/>
                    <a:pt x="596" y="723"/>
                    <a:pt x="159" y="1050"/>
                  </a:cubicBezTo>
                  <a:cubicBezTo>
                    <a:pt x="1" y="1180"/>
                    <a:pt x="151" y="1413"/>
                    <a:pt x="329" y="1413"/>
                  </a:cubicBezTo>
                  <a:cubicBezTo>
                    <a:pt x="375" y="1413"/>
                    <a:pt x="423" y="1397"/>
                    <a:pt x="469" y="1359"/>
                  </a:cubicBezTo>
                  <a:cubicBezTo>
                    <a:pt x="869" y="996"/>
                    <a:pt x="1232" y="578"/>
                    <a:pt x="1596" y="196"/>
                  </a:cubicBezTo>
                  <a:cubicBezTo>
                    <a:pt x="1614" y="178"/>
                    <a:pt x="1650" y="123"/>
                    <a:pt x="1614" y="87"/>
                  </a:cubicBezTo>
                  <a:cubicBezTo>
                    <a:pt x="1614" y="69"/>
                    <a:pt x="1614" y="69"/>
                    <a:pt x="1596" y="32"/>
                  </a:cubicBezTo>
                  <a:lnTo>
                    <a:pt x="1578" y="14"/>
                  </a:lnTo>
                  <a:cubicBezTo>
                    <a:pt x="1568" y="5"/>
                    <a:pt x="1546" y="0"/>
                    <a:pt x="1523"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1" name="Google Shape;541;p30"/>
            <p:cNvSpPr/>
            <p:nvPr/>
          </p:nvSpPr>
          <p:spPr>
            <a:xfrm>
              <a:off x="1489000" y="1760675"/>
              <a:ext cx="6850" cy="31975"/>
            </a:xfrm>
            <a:custGeom>
              <a:rect b="b" l="l" r="r" t="t"/>
              <a:pathLst>
                <a:path extrusionOk="0" h="1279" w="274">
                  <a:moveTo>
                    <a:pt x="93" y="1"/>
                  </a:moveTo>
                  <a:cubicBezTo>
                    <a:pt x="56" y="1"/>
                    <a:pt x="19" y="24"/>
                    <a:pt x="19" y="76"/>
                  </a:cubicBezTo>
                  <a:lnTo>
                    <a:pt x="19" y="712"/>
                  </a:lnTo>
                  <a:cubicBezTo>
                    <a:pt x="19" y="894"/>
                    <a:pt x="1" y="1076"/>
                    <a:pt x="37" y="1258"/>
                  </a:cubicBezTo>
                  <a:cubicBezTo>
                    <a:pt x="37" y="1268"/>
                    <a:pt x="55" y="1279"/>
                    <a:pt x="74" y="1279"/>
                  </a:cubicBezTo>
                  <a:cubicBezTo>
                    <a:pt x="88" y="1279"/>
                    <a:pt x="102" y="1273"/>
                    <a:pt x="110" y="1258"/>
                  </a:cubicBezTo>
                  <a:cubicBezTo>
                    <a:pt x="274" y="912"/>
                    <a:pt x="201" y="439"/>
                    <a:pt x="164" y="76"/>
                  </a:cubicBezTo>
                  <a:cubicBezTo>
                    <a:pt x="174" y="28"/>
                    <a:pt x="134" y="1"/>
                    <a:pt x="93"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2" name="Google Shape;542;p30"/>
            <p:cNvSpPr/>
            <p:nvPr/>
          </p:nvSpPr>
          <p:spPr>
            <a:xfrm>
              <a:off x="1475375" y="1757225"/>
              <a:ext cx="6375" cy="37975"/>
            </a:xfrm>
            <a:custGeom>
              <a:rect b="b" l="l" r="r" t="t"/>
              <a:pathLst>
                <a:path extrusionOk="0" h="1519" w="255">
                  <a:moveTo>
                    <a:pt x="139" y="0"/>
                  </a:moveTo>
                  <a:cubicBezTo>
                    <a:pt x="105" y="0"/>
                    <a:pt x="73" y="23"/>
                    <a:pt x="73" y="68"/>
                  </a:cubicBezTo>
                  <a:cubicBezTo>
                    <a:pt x="73" y="323"/>
                    <a:pt x="37" y="577"/>
                    <a:pt x="37" y="850"/>
                  </a:cubicBezTo>
                  <a:cubicBezTo>
                    <a:pt x="37" y="1068"/>
                    <a:pt x="0" y="1305"/>
                    <a:pt x="91" y="1505"/>
                  </a:cubicBezTo>
                  <a:cubicBezTo>
                    <a:pt x="100" y="1514"/>
                    <a:pt x="109" y="1518"/>
                    <a:pt x="121" y="1518"/>
                  </a:cubicBezTo>
                  <a:cubicBezTo>
                    <a:pt x="132" y="1518"/>
                    <a:pt x="146" y="1514"/>
                    <a:pt x="164" y="1505"/>
                  </a:cubicBezTo>
                  <a:cubicBezTo>
                    <a:pt x="255" y="1305"/>
                    <a:pt x="219" y="1050"/>
                    <a:pt x="219" y="850"/>
                  </a:cubicBezTo>
                  <a:lnTo>
                    <a:pt x="219" y="68"/>
                  </a:lnTo>
                  <a:cubicBezTo>
                    <a:pt x="209" y="23"/>
                    <a:pt x="173" y="0"/>
                    <a:pt x="139"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3" name="Google Shape;543;p30"/>
            <p:cNvSpPr/>
            <p:nvPr/>
          </p:nvSpPr>
          <p:spPr>
            <a:xfrm>
              <a:off x="1464000" y="1756650"/>
              <a:ext cx="5500" cy="33550"/>
            </a:xfrm>
            <a:custGeom>
              <a:rect b="b" l="l" r="r" t="t"/>
              <a:pathLst>
                <a:path extrusionOk="0" h="1342" w="220">
                  <a:moveTo>
                    <a:pt x="105" y="1"/>
                  </a:moveTo>
                  <a:cubicBezTo>
                    <a:pt x="83" y="1"/>
                    <a:pt x="55" y="19"/>
                    <a:pt x="37" y="55"/>
                  </a:cubicBezTo>
                  <a:cubicBezTo>
                    <a:pt x="19" y="310"/>
                    <a:pt x="19" y="528"/>
                    <a:pt x="19" y="782"/>
                  </a:cubicBezTo>
                  <a:cubicBezTo>
                    <a:pt x="19" y="964"/>
                    <a:pt x="1" y="1164"/>
                    <a:pt x="92" y="1328"/>
                  </a:cubicBezTo>
                  <a:cubicBezTo>
                    <a:pt x="92" y="1337"/>
                    <a:pt x="101" y="1341"/>
                    <a:pt x="110" y="1341"/>
                  </a:cubicBezTo>
                  <a:cubicBezTo>
                    <a:pt x="119" y="1341"/>
                    <a:pt x="128" y="1337"/>
                    <a:pt x="128" y="1328"/>
                  </a:cubicBezTo>
                  <a:cubicBezTo>
                    <a:pt x="219" y="1164"/>
                    <a:pt x="183" y="964"/>
                    <a:pt x="183" y="782"/>
                  </a:cubicBezTo>
                  <a:cubicBezTo>
                    <a:pt x="183" y="528"/>
                    <a:pt x="183" y="291"/>
                    <a:pt x="146" y="55"/>
                  </a:cubicBezTo>
                  <a:cubicBezTo>
                    <a:pt x="146" y="19"/>
                    <a:pt x="128" y="1"/>
                    <a:pt x="105"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4" name="Google Shape;544;p30"/>
            <p:cNvSpPr/>
            <p:nvPr/>
          </p:nvSpPr>
          <p:spPr>
            <a:xfrm>
              <a:off x="1449000" y="1754275"/>
              <a:ext cx="6850" cy="34775"/>
            </a:xfrm>
            <a:custGeom>
              <a:rect b="b" l="l" r="r" t="t"/>
              <a:pathLst>
                <a:path extrusionOk="0" h="1391" w="274">
                  <a:moveTo>
                    <a:pt x="101" y="0"/>
                  </a:moveTo>
                  <a:cubicBezTo>
                    <a:pt x="78" y="0"/>
                    <a:pt x="55" y="14"/>
                    <a:pt x="55" y="41"/>
                  </a:cubicBezTo>
                  <a:cubicBezTo>
                    <a:pt x="55" y="459"/>
                    <a:pt x="1" y="950"/>
                    <a:pt x="128" y="1350"/>
                  </a:cubicBezTo>
                  <a:cubicBezTo>
                    <a:pt x="128" y="1377"/>
                    <a:pt x="142" y="1391"/>
                    <a:pt x="160" y="1391"/>
                  </a:cubicBezTo>
                  <a:cubicBezTo>
                    <a:pt x="178" y="1391"/>
                    <a:pt x="201" y="1377"/>
                    <a:pt x="219" y="1350"/>
                  </a:cubicBezTo>
                  <a:cubicBezTo>
                    <a:pt x="274" y="950"/>
                    <a:pt x="183" y="459"/>
                    <a:pt x="146" y="41"/>
                  </a:cubicBezTo>
                  <a:cubicBezTo>
                    <a:pt x="146" y="14"/>
                    <a:pt x="124" y="0"/>
                    <a:pt x="101"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5" name="Google Shape;545;p30"/>
            <p:cNvSpPr/>
            <p:nvPr/>
          </p:nvSpPr>
          <p:spPr>
            <a:xfrm>
              <a:off x="1494450" y="1716625"/>
              <a:ext cx="17300" cy="7325"/>
            </a:xfrm>
            <a:custGeom>
              <a:rect b="b" l="l" r="r" t="t"/>
              <a:pathLst>
                <a:path extrusionOk="0" h="293" w="692">
                  <a:moveTo>
                    <a:pt x="527" y="0"/>
                  </a:moveTo>
                  <a:cubicBezTo>
                    <a:pt x="359" y="0"/>
                    <a:pt x="159" y="113"/>
                    <a:pt x="56" y="202"/>
                  </a:cubicBezTo>
                  <a:cubicBezTo>
                    <a:pt x="1" y="238"/>
                    <a:pt x="56" y="293"/>
                    <a:pt x="92" y="293"/>
                  </a:cubicBezTo>
                  <a:cubicBezTo>
                    <a:pt x="219" y="256"/>
                    <a:pt x="310" y="220"/>
                    <a:pt x="419" y="202"/>
                  </a:cubicBezTo>
                  <a:cubicBezTo>
                    <a:pt x="510" y="183"/>
                    <a:pt x="601" y="147"/>
                    <a:pt x="674" y="93"/>
                  </a:cubicBezTo>
                  <a:cubicBezTo>
                    <a:pt x="692" y="56"/>
                    <a:pt x="674" y="38"/>
                    <a:pt x="637" y="20"/>
                  </a:cubicBezTo>
                  <a:cubicBezTo>
                    <a:pt x="603" y="6"/>
                    <a:pt x="566" y="0"/>
                    <a:pt x="52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6" name="Google Shape;546;p30"/>
            <p:cNvSpPr/>
            <p:nvPr/>
          </p:nvSpPr>
          <p:spPr>
            <a:xfrm>
              <a:off x="1558675" y="1724750"/>
              <a:ext cx="14450" cy="6550"/>
            </a:xfrm>
            <a:custGeom>
              <a:rect b="b" l="l" r="r" t="t"/>
              <a:pathLst>
                <a:path extrusionOk="0" h="262" w="578">
                  <a:moveTo>
                    <a:pt x="522" y="0"/>
                  </a:moveTo>
                  <a:cubicBezTo>
                    <a:pt x="447" y="0"/>
                    <a:pt x="383" y="43"/>
                    <a:pt x="305" y="58"/>
                  </a:cubicBezTo>
                  <a:cubicBezTo>
                    <a:pt x="214" y="95"/>
                    <a:pt x="123" y="149"/>
                    <a:pt x="32" y="167"/>
                  </a:cubicBezTo>
                  <a:cubicBezTo>
                    <a:pt x="0" y="215"/>
                    <a:pt x="23" y="262"/>
                    <a:pt x="54" y="262"/>
                  </a:cubicBezTo>
                  <a:cubicBezTo>
                    <a:pt x="58" y="262"/>
                    <a:pt x="63" y="261"/>
                    <a:pt x="68" y="258"/>
                  </a:cubicBezTo>
                  <a:cubicBezTo>
                    <a:pt x="195" y="240"/>
                    <a:pt x="286" y="222"/>
                    <a:pt x="395" y="167"/>
                  </a:cubicBezTo>
                  <a:cubicBezTo>
                    <a:pt x="468" y="149"/>
                    <a:pt x="523" y="131"/>
                    <a:pt x="577" y="58"/>
                  </a:cubicBezTo>
                  <a:cubicBezTo>
                    <a:pt x="577" y="40"/>
                    <a:pt x="577" y="4"/>
                    <a:pt x="559" y="4"/>
                  </a:cubicBezTo>
                  <a:cubicBezTo>
                    <a:pt x="546" y="1"/>
                    <a:pt x="534" y="0"/>
                    <a:pt x="52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7" name="Google Shape;547;p30"/>
            <p:cNvSpPr/>
            <p:nvPr/>
          </p:nvSpPr>
          <p:spPr>
            <a:xfrm>
              <a:off x="1750800" y="1604775"/>
              <a:ext cx="19125" cy="6450"/>
            </a:xfrm>
            <a:custGeom>
              <a:rect b="b" l="l" r="r" t="t"/>
              <a:pathLst>
                <a:path extrusionOk="0" h="258" w="765">
                  <a:moveTo>
                    <a:pt x="692" y="0"/>
                  </a:moveTo>
                  <a:cubicBezTo>
                    <a:pt x="595" y="0"/>
                    <a:pt x="496" y="60"/>
                    <a:pt x="383" y="76"/>
                  </a:cubicBezTo>
                  <a:cubicBezTo>
                    <a:pt x="274" y="130"/>
                    <a:pt x="146" y="149"/>
                    <a:pt x="19" y="221"/>
                  </a:cubicBezTo>
                  <a:cubicBezTo>
                    <a:pt x="1" y="221"/>
                    <a:pt x="19" y="258"/>
                    <a:pt x="55" y="258"/>
                  </a:cubicBezTo>
                  <a:cubicBezTo>
                    <a:pt x="183" y="240"/>
                    <a:pt x="292" y="221"/>
                    <a:pt x="437" y="185"/>
                  </a:cubicBezTo>
                  <a:cubicBezTo>
                    <a:pt x="546" y="167"/>
                    <a:pt x="655" y="149"/>
                    <a:pt x="746" y="76"/>
                  </a:cubicBezTo>
                  <a:cubicBezTo>
                    <a:pt x="764" y="58"/>
                    <a:pt x="764" y="3"/>
                    <a:pt x="728" y="3"/>
                  </a:cubicBezTo>
                  <a:cubicBezTo>
                    <a:pt x="716" y="1"/>
                    <a:pt x="704" y="0"/>
                    <a:pt x="69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8" name="Google Shape;548;p30"/>
            <p:cNvSpPr/>
            <p:nvPr/>
          </p:nvSpPr>
          <p:spPr>
            <a:xfrm>
              <a:off x="1630350" y="1639750"/>
              <a:ext cx="23225" cy="7375"/>
            </a:xfrm>
            <a:custGeom>
              <a:rect b="b" l="l" r="r" t="t"/>
              <a:pathLst>
                <a:path extrusionOk="0" h="295" w="929">
                  <a:moveTo>
                    <a:pt x="840" y="0"/>
                  </a:moveTo>
                  <a:cubicBezTo>
                    <a:pt x="730" y="0"/>
                    <a:pt x="622" y="45"/>
                    <a:pt x="528" y="77"/>
                  </a:cubicBezTo>
                  <a:cubicBezTo>
                    <a:pt x="365" y="113"/>
                    <a:pt x="219" y="186"/>
                    <a:pt x="74" y="222"/>
                  </a:cubicBezTo>
                  <a:cubicBezTo>
                    <a:pt x="1" y="259"/>
                    <a:pt x="19" y="295"/>
                    <a:pt x="74" y="295"/>
                  </a:cubicBezTo>
                  <a:cubicBezTo>
                    <a:pt x="219" y="259"/>
                    <a:pt x="383" y="222"/>
                    <a:pt x="546" y="186"/>
                  </a:cubicBezTo>
                  <a:cubicBezTo>
                    <a:pt x="655" y="168"/>
                    <a:pt x="819" y="131"/>
                    <a:pt x="910" y="40"/>
                  </a:cubicBezTo>
                  <a:cubicBezTo>
                    <a:pt x="928" y="22"/>
                    <a:pt x="910" y="4"/>
                    <a:pt x="892" y="4"/>
                  </a:cubicBezTo>
                  <a:cubicBezTo>
                    <a:pt x="874" y="2"/>
                    <a:pt x="857" y="0"/>
                    <a:pt x="84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49" name="Google Shape;549;p30"/>
            <p:cNvSpPr/>
            <p:nvPr/>
          </p:nvSpPr>
          <p:spPr>
            <a:xfrm>
              <a:off x="1605825" y="1671200"/>
              <a:ext cx="24550" cy="10025"/>
            </a:xfrm>
            <a:custGeom>
              <a:rect b="b" l="l" r="r" t="t"/>
              <a:pathLst>
                <a:path extrusionOk="0" h="401" w="982">
                  <a:moveTo>
                    <a:pt x="946" y="1"/>
                  </a:moveTo>
                  <a:cubicBezTo>
                    <a:pt x="800" y="19"/>
                    <a:pt x="673" y="91"/>
                    <a:pt x="527" y="146"/>
                  </a:cubicBezTo>
                  <a:cubicBezTo>
                    <a:pt x="364" y="219"/>
                    <a:pt x="200" y="291"/>
                    <a:pt x="73" y="328"/>
                  </a:cubicBezTo>
                  <a:cubicBezTo>
                    <a:pt x="0" y="364"/>
                    <a:pt x="37" y="401"/>
                    <a:pt x="73" y="401"/>
                  </a:cubicBezTo>
                  <a:cubicBezTo>
                    <a:pt x="255" y="364"/>
                    <a:pt x="418" y="310"/>
                    <a:pt x="582" y="237"/>
                  </a:cubicBezTo>
                  <a:cubicBezTo>
                    <a:pt x="709" y="201"/>
                    <a:pt x="837" y="146"/>
                    <a:pt x="964" y="55"/>
                  </a:cubicBezTo>
                  <a:cubicBezTo>
                    <a:pt x="982" y="37"/>
                    <a:pt x="964" y="1"/>
                    <a:pt x="946"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0" name="Google Shape;550;p30"/>
            <p:cNvSpPr/>
            <p:nvPr/>
          </p:nvSpPr>
          <p:spPr>
            <a:xfrm>
              <a:off x="1584000" y="1673875"/>
              <a:ext cx="62650" cy="25075"/>
            </a:xfrm>
            <a:custGeom>
              <a:rect b="b" l="l" r="r" t="t"/>
              <a:pathLst>
                <a:path extrusionOk="0" h="1003" w="2506">
                  <a:moveTo>
                    <a:pt x="2399" y="1"/>
                  </a:moveTo>
                  <a:cubicBezTo>
                    <a:pt x="2393" y="1"/>
                    <a:pt x="2388" y="1"/>
                    <a:pt x="2382" y="3"/>
                  </a:cubicBezTo>
                  <a:cubicBezTo>
                    <a:pt x="1600" y="348"/>
                    <a:pt x="782" y="584"/>
                    <a:pt x="19" y="930"/>
                  </a:cubicBezTo>
                  <a:cubicBezTo>
                    <a:pt x="1" y="948"/>
                    <a:pt x="19" y="1003"/>
                    <a:pt x="37" y="1003"/>
                  </a:cubicBezTo>
                  <a:cubicBezTo>
                    <a:pt x="855" y="821"/>
                    <a:pt x="1673" y="457"/>
                    <a:pt x="2455" y="112"/>
                  </a:cubicBezTo>
                  <a:cubicBezTo>
                    <a:pt x="2505" y="95"/>
                    <a:pt x="2463" y="1"/>
                    <a:pt x="239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1" name="Google Shape;551;p30"/>
            <p:cNvSpPr/>
            <p:nvPr/>
          </p:nvSpPr>
          <p:spPr>
            <a:xfrm>
              <a:off x="1439475" y="1571325"/>
              <a:ext cx="397825" cy="202075"/>
            </a:xfrm>
            <a:custGeom>
              <a:rect b="b" l="l" r="r" t="t"/>
              <a:pathLst>
                <a:path extrusionOk="0" h="8083" w="15913">
                  <a:moveTo>
                    <a:pt x="9744" y="1"/>
                  </a:moveTo>
                  <a:cubicBezTo>
                    <a:pt x="9733" y="1"/>
                    <a:pt x="9721" y="5"/>
                    <a:pt x="9709" y="14"/>
                  </a:cubicBezTo>
                  <a:cubicBezTo>
                    <a:pt x="9345" y="232"/>
                    <a:pt x="9036" y="541"/>
                    <a:pt x="8727" y="832"/>
                  </a:cubicBezTo>
                  <a:cubicBezTo>
                    <a:pt x="8381" y="1123"/>
                    <a:pt x="8036" y="1450"/>
                    <a:pt x="7727" y="1741"/>
                  </a:cubicBezTo>
                  <a:cubicBezTo>
                    <a:pt x="7036" y="2359"/>
                    <a:pt x="6363" y="2959"/>
                    <a:pt x="5672" y="3596"/>
                  </a:cubicBezTo>
                  <a:cubicBezTo>
                    <a:pt x="4473" y="4686"/>
                    <a:pt x="3200" y="5668"/>
                    <a:pt x="2091" y="6850"/>
                  </a:cubicBezTo>
                  <a:cubicBezTo>
                    <a:pt x="1745" y="6832"/>
                    <a:pt x="1400" y="6832"/>
                    <a:pt x="1091" y="6832"/>
                  </a:cubicBezTo>
                  <a:lnTo>
                    <a:pt x="927" y="6832"/>
                  </a:lnTo>
                  <a:cubicBezTo>
                    <a:pt x="982" y="6777"/>
                    <a:pt x="1018" y="6741"/>
                    <a:pt x="1073" y="6723"/>
                  </a:cubicBezTo>
                  <a:cubicBezTo>
                    <a:pt x="1218" y="6577"/>
                    <a:pt x="1382" y="6414"/>
                    <a:pt x="1545" y="6286"/>
                  </a:cubicBezTo>
                  <a:cubicBezTo>
                    <a:pt x="1836" y="6014"/>
                    <a:pt x="2127" y="5741"/>
                    <a:pt x="2436" y="5486"/>
                  </a:cubicBezTo>
                  <a:cubicBezTo>
                    <a:pt x="3073" y="4923"/>
                    <a:pt x="3673" y="4323"/>
                    <a:pt x="4309" y="3759"/>
                  </a:cubicBezTo>
                  <a:cubicBezTo>
                    <a:pt x="4927" y="3196"/>
                    <a:pt x="5527" y="2596"/>
                    <a:pt x="6127" y="2032"/>
                  </a:cubicBezTo>
                  <a:cubicBezTo>
                    <a:pt x="6745" y="1450"/>
                    <a:pt x="7363" y="850"/>
                    <a:pt x="7909" y="196"/>
                  </a:cubicBezTo>
                  <a:cubicBezTo>
                    <a:pt x="7936" y="141"/>
                    <a:pt x="7912" y="86"/>
                    <a:pt x="7867" y="86"/>
                  </a:cubicBezTo>
                  <a:cubicBezTo>
                    <a:pt x="7852" y="86"/>
                    <a:pt x="7836" y="92"/>
                    <a:pt x="7818" y="105"/>
                  </a:cubicBezTo>
                  <a:cubicBezTo>
                    <a:pt x="7181" y="650"/>
                    <a:pt x="6581" y="1232"/>
                    <a:pt x="6000" y="1832"/>
                  </a:cubicBezTo>
                  <a:cubicBezTo>
                    <a:pt x="5382" y="2414"/>
                    <a:pt x="4763" y="3014"/>
                    <a:pt x="4127" y="3596"/>
                  </a:cubicBezTo>
                  <a:cubicBezTo>
                    <a:pt x="3527" y="4177"/>
                    <a:pt x="2909" y="4741"/>
                    <a:pt x="2291" y="5286"/>
                  </a:cubicBezTo>
                  <a:cubicBezTo>
                    <a:pt x="1982" y="5559"/>
                    <a:pt x="1655" y="5832"/>
                    <a:pt x="1364" y="6105"/>
                  </a:cubicBezTo>
                  <a:cubicBezTo>
                    <a:pt x="1200" y="6232"/>
                    <a:pt x="1036" y="6395"/>
                    <a:pt x="855" y="6541"/>
                  </a:cubicBezTo>
                  <a:cubicBezTo>
                    <a:pt x="764" y="6595"/>
                    <a:pt x="618" y="6759"/>
                    <a:pt x="473" y="6850"/>
                  </a:cubicBezTo>
                  <a:cubicBezTo>
                    <a:pt x="364" y="6868"/>
                    <a:pt x="273" y="6904"/>
                    <a:pt x="182" y="6959"/>
                  </a:cubicBezTo>
                  <a:cubicBezTo>
                    <a:pt x="18" y="7050"/>
                    <a:pt x="0" y="7304"/>
                    <a:pt x="182" y="7414"/>
                  </a:cubicBezTo>
                  <a:cubicBezTo>
                    <a:pt x="338" y="7543"/>
                    <a:pt x="549" y="7562"/>
                    <a:pt x="757" y="7562"/>
                  </a:cubicBezTo>
                  <a:cubicBezTo>
                    <a:pt x="840" y="7562"/>
                    <a:pt x="922" y="7559"/>
                    <a:pt x="1000" y="7559"/>
                  </a:cubicBezTo>
                  <a:cubicBezTo>
                    <a:pt x="1273" y="7559"/>
                    <a:pt x="1564" y="7577"/>
                    <a:pt x="1836" y="7577"/>
                  </a:cubicBezTo>
                  <a:cubicBezTo>
                    <a:pt x="1887" y="7638"/>
                    <a:pt x="1966" y="7676"/>
                    <a:pt x="2044" y="7676"/>
                  </a:cubicBezTo>
                  <a:cubicBezTo>
                    <a:pt x="2107" y="7676"/>
                    <a:pt x="2170" y="7652"/>
                    <a:pt x="2218" y="7595"/>
                  </a:cubicBezTo>
                  <a:cubicBezTo>
                    <a:pt x="2727" y="7632"/>
                    <a:pt x="3218" y="7650"/>
                    <a:pt x="3745" y="7668"/>
                  </a:cubicBezTo>
                  <a:cubicBezTo>
                    <a:pt x="4363" y="7723"/>
                    <a:pt x="4982" y="7759"/>
                    <a:pt x="5618" y="7813"/>
                  </a:cubicBezTo>
                  <a:cubicBezTo>
                    <a:pt x="5618" y="7952"/>
                    <a:pt x="5732" y="8082"/>
                    <a:pt x="5862" y="8082"/>
                  </a:cubicBezTo>
                  <a:cubicBezTo>
                    <a:pt x="5919" y="8082"/>
                    <a:pt x="5980" y="8057"/>
                    <a:pt x="6036" y="7995"/>
                  </a:cubicBezTo>
                  <a:cubicBezTo>
                    <a:pt x="6091" y="7941"/>
                    <a:pt x="6109" y="7904"/>
                    <a:pt x="6163" y="7850"/>
                  </a:cubicBezTo>
                  <a:cubicBezTo>
                    <a:pt x="6563" y="7904"/>
                    <a:pt x="6981" y="7923"/>
                    <a:pt x="7381" y="7959"/>
                  </a:cubicBezTo>
                  <a:cubicBezTo>
                    <a:pt x="7621" y="7992"/>
                    <a:pt x="7868" y="8040"/>
                    <a:pt x="8102" y="8040"/>
                  </a:cubicBezTo>
                  <a:cubicBezTo>
                    <a:pt x="8383" y="8040"/>
                    <a:pt x="8646" y="7971"/>
                    <a:pt x="8854" y="7723"/>
                  </a:cubicBezTo>
                  <a:cubicBezTo>
                    <a:pt x="9254" y="7268"/>
                    <a:pt x="9745" y="6923"/>
                    <a:pt x="10181" y="6541"/>
                  </a:cubicBezTo>
                  <a:cubicBezTo>
                    <a:pt x="11090" y="5723"/>
                    <a:pt x="11981" y="4850"/>
                    <a:pt x="12817" y="3996"/>
                  </a:cubicBezTo>
                  <a:cubicBezTo>
                    <a:pt x="13799" y="2996"/>
                    <a:pt x="14745" y="1996"/>
                    <a:pt x="15745" y="1014"/>
                  </a:cubicBezTo>
                  <a:cubicBezTo>
                    <a:pt x="15913" y="832"/>
                    <a:pt x="15713" y="574"/>
                    <a:pt x="15505" y="574"/>
                  </a:cubicBezTo>
                  <a:cubicBezTo>
                    <a:pt x="15443" y="574"/>
                    <a:pt x="15380" y="596"/>
                    <a:pt x="15326" y="650"/>
                  </a:cubicBezTo>
                  <a:cubicBezTo>
                    <a:pt x="14454" y="1468"/>
                    <a:pt x="13599" y="2287"/>
                    <a:pt x="12727" y="3087"/>
                  </a:cubicBezTo>
                  <a:cubicBezTo>
                    <a:pt x="11836" y="3868"/>
                    <a:pt x="10981" y="4686"/>
                    <a:pt x="10163" y="5559"/>
                  </a:cubicBezTo>
                  <a:cubicBezTo>
                    <a:pt x="9745" y="5977"/>
                    <a:pt x="9345" y="6395"/>
                    <a:pt x="8945" y="6832"/>
                  </a:cubicBezTo>
                  <a:cubicBezTo>
                    <a:pt x="8800" y="7014"/>
                    <a:pt x="8618" y="7304"/>
                    <a:pt x="8363" y="7377"/>
                  </a:cubicBezTo>
                  <a:cubicBezTo>
                    <a:pt x="8348" y="7380"/>
                    <a:pt x="8332" y="7381"/>
                    <a:pt x="8316" y="7381"/>
                  </a:cubicBezTo>
                  <a:cubicBezTo>
                    <a:pt x="8214" y="7381"/>
                    <a:pt x="8093" y="7338"/>
                    <a:pt x="8000" y="7323"/>
                  </a:cubicBezTo>
                  <a:cubicBezTo>
                    <a:pt x="7836" y="7304"/>
                    <a:pt x="7709" y="7286"/>
                    <a:pt x="7545" y="7286"/>
                  </a:cubicBezTo>
                  <a:lnTo>
                    <a:pt x="6854" y="7214"/>
                  </a:lnTo>
                  <a:cubicBezTo>
                    <a:pt x="7127" y="6904"/>
                    <a:pt x="7400" y="6577"/>
                    <a:pt x="7709" y="6268"/>
                  </a:cubicBezTo>
                  <a:cubicBezTo>
                    <a:pt x="8290" y="5614"/>
                    <a:pt x="8890" y="5014"/>
                    <a:pt x="9436" y="4323"/>
                  </a:cubicBezTo>
                  <a:cubicBezTo>
                    <a:pt x="9981" y="3668"/>
                    <a:pt x="10527" y="3014"/>
                    <a:pt x="11108" y="2377"/>
                  </a:cubicBezTo>
                  <a:cubicBezTo>
                    <a:pt x="11654" y="1759"/>
                    <a:pt x="12308" y="1214"/>
                    <a:pt x="12799" y="559"/>
                  </a:cubicBezTo>
                  <a:cubicBezTo>
                    <a:pt x="12827" y="504"/>
                    <a:pt x="12782" y="449"/>
                    <a:pt x="12726" y="449"/>
                  </a:cubicBezTo>
                  <a:cubicBezTo>
                    <a:pt x="12709" y="449"/>
                    <a:pt x="12690" y="455"/>
                    <a:pt x="12672" y="469"/>
                  </a:cubicBezTo>
                  <a:cubicBezTo>
                    <a:pt x="12036" y="959"/>
                    <a:pt x="11527" y="1632"/>
                    <a:pt x="10927" y="2196"/>
                  </a:cubicBezTo>
                  <a:cubicBezTo>
                    <a:pt x="10363" y="2759"/>
                    <a:pt x="9799" y="3323"/>
                    <a:pt x="9181" y="3850"/>
                  </a:cubicBezTo>
                  <a:cubicBezTo>
                    <a:pt x="8563" y="4377"/>
                    <a:pt x="8018" y="4959"/>
                    <a:pt x="7472" y="5559"/>
                  </a:cubicBezTo>
                  <a:cubicBezTo>
                    <a:pt x="7200" y="5850"/>
                    <a:pt x="6909" y="6141"/>
                    <a:pt x="6618" y="6450"/>
                  </a:cubicBezTo>
                  <a:cubicBezTo>
                    <a:pt x="6400" y="6650"/>
                    <a:pt x="6127" y="6850"/>
                    <a:pt x="6036" y="7123"/>
                  </a:cubicBezTo>
                  <a:cubicBezTo>
                    <a:pt x="5382" y="7050"/>
                    <a:pt x="4709" y="7014"/>
                    <a:pt x="4036" y="6959"/>
                  </a:cubicBezTo>
                  <a:lnTo>
                    <a:pt x="2818" y="6904"/>
                  </a:lnTo>
                  <a:cubicBezTo>
                    <a:pt x="3182" y="6486"/>
                    <a:pt x="3564" y="6105"/>
                    <a:pt x="3945" y="5723"/>
                  </a:cubicBezTo>
                  <a:cubicBezTo>
                    <a:pt x="4563" y="5105"/>
                    <a:pt x="5200" y="4468"/>
                    <a:pt x="5836" y="3850"/>
                  </a:cubicBezTo>
                  <a:cubicBezTo>
                    <a:pt x="6491" y="3232"/>
                    <a:pt x="7181" y="2632"/>
                    <a:pt x="7836" y="2014"/>
                  </a:cubicBezTo>
                  <a:lnTo>
                    <a:pt x="8800" y="1123"/>
                  </a:lnTo>
                  <a:cubicBezTo>
                    <a:pt x="9127" y="814"/>
                    <a:pt x="9527" y="505"/>
                    <a:pt x="9799" y="141"/>
                  </a:cubicBezTo>
                  <a:cubicBezTo>
                    <a:pt x="9830" y="96"/>
                    <a:pt x="9797" y="1"/>
                    <a:pt x="974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2" name="Google Shape;552;p30"/>
            <p:cNvSpPr/>
            <p:nvPr/>
          </p:nvSpPr>
          <p:spPr>
            <a:xfrm>
              <a:off x="1592325" y="1609325"/>
              <a:ext cx="207775" cy="23800"/>
            </a:xfrm>
            <a:custGeom>
              <a:rect b="b" l="l" r="r" t="t"/>
              <a:pathLst>
                <a:path extrusionOk="0" h="952" w="8311">
                  <a:moveTo>
                    <a:pt x="38" y="0"/>
                  </a:moveTo>
                  <a:cubicBezTo>
                    <a:pt x="10" y="0"/>
                    <a:pt x="1" y="58"/>
                    <a:pt x="49" y="58"/>
                  </a:cubicBezTo>
                  <a:cubicBezTo>
                    <a:pt x="1322" y="239"/>
                    <a:pt x="2595" y="294"/>
                    <a:pt x="3867" y="421"/>
                  </a:cubicBezTo>
                  <a:cubicBezTo>
                    <a:pt x="5249" y="567"/>
                    <a:pt x="6703" y="621"/>
                    <a:pt x="8067" y="948"/>
                  </a:cubicBezTo>
                  <a:cubicBezTo>
                    <a:pt x="8078" y="950"/>
                    <a:pt x="8088" y="951"/>
                    <a:pt x="8097" y="951"/>
                  </a:cubicBezTo>
                  <a:cubicBezTo>
                    <a:pt x="8272" y="951"/>
                    <a:pt x="8311" y="657"/>
                    <a:pt x="8122" y="657"/>
                  </a:cubicBezTo>
                  <a:cubicBezTo>
                    <a:pt x="6776" y="657"/>
                    <a:pt x="5413" y="421"/>
                    <a:pt x="4085" y="312"/>
                  </a:cubicBezTo>
                  <a:cubicBezTo>
                    <a:pt x="2758" y="203"/>
                    <a:pt x="1413" y="3"/>
                    <a:pt x="49" y="3"/>
                  </a:cubicBezTo>
                  <a:cubicBezTo>
                    <a:pt x="45" y="1"/>
                    <a:pt x="41" y="0"/>
                    <a:pt x="3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3" name="Google Shape;553;p30"/>
            <p:cNvSpPr/>
            <p:nvPr/>
          </p:nvSpPr>
          <p:spPr>
            <a:xfrm>
              <a:off x="1549000" y="1650750"/>
              <a:ext cx="202275" cy="22775"/>
            </a:xfrm>
            <a:custGeom>
              <a:rect b="b" l="l" r="r" t="t"/>
              <a:pathLst>
                <a:path extrusionOk="0" h="911" w="8091">
                  <a:moveTo>
                    <a:pt x="164" y="0"/>
                  </a:moveTo>
                  <a:cubicBezTo>
                    <a:pt x="163" y="2"/>
                    <a:pt x="162" y="3"/>
                    <a:pt x="162" y="4"/>
                  </a:cubicBezTo>
                  <a:lnTo>
                    <a:pt x="162" y="4"/>
                  </a:lnTo>
                  <a:cubicBezTo>
                    <a:pt x="167" y="6"/>
                    <a:pt x="171" y="8"/>
                    <a:pt x="172" y="8"/>
                  </a:cubicBezTo>
                  <a:cubicBezTo>
                    <a:pt x="172" y="8"/>
                    <a:pt x="170" y="6"/>
                    <a:pt x="164" y="0"/>
                  </a:cubicBezTo>
                  <a:close/>
                  <a:moveTo>
                    <a:pt x="146" y="0"/>
                  </a:moveTo>
                  <a:cubicBezTo>
                    <a:pt x="1" y="110"/>
                    <a:pt x="92" y="182"/>
                    <a:pt x="219" y="237"/>
                  </a:cubicBezTo>
                  <a:cubicBezTo>
                    <a:pt x="264" y="273"/>
                    <a:pt x="369" y="282"/>
                    <a:pt x="473" y="282"/>
                  </a:cubicBezTo>
                  <a:cubicBezTo>
                    <a:pt x="578" y="282"/>
                    <a:pt x="682" y="273"/>
                    <a:pt x="728" y="273"/>
                  </a:cubicBezTo>
                  <a:cubicBezTo>
                    <a:pt x="964" y="273"/>
                    <a:pt x="1182" y="291"/>
                    <a:pt x="1401" y="291"/>
                  </a:cubicBezTo>
                  <a:cubicBezTo>
                    <a:pt x="1855" y="309"/>
                    <a:pt x="2273" y="328"/>
                    <a:pt x="2710" y="364"/>
                  </a:cubicBezTo>
                  <a:cubicBezTo>
                    <a:pt x="3600" y="400"/>
                    <a:pt x="4491" y="491"/>
                    <a:pt x="5364" y="582"/>
                  </a:cubicBezTo>
                  <a:cubicBezTo>
                    <a:pt x="6207" y="670"/>
                    <a:pt x="7083" y="910"/>
                    <a:pt x="7912" y="910"/>
                  </a:cubicBezTo>
                  <a:cubicBezTo>
                    <a:pt x="7941" y="910"/>
                    <a:pt x="7971" y="910"/>
                    <a:pt x="8000" y="909"/>
                  </a:cubicBezTo>
                  <a:cubicBezTo>
                    <a:pt x="8073" y="909"/>
                    <a:pt x="8091" y="782"/>
                    <a:pt x="8036" y="764"/>
                  </a:cubicBezTo>
                  <a:cubicBezTo>
                    <a:pt x="7491" y="582"/>
                    <a:pt x="6818" y="564"/>
                    <a:pt x="6255" y="491"/>
                  </a:cubicBezTo>
                  <a:cubicBezTo>
                    <a:pt x="5546" y="400"/>
                    <a:pt x="4873" y="328"/>
                    <a:pt x="4164" y="291"/>
                  </a:cubicBezTo>
                  <a:cubicBezTo>
                    <a:pt x="3509" y="219"/>
                    <a:pt x="2855" y="182"/>
                    <a:pt x="2164" y="146"/>
                  </a:cubicBezTo>
                  <a:cubicBezTo>
                    <a:pt x="1819" y="128"/>
                    <a:pt x="1510" y="128"/>
                    <a:pt x="1164" y="110"/>
                  </a:cubicBezTo>
                  <a:cubicBezTo>
                    <a:pt x="1001" y="110"/>
                    <a:pt x="873" y="110"/>
                    <a:pt x="710" y="91"/>
                  </a:cubicBezTo>
                  <a:cubicBezTo>
                    <a:pt x="728" y="91"/>
                    <a:pt x="108" y="91"/>
                    <a:pt x="162" y="4"/>
                  </a:cubicBezTo>
                  <a:lnTo>
                    <a:pt x="162" y="4"/>
                  </a:lnTo>
                  <a:cubicBezTo>
                    <a:pt x="157" y="2"/>
                    <a:pt x="152" y="0"/>
                    <a:pt x="146"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4" name="Google Shape;554;p30"/>
            <p:cNvSpPr/>
            <p:nvPr/>
          </p:nvSpPr>
          <p:spPr>
            <a:xfrm>
              <a:off x="1489000" y="1705300"/>
              <a:ext cx="212300" cy="25025"/>
            </a:xfrm>
            <a:custGeom>
              <a:rect b="b" l="l" r="r" t="t"/>
              <a:pathLst>
                <a:path extrusionOk="0" h="1001" w="8492">
                  <a:moveTo>
                    <a:pt x="55" y="0"/>
                  </a:moveTo>
                  <a:cubicBezTo>
                    <a:pt x="1" y="0"/>
                    <a:pt x="1" y="55"/>
                    <a:pt x="37" y="91"/>
                  </a:cubicBezTo>
                  <a:cubicBezTo>
                    <a:pt x="2746" y="636"/>
                    <a:pt x="5582" y="782"/>
                    <a:pt x="8364" y="1000"/>
                  </a:cubicBezTo>
                  <a:cubicBezTo>
                    <a:pt x="8491" y="1000"/>
                    <a:pt x="8491" y="818"/>
                    <a:pt x="8364" y="782"/>
                  </a:cubicBezTo>
                  <a:cubicBezTo>
                    <a:pt x="6982" y="691"/>
                    <a:pt x="5582" y="600"/>
                    <a:pt x="4201" y="473"/>
                  </a:cubicBezTo>
                  <a:cubicBezTo>
                    <a:pt x="2819" y="327"/>
                    <a:pt x="1455" y="109"/>
                    <a:pt x="55"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5" name="Google Shape;555;p30"/>
            <p:cNvSpPr/>
            <p:nvPr/>
          </p:nvSpPr>
          <p:spPr>
            <a:xfrm>
              <a:off x="1583925" y="1580275"/>
              <a:ext cx="177025" cy="189850"/>
            </a:xfrm>
            <a:custGeom>
              <a:rect b="b" l="l" r="r" t="t"/>
              <a:pathLst>
                <a:path extrusionOk="0" h="7594" w="7081">
                  <a:moveTo>
                    <a:pt x="7009" y="0"/>
                  </a:moveTo>
                  <a:cubicBezTo>
                    <a:pt x="6995" y="0"/>
                    <a:pt x="6980" y="6"/>
                    <a:pt x="6967" y="20"/>
                  </a:cubicBezTo>
                  <a:cubicBezTo>
                    <a:pt x="5694" y="1092"/>
                    <a:pt x="4567" y="2419"/>
                    <a:pt x="3458" y="3656"/>
                  </a:cubicBezTo>
                  <a:cubicBezTo>
                    <a:pt x="2876" y="4274"/>
                    <a:pt x="2331" y="4874"/>
                    <a:pt x="1785" y="5492"/>
                  </a:cubicBezTo>
                  <a:cubicBezTo>
                    <a:pt x="1222" y="6128"/>
                    <a:pt x="694" y="6837"/>
                    <a:pt x="94" y="7419"/>
                  </a:cubicBezTo>
                  <a:cubicBezTo>
                    <a:pt x="0" y="7486"/>
                    <a:pt x="75" y="7593"/>
                    <a:pt x="157" y="7593"/>
                  </a:cubicBezTo>
                  <a:cubicBezTo>
                    <a:pt x="186" y="7593"/>
                    <a:pt x="216" y="7580"/>
                    <a:pt x="240" y="7546"/>
                  </a:cubicBezTo>
                  <a:cubicBezTo>
                    <a:pt x="1222" y="6146"/>
                    <a:pt x="2494" y="4910"/>
                    <a:pt x="3640" y="3674"/>
                  </a:cubicBezTo>
                  <a:cubicBezTo>
                    <a:pt x="4749" y="2474"/>
                    <a:pt x="6003" y="1329"/>
                    <a:pt x="7039" y="92"/>
                  </a:cubicBezTo>
                  <a:cubicBezTo>
                    <a:pt x="7080" y="51"/>
                    <a:pt x="7050" y="0"/>
                    <a:pt x="7009"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6" name="Google Shape;556;p30"/>
            <p:cNvSpPr/>
            <p:nvPr/>
          </p:nvSpPr>
          <p:spPr>
            <a:xfrm>
              <a:off x="1493900" y="1575350"/>
              <a:ext cx="194975" cy="187025"/>
            </a:xfrm>
            <a:custGeom>
              <a:rect b="b" l="l" r="r" t="t"/>
              <a:pathLst>
                <a:path extrusionOk="0" h="7481" w="7799">
                  <a:moveTo>
                    <a:pt x="7619" y="1"/>
                  </a:moveTo>
                  <a:cubicBezTo>
                    <a:pt x="7594" y="1"/>
                    <a:pt x="7570" y="11"/>
                    <a:pt x="7550" y="35"/>
                  </a:cubicBezTo>
                  <a:cubicBezTo>
                    <a:pt x="7004" y="707"/>
                    <a:pt x="6332" y="1326"/>
                    <a:pt x="5713" y="1944"/>
                  </a:cubicBezTo>
                  <a:cubicBezTo>
                    <a:pt x="5114" y="2526"/>
                    <a:pt x="4514" y="3126"/>
                    <a:pt x="3895" y="3707"/>
                  </a:cubicBezTo>
                  <a:cubicBezTo>
                    <a:pt x="2641" y="4925"/>
                    <a:pt x="1332" y="6053"/>
                    <a:pt x="96" y="7253"/>
                  </a:cubicBezTo>
                  <a:cubicBezTo>
                    <a:pt x="1" y="7361"/>
                    <a:pt x="78" y="7480"/>
                    <a:pt x="169" y="7480"/>
                  </a:cubicBezTo>
                  <a:cubicBezTo>
                    <a:pt x="200" y="7480"/>
                    <a:pt x="232" y="7466"/>
                    <a:pt x="259" y="7434"/>
                  </a:cubicBezTo>
                  <a:cubicBezTo>
                    <a:pt x="1550" y="6325"/>
                    <a:pt x="2786" y="5053"/>
                    <a:pt x="4005" y="3853"/>
                  </a:cubicBezTo>
                  <a:cubicBezTo>
                    <a:pt x="4623" y="3253"/>
                    <a:pt x="5204" y="2671"/>
                    <a:pt x="5823" y="2053"/>
                  </a:cubicBezTo>
                  <a:cubicBezTo>
                    <a:pt x="6441" y="1435"/>
                    <a:pt x="7022" y="744"/>
                    <a:pt x="7713" y="198"/>
                  </a:cubicBezTo>
                  <a:cubicBezTo>
                    <a:pt x="7799" y="127"/>
                    <a:pt x="7706" y="1"/>
                    <a:pt x="761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7" name="Google Shape;557;p30"/>
            <p:cNvSpPr/>
            <p:nvPr/>
          </p:nvSpPr>
          <p:spPr>
            <a:xfrm>
              <a:off x="1827525" y="1587675"/>
              <a:ext cx="16475" cy="44975"/>
            </a:xfrm>
            <a:custGeom>
              <a:rect b="b" l="l" r="r" t="t"/>
              <a:pathLst>
                <a:path extrusionOk="0" h="1799" w="659">
                  <a:moveTo>
                    <a:pt x="391" y="1"/>
                  </a:moveTo>
                  <a:cubicBezTo>
                    <a:pt x="373" y="1"/>
                    <a:pt x="359" y="5"/>
                    <a:pt x="350" y="14"/>
                  </a:cubicBezTo>
                  <a:cubicBezTo>
                    <a:pt x="132" y="124"/>
                    <a:pt x="186" y="305"/>
                    <a:pt x="168" y="542"/>
                  </a:cubicBezTo>
                  <a:cubicBezTo>
                    <a:pt x="132" y="887"/>
                    <a:pt x="77" y="1196"/>
                    <a:pt x="23" y="1523"/>
                  </a:cubicBezTo>
                  <a:cubicBezTo>
                    <a:pt x="1" y="1687"/>
                    <a:pt x="136" y="1798"/>
                    <a:pt x="263" y="1798"/>
                  </a:cubicBezTo>
                  <a:cubicBezTo>
                    <a:pt x="348" y="1798"/>
                    <a:pt x="430" y="1749"/>
                    <a:pt x="459" y="1633"/>
                  </a:cubicBezTo>
                  <a:cubicBezTo>
                    <a:pt x="532" y="1305"/>
                    <a:pt x="550" y="978"/>
                    <a:pt x="568" y="651"/>
                  </a:cubicBezTo>
                  <a:cubicBezTo>
                    <a:pt x="586" y="396"/>
                    <a:pt x="659" y="178"/>
                    <a:pt x="459" y="14"/>
                  </a:cubicBezTo>
                  <a:cubicBezTo>
                    <a:pt x="432" y="5"/>
                    <a:pt x="409" y="1"/>
                    <a:pt x="391"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8" name="Google Shape;558;p30"/>
            <p:cNvSpPr/>
            <p:nvPr/>
          </p:nvSpPr>
          <p:spPr>
            <a:xfrm>
              <a:off x="1439475" y="1748925"/>
              <a:ext cx="210800" cy="73450"/>
            </a:xfrm>
            <a:custGeom>
              <a:rect b="b" l="l" r="r" t="t"/>
              <a:pathLst>
                <a:path extrusionOk="0" h="2938" w="8432">
                  <a:moveTo>
                    <a:pt x="228" y="0"/>
                  </a:moveTo>
                  <a:cubicBezTo>
                    <a:pt x="174" y="0"/>
                    <a:pt x="117" y="33"/>
                    <a:pt x="91" y="110"/>
                  </a:cubicBezTo>
                  <a:cubicBezTo>
                    <a:pt x="0" y="473"/>
                    <a:pt x="164" y="764"/>
                    <a:pt x="200" y="1164"/>
                  </a:cubicBezTo>
                  <a:cubicBezTo>
                    <a:pt x="218" y="1309"/>
                    <a:pt x="164" y="1528"/>
                    <a:pt x="273" y="1655"/>
                  </a:cubicBezTo>
                  <a:cubicBezTo>
                    <a:pt x="402" y="1831"/>
                    <a:pt x="639" y="1856"/>
                    <a:pt x="863" y="1856"/>
                  </a:cubicBezTo>
                  <a:cubicBezTo>
                    <a:pt x="947" y="1856"/>
                    <a:pt x="1030" y="1852"/>
                    <a:pt x="1105" y="1852"/>
                  </a:cubicBezTo>
                  <a:cubicBezTo>
                    <a:pt x="1138" y="1852"/>
                    <a:pt x="1170" y="1853"/>
                    <a:pt x="1200" y="1855"/>
                  </a:cubicBezTo>
                  <a:cubicBezTo>
                    <a:pt x="1709" y="1891"/>
                    <a:pt x="2200" y="1964"/>
                    <a:pt x="2709" y="2037"/>
                  </a:cubicBezTo>
                  <a:cubicBezTo>
                    <a:pt x="3600" y="2146"/>
                    <a:pt x="4454" y="2291"/>
                    <a:pt x="5345" y="2418"/>
                  </a:cubicBezTo>
                  <a:cubicBezTo>
                    <a:pt x="5745" y="2491"/>
                    <a:pt x="6127" y="2546"/>
                    <a:pt x="6545" y="2600"/>
                  </a:cubicBezTo>
                  <a:cubicBezTo>
                    <a:pt x="7018" y="2673"/>
                    <a:pt x="7691" y="2691"/>
                    <a:pt x="8109" y="2909"/>
                  </a:cubicBezTo>
                  <a:cubicBezTo>
                    <a:pt x="8146" y="2928"/>
                    <a:pt x="8186" y="2937"/>
                    <a:pt x="8225" y="2937"/>
                  </a:cubicBezTo>
                  <a:cubicBezTo>
                    <a:pt x="8335" y="2937"/>
                    <a:pt x="8431" y="2862"/>
                    <a:pt x="8418" y="2728"/>
                  </a:cubicBezTo>
                  <a:cubicBezTo>
                    <a:pt x="8418" y="2346"/>
                    <a:pt x="8363" y="1946"/>
                    <a:pt x="8345" y="1564"/>
                  </a:cubicBezTo>
                  <a:cubicBezTo>
                    <a:pt x="8327" y="1291"/>
                    <a:pt x="8345" y="1182"/>
                    <a:pt x="8163" y="964"/>
                  </a:cubicBezTo>
                  <a:cubicBezTo>
                    <a:pt x="8153" y="954"/>
                    <a:pt x="8124" y="943"/>
                    <a:pt x="8091" y="943"/>
                  </a:cubicBezTo>
                  <a:cubicBezTo>
                    <a:pt x="8067" y="943"/>
                    <a:pt x="8041" y="949"/>
                    <a:pt x="8018" y="964"/>
                  </a:cubicBezTo>
                  <a:cubicBezTo>
                    <a:pt x="7736" y="1339"/>
                    <a:pt x="7858" y="2011"/>
                    <a:pt x="7956" y="2527"/>
                  </a:cubicBezTo>
                  <a:lnTo>
                    <a:pt x="7956" y="2527"/>
                  </a:lnTo>
                  <a:cubicBezTo>
                    <a:pt x="7913" y="2529"/>
                    <a:pt x="7870" y="2530"/>
                    <a:pt x="7826" y="2530"/>
                  </a:cubicBezTo>
                  <a:cubicBezTo>
                    <a:pt x="7233" y="2530"/>
                    <a:pt x="6555" y="2350"/>
                    <a:pt x="6018" y="2273"/>
                  </a:cubicBezTo>
                  <a:cubicBezTo>
                    <a:pt x="5327" y="2182"/>
                    <a:pt x="4636" y="2055"/>
                    <a:pt x="3927" y="1946"/>
                  </a:cubicBezTo>
                  <a:cubicBezTo>
                    <a:pt x="3273" y="1855"/>
                    <a:pt x="2618" y="1746"/>
                    <a:pt x="1964" y="1655"/>
                  </a:cubicBezTo>
                  <a:cubicBezTo>
                    <a:pt x="1537" y="1584"/>
                    <a:pt x="1055" y="1357"/>
                    <a:pt x="613" y="1357"/>
                  </a:cubicBezTo>
                  <a:cubicBezTo>
                    <a:pt x="537" y="1357"/>
                    <a:pt x="461" y="1364"/>
                    <a:pt x="387" y="1380"/>
                  </a:cubicBezTo>
                  <a:lnTo>
                    <a:pt x="387" y="1380"/>
                  </a:lnTo>
                  <a:cubicBezTo>
                    <a:pt x="412" y="956"/>
                    <a:pt x="506" y="462"/>
                    <a:pt x="346" y="110"/>
                  </a:cubicBezTo>
                  <a:cubicBezTo>
                    <a:pt x="346" y="42"/>
                    <a:pt x="289" y="0"/>
                    <a:pt x="22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59" name="Google Shape;559;p30"/>
            <p:cNvSpPr/>
            <p:nvPr/>
          </p:nvSpPr>
          <p:spPr>
            <a:xfrm>
              <a:off x="1439825" y="1565125"/>
              <a:ext cx="406000" cy="218975"/>
            </a:xfrm>
            <a:custGeom>
              <a:rect b="b" l="l" r="r" t="t"/>
              <a:pathLst>
                <a:path extrusionOk="0" h="8759" w="16240">
                  <a:moveTo>
                    <a:pt x="8299" y="410"/>
                  </a:moveTo>
                  <a:cubicBezTo>
                    <a:pt x="8488" y="410"/>
                    <a:pt x="8684" y="438"/>
                    <a:pt x="8876" y="462"/>
                  </a:cubicBezTo>
                  <a:lnTo>
                    <a:pt x="11185" y="662"/>
                  </a:lnTo>
                  <a:cubicBezTo>
                    <a:pt x="12620" y="809"/>
                    <a:pt x="14041" y="985"/>
                    <a:pt x="15459" y="1138"/>
                  </a:cubicBezTo>
                  <a:lnTo>
                    <a:pt x="15459" y="1138"/>
                  </a:lnTo>
                  <a:cubicBezTo>
                    <a:pt x="13417" y="3202"/>
                    <a:pt x="11328" y="5204"/>
                    <a:pt x="9222" y="7189"/>
                  </a:cubicBezTo>
                  <a:cubicBezTo>
                    <a:pt x="8949" y="7443"/>
                    <a:pt x="8676" y="7716"/>
                    <a:pt x="8404" y="7971"/>
                  </a:cubicBezTo>
                  <a:cubicBezTo>
                    <a:pt x="8127" y="8219"/>
                    <a:pt x="7920" y="8314"/>
                    <a:pt x="7604" y="8314"/>
                  </a:cubicBezTo>
                  <a:cubicBezTo>
                    <a:pt x="7527" y="8314"/>
                    <a:pt x="7443" y="8309"/>
                    <a:pt x="7349" y="8298"/>
                  </a:cubicBezTo>
                  <a:cubicBezTo>
                    <a:pt x="6622" y="8243"/>
                    <a:pt x="5877" y="8152"/>
                    <a:pt x="5149" y="8061"/>
                  </a:cubicBezTo>
                  <a:cubicBezTo>
                    <a:pt x="3640" y="7858"/>
                    <a:pt x="2179" y="7575"/>
                    <a:pt x="676" y="7347"/>
                  </a:cubicBezTo>
                  <a:lnTo>
                    <a:pt x="676" y="7347"/>
                  </a:lnTo>
                  <a:cubicBezTo>
                    <a:pt x="1789" y="6543"/>
                    <a:pt x="2762" y="5506"/>
                    <a:pt x="3768" y="4553"/>
                  </a:cubicBezTo>
                  <a:cubicBezTo>
                    <a:pt x="4859" y="3498"/>
                    <a:pt x="5913" y="2444"/>
                    <a:pt x="6949" y="1316"/>
                  </a:cubicBezTo>
                  <a:cubicBezTo>
                    <a:pt x="7167" y="1098"/>
                    <a:pt x="7367" y="771"/>
                    <a:pt x="7622" y="607"/>
                  </a:cubicBezTo>
                  <a:cubicBezTo>
                    <a:pt x="7825" y="455"/>
                    <a:pt x="8057" y="410"/>
                    <a:pt x="8299" y="410"/>
                  </a:cubicBezTo>
                  <a:close/>
                  <a:moveTo>
                    <a:pt x="8032" y="0"/>
                  </a:moveTo>
                  <a:cubicBezTo>
                    <a:pt x="7692" y="0"/>
                    <a:pt x="7448" y="108"/>
                    <a:pt x="7131" y="462"/>
                  </a:cubicBezTo>
                  <a:cubicBezTo>
                    <a:pt x="6058" y="1626"/>
                    <a:pt x="4949" y="2753"/>
                    <a:pt x="3822" y="3880"/>
                  </a:cubicBezTo>
                  <a:cubicBezTo>
                    <a:pt x="2677" y="4989"/>
                    <a:pt x="1368" y="6007"/>
                    <a:pt x="313" y="7189"/>
                  </a:cubicBezTo>
                  <a:cubicBezTo>
                    <a:pt x="274" y="7218"/>
                    <a:pt x="259" y="7260"/>
                    <a:pt x="260" y="7303"/>
                  </a:cubicBezTo>
                  <a:lnTo>
                    <a:pt x="260" y="7303"/>
                  </a:lnTo>
                  <a:cubicBezTo>
                    <a:pt x="57" y="7355"/>
                    <a:pt x="0" y="7686"/>
                    <a:pt x="241" y="7734"/>
                  </a:cubicBezTo>
                  <a:cubicBezTo>
                    <a:pt x="1895" y="7952"/>
                    <a:pt x="3550" y="8080"/>
                    <a:pt x="5222" y="8352"/>
                  </a:cubicBezTo>
                  <a:cubicBezTo>
                    <a:pt x="6040" y="8480"/>
                    <a:pt x="6858" y="8680"/>
                    <a:pt x="7677" y="8752"/>
                  </a:cubicBezTo>
                  <a:cubicBezTo>
                    <a:pt x="7717" y="8756"/>
                    <a:pt x="7756" y="8758"/>
                    <a:pt x="7793" y="8758"/>
                  </a:cubicBezTo>
                  <a:cubicBezTo>
                    <a:pt x="8263" y="8758"/>
                    <a:pt x="8522" y="8453"/>
                    <a:pt x="8858" y="8116"/>
                  </a:cubicBezTo>
                  <a:cubicBezTo>
                    <a:pt x="11222" y="5753"/>
                    <a:pt x="13622" y="3407"/>
                    <a:pt x="16076" y="1135"/>
                  </a:cubicBezTo>
                  <a:cubicBezTo>
                    <a:pt x="16240" y="1007"/>
                    <a:pt x="16094" y="771"/>
                    <a:pt x="15912" y="753"/>
                  </a:cubicBezTo>
                  <a:cubicBezTo>
                    <a:pt x="14312" y="607"/>
                    <a:pt x="12676" y="480"/>
                    <a:pt x="11058" y="317"/>
                  </a:cubicBezTo>
                  <a:cubicBezTo>
                    <a:pt x="10240" y="226"/>
                    <a:pt x="9440" y="171"/>
                    <a:pt x="8622" y="62"/>
                  </a:cubicBezTo>
                  <a:cubicBezTo>
                    <a:pt x="8389" y="26"/>
                    <a:pt x="8198" y="0"/>
                    <a:pt x="803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0" name="Google Shape;560;p30"/>
            <p:cNvSpPr/>
            <p:nvPr/>
          </p:nvSpPr>
          <p:spPr>
            <a:xfrm>
              <a:off x="2114650" y="1685625"/>
              <a:ext cx="194175" cy="192575"/>
            </a:xfrm>
            <a:custGeom>
              <a:rect b="b" l="l" r="r" t="t"/>
              <a:pathLst>
                <a:path extrusionOk="0" h="7703" w="7767">
                  <a:moveTo>
                    <a:pt x="7682" y="1"/>
                  </a:moveTo>
                  <a:cubicBezTo>
                    <a:pt x="7671" y="1"/>
                    <a:pt x="7658" y="2"/>
                    <a:pt x="7645" y="5"/>
                  </a:cubicBezTo>
                  <a:cubicBezTo>
                    <a:pt x="7282" y="169"/>
                    <a:pt x="7009" y="514"/>
                    <a:pt x="6736" y="751"/>
                  </a:cubicBezTo>
                  <a:cubicBezTo>
                    <a:pt x="6155" y="1333"/>
                    <a:pt x="5555" y="1896"/>
                    <a:pt x="4991" y="2478"/>
                  </a:cubicBezTo>
                  <a:cubicBezTo>
                    <a:pt x="3682" y="3805"/>
                    <a:pt x="2373" y="5114"/>
                    <a:pt x="1064" y="6423"/>
                  </a:cubicBezTo>
                  <a:cubicBezTo>
                    <a:pt x="700" y="6787"/>
                    <a:pt x="337" y="7096"/>
                    <a:pt x="64" y="7514"/>
                  </a:cubicBezTo>
                  <a:cubicBezTo>
                    <a:pt x="0" y="7594"/>
                    <a:pt x="77" y="7702"/>
                    <a:pt x="158" y="7702"/>
                  </a:cubicBezTo>
                  <a:cubicBezTo>
                    <a:pt x="169" y="7702"/>
                    <a:pt x="180" y="7700"/>
                    <a:pt x="191" y="7696"/>
                  </a:cubicBezTo>
                  <a:cubicBezTo>
                    <a:pt x="555" y="7550"/>
                    <a:pt x="809" y="7241"/>
                    <a:pt x="1082" y="6969"/>
                  </a:cubicBezTo>
                  <a:cubicBezTo>
                    <a:pt x="1646" y="6387"/>
                    <a:pt x="2228" y="5805"/>
                    <a:pt x="2791" y="5241"/>
                  </a:cubicBezTo>
                  <a:cubicBezTo>
                    <a:pt x="4082" y="3896"/>
                    <a:pt x="5391" y="2569"/>
                    <a:pt x="6700" y="1205"/>
                  </a:cubicBezTo>
                  <a:cubicBezTo>
                    <a:pt x="7064" y="842"/>
                    <a:pt x="7409" y="460"/>
                    <a:pt x="7736" y="78"/>
                  </a:cubicBezTo>
                  <a:cubicBezTo>
                    <a:pt x="7766" y="33"/>
                    <a:pt x="7735" y="1"/>
                    <a:pt x="7682"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1" name="Google Shape;561;p30"/>
            <p:cNvSpPr/>
            <p:nvPr/>
          </p:nvSpPr>
          <p:spPr>
            <a:xfrm>
              <a:off x="1958075" y="1815975"/>
              <a:ext cx="6825" cy="32475"/>
            </a:xfrm>
            <a:custGeom>
              <a:rect b="b" l="l" r="r" t="t"/>
              <a:pathLst>
                <a:path extrusionOk="0" h="1299" w="273">
                  <a:moveTo>
                    <a:pt x="107" y="0"/>
                  </a:moveTo>
                  <a:cubicBezTo>
                    <a:pt x="73" y="0"/>
                    <a:pt x="37" y="27"/>
                    <a:pt x="37" y="82"/>
                  </a:cubicBezTo>
                  <a:lnTo>
                    <a:pt x="37" y="718"/>
                  </a:lnTo>
                  <a:cubicBezTo>
                    <a:pt x="37" y="900"/>
                    <a:pt x="0" y="1082"/>
                    <a:pt x="55" y="1264"/>
                  </a:cubicBezTo>
                  <a:cubicBezTo>
                    <a:pt x="55" y="1284"/>
                    <a:pt x="66" y="1298"/>
                    <a:pt x="82" y="1298"/>
                  </a:cubicBezTo>
                  <a:cubicBezTo>
                    <a:pt x="95" y="1298"/>
                    <a:pt x="111" y="1288"/>
                    <a:pt x="127" y="1264"/>
                  </a:cubicBezTo>
                  <a:cubicBezTo>
                    <a:pt x="273" y="936"/>
                    <a:pt x="218" y="446"/>
                    <a:pt x="164" y="82"/>
                  </a:cubicBezTo>
                  <a:cubicBezTo>
                    <a:pt x="173" y="27"/>
                    <a:pt x="141" y="0"/>
                    <a:pt x="10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2" name="Google Shape;562;p30"/>
            <p:cNvSpPr/>
            <p:nvPr/>
          </p:nvSpPr>
          <p:spPr>
            <a:xfrm>
              <a:off x="1944425" y="1812550"/>
              <a:ext cx="6400" cy="37650"/>
            </a:xfrm>
            <a:custGeom>
              <a:rect b="b" l="l" r="r" t="t"/>
              <a:pathLst>
                <a:path extrusionOk="0" h="1506" w="256">
                  <a:moveTo>
                    <a:pt x="148" y="1"/>
                  </a:moveTo>
                  <a:cubicBezTo>
                    <a:pt x="110" y="1"/>
                    <a:pt x="73" y="19"/>
                    <a:pt x="73" y="55"/>
                  </a:cubicBezTo>
                  <a:cubicBezTo>
                    <a:pt x="73" y="310"/>
                    <a:pt x="55" y="564"/>
                    <a:pt x="55" y="837"/>
                  </a:cubicBezTo>
                  <a:cubicBezTo>
                    <a:pt x="55" y="1055"/>
                    <a:pt x="1" y="1292"/>
                    <a:pt x="92" y="1492"/>
                  </a:cubicBezTo>
                  <a:cubicBezTo>
                    <a:pt x="110" y="1501"/>
                    <a:pt x="123" y="1505"/>
                    <a:pt x="135" y="1505"/>
                  </a:cubicBezTo>
                  <a:cubicBezTo>
                    <a:pt x="146" y="1505"/>
                    <a:pt x="155" y="1501"/>
                    <a:pt x="164" y="1492"/>
                  </a:cubicBezTo>
                  <a:cubicBezTo>
                    <a:pt x="255" y="1292"/>
                    <a:pt x="237" y="1037"/>
                    <a:pt x="237" y="837"/>
                  </a:cubicBezTo>
                  <a:lnTo>
                    <a:pt x="237" y="55"/>
                  </a:lnTo>
                  <a:cubicBezTo>
                    <a:pt x="228" y="19"/>
                    <a:pt x="187" y="1"/>
                    <a:pt x="148"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3" name="Google Shape;563;p30"/>
            <p:cNvSpPr/>
            <p:nvPr/>
          </p:nvSpPr>
          <p:spPr>
            <a:xfrm>
              <a:off x="1933975" y="1812450"/>
              <a:ext cx="5475" cy="33525"/>
            </a:xfrm>
            <a:custGeom>
              <a:rect b="b" l="l" r="r" t="t"/>
              <a:pathLst>
                <a:path extrusionOk="0" h="1341" w="219">
                  <a:moveTo>
                    <a:pt x="85" y="0"/>
                  </a:moveTo>
                  <a:cubicBezTo>
                    <a:pt x="60" y="0"/>
                    <a:pt x="37" y="14"/>
                    <a:pt x="37" y="41"/>
                  </a:cubicBezTo>
                  <a:cubicBezTo>
                    <a:pt x="19" y="296"/>
                    <a:pt x="19" y="532"/>
                    <a:pt x="19" y="768"/>
                  </a:cubicBezTo>
                  <a:cubicBezTo>
                    <a:pt x="19" y="950"/>
                    <a:pt x="1" y="1168"/>
                    <a:pt x="92" y="1314"/>
                  </a:cubicBezTo>
                  <a:cubicBezTo>
                    <a:pt x="92" y="1332"/>
                    <a:pt x="101" y="1341"/>
                    <a:pt x="110" y="1341"/>
                  </a:cubicBezTo>
                  <a:cubicBezTo>
                    <a:pt x="119" y="1341"/>
                    <a:pt x="128" y="1332"/>
                    <a:pt x="128" y="1314"/>
                  </a:cubicBezTo>
                  <a:cubicBezTo>
                    <a:pt x="219" y="1168"/>
                    <a:pt x="182" y="950"/>
                    <a:pt x="182" y="768"/>
                  </a:cubicBezTo>
                  <a:cubicBezTo>
                    <a:pt x="182" y="514"/>
                    <a:pt x="182" y="296"/>
                    <a:pt x="146" y="41"/>
                  </a:cubicBezTo>
                  <a:cubicBezTo>
                    <a:pt x="137" y="14"/>
                    <a:pt x="110" y="0"/>
                    <a:pt x="85"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4" name="Google Shape;564;p30"/>
            <p:cNvSpPr/>
            <p:nvPr/>
          </p:nvSpPr>
          <p:spPr>
            <a:xfrm>
              <a:off x="1918975" y="1809375"/>
              <a:ext cx="6850" cy="35250"/>
            </a:xfrm>
            <a:custGeom>
              <a:rect b="b" l="l" r="r" t="t"/>
              <a:pathLst>
                <a:path extrusionOk="0" h="1410" w="274">
                  <a:moveTo>
                    <a:pt x="87" y="0"/>
                  </a:moveTo>
                  <a:cubicBezTo>
                    <a:pt x="69" y="0"/>
                    <a:pt x="55" y="19"/>
                    <a:pt x="55" y="55"/>
                  </a:cubicBezTo>
                  <a:cubicBezTo>
                    <a:pt x="55" y="491"/>
                    <a:pt x="1" y="964"/>
                    <a:pt x="110" y="1382"/>
                  </a:cubicBezTo>
                  <a:cubicBezTo>
                    <a:pt x="110" y="1400"/>
                    <a:pt x="128" y="1409"/>
                    <a:pt x="148" y="1409"/>
                  </a:cubicBezTo>
                  <a:cubicBezTo>
                    <a:pt x="169" y="1409"/>
                    <a:pt x="192" y="1400"/>
                    <a:pt x="201" y="1382"/>
                  </a:cubicBezTo>
                  <a:cubicBezTo>
                    <a:pt x="273" y="964"/>
                    <a:pt x="182" y="491"/>
                    <a:pt x="146" y="55"/>
                  </a:cubicBezTo>
                  <a:cubicBezTo>
                    <a:pt x="128" y="19"/>
                    <a:pt x="105" y="0"/>
                    <a:pt x="8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5" name="Google Shape;565;p30"/>
            <p:cNvSpPr/>
            <p:nvPr/>
          </p:nvSpPr>
          <p:spPr>
            <a:xfrm>
              <a:off x="1963975" y="1772225"/>
              <a:ext cx="16850" cy="7175"/>
            </a:xfrm>
            <a:custGeom>
              <a:rect b="b" l="l" r="r" t="t"/>
              <a:pathLst>
                <a:path extrusionOk="0" h="287" w="674">
                  <a:moveTo>
                    <a:pt x="540" y="1"/>
                  </a:moveTo>
                  <a:cubicBezTo>
                    <a:pt x="369" y="1"/>
                    <a:pt x="158" y="105"/>
                    <a:pt x="37" y="196"/>
                  </a:cubicBezTo>
                  <a:cubicBezTo>
                    <a:pt x="1" y="250"/>
                    <a:pt x="37" y="287"/>
                    <a:pt x="91" y="287"/>
                  </a:cubicBezTo>
                  <a:cubicBezTo>
                    <a:pt x="201" y="268"/>
                    <a:pt x="291" y="232"/>
                    <a:pt x="400" y="196"/>
                  </a:cubicBezTo>
                  <a:cubicBezTo>
                    <a:pt x="491" y="177"/>
                    <a:pt x="582" y="159"/>
                    <a:pt x="655" y="87"/>
                  </a:cubicBezTo>
                  <a:cubicBezTo>
                    <a:pt x="673" y="68"/>
                    <a:pt x="655" y="50"/>
                    <a:pt x="637" y="14"/>
                  </a:cubicBezTo>
                  <a:cubicBezTo>
                    <a:pt x="607" y="5"/>
                    <a:pt x="574" y="1"/>
                    <a:pt x="540"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6" name="Google Shape;566;p30"/>
            <p:cNvSpPr/>
            <p:nvPr/>
          </p:nvSpPr>
          <p:spPr>
            <a:xfrm>
              <a:off x="2028100" y="1780625"/>
              <a:ext cx="14075" cy="6575"/>
            </a:xfrm>
            <a:custGeom>
              <a:rect b="b" l="l" r="r" t="t"/>
              <a:pathLst>
                <a:path extrusionOk="0" h="263" w="563">
                  <a:moveTo>
                    <a:pt x="494" y="0"/>
                  </a:moveTo>
                  <a:cubicBezTo>
                    <a:pt x="425" y="0"/>
                    <a:pt x="363" y="27"/>
                    <a:pt x="290" y="41"/>
                  </a:cubicBezTo>
                  <a:cubicBezTo>
                    <a:pt x="199" y="96"/>
                    <a:pt x="108" y="132"/>
                    <a:pt x="17" y="169"/>
                  </a:cubicBezTo>
                  <a:cubicBezTo>
                    <a:pt x="1" y="201"/>
                    <a:pt x="14" y="262"/>
                    <a:pt x="55" y="262"/>
                  </a:cubicBezTo>
                  <a:cubicBezTo>
                    <a:pt x="60" y="262"/>
                    <a:pt x="66" y="262"/>
                    <a:pt x="72" y="260"/>
                  </a:cubicBezTo>
                  <a:cubicBezTo>
                    <a:pt x="181" y="223"/>
                    <a:pt x="272" y="205"/>
                    <a:pt x="381" y="169"/>
                  </a:cubicBezTo>
                  <a:cubicBezTo>
                    <a:pt x="454" y="132"/>
                    <a:pt x="526" y="114"/>
                    <a:pt x="563" y="41"/>
                  </a:cubicBezTo>
                  <a:cubicBezTo>
                    <a:pt x="563" y="23"/>
                    <a:pt x="563" y="5"/>
                    <a:pt x="544" y="5"/>
                  </a:cubicBezTo>
                  <a:cubicBezTo>
                    <a:pt x="527" y="2"/>
                    <a:pt x="510" y="0"/>
                    <a:pt x="494"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7" name="Google Shape;567;p30"/>
            <p:cNvSpPr/>
            <p:nvPr/>
          </p:nvSpPr>
          <p:spPr>
            <a:xfrm>
              <a:off x="2220775" y="1660650"/>
              <a:ext cx="19125" cy="6475"/>
            </a:xfrm>
            <a:custGeom>
              <a:rect b="b" l="l" r="r" t="t"/>
              <a:pathLst>
                <a:path extrusionOk="0" h="259" w="765">
                  <a:moveTo>
                    <a:pt x="677" y="1"/>
                  </a:moveTo>
                  <a:cubicBezTo>
                    <a:pt x="571" y="1"/>
                    <a:pt x="477" y="46"/>
                    <a:pt x="382" y="77"/>
                  </a:cubicBezTo>
                  <a:cubicBezTo>
                    <a:pt x="273" y="113"/>
                    <a:pt x="128" y="150"/>
                    <a:pt x="19" y="204"/>
                  </a:cubicBezTo>
                  <a:cubicBezTo>
                    <a:pt x="1" y="204"/>
                    <a:pt x="1" y="259"/>
                    <a:pt x="37" y="259"/>
                  </a:cubicBezTo>
                  <a:cubicBezTo>
                    <a:pt x="182" y="241"/>
                    <a:pt x="291" y="204"/>
                    <a:pt x="419" y="186"/>
                  </a:cubicBezTo>
                  <a:cubicBezTo>
                    <a:pt x="546" y="168"/>
                    <a:pt x="655" y="150"/>
                    <a:pt x="746" y="77"/>
                  </a:cubicBezTo>
                  <a:cubicBezTo>
                    <a:pt x="764" y="59"/>
                    <a:pt x="764" y="4"/>
                    <a:pt x="728" y="4"/>
                  </a:cubicBezTo>
                  <a:cubicBezTo>
                    <a:pt x="710" y="2"/>
                    <a:pt x="693" y="1"/>
                    <a:pt x="67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8" name="Google Shape;568;p30"/>
            <p:cNvSpPr/>
            <p:nvPr/>
          </p:nvSpPr>
          <p:spPr>
            <a:xfrm>
              <a:off x="2099875" y="1695225"/>
              <a:ext cx="23200" cy="7825"/>
            </a:xfrm>
            <a:custGeom>
              <a:rect b="b" l="l" r="r" t="t"/>
              <a:pathLst>
                <a:path extrusionOk="0" h="313" w="928">
                  <a:moveTo>
                    <a:pt x="837" y="0"/>
                  </a:moveTo>
                  <a:cubicBezTo>
                    <a:pt x="736" y="0"/>
                    <a:pt x="623" y="60"/>
                    <a:pt x="510" y="76"/>
                  </a:cubicBezTo>
                  <a:cubicBezTo>
                    <a:pt x="364" y="130"/>
                    <a:pt x="219" y="185"/>
                    <a:pt x="55" y="239"/>
                  </a:cubicBezTo>
                  <a:cubicBezTo>
                    <a:pt x="1" y="239"/>
                    <a:pt x="19" y="312"/>
                    <a:pt x="55" y="312"/>
                  </a:cubicBezTo>
                  <a:cubicBezTo>
                    <a:pt x="219" y="258"/>
                    <a:pt x="382" y="239"/>
                    <a:pt x="546" y="185"/>
                  </a:cubicBezTo>
                  <a:cubicBezTo>
                    <a:pt x="655" y="167"/>
                    <a:pt x="800" y="149"/>
                    <a:pt x="891" y="58"/>
                  </a:cubicBezTo>
                  <a:cubicBezTo>
                    <a:pt x="928" y="21"/>
                    <a:pt x="891" y="3"/>
                    <a:pt x="873" y="3"/>
                  </a:cubicBezTo>
                  <a:cubicBezTo>
                    <a:pt x="861" y="1"/>
                    <a:pt x="849" y="0"/>
                    <a:pt x="83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69" name="Google Shape;569;p30"/>
            <p:cNvSpPr/>
            <p:nvPr/>
          </p:nvSpPr>
          <p:spPr>
            <a:xfrm>
              <a:off x="2075775" y="1726650"/>
              <a:ext cx="23675" cy="10475"/>
            </a:xfrm>
            <a:custGeom>
              <a:rect b="b" l="l" r="r" t="t"/>
              <a:pathLst>
                <a:path extrusionOk="0" h="419" w="947">
                  <a:moveTo>
                    <a:pt x="910" y="1"/>
                  </a:moveTo>
                  <a:cubicBezTo>
                    <a:pt x="783" y="19"/>
                    <a:pt x="637" y="91"/>
                    <a:pt x="492" y="146"/>
                  </a:cubicBezTo>
                  <a:cubicBezTo>
                    <a:pt x="346" y="201"/>
                    <a:pt x="183" y="273"/>
                    <a:pt x="37" y="328"/>
                  </a:cubicBezTo>
                  <a:cubicBezTo>
                    <a:pt x="1" y="364"/>
                    <a:pt x="1" y="419"/>
                    <a:pt x="55" y="419"/>
                  </a:cubicBezTo>
                  <a:cubicBezTo>
                    <a:pt x="237" y="364"/>
                    <a:pt x="383" y="328"/>
                    <a:pt x="546" y="255"/>
                  </a:cubicBezTo>
                  <a:cubicBezTo>
                    <a:pt x="692" y="201"/>
                    <a:pt x="819" y="164"/>
                    <a:pt x="928" y="73"/>
                  </a:cubicBezTo>
                  <a:cubicBezTo>
                    <a:pt x="946" y="55"/>
                    <a:pt x="928" y="1"/>
                    <a:pt x="910"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0" name="Google Shape;570;p30"/>
            <p:cNvSpPr/>
            <p:nvPr/>
          </p:nvSpPr>
          <p:spPr>
            <a:xfrm>
              <a:off x="2053050" y="1729325"/>
              <a:ext cx="63075" cy="25075"/>
            </a:xfrm>
            <a:custGeom>
              <a:rect b="b" l="l" r="r" t="t"/>
              <a:pathLst>
                <a:path extrusionOk="0" h="1003" w="2523">
                  <a:moveTo>
                    <a:pt x="2399" y="1"/>
                  </a:moveTo>
                  <a:cubicBezTo>
                    <a:pt x="2394" y="1"/>
                    <a:pt x="2388" y="1"/>
                    <a:pt x="2383" y="3"/>
                  </a:cubicBezTo>
                  <a:cubicBezTo>
                    <a:pt x="1619" y="348"/>
                    <a:pt x="801" y="603"/>
                    <a:pt x="19" y="948"/>
                  </a:cubicBezTo>
                  <a:cubicBezTo>
                    <a:pt x="1" y="966"/>
                    <a:pt x="19" y="1003"/>
                    <a:pt x="55" y="1003"/>
                  </a:cubicBezTo>
                  <a:cubicBezTo>
                    <a:pt x="874" y="821"/>
                    <a:pt x="1692" y="457"/>
                    <a:pt x="2455" y="130"/>
                  </a:cubicBezTo>
                  <a:cubicBezTo>
                    <a:pt x="2522" y="96"/>
                    <a:pt x="2466" y="1"/>
                    <a:pt x="239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1" name="Google Shape;571;p30"/>
            <p:cNvSpPr/>
            <p:nvPr/>
          </p:nvSpPr>
          <p:spPr>
            <a:xfrm>
              <a:off x="1909425" y="1626925"/>
              <a:ext cx="397175" cy="201925"/>
            </a:xfrm>
            <a:custGeom>
              <a:rect b="b" l="l" r="r" t="t"/>
              <a:pathLst>
                <a:path extrusionOk="0" h="8077" w="15887">
                  <a:moveTo>
                    <a:pt x="9732" y="1"/>
                  </a:moveTo>
                  <a:cubicBezTo>
                    <a:pt x="9725" y="1"/>
                    <a:pt x="9717" y="3"/>
                    <a:pt x="9709" y="8"/>
                  </a:cubicBezTo>
                  <a:cubicBezTo>
                    <a:pt x="9346" y="244"/>
                    <a:pt x="9037" y="535"/>
                    <a:pt x="8728" y="826"/>
                  </a:cubicBezTo>
                  <a:cubicBezTo>
                    <a:pt x="8382" y="1117"/>
                    <a:pt x="8037" y="1444"/>
                    <a:pt x="7728" y="1735"/>
                  </a:cubicBezTo>
                  <a:cubicBezTo>
                    <a:pt x="7037" y="2353"/>
                    <a:pt x="6364" y="2971"/>
                    <a:pt x="5673" y="3608"/>
                  </a:cubicBezTo>
                  <a:cubicBezTo>
                    <a:pt x="4473" y="4699"/>
                    <a:pt x="3201" y="5662"/>
                    <a:pt x="2092" y="6844"/>
                  </a:cubicBezTo>
                  <a:cubicBezTo>
                    <a:pt x="1746" y="6826"/>
                    <a:pt x="1401" y="6826"/>
                    <a:pt x="1092" y="6826"/>
                  </a:cubicBezTo>
                  <a:lnTo>
                    <a:pt x="928" y="6826"/>
                  </a:lnTo>
                  <a:cubicBezTo>
                    <a:pt x="964" y="6789"/>
                    <a:pt x="1019" y="6735"/>
                    <a:pt x="1055" y="6717"/>
                  </a:cubicBezTo>
                  <a:cubicBezTo>
                    <a:pt x="1219" y="6571"/>
                    <a:pt x="1383" y="6426"/>
                    <a:pt x="1546" y="6280"/>
                  </a:cubicBezTo>
                  <a:cubicBezTo>
                    <a:pt x="1837" y="6008"/>
                    <a:pt x="2128" y="5735"/>
                    <a:pt x="2419" y="5480"/>
                  </a:cubicBezTo>
                  <a:cubicBezTo>
                    <a:pt x="3055" y="4917"/>
                    <a:pt x="3673" y="4335"/>
                    <a:pt x="4310" y="3753"/>
                  </a:cubicBezTo>
                  <a:cubicBezTo>
                    <a:pt x="4928" y="3190"/>
                    <a:pt x="5528" y="2608"/>
                    <a:pt x="6128" y="2026"/>
                  </a:cubicBezTo>
                  <a:cubicBezTo>
                    <a:pt x="6746" y="1444"/>
                    <a:pt x="7364" y="844"/>
                    <a:pt x="7909" y="190"/>
                  </a:cubicBezTo>
                  <a:cubicBezTo>
                    <a:pt x="7938" y="133"/>
                    <a:pt x="7911" y="87"/>
                    <a:pt x="7863" y="87"/>
                  </a:cubicBezTo>
                  <a:cubicBezTo>
                    <a:pt x="7850" y="87"/>
                    <a:pt x="7834" y="91"/>
                    <a:pt x="7819" y="99"/>
                  </a:cubicBezTo>
                  <a:cubicBezTo>
                    <a:pt x="7182" y="644"/>
                    <a:pt x="6582" y="1244"/>
                    <a:pt x="6000" y="1826"/>
                  </a:cubicBezTo>
                  <a:cubicBezTo>
                    <a:pt x="5382" y="2426"/>
                    <a:pt x="4764" y="3008"/>
                    <a:pt x="4128" y="3608"/>
                  </a:cubicBezTo>
                  <a:cubicBezTo>
                    <a:pt x="3528" y="4171"/>
                    <a:pt x="2910" y="4735"/>
                    <a:pt x="2292" y="5280"/>
                  </a:cubicBezTo>
                  <a:cubicBezTo>
                    <a:pt x="1983" y="5553"/>
                    <a:pt x="1655" y="5826"/>
                    <a:pt x="1364" y="6099"/>
                  </a:cubicBezTo>
                  <a:cubicBezTo>
                    <a:pt x="1201" y="6244"/>
                    <a:pt x="1037" y="6389"/>
                    <a:pt x="855" y="6535"/>
                  </a:cubicBezTo>
                  <a:cubicBezTo>
                    <a:pt x="764" y="6608"/>
                    <a:pt x="619" y="6753"/>
                    <a:pt x="474" y="6844"/>
                  </a:cubicBezTo>
                  <a:cubicBezTo>
                    <a:pt x="364" y="6880"/>
                    <a:pt x="274" y="6898"/>
                    <a:pt x="183" y="6971"/>
                  </a:cubicBezTo>
                  <a:cubicBezTo>
                    <a:pt x="19" y="7062"/>
                    <a:pt x="1" y="7298"/>
                    <a:pt x="183" y="7426"/>
                  </a:cubicBezTo>
                  <a:cubicBezTo>
                    <a:pt x="319" y="7539"/>
                    <a:pt x="498" y="7561"/>
                    <a:pt x="680" y="7561"/>
                  </a:cubicBezTo>
                  <a:cubicBezTo>
                    <a:pt x="789" y="7561"/>
                    <a:pt x="899" y="7553"/>
                    <a:pt x="1001" y="7553"/>
                  </a:cubicBezTo>
                  <a:cubicBezTo>
                    <a:pt x="1273" y="7553"/>
                    <a:pt x="1564" y="7571"/>
                    <a:pt x="1837" y="7571"/>
                  </a:cubicBezTo>
                  <a:cubicBezTo>
                    <a:pt x="1888" y="7642"/>
                    <a:pt x="1967" y="7679"/>
                    <a:pt x="2046" y="7679"/>
                  </a:cubicBezTo>
                  <a:cubicBezTo>
                    <a:pt x="2108" y="7679"/>
                    <a:pt x="2171" y="7656"/>
                    <a:pt x="2219" y="7608"/>
                  </a:cubicBezTo>
                  <a:cubicBezTo>
                    <a:pt x="2728" y="7626"/>
                    <a:pt x="3219" y="7644"/>
                    <a:pt x="3746" y="7680"/>
                  </a:cubicBezTo>
                  <a:cubicBezTo>
                    <a:pt x="4364" y="7717"/>
                    <a:pt x="4982" y="7753"/>
                    <a:pt x="5600" y="7808"/>
                  </a:cubicBezTo>
                  <a:cubicBezTo>
                    <a:pt x="5600" y="7946"/>
                    <a:pt x="5723" y="8076"/>
                    <a:pt x="5858" y="8076"/>
                  </a:cubicBezTo>
                  <a:cubicBezTo>
                    <a:pt x="5918" y="8076"/>
                    <a:pt x="5981" y="8051"/>
                    <a:pt x="6037" y="7989"/>
                  </a:cubicBezTo>
                  <a:cubicBezTo>
                    <a:pt x="6091" y="7953"/>
                    <a:pt x="6110" y="7898"/>
                    <a:pt x="6146" y="7862"/>
                  </a:cubicBezTo>
                  <a:cubicBezTo>
                    <a:pt x="6564" y="7898"/>
                    <a:pt x="6964" y="7917"/>
                    <a:pt x="7382" y="7971"/>
                  </a:cubicBezTo>
                  <a:cubicBezTo>
                    <a:pt x="7611" y="8003"/>
                    <a:pt x="7847" y="8045"/>
                    <a:pt x="8072" y="8045"/>
                  </a:cubicBezTo>
                  <a:cubicBezTo>
                    <a:pt x="8365" y="8045"/>
                    <a:pt x="8639" y="7974"/>
                    <a:pt x="8855" y="7717"/>
                  </a:cubicBezTo>
                  <a:cubicBezTo>
                    <a:pt x="9237" y="7280"/>
                    <a:pt x="9746" y="6917"/>
                    <a:pt x="10182" y="6535"/>
                  </a:cubicBezTo>
                  <a:cubicBezTo>
                    <a:pt x="11091" y="5717"/>
                    <a:pt x="11964" y="4862"/>
                    <a:pt x="12818" y="3990"/>
                  </a:cubicBezTo>
                  <a:cubicBezTo>
                    <a:pt x="13800" y="2990"/>
                    <a:pt x="14745" y="1990"/>
                    <a:pt x="15745" y="1008"/>
                  </a:cubicBezTo>
                  <a:cubicBezTo>
                    <a:pt x="15887" y="838"/>
                    <a:pt x="15698" y="570"/>
                    <a:pt x="15488" y="570"/>
                  </a:cubicBezTo>
                  <a:cubicBezTo>
                    <a:pt x="15428" y="570"/>
                    <a:pt x="15366" y="592"/>
                    <a:pt x="15309" y="644"/>
                  </a:cubicBezTo>
                  <a:cubicBezTo>
                    <a:pt x="14454" y="1462"/>
                    <a:pt x="13582" y="2281"/>
                    <a:pt x="12727" y="3081"/>
                  </a:cubicBezTo>
                  <a:cubicBezTo>
                    <a:pt x="11836" y="3881"/>
                    <a:pt x="10982" y="4699"/>
                    <a:pt x="10164" y="5553"/>
                  </a:cubicBezTo>
                  <a:cubicBezTo>
                    <a:pt x="9746" y="5989"/>
                    <a:pt x="9346" y="6389"/>
                    <a:pt x="8946" y="6826"/>
                  </a:cubicBezTo>
                  <a:cubicBezTo>
                    <a:pt x="8800" y="7008"/>
                    <a:pt x="8618" y="7317"/>
                    <a:pt x="8364" y="7371"/>
                  </a:cubicBezTo>
                  <a:cubicBezTo>
                    <a:pt x="8338" y="7380"/>
                    <a:pt x="8309" y="7383"/>
                    <a:pt x="8280" y="7383"/>
                  </a:cubicBezTo>
                  <a:cubicBezTo>
                    <a:pt x="8187" y="7383"/>
                    <a:pt x="8083" y="7349"/>
                    <a:pt x="8000" y="7335"/>
                  </a:cubicBezTo>
                  <a:cubicBezTo>
                    <a:pt x="7837" y="7298"/>
                    <a:pt x="7709" y="7280"/>
                    <a:pt x="7546" y="7280"/>
                  </a:cubicBezTo>
                  <a:lnTo>
                    <a:pt x="6855" y="7226"/>
                  </a:lnTo>
                  <a:cubicBezTo>
                    <a:pt x="7128" y="6898"/>
                    <a:pt x="7400" y="6571"/>
                    <a:pt x="7709" y="6262"/>
                  </a:cubicBezTo>
                  <a:cubicBezTo>
                    <a:pt x="8291" y="5626"/>
                    <a:pt x="8891" y="5008"/>
                    <a:pt x="9437" y="4335"/>
                  </a:cubicBezTo>
                  <a:cubicBezTo>
                    <a:pt x="9982" y="3681"/>
                    <a:pt x="10527" y="3008"/>
                    <a:pt x="11109" y="2372"/>
                  </a:cubicBezTo>
                  <a:cubicBezTo>
                    <a:pt x="11655" y="1772"/>
                    <a:pt x="12309" y="1226"/>
                    <a:pt x="12800" y="553"/>
                  </a:cubicBezTo>
                  <a:cubicBezTo>
                    <a:pt x="12830" y="509"/>
                    <a:pt x="12775" y="453"/>
                    <a:pt x="12714" y="453"/>
                  </a:cubicBezTo>
                  <a:cubicBezTo>
                    <a:pt x="12701" y="453"/>
                    <a:pt x="12686" y="456"/>
                    <a:pt x="12673" y="463"/>
                  </a:cubicBezTo>
                  <a:cubicBezTo>
                    <a:pt x="12036" y="972"/>
                    <a:pt x="11509" y="1626"/>
                    <a:pt x="10927" y="2190"/>
                  </a:cubicBezTo>
                  <a:cubicBezTo>
                    <a:pt x="10364" y="2771"/>
                    <a:pt x="9800" y="3335"/>
                    <a:pt x="9182" y="3844"/>
                  </a:cubicBezTo>
                  <a:cubicBezTo>
                    <a:pt x="8564" y="4371"/>
                    <a:pt x="8018" y="4971"/>
                    <a:pt x="7473" y="5553"/>
                  </a:cubicBezTo>
                  <a:cubicBezTo>
                    <a:pt x="7200" y="5862"/>
                    <a:pt x="6909" y="6153"/>
                    <a:pt x="6619" y="6444"/>
                  </a:cubicBezTo>
                  <a:cubicBezTo>
                    <a:pt x="6400" y="6644"/>
                    <a:pt x="6128" y="6844"/>
                    <a:pt x="6037" y="7117"/>
                  </a:cubicBezTo>
                  <a:cubicBezTo>
                    <a:pt x="5382" y="7062"/>
                    <a:pt x="4710" y="7008"/>
                    <a:pt x="4037" y="6971"/>
                  </a:cubicBezTo>
                  <a:lnTo>
                    <a:pt x="2819" y="6898"/>
                  </a:lnTo>
                  <a:cubicBezTo>
                    <a:pt x="3182" y="6480"/>
                    <a:pt x="3564" y="6099"/>
                    <a:pt x="3946" y="5717"/>
                  </a:cubicBezTo>
                  <a:cubicBezTo>
                    <a:pt x="4564" y="5099"/>
                    <a:pt x="5201" y="4462"/>
                    <a:pt x="5837" y="3844"/>
                  </a:cubicBezTo>
                  <a:cubicBezTo>
                    <a:pt x="6491" y="3244"/>
                    <a:pt x="7182" y="2626"/>
                    <a:pt x="7837" y="2008"/>
                  </a:cubicBezTo>
                  <a:lnTo>
                    <a:pt x="8800" y="1117"/>
                  </a:lnTo>
                  <a:cubicBezTo>
                    <a:pt x="9128" y="808"/>
                    <a:pt x="9527" y="517"/>
                    <a:pt x="9800" y="153"/>
                  </a:cubicBezTo>
                  <a:cubicBezTo>
                    <a:pt x="9832" y="91"/>
                    <a:pt x="9782" y="1"/>
                    <a:pt x="9732"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2" name="Google Shape;572;p30"/>
            <p:cNvSpPr/>
            <p:nvPr/>
          </p:nvSpPr>
          <p:spPr>
            <a:xfrm>
              <a:off x="2061800" y="1665225"/>
              <a:ext cx="207275" cy="23425"/>
            </a:xfrm>
            <a:custGeom>
              <a:rect b="b" l="l" r="r" t="t"/>
              <a:pathLst>
                <a:path extrusionOk="0" h="937" w="8291">
                  <a:moveTo>
                    <a:pt x="27" y="0"/>
                  </a:moveTo>
                  <a:cubicBezTo>
                    <a:pt x="11" y="0"/>
                    <a:pt x="0" y="58"/>
                    <a:pt x="33" y="58"/>
                  </a:cubicBezTo>
                  <a:cubicBezTo>
                    <a:pt x="1305" y="240"/>
                    <a:pt x="2578" y="276"/>
                    <a:pt x="3851" y="421"/>
                  </a:cubicBezTo>
                  <a:cubicBezTo>
                    <a:pt x="5251" y="549"/>
                    <a:pt x="6705" y="621"/>
                    <a:pt x="8069" y="930"/>
                  </a:cubicBezTo>
                  <a:cubicBezTo>
                    <a:pt x="8083" y="934"/>
                    <a:pt x="8097" y="936"/>
                    <a:pt x="8110" y="936"/>
                  </a:cubicBezTo>
                  <a:cubicBezTo>
                    <a:pt x="8273" y="936"/>
                    <a:pt x="8290" y="640"/>
                    <a:pt x="8105" y="640"/>
                  </a:cubicBezTo>
                  <a:cubicBezTo>
                    <a:pt x="6760" y="640"/>
                    <a:pt x="5396" y="421"/>
                    <a:pt x="4087" y="294"/>
                  </a:cubicBezTo>
                  <a:cubicBezTo>
                    <a:pt x="2742" y="185"/>
                    <a:pt x="1396" y="3"/>
                    <a:pt x="33" y="3"/>
                  </a:cubicBezTo>
                  <a:cubicBezTo>
                    <a:pt x="31" y="1"/>
                    <a:pt x="29" y="0"/>
                    <a:pt x="2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3" name="Google Shape;573;p30"/>
            <p:cNvSpPr/>
            <p:nvPr/>
          </p:nvSpPr>
          <p:spPr>
            <a:xfrm>
              <a:off x="2018525" y="1706000"/>
              <a:ext cx="202275" cy="22975"/>
            </a:xfrm>
            <a:custGeom>
              <a:rect b="b" l="l" r="r" t="t"/>
              <a:pathLst>
                <a:path extrusionOk="0" h="919" w="8091">
                  <a:moveTo>
                    <a:pt x="161" y="0"/>
                  </a:moveTo>
                  <a:cubicBezTo>
                    <a:pt x="152" y="0"/>
                    <a:pt x="140" y="2"/>
                    <a:pt x="127" y="8"/>
                  </a:cubicBezTo>
                  <a:cubicBezTo>
                    <a:pt x="0" y="118"/>
                    <a:pt x="91" y="190"/>
                    <a:pt x="200" y="263"/>
                  </a:cubicBezTo>
                  <a:cubicBezTo>
                    <a:pt x="237" y="292"/>
                    <a:pt x="314" y="301"/>
                    <a:pt x="399" y="301"/>
                  </a:cubicBezTo>
                  <a:cubicBezTo>
                    <a:pt x="527" y="301"/>
                    <a:pt x="673" y="281"/>
                    <a:pt x="727" y="281"/>
                  </a:cubicBezTo>
                  <a:cubicBezTo>
                    <a:pt x="946" y="281"/>
                    <a:pt x="1182" y="299"/>
                    <a:pt x="1382" y="299"/>
                  </a:cubicBezTo>
                  <a:cubicBezTo>
                    <a:pt x="1836" y="336"/>
                    <a:pt x="2273" y="354"/>
                    <a:pt x="2709" y="372"/>
                  </a:cubicBezTo>
                  <a:cubicBezTo>
                    <a:pt x="3582" y="427"/>
                    <a:pt x="4473" y="518"/>
                    <a:pt x="5363" y="608"/>
                  </a:cubicBezTo>
                  <a:cubicBezTo>
                    <a:pt x="6187" y="696"/>
                    <a:pt x="7060" y="918"/>
                    <a:pt x="7903" y="918"/>
                  </a:cubicBezTo>
                  <a:cubicBezTo>
                    <a:pt x="7935" y="918"/>
                    <a:pt x="7968" y="918"/>
                    <a:pt x="8000" y="917"/>
                  </a:cubicBezTo>
                  <a:cubicBezTo>
                    <a:pt x="8072" y="917"/>
                    <a:pt x="8091" y="808"/>
                    <a:pt x="8018" y="790"/>
                  </a:cubicBezTo>
                  <a:cubicBezTo>
                    <a:pt x="7472" y="608"/>
                    <a:pt x="6818" y="572"/>
                    <a:pt x="6254" y="518"/>
                  </a:cubicBezTo>
                  <a:cubicBezTo>
                    <a:pt x="5545" y="427"/>
                    <a:pt x="4854" y="354"/>
                    <a:pt x="4164" y="299"/>
                  </a:cubicBezTo>
                  <a:cubicBezTo>
                    <a:pt x="3491" y="245"/>
                    <a:pt x="2836" y="190"/>
                    <a:pt x="2164" y="172"/>
                  </a:cubicBezTo>
                  <a:cubicBezTo>
                    <a:pt x="1818" y="154"/>
                    <a:pt x="1491" y="154"/>
                    <a:pt x="1164" y="118"/>
                  </a:cubicBezTo>
                  <a:cubicBezTo>
                    <a:pt x="1000" y="118"/>
                    <a:pt x="855" y="118"/>
                    <a:pt x="709" y="99"/>
                  </a:cubicBezTo>
                  <a:cubicBezTo>
                    <a:pt x="727" y="99"/>
                    <a:pt x="91" y="99"/>
                    <a:pt x="164" y="8"/>
                  </a:cubicBezTo>
                  <a:cubicBezTo>
                    <a:pt x="188" y="8"/>
                    <a:pt x="180" y="0"/>
                    <a:pt x="161"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4" name="Google Shape;574;p30"/>
            <p:cNvSpPr/>
            <p:nvPr/>
          </p:nvSpPr>
          <p:spPr>
            <a:xfrm>
              <a:off x="1958075" y="1760275"/>
              <a:ext cx="212725" cy="25025"/>
            </a:xfrm>
            <a:custGeom>
              <a:rect b="b" l="l" r="r" t="t"/>
              <a:pathLst>
                <a:path extrusionOk="0" h="1001" w="8509">
                  <a:moveTo>
                    <a:pt x="73" y="1"/>
                  </a:moveTo>
                  <a:cubicBezTo>
                    <a:pt x="37" y="1"/>
                    <a:pt x="0" y="92"/>
                    <a:pt x="55" y="92"/>
                  </a:cubicBezTo>
                  <a:cubicBezTo>
                    <a:pt x="2764" y="637"/>
                    <a:pt x="5600" y="801"/>
                    <a:pt x="8363" y="1001"/>
                  </a:cubicBezTo>
                  <a:cubicBezTo>
                    <a:pt x="8509" y="1001"/>
                    <a:pt x="8509" y="819"/>
                    <a:pt x="8363" y="801"/>
                  </a:cubicBezTo>
                  <a:cubicBezTo>
                    <a:pt x="6982" y="710"/>
                    <a:pt x="5600" y="619"/>
                    <a:pt x="4200" y="474"/>
                  </a:cubicBezTo>
                  <a:cubicBezTo>
                    <a:pt x="2818" y="346"/>
                    <a:pt x="1455" y="110"/>
                    <a:pt x="73"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5" name="Google Shape;575;p30"/>
            <p:cNvSpPr/>
            <p:nvPr/>
          </p:nvSpPr>
          <p:spPr>
            <a:xfrm>
              <a:off x="2053850" y="1635950"/>
              <a:ext cx="176400" cy="189900"/>
            </a:xfrm>
            <a:custGeom>
              <a:rect b="b" l="l" r="r" t="t"/>
              <a:pathLst>
                <a:path extrusionOk="0" h="7596" w="7056">
                  <a:moveTo>
                    <a:pt x="6997" y="1"/>
                  </a:moveTo>
                  <a:cubicBezTo>
                    <a:pt x="6989" y="1"/>
                    <a:pt x="6979" y="4"/>
                    <a:pt x="6968" y="11"/>
                  </a:cubicBezTo>
                  <a:cubicBezTo>
                    <a:pt x="5696" y="1083"/>
                    <a:pt x="4569" y="2429"/>
                    <a:pt x="3441" y="3647"/>
                  </a:cubicBezTo>
                  <a:cubicBezTo>
                    <a:pt x="2878" y="4265"/>
                    <a:pt x="2332" y="4883"/>
                    <a:pt x="1787" y="5501"/>
                  </a:cubicBezTo>
                  <a:cubicBezTo>
                    <a:pt x="1223" y="6138"/>
                    <a:pt x="696" y="6828"/>
                    <a:pt x="78" y="7428"/>
                  </a:cubicBezTo>
                  <a:cubicBezTo>
                    <a:pt x="0" y="7493"/>
                    <a:pt x="71" y="7595"/>
                    <a:pt x="150" y="7595"/>
                  </a:cubicBezTo>
                  <a:cubicBezTo>
                    <a:pt x="182" y="7595"/>
                    <a:pt x="216" y="7579"/>
                    <a:pt x="242" y="7537"/>
                  </a:cubicBezTo>
                  <a:cubicBezTo>
                    <a:pt x="1223" y="6156"/>
                    <a:pt x="2496" y="4901"/>
                    <a:pt x="3623" y="3683"/>
                  </a:cubicBezTo>
                  <a:cubicBezTo>
                    <a:pt x="4750" y="2465"/>
                    <a:pt x="5987" y="1338"/>
                    <a:pt x="7041" y="83"/>
                  </a:cubicBezTo>
                  <a:cubicBezTo>
                    <a:pt x="7056" y="54"/>
                    <a:pt x="7035" y="1"/>
                    <a:pt x="699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6" name="Google Shape;576;p30"/>
            <p:cNvSpPr/>
            <p:nvPr/>
          </p:nvSpPr>
          <p:spPr>
            <a:xfrm>
              <a:off x="1963300" y="1630825"/>
              <a:ext cx="195000" cy="187150"/>
            </a:xfrm>
            <a:custGeom>
              <a:rect b="b" l="l" r="r" t="t"/>
              <a:pathLst>
                <a:path extrusionOk="0" h="7486" w="7800">
                  <a:moveTo>
                    <a:pt x="7623" y="0"/>
                  </a:moveTo>
                  <a:cubicBezTo>
                    <a:pt x="7598" y="0"/>
                    <a:pt x="7574" y="10"/>
                    <a:pt x="7554" y="34"/>
                  </a:cubicBezTo>
                  <a:cubicBezTo>
                    <a:pt x="7009" y="725"/>
                    <a:pt x="6318" y="1325"/>
                    <a:pt x="5700" y="1943"/>
                  </a:cubicBezTo>
                  <a:cubicBezTo>
                    <a:pt x="5118" y="2543"/>
                    <a:pt x="4500" y="3125"/>
                    <a:pt x="3882" y="3725"/>
                  </a:cubicBezTo>
                  <a:cubicBezTo>
                    <a:pt x="2646" y="4924"/>
                    <a:pt x="1318" y="6070"/>
                    <a:pt x="100" y="7270"/>
                  </a:cubicBezTo>
                  <a:cubicBezTo>
                    <a:pt x="1" y="7355"/>
                    <a:pt x="79" y="7485"/>
                    <a:pt x="171" y="7485"/>
                  </a:cubicBezTo>
                  <a:cubicBezTo>
                    <a:pt x="196" y="7485"/>
                    <a:pt x="222" y="7475"/>
                    <a:pt x="246" y="7452"/>
                  </a:cubicBezTo>
                  <a:cubicBezTo>
                    <a:pt x="1555" y="6343"/>
                    <a:pt x="2773" y="5052"/>
                    <a:pt x="4009" y="3852"/>
                  </a:cubicBezTo>
                  <a:cubicBezTo>
                    <a:pt x="4609" y="3270"/>
                    <a:pt x="5209" y="2670"/>
                    <a:pt x="5827" y="2052"/>
                  </a:cubicBezTo>
                  <a:cubicBezTo>
                    <a:pt x="6427" y="1452"/>
                    <a:pt x="7027" y="743"/>
                    <a:pt x="7700" y="197"/>
                  </a:cubicBezTo>
                  <a:cubicBezTo>
                    <a:pt x="7799" y="126"/>
                    <a:pt x="7710" y="0"/>
                    <a:pt x="7623"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7" name="Google Shape;577;p30"/>
            <p:cNvSpPr/>
            <p:nvPr/>
          </p:nvSpPr>
          <p:spPr>
            <a:xfrm>
              <a:off x="2296775" y="1642825"/>
              <a:ext cx="16300" cy="44825"/>
            </a:xfrm>
            <a:custGeom>
              <a:rect b="b" l="l" r="r" t="t"/>
              <a:pathLst>
                <a:path extrusionOk="0" h="1793" w="652">
                  <a:moveTo>
                    <a:pt x="419" y="0"/>
                  </a:moveTo>
                  <a:cubicBezTo>
                    <a:pt x="399" y="0"/>
                    <a:pt x="379" y="8"/>
                    <a:pt x="342" y="8"/>
                  </a:cubicBezTo>
                  <a:cubicBezTo>
                    <a:pt x="142" y="136"/>
                    <a:pt x="179" y="317"/>
                    <a:pt x="160" y="536"/>
                  </a:cubicBezTo>
                  <a:cubicBezTo>
                    <a:pt x="142" y="881"/>
                    <a:pt x="69" y="1190"/>
                    <a:pt x="33" y="1517"/>
                  </a:cubicBezTo>
                  <a:cubicBezTo>
                    <a:pt x="0" y="1681"/>
                    <a:pt x="138" y="1792"/>
                    <a:pt x="265" y="1792"/>
                  </a:cubicBezTo>
                  <a:cubicBezTo>
                    <a:pt x="349" y="1792"/>
                    <a:pt x="429" y="1743"/>
                    <a:pt x="451" y="1626"/>
                  </a:cubicBezTo>
                  <a:cubicBezTo>
                    <a:pt x="524" y="1317"/>
                    <a:pt x="542" y="972"/>
                    <a:pt x="560" y="645"/>
                  </a:cubicBezTo>
                  <a:cubicBezTo>
                    <a:pt x="597" y="408"/>
                    <a:pt x="651" y="172"/>
                    <a:pt x="451" y="8"/>
                  </a:cubicBezTo>
                  <a:cubicBezTo>
                    <a:pt x="439" y="2"/>
                    <a:pt x="429" y="0"/>
                    <a:pt x="419"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8" name="Google Shape;578;p30"/>
            <p:cNvSpPr/>
            <p:nvPr/>
          </p:nvSpPr>
          <p:spPr>
            <a:xfrm>
              <a:off x="1909425" y="1804250"/>
              <a:ext cx="210700" cy="73575"/>
            </a:xfrm>
            <a:custGeom>
              <a:rect b="b" l="l" r="r" t="t"/>
              <a:pathLst>
                <a:path extrusionOk="0" h="2943" w="8428">
                  <a:moveTo>
                    <a:pt x="216" y="1"/>
                  </a:moveTo>
                  <a:cubicBezTo>
                    <a:pt x="158" y="1"/>
                    <a:pt x="100" y="38"/>
                    <a:pt x="92" y="133"/>
                  </a:cubicBezTo>
                  <a:cubicBezTo>
                    <a:pt x="1" y="496"/>
                    <a:pt x="164" y="787"/>
                    <a:pt x="201" y="1169"/>
                  </a:cubicBezTo>
                  <a:cubicBezTo>
                    <a:pt x="219" y="1333"/>
                    <a:pt x="164" y="1533"/>
                    <a:pt x="274" y="1678"/>
                  </a:cubicBezTo>
                  <a:cubicBezTo>
                    <a:pt x="403" y="1855"/>
                    <a:pt x="639" y="1879"/>
                    <a:pt x="864" y="1879"/>
                  </a:cubicBezTo>
                  <a:cubicBezTo>
                    <a:pt x="948" y="1879"/>
                    <a:pt x="1031" y="1875"/>
                    <a:pt x="1106" y="1875"/>
                  </a:cubicBezTo>
                  <a:cubicBezTo>
                    <a:pt x="1139" y="1875"/>
                    <a:pt x="1171" y="1876"/>
                    <a:pt x="1201" y="1878"/>
                  </a:cubicBezTo>
                  <a:cubicBezTo>
                    <a:pt x="1710" y="1896"/>
                    <a:pt x="2201" y="1987"/>
                    <a:pt x="2710" y="2060"/>
                  </a:cubicBezTo>
                  <a:cubicBezTo>
                    <a:pt x="3582" y="2169"/>
                    <a:pt x="4455" y="2314"/>
                    <a:pt x="5346" y="2442"/>
                  </a:cubicBezTo>
                  <a:cubicBezTo>
                    <a:pt x="5746" y="2514"/>
                    <a:pt x="6128" y="2551"/>
                    <a:pt x="6546" y="2623"/>
                  </a:cubicBezTo>
                  <a:cubicBezTo>
                    <a:pt x="7019" y="2696"/>
                    <a:pt x="7673" y="2714"/>
                    <a:pt x="8109" y="2914"/>
                  </a:cubicBezTo>
                  <a:cubicBezTo>
                    <a:pt x="8147" y="2933"/>
                    <a:pt x="8187" y="2942"/>
                    <a:pt x="8225" y="2942"/>
                  </a:cubicBezTo>
                  <a:cubicBezTo>
                    <a:pt x="8334" y="2942"/>
                    <a:pt x="8427" y="2867"/>
                    <a:pt x="8400" y="2733"/>
                  </a:cubicBezTo>
                  <a:cubicBezTo>
                    <a:pt x="8400" y="2351"/>
                    <a:pt x="8364" y="1969"/>
                    <a:pt x="8346" y="1569"/>
                  </a:cubicBezTo>
                  <a:cubicBezTo>
                    <a:pt x="8309" y="1296"/>
                    <a:pt x="8346" y="1187"/>
                    <a:pt x="8164" y="987"/>
                  </a:cubicBezTo>
                  <a:cubicBezTo>
                    <a:pt x="8142" y="976"/>
                    <a:pt x="8113" y="958"/>
                    <a:pt x="8082" y="958"/>
                  </a:cubicBezTo>
                  <a:cubicBezTo>
                    <a:pt x="8061" y="958"/>
                    <a:pt x="8040" y="966"/>
                    <a:pt x="8018" y="987"/>
                  </a:cubicBezTo>
                  <a:cubicBezTo>
                    <a:pt x="7722" y="1362"/>
                    <a:pt x="7855" y="2033"/>
                    <a:pt x="7955" y="2549"/>
                  </a:cubicBezTo>
                  <a:lnTo>
                    <a:pt x="7955" y="2549"/>
                  </a:lnTo>
                  <a:cubicBezTo>
                    <a:pt x="7916" y="2551"/>
                    <a:pt x="7875" y="2552"/>
                    <a:pt x="7834" y="2552"/>
                  </a:cubicBezTo>
                  <a:cubicBezTo>
                    <a:pt x="7249" y="2552"/>
                    <a:pt x="6561" y="2356"/>
                    <a:pt x="6019" y="2278"/>
                  </a:cubicBezTo>
                  <a:cubicBezTo>
                    <a:pt x="5310" y="2187"/>
                    <a:pt x="4637" y="2078"/>
                    <a:pt x="3928" y="1969"/>
                  </a:cubicBezTo>
                  <a:cubicBezTo>
                    <a:pt x="3273" y="1878"/>
                    <a:pt x="2619" y="1751"/>
                    <a:pt x="1946" y="1660"/>
                  </a:cubicBezTo>
                  <a:cubicBezTo>
                    <a:pt x="1525" y="1590"/>
                    <a:pt x="1049" y="1378"/>
                    <a:pt x="619" y="1378"/>
                  </a:cubicBezTo>
                  <a:cubicBezTo>
                    <a:pt x="540" y="1378"/>
                    <a:pt x="462" y="1385"/>
                    <a:pt x="387" y="1402"/>
                  </a:cubicBezTo>
                  <a:lnTo>
                    <a:pt x="387" y="1402"/>
                  </a:lnTo>
                  <a:cubicBezTo>
                    <a:pt x="410" y="978"/>
                    <a:pt x="509" y="488"/>
                    <a:pt x="346" y="115"/>
                  </a:cubicBezTo>
                  <a:cubicBezTo>
                    <a:pt x="346" y="47"/>
                    <a:pt x="281" y="1"/>
                    <a:pt x="216"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79" name="Google Shape;579;p30"/>
            <p:cNvSpPr/>
            <p:nvPr/>
          </p:nvSpPr>
          <p:spPr>
            <a:xfrm>
              <a:off x="1909975" y="1620400"/>
              <a:ext cx="405375" cy="219075"/>
            </a:xfrm>
            <a:custGeom>
              <a:rect b="b" l="l" r="r" t="t"/>
              <a:pathLst>
                <a:path extrusionOk="0" h="8763" w="16215">
                  <a:moveTo>
                    <a:pt x="8275" y="407"/>
                  </a:moveTo>
                  <a:cubicBezTo>
                    <a:pt x="8470" y="407"/>
                    <a:pt x="8672" y="434"/>
                    <a:pt x="8869" y="451"/>
                  </a:cubicBezTo>
                  <a:lnTo>
                    <a:pt x="11178" y="669"/>
                  </a:lnTo>
                  <a:cubicBezTo>
                    <a:pt x="12611" y="799"/>
                    <a:pt x="14029" y="988"/>
                    <a:pt x="15433" y="1130"/>
                  </a:cubicBezTo>
                  <a:lnTo>
                    <a:pt x="15433" y="1130"/>
                  </a:lnTo>
                  <a:cubicBezTo>
                    <a:pt x="13407" y="3194"/>
                    <a:pt x="11318" y="5194"/>
                    <a:pt x="9196" y="7178"/>
                  </a:cubicBezTo>
                  <a:cubicBezTo>
                    <a:pt x="8924" y="7432"/>
                    <a:pt x="8651" y="7705"/>
                    <a:pt x="8378" y="7959"/>
                  </a:cubicBezTo>
                  <a:cubicBezTo>
                    <a:pt x="8086" y="8221"/>
                    <a:pt x="7884" y="8313"/>
                    <a:pt x="7542" y="8313"/>
                  </a:cubicBezTo>
                  <a:cubicBezTo>
                    <a:pt x="7481" y="8313"/>
                    <a:pt x="7414" y="8310"/>
                    <a:pt x="7342" y="8305"/>
                  </a:cubicBezTo>
                  <a:cubicBezTo>
                    <a:pt x="6615" y="8232"/>
                    <a:pt x="5869" y="8141"/>
                    <a:pt x="5142" y="8050"/>
                  </a:cubicBezTo>
                  <a:cubicBezTo>
                    <a:pt x="3627" y="7863"/>
                    <a:pt x="2159" y="7564"/>
                    <a:pt x="650" y="7348"/>
                  </a:cubicBezTo>
                  <a:lnTo>
                    <a:pt x="650" y="7348"/>
                  </a:lnTo>
                  <a:cubicBezTo>
                    <a:pt x="1755" y="6542"/>
                    <a:pt x="2749" y="5500"/>
                    <a:pt x="3742" y="4541"/>
                  </a:cubicBezTo>
                  <a:cubicBezTo>
                    <a:pt x="4833" y="3505"/>
                    <a:pt x="5906" y="2433"/>
                    <a:pt x="6924" y="1324"/>
                  </a:cubicBezTo>
                  <a:cubicBezTo>
                    <a:pt x="7160" y="1087"/>
                    <a:pt x="7360" y="778"/>
                    <a:pt x="7615" y="596"/>
                  </a:cubicBezTo>
                  <a:cubicBezTo>
                    <a:pt x="7814" y="447"/>
                    <a:pt x="8040" y="407"/>
                    <a:pt x="8275" y="407"/>
                  </a:cubicBezTo>
                  <a:close/>
                  <a:moveTo>
                    <a:pt x="8046" y="1"/>
                  </a:moveTo>
                  <a:cubicBezTo>
                    <a:pt x="7693" y="1"/>
                    <a:pt x="7442" y="102"/>
                    <a:pt x="7106" y="451"/>
                  </a:cubicBezTo>
                  <a:cubicBezTo>
                    <a:pt x="6051" y="1614"/>
                    <a:pt x="4924" y="2760"/>
                    <a:pt x="3815" y="3869"/>
                  </a:cubicBezTo>
                  <a:cubicBezTo>
                    <a:pt x="2651" y="4978"/>
                    <a:pt x="1361" y="5996"/>
                    <a:pt x="288" y="7178"/>
                  </a:cubicBezTo>
                  <a:cubicBezTo>
                    <a:pt x="250" y="7216"/>
                    <a:pt x="234" y="7263"/>
                    <a:pt x="235" y="7309"/>
                  </a:cubicBezTo>
                  <a:lnTo>
                    <a:pt x="235" y="7309"/>
                  </a:lnTo>
                  <a:cubicBezTo>
                    <a:pt x="46" y="7368"/>
                    <a:pt x="0" y="7692"/>
                    <a:pt x="233" y="7723"/>
                  </a:cubicBezTo>
                  <a:cubicBezTo>
                    <a:pt x="1888" y="7959"/>
                    <a:pt x="3542" y="8069"/>
                    <a:pt x="5197" y="8341"/>
                  </a:cubicBezTo>
                  <a:cubicBezTo>
                    <a:pt x="6015" y="8487"/>
                    <a:pt x="6833" y="8687"/>
                    <a:pt x="7651" y="8759"/>
                  </a:cubicBezTo>
                  <a:cubicBezTo>
                    <a:pt x="7680" y="8761"/>
                    <a:pt x="7709" y="8762"/>
                    <a:pt x="7737" y="8762"/>
                  </a:cubicBezTo>
                  <a:cubicBezTo>
                    <a:pt x="8226" y="8762"/>
                    <a:pt x="8489" y="8467"/>
                    <a:pt x="8833" y="8123"/>
                  </a:cubicBezTo>
                  <a:cubicBezTo>
                    <a:pt x="11196" y="5760"/>
                    <a:pt x="13614" y="3414"/>
                    <a:pt x="16069" y="1142"/>
                  </a:cubicBezTo>
                  <a:cubicBezTo>
                    <a:pt x="16214" y="996"/>
                    <a:pt x="16087" y="778"/>
                    <a:pt x="15905" y="760"/>
                  </a:cubicBezTo>
                  <a:cubicBezTo>
                    <a:pt x="14287" y="596"/>
                    <a:pt x="12651" y="487"/>
                    <a:pt x="11051" y="324"/>
                  </a:cubicBezTo>
                  <a:cubicBezTo>
                    <a:pt x="10233" y="233"/>
                    <a:pt x="9433" y="160"/>
                    <a:pt x="8615" y="51"/>
                  </a:cubicBezTo>
                  <a:cubicBezTo>
                    <a:pt x="8391" y="22"/>
                    <a:pt x="8208" y="1"/>
                    <a:pt x="8046"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0" name="Google Shape;580;p30"/>
            <p:cNvSpPr/>
            <p:nvPr/>
          </p:nvSpPr>
          <p:spPr>
            <a:xfrm>
              <a:off x="1724000" y="1788125"/>
              <a:ext cx="6825" cy="31800"/>
            </a:xfrm>
            <a:custGeom>
              <a:rect b="b" l="l" r="r" t="t"/>
              <a:pathLst>
                <a:path extrusionOk="0" h="1272" w="273">
                  <a:moveTo>
                    <a:pt x="107" y="1"/>
                  </a:moveTo>
                  <a:cubicBezTo>
                    <a:pt x="73" y="1"/>
                    <a:pt x="37" y="23"/>
                    <a:pt x="37" y="69"/>
                  </a:cubicBezTo>
                  <a:lnTo>
                    <a:pt x="37" y="705"/>
                  </a:lnTo>
                  <a:cubicBezTo>
                    <a:pt x="37" y="887"/>
                    <a:pt x="0" y="1069"/>
                    <a:pt x="55" y="1250"/>
                  </a:cubicBezTo>
                  <a:cubicBezTo>
                    <a:pt x="55" y="1261"/>
                    <a:pt x="67" y="1271"/>
                    <a:pt x="84" y="1271"/>
                  </a:cubicBezTo>
                  <a:cubicBezTo>
                    <a:pt x="97" y="1271"/>
                    <a:pt x="112" y="1266"/>
                    <a:pt x="127" y="1250"/>
                  </a:cubicBezTo>
                  <a:cubicBezTo>
                    <a:pt x="273" y="905"/>
                    <a:pt x="218" y="432"/>
                    <a:pt x="164" y="69"/>
                  </a:cubicBezTo>
                  <a:cubicBezTo>
                    <a:pt x="173" y="23"/>
                    <a:pt x="141" y="1"/>
                    <a:pt x="10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1" name="Google Shape;581;p30"/>
            <p:cNvSpPr/>
            <p:nvPr/>
          </p:nvSpPr>
          <p:spPr>
            <a:xfrm>
              <a:off x="1710350" y="1784500"/>
              <a:ext cx="6400" cy="37975"/>
            </a:xfrm>
            <a:custGeom>
              <a:rect b="b" l="l" r="r" t="t"/>
              <a:pathLst>
                <a:path extrusionOk="0" h="1519" w="256">
                  <a:moveTo>
                    <a:pt x="148" y="0"/>
                  </a:moveTo>
                  <a:cubicBezTo>
                    <a:pt x="110" y="0"/>
                    <a:pt x="73" y="23"/>
                    <a:pt x="73" y="68"/>
                  </a:cubicBezTo>
                  <a:cubicBezTo>
                    <a:pt x="73" y="323"/>
                    <a:pt x="55" y="577"/>
                    <a:pt x="55" y="850"/>
                  </a:cubicBezTo>
                  <a:cubicBezTo>
                    <a:pt x="55" y="1068"/>
                    <a:pt x="1" y="1305"/>
                    <a:pt x="92" y="1505"/>
                  </a:cubicBezTo>
                  <a:cubicBezTo>
                    <a:pt x="101" y="1514"/>
                    <a:pt x="114" y="1518"/>
                    <a:pt x="128" y="1518"/>
                  </a:cubicBezTo>
                  <a:cubicBezTo>
                    <a:pt x="142" y="1518"/>
                    <a:pt x="155" y="1514"/>
                    <a:pt x="164" y="1505"/>
                  </a:cubicBezTo>
                  <a:cubicBezTo>
                    <a:pt x="255" y="1305"/>
                    <a:pt x="237" y="1050"/>
                    <a:pt x="237" y="850"/>
                  </a:cubicBezTo>
                  <a:lnTo>
                    <a:pt x="237" y="68"/>
                  </a:lnTo>
                  <a:cubicBezTo>
                    <a:pt x="228" y="23"/>
                    <a:pt x="187" y="0"/>
                    <a:pt x="14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2" name="Google Shape;582;p30"/>
            <p:cNvSpPr/>
            <p:nvPr/>
          </p:nvSpPr>
          <p:spPr>
            <a:xfrm>
              <a:off x="1699900" y="1783925"/>
              <a:ext cx="5475" cy="33550"/>
            </a:xfrm>
            <a:custGeom>
              <a:rect b="b" l="l" r="r" t="t"/>
              <a:pathLst>
                <a:path extrusionOk="0" h="1342" w="219">
                  <a:moveTo>
                    <a:pt x="85" y="0"/>
                  </a:moveTo>
                  <a:cubicBezTo>
                    <a:pt x="60" y="0"/>
                    <a:pt x="37" y="19"/>
                    <a:pt x="37" y="55"/>
                  </a:cubicBezTo>
                  <a:cubicBezTo>
                    <a:pt x="19" y="309"/>
                    <a:pt x="19" y="528"/>
                    <a:pt x="19" y="782"/>
                  </a:cubicBezTo>
                  <a:cubicBezTo>
                    <a:pt x="19" y="964"/>
                    <a:pt x="1" y="1164"/>
                    <a:pt x="92" y="1328"/>
                  </a:cubicBezTo>
                  <a:cubicBezTo>
                    <a:pt x="92" y="1337"/>
                    <a:pt x="101" y="1341"/>
                    <a:pt x="110" y="1341"/>
                  </a:cubicBezTo>
                  <a:cubicBezTo>
                    <a:pt x="119" y="1341"/>
                    <a:pt x="128" y="1337"/>
                    <a:pt x="128" y="1328"/>
                  </a:cubicBezTo>
                  <a:cubicBezTo>
                    <a:pt x="219" y="1164"/>
                    <a:pt x="182" y="964"/>
                    <a:pt x="182" y="782"/>
                  </a:cubicBezTo>
                  <a:cubicBezTo>
                    <a:pt x="182" y="528"/>
                    <a:pt x="182" y="291"/>
                    <a:pt x="146" y="55"/>
                  </a:cubicBezTo>
                  <a:cubicBezTo>
                    <a:pt x="137" y="19"/>
                    <a:pt x="110" y="0"/>
                    <a:pt x="85"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3" name="Google Shape;583;p30"/>
            <p:cNvSpPr/>
            <p:nvPr/>
          </p:nvSpPr>
          <p:spPr>
            <a:xfrm>
              <a:off x="1684900" y="1781525"/>
              <a:ext cx="6850" cy="34800"/>
            </a:xfrm>
            <a:custGeom>
              <a:rect b="b" l="l" r="r" t="t"/>
              <a:pathLst>
                <a:path extrusionOk="0" h="1392" w="274">
                  <a:moveTo>
                    <a:pt x="87" y="1"/>
                  </a:moveTo>
                  <a:cubicBezTo>
                    <a:pt x="69" y="1"/>
                    <a:pt x="55" y="15"/>
                    <a:pt x="55" y="42"/>
                  </a:cubicBezTo>
                  <a:cubicBezTo>
                    <a:pt x="55" y="460"/>
                    <a:pt x="1" y="951"/>
                    <a:pt x="110" y="1351"/>
                  </a:cubicBezTo>
                  <a:cubicBezTo>
                    <a:pt x="110" y="1378"/>
                    <a:pt x="128" y="1392"/>
                    <a:pt x="148" y="1392"/>
                  </a:cubicBezTo>
                  <a:cubicBezTo>
                    <a:pt x="169" y="1392"/>
                    <a:pt x="192" y="1378"/>
                    <a:pt x="201" y="1351"/>
                  </a:cubicBezTo>
                  <a:cubicBezTo>
                    <a:pt x="273" y="951"/>
                    <a:pt x="182" y="460"/>
                    <a:pt x="146" y="42"/>
                  </a:cubicBezTo>
                  <a:cubicBezTo>
                    <a:pt x="128" y="15"/>
                    <a:pt x="105" y="1"/>
                    <a:pt x="8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4" name="Google Shape;584;p30"/>
            <p:cNvSpPr/>
            <p:nvPr/>
          </p:nvSpPr>
          <p:spPr>
            <a:xfrm>
              <a:off x="1729900" y="1743900"/>
              <a:ext cx="16850" cy="7325"/>
            </a:xfrm>
            <a:custGeom>
              <a:rect b="b" l="l" r="r" t="t"/>
              <a:pathLst>
                <a:path extrusionOk="0" h="293" w="674">
                  <a:moveTo>
                    <a:pt x="527" y="0"/>
                  </a:moveTo>
                  <a:cubicBezTo>
                    <a:pt x="357" y="0"/>
                    <a:pt x="155" y="113"/>
                    <a:pt x="37" y="201"/>
                  </a:cubicBezTo>
                  <a:cubicBezTo>
                    <a:pt x="1" y="238"/>
                    <a:pt x="37" y="292"/>
                    <a:pt x="91" y="292"/>
                  </a:cubicBezTo>
                  <a:cubicBezTo>
                    <a:pt x="201" y="274"/>
                    <a:pt x="291" y="220"/>
                    <a:pt x="400" y="201"/>
                  </a:cubicBezTo>
                  <a:cubicBezTo>
                    <a:pt x="491" y="183"/>
                    <a:pt x="582" y="147"/>
                    <a:pt x="655" y="92"/>
                  </a:cubicBezTo>
                  <a:cubicBezTo>
                    <a:pt x="673" y="56"/>
                    <a:pt x="655" y="38"/>
                    <a:pt x="637" y="20"/>
                  </a:cubicBezTo>
                  <a:cubicBezTo>
                    <a:pt x="603" y="6"/>
                    <a:pt x="566" y="0"/>
                    <a:pt x="52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5" name="Google Shape;585;p30"/>
            <p:cNvSpPr/>
            <p:nvPr/>
          </p:nvSpPr>
          <p:spPr>
            <a:xfrm>
              <a:off x="1794025" y="1752025"/>
              <a:ext cx="14075" cy="6550"/>
            </a:xfrm>
            <a:custGeom>
              <a:rect b="b" l="l" r="r" t="t"/>
              <a:pathLst>
                <a:path extrusionOk="0" h="262" w="563">
                  <a:moveTo>
                    <a:pt x="507" y="0"/>
                  </a:moveTo>
                  <a:cubicBezTo>
                    <a:pt x="433" y="0"/>
                    <a:pt x="368" y="43"/>
                    <a:pt x="290" y="58"/>
                  </a:cubicBezTo>
                  <a:cubicBezTo>
                    <a:pt x="199" y="95"/>
                    <a:pt x="108" y="149"/>
                    <a:pt x="17" y="167"/>
                  </a:cubicBezTo>
                  <a:cubicBezTo>
                    <a:pt x="1" y="200"/>
                    <a:pt x="14" y="261"/>
                    <a:pt x="55" y="261"/>
                  </a:cubicBezTo>
                  <a:cubicBezTo>
                    <a:pt x="60" y="261"/>
                    <a:pt x="66" y="260"/>
                    <a:pt x="72" y="258"/>
                  </a:cubicBezTo>
                  <a:cubicBezTo>
                    <a:pt x="181" y="240"/>
                    <a:pt x="272" y="222"/>
                    <a:pt x="381" y="167"/>
                  </a:cubicBezTo>
                  <a:cubicBezTo>
                    <a:pt x="453" y="149"/>
                    <a:pt x="526" y="131"/>
                    <a:pt x="563" y="58"/>
                  </a:cubicBezTo>
                  <a:cubicBezTo>
                    <a:pt x="563" y="40"/>
                    <a:pt x="563" y="4"/>
                    <a:pt x="544" y="4"/>
                  </a:cubicBezTo>
                  <a:cubicBezTo>
                    <a:pt x="532" y="1"/>
                    <a:pt x="519" y="0"/>
                    <a:pt x="50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6" name="Google Shape;586;p30"/>
            <p:cNvSpPr/>
            <p:nvPr/>
          </p:nvSpPr>
          <p:spPr>
            <a:xfrm>
              <a:off x="1986700" y="1632050"/>
              <a:ext cx="19125" cy="6450"/>
            </a:xfrm>
            <a:custGeom>
              <a:rect b="b" l="l" r="r" t="t"/>
              <a:pathLst>
                <a:path extrusionOk="0" h="258" w="765">
                  <a:moveTo>
                    <a:pt x="691" y="0"/>
                  </a:moveTo>
                  <a:cubicBezTo>
                    <a:pt x="591" y="0"/>
                    <a:pt x="479" y="60"/>
                    <a:pt x="382" y="76"/>
                  </a:cubicBezTo>
                  <a:cubicBezTo>
                    <a:pt x="273" y="130"/>
                    <a:pt x="128" y="148"/>
                    <a:pt x="19" y="221"/>
                  </a:cubicBezTo>
                  <a:cubicBezTo>
                    <a:pt x="1" y="221"/>
                    <a:pt x="1" y="258"/>
                    <a:pt x="37" y="258"/>
                  </a:cubicBezTo>
                  <a:cubicBezTo>
                    <a:pt x="182" y="239"/>
                    <a:pt x="291" y="221"/>
                    <a:pt x="419" y="203"/>
                  </a:cubicBezTo>
                  <a:cubicBezTo>
                    <a:pt x="546" y="167"/>
                    <a:pt x="655" y="148"/>
                    <a:pt x="746" y="76"/>
                  </a:cubicBezTo>
                  <a:cubicBezTo>
                    <a:pt x="764" y="58"/>
                    <a:pt x="764" y="3"/>
                    <a:pt x="728" y="3"/>
                  </a:cubicBezTo>
                  <a:cubicBezTo>
                    <a:pt x="716" y="1"/>
                    <a:pt x="704" y="0"/>
                    <a:pt x="691"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7" name="Google Shape;587;p30"/>
            <p:cNvSpPr/>
            <p:nvPr/>
          </p:nvSpPr>
          <p:spPr>
            <a:xfrm>
              <a:off x="1865975" y="1667025"/>
              <a:ext cx="23025" cy="7475"/>
            </a:xfrm>
            <a:custGeom>
              <a:rect b="b" l="l" r="r" t="t"/>
              <a:pathLst>
                <a:path extrusionOk="0" h="299" w="921">
                  <a:moveTo>
                    <a:pt x="820" y="0"/>
                  </a:moveTo>
                  <a:cubicBezTo>
                    <a:pt x="722" y="0"/>
                    <a:pt x="612" y="45"/>
                    <a:pt x="503" y="77"/>
                  </a:cubicBezTo>
                  <a:cubicBezTo>
                    <a:pt x="357" y="113"/>
                    <a:pt x="212" y="186"/>
                    <a:pt x="48" y="222"/>
                  </a:cubicBezTo>
                  <a:cubicBezTo>
                    <a:pt x="1" y="253"/>
                    <a:pt x="8" y="298"/>
                    <a:pt x="34" y="298"/>
                  </a:cubicBezTo>
                  <a:cubicBezTo>
                    <a:pt x="38" y="298"/>
                    <a:pt x="43" y="297"/>
                    <a:pt x="48" y="295"/>
                  </a:cubicBezTo>
                  <a:cubicBezTo>
                    <a:pt x="212" y="258"/>
                    <a:pt x="375" y="222"/>
                    <a:pt x="539" y="186"/>
                  </a:cubicBezTo>
                  <a:cubicBezTo>
                    <a:pt x="648" y="168"/>
                    <a:pt x="812" y="131"/>
                    <a:pt x="903" y="40"/>
                  </a:cubicBezTo>
                  <a:cubicBezTo>
                    <a:pt x="921" y="22"/>
                    <a:pt x="903" y="4"/>
                    <a:pt x="866" y="4"/>
                  </a:cubicBezTo>
                  <a:cubicBezTo>
                    <a:pt x="851" y="1"/>
                    <a:pt x="836" y="0"/>
                    <a:pt x="82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8" name="Google Shape;588;p30"/>
            <p:cNvSpPr/>
            <p:nvPr/>
          </p:nvSpPr>
          <p:spPr>
            <a:xfrm>
              <a:off x="1841725" y="1698475"/>
              <a:ext cx="23650" cy="10100"/>
            </a:xfrm>
            <a:custGeom>
              <a:rect b="b" l="l" r="r" t="t"/>
              <a:pathLst>
                <a:path extrusionOk="0" h="404" w="946">
                  <a:moveTo>
                    <a:pt x="909" y="0"/>
                  </a:moveTo>
                  <a:cubicBezTo>
                    <a:pt x="764" y="19"/>
                    <a:pt x="636" y="73"/>
                    <a:pt x="491" y="128"/>
                  </a:cubicBezTo>
                  <a:cubicBezTo>
                    <a:pt x="345" y="200"/>
                    <a:pt x="182" y="273"/>
                    <a:pt x="36" y="309"/>
                  </a:cubicBezTo>
                  <a:cubicBezTo>
                    <a:pt x="5" y="357"/>
                    <a:pt x="1" y="404"/>
                    <a:pt x="35" y="404"/>
                  </a:cubicBezTo>
                  <a:cubicBezTo>
                    <a:pt x="41" y="404"/>
                    <a:pt x="47" y="403"/>
                    <a:pt x="54" y="400"/>
                  </a:cubicBezTo>
                  <a:cubicBezTo>
                    <a:pt x="236" y="364"/>
                    <a:pt x="382" y="309"/>
                    <a:pt x="545" y="237"/>
                  </a:cubicBezTo>
                  <a:cubicBezTo>
                    <a:pt x="673" y="200"/>
                    <a:pt x="818" y="146"/>
                    <a:pt x="927" y="55"/>
                  </a:cubicBezTo>
                  <a:cubicBezTo>
                    <a:pt x="945" y="37"/>
                    <a:pt x="927" y="0"/>
                    <a:pt x="909"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89" name="Google Shape;589;p30"/>
            <p:cNvSpPr/>
            <p:nvPr/>
          </p:nvSpPr>
          <p:spPr>
            <a:xfrm>
              <a:off x="1818975" y="1701025"/>
              <a:ext cx="62975" cy="25200"/>
            </a:xfrm>
            <a:custGeom>
              <a:rect b="b" l="l" r="r" t="t"/>
              <a:pathLst>
                <a:path extrusionOk="0" h="1008" w="2519">
                  <a:moveTo>
                    <a:pt x="2409" y="1"/>
                  </a:moveTo>
                  <a:cubicBezTo>
                    <a:pt x="2401" y="1"/>
                    <a:pt x="2392" y="3"/>
                    <a:pt x="2383" y="7"/>
                  </a:cubicBezTo>
                  <a:cubicBezTo>
                    <a:pt x="1619" y="353"/>
                    <a:pt x="801" y="589"/>
                    <a:pt x="19" y="935"/>
                  </a:cubicBezTo>
                  <a:cubicBezTo>
                    <a:pt x="1" y="989"/>
                    <a:pt x="19" y="1007"/>
                    <a:pt x="55" y="1007"/>
                  </a:cubicBezTo>
                  <a:cubicBezTo>
                    <a:pt x="874" y="826"/>
                    <a:pt x="1674" y="462"/>
                    <a:pt x="2455" y="117"/>
                  </a:cubicBezTo>
                  <a:cubicBezTo>
                    <a:pt x="2519" y="101"/>
                    <a:pt x="2471" y="1"/>
                    <a:pt x="240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0" name="Google Shape;590;p30"/>
            <p:cNvSpPr/>
            <p:nvPr/>
          </p:nvSpPr>
          <p:spPr>
            <a:xfrm>
              <a:off x="1675350" y="1598575"/>
              <a:ext cx="397150" cy="202075"/>
            </a:xfrm>
            <a:custGeom>
              <a:rect b="b" l="l" r="r" t="t"/>
              <a:pathLst>
                <a:path extrusionOk="0" h="8083" w="15886">
                  <a:moveTo>
                    <a:pt x="9731" y="0"/>
                  </a:moveTo>
                  <a:cubicBezTo>
                    <a:pt x="9718" y="0"/>
                    <a:pt x="9705" y="5"/>
                    <a:pt x="9691" y="15"/>
                  </a:cubicBezTo>
                  <a:cubicBezTo>
                    <a:pt x="9346" y="233"/>
                    <a:pt x="9037" y="542"/>
                    <a:pt x="8728" y="833"/>
                  </a:cubicBezTo>
                  <a:cubicBezTo>
                    <a:pt x="8382" y="1124"/>
                    <a:pt x="8037" y="1433"/>
                    <a:pt x="7728" y="1742"/>
                  </a:cubicBezTo>
                  <a:cubicBezTo>
                    <a:pt x="7037" y="2342"/>
                    <a:pt x="6364" y="2960"/>
                    <a:pt x="5673" y="3596"/>
                  </a:cubicBezTo>
                  <a:cubicBezTo>
                    <a:pt x="4473" y="4687"/>
                    <a:pt x="3201" y="5669"/>
                    <a:pt x="2092" y="6851"/>
                  </a:cubicBezTo>
                  <a:cubicBezTo>
                    <a:pt x="1746" y="6833"/>
                    <a:pt x="1401" y="6833"/>
                    <a:pt x="1092" y="6833"/>
                  </a:cubicBezTo>
                  <a:lnTo>
                    <a:pt x="928" y="6833"/>
                  </a:lnTo>
                  <a:cubicBezTo>
                    <a:pt x="964" y="6778"/>
                    <a:pt x="1019" y="6742"/>
                    <a:pt x="1055" y="6705"/>
                  </a:cubicBezTo>
                  <a:cubicBezTo>
                    <a:pt x="1219" y="6578"/>
                    <a:pt x="1383" y="6414"/>
                    <a:pt x="1546" y="6287"/>
                  </a:cubicBezTo>
                  <a:cubicBezTo>
                    <a:pt x="1837" y="6014"/>
                    <a:pt x="2128" y="5742"/>
                    <a:pt x="2419" y="5487"/>
                  </a:cubicBezTo>
                  <a:cubicBezTo>
                    <a:pt x="3055" y="4924"/>
                    <a:pt x="3673" y="4324"/>
                    <a:pt x="4310" y="3760"/>
                  </a:cubicBezTo>
                  <a:cubicBezTo>
                    <a:pt x="4928" y="3196"/>
                    <a:pt x="5510" y="2596"/>
                    <a:pt x="6128" y="2033"/>
                  </a:cubicBezTo>
                  <a:cubicBezTo>
                    <a:pt x="6746" y="1451"/>
                    <a:pt x="7364" y="851"/>
                    <a:pt x="7909" y="197"/>
                  </a:cubicBezTo>
                  <a:cubicBezTo>
                    <a:pt x="7937" y="142"/>
                    <a:pt x="7902" y="87"/>
                    <a:pt x="7860" y="87"/>
                  </a:cubicBezTo>
                  <a:cubicBezTo>
                    <a:pt x="7846" y="87"/>
                    <a:pt x="7832" y="92"/>
                    <a:pt x="7819" y="106"/>
                  </a:cubicBezTo>
                  <a:cubicBezTo>
                    <a:pt x="7182" y="651"/>
                    <a:pt x="6582" y="1233"/>
                    <a:pt x="6000" y="1833"/>
                  </a:cubicBezTo>
                  <a:cubicBezTo>
                    <a:pt x="5382" y="2415"/>
                    <a:pt x="4764" y="3015"/>
                    <a:pt x="4128" y="3596"/>
                  </a:cubicBezTo>
                  <a:cubicBezTo>
                    <a:pt x="3528" y="4160"/>
                    <a:pt x="2910" y="4742"/>
                    <a:pt x="2292" y="5287"/>
                  </a:cubicBezTo>
                  <a:cubicBezTo>
                    <a:pt x="1964" y="5560"/>
                    <a:pt x="1655" y="5833"/>
                    <a:pt x="1364" y="6105"/>
                  </a:cubicBezTo>
                  <a:cubicBezTo>
                    <a:pt x="1201" y="6233"/>
                    <a:pt x="1037" y="6396"/>
                    <a:pt x="855" y="6542"/>
                  </a:cubicBezTo>
                  <a:cubicBezTo>
                    <a:pt x="764" y="6596"/>
                    <a:pt x="619" y="6760"/>
                    <a:pt x="474" y="6851"/>
                  </a:cubicBezTo>
                  <a:cubicBezTo>
                    <a:pt x="364" y="6869"/>
                    <a:pt x="274" y="6887"/>
                    <a:pt x="183" y="6960"/>
                  </a:cubicBezTo>
                  <a:cubicBezTo>
                    <a:pt x="19" y="7051"/>
                    <a:pt x="1" y="7305"/>
                    <a:pt x="183" y="7414"/>
                  </a:cubicBezTo>
                  <a:cubicBezTo>
                    <a:pt x="338" y="7544"/>
                    <a:pt x="550" y="7563"/>
                    <a:pt x="757" y="7563"/>
                  </a:cubicBezTo>
                  <a:cubicBezTo>
                    <a:pt x="840" y="7563"/>
                    <a:pt x="923" y="7560"/>
                    <a:pt x="1001" y="7560"/>
                  </a:cubicBezTo>
                  <a:cubicBezTo>
                    <a:pt x="1273" y="7560"/>
                    <a:pt x="1564" y="7578"/>
                    <a:pt x="1837" y="7578"/>
                  </a:cubicBezTo>
                  <a:cubicBezTo>
                    <a:pt x="1888" y="7639"/>
                    <a:pt x="1966" y="7677"/>
                    <a:pt x="2045" y="7677"/>
                  </a:cubicBezTo>
                  <a:cubicBezTo>
                    <a:pt x="2108" y="7677"/>
                    <a:pt x="2170" y="7653"/>
                    <a:pt x="2219" y="7596"/>
                  </a:cubicBezTo>
                  <a:cubicBezTo>
                    <a:pt x="2728" y="7633"/>
                    <a:pt x="3219" y="7651"/>
                    <a:pt x="3746" y="7669"/>
                  </a:cubicBezTo>
                  <a:cubicBezTo>
                    <a:pt x="4364" y="7723"/>
                    <a:pt x="4964" y="7760"/>
                    <a:pt x="5600" y="7814"/>
                  </a:cubicBezTo>
                  <a:cubicBezTo>
                    <a:pt x="5600" y="7953"/>
                    <a:pt x="5723" y="8083"/>
                    <a:pt x="5858" y="8083"/>
                  </a:cubicBezTo>
                  <a:cubicBezTo>
                    <a:pt x="5918" y="8083"/>
                    <a:pt x="5981" y="8057"/>
                    <a:pt x="6037" y="7996"/>
                  </a:cubicBezTo>
                  <a:cubicBezTo>
                    <a:pt x="6091" y="7942"/>
                    <a:pt x="6128" y="7905"/>
                    <a:pt x="6146" y="7851"/>
                  </a:cubicBezTo>
                  <a:cubicBezTo>
                    <a:pt x="6564" y="7905"/>
                    <a:pt x="6964" y="7923"/>
                    <a:pt x="7382" y="7960"/>
                  </a:cubicBezTo>
                  <a:cubicBezTo>
                    <a:pt x="7622" y="7993"/>
                    <a:pt x="7869" y="8041"/>
                    <a:pt x="8103" y="8041"/>
                  </a:cubicBezTo>
                  <a:cubicBezTo>
                    <a:pt x="8384" y="8041"/>
                    <a:pt x="8646" y="7971"/>
                    <a:pt x="8855" y="7723"/>
                  </a:cubicBezTo>
                  <a:cubicBezTo>
                    <a:pt x="9237" y="7269"/>
                    <a:pt x="9746" y="6923"/>
                    <a:pt x="10182" y="6542"/>
                  </a:cubicBezTo>
                  <a:cubicBezTo>
                    <a:pt x="11091" y="5724"/>
                    <a:pt x="11964" y="4851"/>
                    <a:pt x="12818" y="3996"/>
                  </a:cubicBezTo>
                  <a:cubicBezTo>
                    <a:pt x="13782" y="2996"/>
                    <a:pt x="14745" y="1997"/>
                    <a:pt x="15745" y="1015"/>
                  </a:cubicBezTo>
                  <a:cubicBezTo>
                    <a:pt x="15885" y="832"/>
                    <a:pt x="15701" y="574"/>
                    <a:pt x="15493" y="574"/>
                  </a:cubicBezTo>
                  <a:cubicBezTo>
                    <a:pt x="15431" y="574"/>
                    <a:pt x="15367" y="597"/>
                    <a:pt x="15309" y="651"/>
                  </a:cubicBezTo>
                  <a:cubicBezTo>
                    <a:pt x="14454" y="1469"/>
                    <a:pt x="13582" y="2287"/>
                    <a:pt x="12727" y="3087"/>
                  </a:cubicBezTo>
                  <a:cubicBezTo>
                    <a:pt x="11836" y="3869"/>
                    <a:pt x="10982" y="4687"/>
                    <a:pt x="10146" y="5560"/>
                  </a:cubicBezTo>
                  <a:cubicBezTo>
                    <a:pt x="9746" y="5978"/>
                    <a:pt x="9346" y="6396"/>
                    <a:pt x="8946" y="6833"/>
                  </a:cubicBezTo>
                  <a:cubicBezTo>
                    <a:pt x="8782" y="7014"/>
                    <a:pt x="8600" y="7305"/>
                    <a:pt x="8364" y="7378"/>
                  </a:cubicBezTo>
                  <a:cubicBezTo>
                    <a:pt x="8346" y="7381"/>
                    <a:pt x="8328" y="7382"/>
                    <a:pt x="8311" y="7382"/>
                  </a:cubicBezTo>
                  <a:cubicBezTo>
                    <a:pt x="8201" y="7382"/>
                    <a:pt x="8094" y="7339"/>
                    <a:pt x="8000" y="7323"/>
                  </a:cubicBezTo>
                  <a:cubicBezTo>
                    <a:pt x="7837" y="7305"/>
                    <a:pt x="7691" y="7287"/>
                    <a:pt x="7546" y="7287"/>
                  </a:cubicBezTo>
                  <a:lnTo>
                    <a:pt x="6855" y="7214"/>
                  </a:lnTo>
                  <a:cubicBezTo>
                    <a:pt x="7128" y="6905"/>
                    <a:pt x="7400" y="6578"/>
                    <a:pt x="7691" y="6269"/>
                  </a:cubicBezTo>
                  <a:cubicBezTo>
                    <a:pt x="8291" y="5633"/>
                    <a:pt x="8873" y="5015"/>
                    <a:pt x="9418" y="4324"/>
                  </a:cubicBezTo>
                  <a:cubicBezTo>
                    <a:pt x="9964" y="3669"/>
                    <a:pt x="10509" y="3015"/>
                    <a:pt x="11109" y="2378"/>
                  </a:cubicBezTo>
                  <a:cubicBezTo>
                    <a:pt x="11655" y="1760"/>
                    <a:pt x="12309" y="1215"/>
                    <a:pt x="12782" y="560"/>
                  </a:cubicBezTo>
                  <a:cubicBezTo>
                    <a:pt x="12823" y="505"/>
                    <a:pt x="12781" y="450"/>
                    <a:pt x="12727" y="450"/>
                  </a:cubicBezTo>
                  <a:cubicBezTo>
                    <a:pt x="12709" y="450"/>
                    <a:pt x="12690" y="456"/>
                    <a:pt x="12673" y="469"/>
                  </a:cubicBezTo>
                  <a:cubicBezTo>
                    <a:pt x="12036" y="960"/>
                    <a:pt x="11509" y="1633"/>
                    <a:pt x="10927" y="2197"/>
                  </a:cubicBezTo>
                  <a:cubicBezTo>
                    <a:pt x="10364" y="2760"/>
                    <a:pt x="9800" y="3324"/>
                    <a:pt x="9182" y="3851"/>
                  </a:cubicBezTo>
                  <a:cubicBezTo>
                    <a:pt x="8564" y="4378"/>
                    <a:pt x="8018" y="4960"/>
                    <a:pt x="7473" y="5560"/>
                  </a:cubicBezTo>
                  <a:cubicBezTo>
                    <a:pt x="7200" y="5851"/>
                    <a:pt x="6909" y="6142"/>
                    <a:pt x="6619" y="6433"/>
                  </a:cubicBezTo>
                  <a:cubicBezTo>
                    <a:pt x="6400" y="6651"/>
                    <a:pt x="6128" y="6851"/>
                    <a:pt x="6037" y="7123"/>
                  </a:cubicBezTo>
                  <a:cubicBezTo>
                    <a:pt x="5382" y="7051"/>
                    <a:pt x="4691" y="7014"/>
                    <a:pt x="4037" y="6960"/>
                  </a:cubicBezTo>
                  <a:lnTo>
                    <a:pt x="2819" y="6887"/>
                  </a:lnTo>
                  <a:cubicBezTo>
                    <a:pt x="3182" y="6487"/>
                    <a:pt x="3564" y="6105"/>
                    <a:pt x="3946" y="5705"/>
                  </a:cubicBezTo>
                  <a:cubicBezTo>
                    <a:pt x="4564" y="5105"/>
                    <a:pt x="5200" y="4469"/>
                    <a:pt x="5837" y="3851"/>
                  </a:cubicBezTo>
                  <a:cubicBezTo>
                    <a:pt x="6491" y="3233"/>
                    <a:pt x="7182" y="2615"/>
                    <a:pt x="7837" y="2015"/>
                  </a:cubicBezTo>
                  <a:lnTo>
                    <a:pt x="8782" y="1124"/>
                  </a:lnTo>
                  <a:cubicBezTo>
                    <a:pt x="9128" y="797"/>
                    <a:pt x="9509" y="506"/>
                    <a:pt x="9800" y="142"/>
                  </a:cubicBezTo>
                  <a:cubicBezTo>
                    <a:pt x="9830" y="83"/>
                    <a:pt x="9787" y="0"/>
                    <a:pt x="9731"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1" name="Google Shape;591;p30"/>
            <p:cNvSpPr/>
            <p:nvPr/>
          </p:nvSpPr>
          <p:spPr>
            <a:xfrm>
              <a:off x="1827800" y="1636850"/>
              <a:ext cx="207300" cy="23550"/>
            </a:xfrm>
            <a:custGeom>
              <a:rect b="b" l="l" r="r" t="t"/>
              <a:pathLst>
                <a:path extrusionOk="0" h="942" w="8292">
                  <a:moveTo>
                    <a:pt x="19" y="1"/>
                  </a:moveTo>
                  <a:cubicBezTo>
                    <a:pt x="6" y="1"/>
                    <a:pt x="1" y="47"/>
                    <a:pt x="30" y="47"/>
                  </a:cubicBezTo>
                  <a:cubicBezTo>
                    <a:pt x="1302" y="229"/>
                    <a:pt x="2575" y="284"/>
                    <a:pt x="3848" y="411"/>
                  </a:cubicBezTo>
                  <a:cubicBezTo>
                    <a:pt x="5248" y="556"/>
                    <a:pt x="6702" y="611"/>
                    <a:pt x="8066" y="938"/>
                  </a:cubicBezTo>
                  <a:cubicBezTo>
                    <a:pt x="8076" y="940"/>
                    <a:pt x="8086" y="941"/>
                    <a:pt x="8096" y="941"/>
                  </a:cubicBezTo>
                  <a:cubicBezTo>
                    <a:pt x="8269" y="941"/>
                    <a:pt x="8291" y="647"/>
                    <a:pt x="8102" y="647"/>
                  </a:cubicBezTo>
                  <a:cubicBezTo>
                    <a:pt x="6757" y="647"/>
                    <a:pt x="5393" y="411"/>
                    <a:pt x="4084" y="302"/>
                  </a:cubicBezTo>
                  <a:cubicBezTo>
                    <a:pt x="2739" y="193"/>
                    <a:pt x="1393" y="11"/>
                    <a:pt x="30" y="11"/>
                  </a:cubicBezTo>
                  <a:cubicBezTo>
                    <a:pt x="26" y="4"/>
                    <a:pt x="22" y="1"/>
                    <a:pt x="1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2" name="Google Shape;592;p30"/>
            <p:cNvSpPr/>
            <p:nvPr/>
          </p:nvSpPr>
          <p:spPr>
            <a:xfrm>
              <a:off x="1784450" y="1677575"/>
              <a:ext cx="202275" cy="22825"/>
            </a:xfrm>
            <a:custGeom>
              <a:rect b="b" l="l" r="r" t="t"/>
              <a:pathLst>
                <a:path extrusionOk="0" h="913" w="8091">
                  <a:moveTo>
                    <a:pt x="164" y="0"/>
                  </a:moveTo>
                  <a:lnTo>
                    <a:pt x="164" y="0"/>
                  </a:lnTo>
                  <a:cubicBezTo>
                    <a:pt x="159" y="8"/>
                    <a:pt x="157" y="15"/>
                    <a:pt x="158" y="21"/>
                  </a:cubicBezTo>
                  <a:lnTo>
                    <a:pt x="158" y="21"/>
                  </a:lnTo>
                  <a:cubicBezTo>
                    <a:pt x="164" y="22"/>
                    <a:pt x="169" y="23"/>
                    <a:pt x="173" y="23"/>
                  </a:cubicBezTo>
                  <a:cubicBezTo>
                    <a:pt x="182" y="23"/>
                    <a:pt x="182" y="18"/>
                    <a:pt x="164" y="0"/>
                  </a:cubicBezTo>
                  <a:close/>
                  <a:moveTo>
                    <a:pt x="127" y="18"/>
                  </a:moveTo>
                  <a:cubicBezTo>
                    <a:pt x="0" y="127"/>
                    <a:pt x="91" y="200"/>
                    <a:pt x="200" y="255"/>
                  </a:cubicBezTo>
                  <a:cubicBezTo>
                    <a:pt x="246" y="291"/>
                    <a:pt x="355" y="300"/>
                    <a:pt x="464" y="300"/>
                  </a:cubicBezTo>
                  <a:cubicBezTo>
                    <a:pt x="573" y="300"/>
                    <a:pt x="682" y="291"/>
                    <a:pt x="727" y="291"/>
                  </a:cubicBezTo>
                  <a:cubicBezTo>
                    <a:pt x="946" y="291"/>
                    <a:pt x="1182" y="309"/>
                    <a:pt x="1382" y="309"/>
                  </a:cubicBezTo>
                  <a:cubicBezTo>
                    <a:pt x="1836" y="327"/>
                    <a:pt x="2273" y="346"/>
                    <a:pt x="2709" y="382"/>
                  </a:cubicBezTo>
                  <a:cubicBezTo>
                    <a:pt x="3582" y="418"/>
                    <a:pt x="4473" y="509"/>
                    <a:pt x="5363" y="600"/>
                  </a:cubicBezTo>
                  <a:cubicBezTo>
                    <a:pt x="6162" y="685"/>
                    <a:pt x="7007" y="913"/>
                    <a:pt x="7827" y="913"/>
                  </a:cubicBezTo>
                  <a:cubicBezTo>
                    <a:pt x="7884" y="913"/>
                    <a:pt x="7942" y="912"/>
                    <a:pt x="8000" y="909"/>
                  </a:cubicBezTo>
                  <a:cubicBezTo>
                    <a:pt x="8072" y="909"/>
                    <a:pt x="8091" y="800"/>
                    <a:pt x="8018" y="782"/>
                  </a:cubicBezTo>
                  <a:cubicBezTo>
                    <a:pt x="7472" y="600"/>
                    <a:pt x="6818" y="582"/>
                    <a:pt x="6254" y="509"/>
                  </a:cubicBezTo>
                  <a:cubicBezTo>
                    <a:pt x="5545" y="418"/>
                    <a:pt x="4854" y="346"/>
                    <a:pt x="4164" y="309"/>
                  </a:cubicBezTo>
                  <a:cubicBezTo>
                    <a:pt x="3491" y="236"/>
                    <a:pt x="2836" y="182"/>
                    <a:pt x="2164" y="164"/>
                  </a:cubicBezTo>
                  <a:cubicBezTo>
                    <a:pt x="1818" y="146"/>
                    <a:pt x="1491" y="146"/>
                    <a:pt x="1164" y="127"/>
                  </a:cubicBezTo>
                  <a:cubicBezTo>
                    <a:pt x="1000" y="127"/>
                    <a:pt x="855" y="127"/>
                    <a:pt x="709" y="109"/>
                  </a:cubicBezTo>
                  <a:cubicBezTo>
                    <a:pt x="726" y="109"/>
                    <a:pt x="176" y="109"/>
                    <a:pt x="158" y="21"/>
                  </a:cubicBezTo>
                  <a:lnTo>
                    <a:pt x="158" y="21"/>
                  </a:lnTo>
                  <a:cubicBezTo>
                    <a:pt x="149" y="20"/>
                    <a:pt x="138" y="18"/>
                    <a:pt x="127" y="18"/>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3" name="Google Shape;593;p30"/>
            <p:cNvSpPr/>
            <p:nvPr/>
          </p:nvSpPr>
          <p:spPr>
            <a:xfrm>
              <a:off x="1724000" y="1732550"/>
              <a:ext cx="212725" cy="24575"/>
            </a:xfrm>
            <a:custGeom>
              <a:rect b="b" l="l" r="r" t="t"/>
              <a:pathLst>
                <a:path extrusionOk="0" h="983" w="8509">
                  <a:moveTo>
                    <a:pt x="73" y="1"/>
                  </a:moveTo>
                  <a:cubicBezTo>
                    <a:pt x="37" y="1"/>
                    <a:pt x="0" y="55"/>
                    <a:pt x="55" y="74"/>
                  </a:cubicBezTo>
                  <a:cubicBezTo>
                    <a:pt x="2764" y="619"/>
                    <a:pt x="5600" y="783"/>
                    <a:pt x="8363" y="983"/>
                  </a:cubicBezTo>
                  <a:cubicBezTo>
                    <a:pt x="8509" y="983"/>
                    <a:pt x="8509" y="801"/>
                    <a:pt x="8363" y="783"/>
                  </a:cubicBezTo>
                  <a:cubicBezTo>
                    <a:pt x="6982" y="692"/>
                    <a:pt x="5600" y="601"/>
                    <a:pt x="4218" y="474"/>
                  </a:cubicBezTo>
                  <a:cubicBezTo>
                    <a:pt x="2818" y="328"/>
                    <a:pt x="1455" y="110"/>
                    <a:pt x="73"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4" name="Google Shape;594;p30"/>
            <p:cNvSpPr/>
            <p:nvPr/>
          </p:nvSpPr>
          <p:spPr>
            <a:xfrm>
              <a:off x="1819700" y="1607550"/>
              <a:ext cx="176450" cy="189825"/>
            </a:xfrm>
            <a:custGeom>
              <a:rect b="b" l="l" r="r" t="t"/>
              <a:pathLst>
                <a:path extrusionOk="0" h="7593" w="7058">
                  <a:moveTo>
                    <a:pt x="7008" y="0"/>
                  </a:moveTo>
                  <a:cubicBezTo>
                    <a:pt x="6998" y="0"/>
                    <a:pt x="6985" y="6"/>
                    <a:pt x="6971" y="19"/>
                  </a:cubicBezTo>
                  <a:cubicBezTo>
                    <a:pt x="5699" y="1092"/>
                    <a:pt x="4572" y="2419"/>
                    <a:pt x="3444" y="3656"/>
                  </a:cubicBezTo>
                  <a:cubicBezTo>
                    <a:pt x="2881" y="4274"/>
                    <a:pt x="2335" y="4874"/>
                    <a:pt x="1790" y="5492"/>
                  </a:cubicBezTo>
                  <a:cubicBezTo>
                    <a:pt x="1226" y="6128"/>
                    <a:pt x="699" y="6837"/>
                    <a:pt x="81" y="7419"/>
                  </a:cubicBezTo>
                  <a:cubicBezTo>
                    <a:pt x="0" y="7486"/>
                    <a:pt x="79" y="7593"/>
                    <a:pt x="161" y="7593"/>
                  </a:cubicBezTo>
                  <a:cubicBezTo>
                    <a:pt x="191" y="7593"/>
                    <a:pt x="221" y="7579"/>
                    <a:pt x="245" y="7546"/>
                  </a:cubicBezTo>
                  <a:cubicBezTo>
                    <a:pt x="1226" y="6146"/>
                    <a:pt x="2499" y="4910"/>
                    <a:pt x="3626" y="3674"/>
                  </a:cubicBezTo>
                  <a:cubicBezTo>
                    <a:pt x="4753" y="2474"/>
                    <a:pt x="5990" y="1328"/>
                    <a:pt x="7044" y="92"/>
                  </a:cubicBezTo>
                  <a:cubicBezTo>
                    <a:pt x="7058" y="51"/>
                    <a:pt x="7041" y="0"/>
                    <a:pt x="700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5" name="Google Shape;595;p30"/>
            <p:cNvSpPr/>
            <p:nvPr/>
          </p:nvSpPr>
          <p:spPr>
            <a:xfrm>
              <a:off x="1729325" y="1602575"/>
              <a:ext cx="194850" cy="186875"/>
            </a:xfrm>
            <a:custGeom>
              <a:rect b="b" l="l" r="r" t="t"/>
              <a:pathLst>
                <a:path extrusionOk="0" h="7475" w="7794">
                  <a:moveTo>
                    <a:pt x="7624" y="0"/>
                  </a:moveTo>
                  <a:cubicBezTo>
                    <a:pt x="7598" y="0"/>
                    <a:pt x="7572" y="11"/>
                    <a:pt x="7550" y="37"/>
                  </a:cubicBezTo>
                  <a:cubicBezTo>
                    <a:pt x="7005" y="709"/>
                    <a:pt x="6314" y="1327"/>
                    <a:pt x="5696" y="1946"/>
                  </a:cubicBezTo>
                  <a:cubicBezTo>
                    <a:pt x="5114" y="2527"/>
                    <a:pt x="4496" y="3127"/>
                    <a:pt x="3878" y="3709"/>
                  </a:cubicBezTo>
                  <a:cubicBezTo>
                    <a:pt x="2642" y="4927"/>
                    <a:pt x="1314" y="6054"/>
                    <a:pt x="96" y="7254"/>
                  </a:cubicBezTo>
                  <a:cubicBezTo>
                    <a:pt x="0" y="7364"/>
                    <a:pt x="70" y="7474"/>
                    <a:pt x="157" y="7474"/>
                  </a:cubicBezTo>
                  <a:cubicBezTo>
                    <a:pt x="185" y="7474"/>
                    <a:pt x="215" y="7463"/>
                    <a:pt x="242" y="7436"/>
                  </a:cubicBezTo>
                  <a:cubicBezTo>
                    <a:pt x="1551" y="6327"/>
                    <a:pt x="2769" y="5054"/>
                    <a:pt x="4005" y="3855"/>
                  </a:cubicBezTo>
                  <a:cubicBezTo>
                    <a:pt x="4605" y="3255"/>
                    <a:pt x="5205" y="2673"/>
                    <a:pt x="5823" y="2055"/>
                  </a:cubicBezTo>
                  <a:cubicBezTo>
                    <a:pt x="6423" y="1437"/>
                    <a:pt x="7023" y="727"/>
                    <a:pt x="7696" y="182"/>
                  </a:cubicBezTo>
                  <a:cubicBezTo>
                    <a:pt x="7793" y="113"/>
                    <a:pt x="7710" y="0"/>
                    <a:pt x="7624"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6" name="Google Shape;596;p30"/>
            <p:cNvSpPr/>
            <p:nvPr/>
          </p:nvSpPr>
          <p:spPr>
            <a:xfrm>
              <a:off x="2062700" y="1614950"/>
              <a:ext cx="16750" cy="44975"/>
            </a:xfrm>
            <a:custGeom>
              <a:rect b="b" l="l" r="r" t="t"/>
              <a:pathLst>
                <a:path extrusionOk="0" h="1799" w="670">
                  <a:moveTo>
                    <a:pt x="410" y="1"/>
                  </a:moveTo>
                  <a:cubicBezTo>
                    <a:pt x="392" y="1"/>
                    <a:pt x="369" y="5"/>
                    <a:pt x="342" y="14"/>
                  </a:cubicBezTo>
                  <a:cubicBezTo>
                    <a:pt x="142" y="123"/>
                    <a:pt x="179" y="305"/>
                    <a:pt x="160" y="542"/>
                  </a:cubicBezTo>
                  <a:cubicBezTo>
                    <a:pt x="142" y="887"/>
                    <a:pt x="69" y="1196"/>
                    <a:pt x="33" y="1523"/>
                  </a:cubicBezTo>
                  <a:cubicBezTo>
                    <a:pt x="0" y="1687"/>
                    <a:pt x="138" y="1798"/>
                    <a:pt x="265" y="1798"/>
                  </a:cubicBezTo>
                  <a:cubicBezTo>
                    <a:pt x="349" y="1798"/>
                    <a:pt x="429" y="1749"/>
                    <a:pt x="451" y="1632"/>
                  </a:cubicBezTo>
                  <a:cubicBezTo>
                    <a:pt x="524" y="1305"/>
                    <a:pt x="542" y="978"/>
                    <a:pt x="578" y="651"/>
                  </a:cubicBezTo>
                  <a:cubicBezTo>
                    <a:pt x="597" y="396"/>
                    <a:pt x="669" y="178"/>
                    <a:pt x="451" y="14"/>
                  </a:cubicBezTo>
                  <a:cubicBezTo>
                    <a:pt x="442" y="5"/>
                    <a:pt x="429" y="1"/>
                    <a:pt x="410"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7" name="Google Shape;597;p30"/>
            <p:cNvSpPr/>
            <p:nvPr/>
          </p:nvSpPr>
          <p:spPr>
            <a:xfrm>
              <a:off x="1675350" y="1776175"/>
              <a:ext cx="210700" cy="73475"/>
            </a:xfrm>
            <a:custGeom>
              <a:rect b="b" l="l" r="r" t="t"/>
              <a:pathLst>
                <a:path extrusionOk="0" h="2939" w="8428">
                  <a:moveTo>
                    <a:pt x="214" y="1"/>
                  </a:moveTo>
                  <a:cubicBezTo>
                    <a:pt x="157" y="1"/>
                    <a:pt x="100" y="34"/>
                    <a:pt x="92" y="110"/>
                  </a:cubicBezTo>
                  <a:cubicBezTo>
                    <a:pt x="1" y="474"/>
                    <a:pt x="164" y="765"/>
                    <a:pt x="201" y="1165"/>
                  </a:cubicBezTo>
                  <a:cubicBezTo>
                    <a:pt x="219" y="1310"/>
                    <a:pt x="164" y="1528"/>
                    <a:pt x="274" y="1656"/>
                  </a:cubicBezTo>
                  <a:cubicBezTo>
                    <a:pt x="403" y="1832"/>
                    <a:pt x="639" y="1856"/>
                    <a:pt x="864" y="1856"/>
                  </a:cubicBezTo>
                  <a:cubicBezTo>
                    <a:pt x="948" y="1856"/>
                    <a:pt x="1031" y="1853"/>
                    <a:pt x="1106" y="1853"/>
                  </a:cubicBezTo>
                  <a:cubicBezTo>
                    <a:pt x="1139" y="1853"/>
                    <a:pt x="1171" y="1854"/>
                    <a:pt x="1201" y="1856"/>
                  </a:cubicBezTo>
                  <a:cubicBezTo>
                    <a:pt x="1710" y="1892"/>
                    <a:pt x="2201" y="1965"/>
                    <a:pt x="2710" y="2038"/>
                  </a:cubicBezTo>
                  <a:cubicBezTo>
                    <a:pt x="3582" y="2165"/>
                    <a:pt x="4455" y="2292"/>
                    <a:pt x="5346" y="2419"/>
                  </a:cubicBezTo>
                  <a:cubicBezTo>
                    <a:pt x="5746" y="2492"/>
                    <a:pt x="6128" y="2547"/>
                    <a:pt x="6546" y="2619"/>
                  </a:cubicBezTo>
                  <a:cubicBezTo>
                    <a:pt x="7019" y="2674"/>
                    <a:pt x="7673" y="2692"/>
                    <a:pt x="8109" y="2910"/>
                  </a:cubicBezTo>
                  <a:cubicBezTo>
                    <a:pt x="8147" y="2929"/>
                    <a:pt x="8187" y="2938"/>
                    <a:pt x="8225" y="2938"/>
                  </a:cubicBezTo>
                  <a:cubicBezTo>
                    <a:pt x="8334" y="2938"/>
                    <a:pt x="8427" y="2863"/>
                    <a:pt x="8400" y="2728"/>
                  </a:cubicBezTo>
                  <a:cubicBezTo>
                    <a:pt x="8400" y="2347"/>
                    <a:pt x="8364" y="1947"/>
                    <a:pt x="8346" y="1565"/>
                  </a:cubicBezTo>
                  <a:cubicBezTo>
                    <a:pt x="8309" y="1292"/>
                    <a:pt x="8346" y="1183"/>
                    <a:pt x="8164" y="965"/>
                  </a:cubicBezTo>
                  <a:cubicBezTo>
                    <a:pt x="8143" y="954"/>
                    <a:pt x="8116" y="944"/>
                    <a:pt x="8086" y="944"/>
                  </a:cubicBezTo>
                  <a:cubicBezTo>
                    <a:pt x="8065" y="944"/>
                    <a:pt x="8042" y="949"/>
                    <a:pt x="8018" y="965"/>
                  </a:cubicBezTo>
                  <a:cubicBezTo>
                    <a:pt x="7721" y="1340"/>
                    <a:pt x="7855" y="2011"/>
                    <a:pt x="7956" y="2527"/>
                  </a:cubicBezTo>
                  <a:lnTo>
                    <a:pt x="7956" y="2527"/>
                  </a:lnTo>
                  <a:cubicBezTo>
                    <a:pt x="7910" y="2529"/>
                    <a:pt x="7863" y="2531"/>
                    <a:pt x="7815" y="2531"/>
                  </a:cubicBezTo>
                  <a:cubicBezTo>
                    <a:pt x="7234" y="2531"/>
                    <a:pt x="6555" y="2351"/>
                    <a:pt x="6019" y="2274"/>
                  </a:cubicBezTo>
                  <a:cubicBezTo>
                    <a:pt x="5310" y="2183"/>
                    <a:pt x="4637" y="2056"/>
                    <a:pt x="3928" y="1947"/>
                  </a:cubicBezTo>
                  <a:cubicBezTo>
                    <a:pt x="3273" y="1856"/>
                    <a:pt x="2619" y="1747"/>
                    <a:pt x="1946" y="1656"/>
                  </a:cubicBezTo>
                  <a:cubicBezTo>
                    <a:pt x="1520" y="1585"/>
                    <a:pt x="1038" y="1358"/>
                    <a:pt x="605" y="1358"/>
                  </a:cubicBezTo>
                  <a:cubicBezTo>
                    <a:pt x="531" y="1358"/>
                    <a:pt x="458" y="1365"/>
                    <a:pt x="388" y="1380"/>
                  </a:cubicBezTo>
                  <a:lnTo>
                    <a:pt x="388" y="1380"/>
                  </a:lnTo>
                  <a:cubicBezTo>
                    <a:pt x="413" y="956"/>
                    <a:pt x="506" y="463"/>
                    <a:pt x="346" y="110"/>
                  </a:cubicBezTo>
                  <a:cubicBezTo>
                    <a:pt x="346" y="43"/>
                    <a:pt x="280" y="1"/>
                    <a:pt x="21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8" name="Google Shape;598;p30"/>
            <p:cNvSpPr/>
            <p:nvPr/>
          </p:nvSpPr>
          <p:spPr>
            <a:xfrm>
              <a:off x="1675900" y="1592575"/>
              <a:ext cx="405825" cy="218800"/>
            </a:xfrm>
            <a:custGeom>
              <a:rect b="b" l="l" r="r" t="t"/>
              <a:pathLst>
                <a:path extrusionOk="0" h="8752" w="16233">
                  <a:moveTo>
                    <a:pt x="8275" y="411"/>
                  </a:moveTo>
                  <a:cubicBezTo>
                    <a:pt x="8470" y="411"/>
                    <a:pt x="8672" y="438"/>
                    <a:pt x="8869" y="455"/>
                  </a:cubicBezTo>
                  <a:lnTo>
                    <a:pt x="11178" y="655"/>
                  </a:lnTo>
                  <a:cubicBezTo>
                    <a:pt x="12617" y="802"/>
                    <a:pt x="14041" y="979"/>
                    <a:pt x="15451" y="1132"/>
                  </a:cubicBezTo>
                  <a:lnTo>
                    <a:pt x="15451" y="1132"/>
                  </a:lnTo>
                  <a:cubicBezTo>
                    <a:pt x="13409" y="3196"/>
                    <a:pt x="11319" y="5197"/>
                    <a:pt x="9196" y="7182"/>
                  </a:cubicBezTo>
                  <a:cubicBezTo>
                    <a:pt x="8924" y="7436"/>
                    <a:pt x="8651" y="7709"/>
                    <a:pt x="8378" y="7963"/>
                  </a:cubicBezTo>
                  <a:cubicBezTo>
                    <a:pt x="8116" y="8211"/>
                    <a:pt x="7912" y="8307"/>
                    <a:pt x="7597" y="8307"/>
                  </a:cubicBezTo>
                  <a:cubicBezTo>
                    <a:pt x="7520" y="8307"/>
                    <a:pt x="7435" y="8301"/>
                    <a:pt x="7342" y="8291"/>
                  </a:cubicBezTo>
                  <a:cubicBezTo>
                    <a:pt x="6615" y="8236"/>
                    <a:pt x="5869" y="8145"/>
                    <a:pt x="5142" y="8054"/>
                  </a:cubicBezTo>
                  <a:cubicBezTo>
                    <a:pt x="3633" y="7851"/>
                    <a:pt x="2171" y="7568"/>
                    <a:pt x="669" y="7339"/>
                  </a:cubicBezTo>
                  <a:lnTo>
                    <a:pt x="669" y="7339"/>
                  </a:lnTo>
                  <a:cubicBezTo>
                    <a:pt x="1782" y="6536"/>
                    <a:pt x="2754" y="5499"/>
                    <a:pt x="3742" y="4545"/>
                  </a:cubicBezTo>
                  <a:cubicBezTo>
                    <a:pt x="4833" y="3509"/>
                    <a:pt x="5906" y="2437"/>
                    <a:pt x="6924" y="1327"/>
                  </a:cubicBezTo>
                  <a:cubicBezTo>
                    <a:pt x="7160" y="1091"/>
                    <a:pt x="7360" y="782"/>
                    <a:pt x="7615" y="600"/>
                  </a:cubicBezTo>
                  <a:cubicBezTo>
                    <a:pt x="7814" y="451"/>
                    <a:pt x="8040" y="411"/>
                    <a:pt x="8275" y="411"/>
                  </a:cubicBezTo>
                  <a:close/>
                  <a:moveTo>
                    <a:pt x="8024" y="1"/>
                  </a:moveTo>
                  <a:cubicBezTo>
                    <a:pt x="7683" y="1"/>
                    <a:pt x="7435" y="101"/>
                    <a:pt x="7106" y="455"/>
                  </a:cubicBezTo>
                  <a:cubicBezTo>
                    <a:pt x="6051" y="1618"/>
                    <a:pt x="4924" y="2746"/>
                    <a:pt x="3815" y="3873"/>
                  </a:cubicBezTo>
                  <a:cubicBezTo>
                    <a:pt x="2651" y="4982"/>
                    <a:pt x="1361" y="6000"/>
                    <a:pt x="288" y="7182"/>
                  </a:cubicBezTo>
                  <a:cubicBezTo>
                    <a:pt x="251" y="7218"/>
                    <a:pt x="235" y="7261"/>
                    <a:pt x="235" y="7302"/>
                  </a:cubicBezTo>
                  <a:lnTo>
                    <a:pt x="235" y="7302"/>
                  </a:lnTo>
                  <a:cubicBezTo>
                    <a:pt x="46" y="7372"/>
                    <a:pt x="0" y="7696"/>
                    <a:pt x="233" y="7727"/>
                  </a:cubicBezTo>
                  <a:cubicBezTo>
                    <a:pt x="1888" y="7945"/>
                    <a:pt x="3542" y="8072"/>
                    <a:pt x="5197" y="8345"/>
                  </a:cubicBezTo>
                  <a:cubicBezTo>
                    <a:pt x="6015" y="8472"/>
                    <a:pt x="6833" y="8672"/>
                    <a:pt x="7651" y="8745"/>
                  </a:cubicBezTo>
                  <a:cubicBezTo>
                    <a:pt x="7691" y="8749"/>
                    <a:pt x="7730" y="8751"/>
                    <a:pt x="7768" y="8751"/>
                  </a:cubicBezTo>
                  <a:cubicBezTo>
                    <a:pt x="8237" y="8751"/>
                    <a:pt x="8496" y="8446"/>
                    <a:pt x="8833" y="8109"/>
                  </a:cubicBezTo>
                  <a:cubicBezTo>
                    <a:pt x="11196" y="5745"/>
                    <a:pt x="13614" y="3400"/>
                    <a:pt x="16069" y="1127"/>
                  </a:cubicBezTo>
                  <a:cubicBezTo>
                    <a:pt x="16232" y="1000"/>
                    <a:pt x="16087" y="782"/>
                    <a:pt x="15905" y="746"/>
                  </a:cubicBezTo>
                  <a:cubicBezTo>
                    <a:pt x="14287" y="600"/>
                    <a:pt x="12651" y="473"/>
                    <a:pt x="11051" y="328"/>
                  </a:cubicBezTo>
                  <a:cubicBezTo>
                    <a:pt x="10233" y="218"/>
                    <a:pt x="9433" y="164"/>
                    <a:pt x="8615" y="55"/>
                  </a:cubicBezTo>
                  <a:cubicBezTo>
                    <a:pt x="8381" y="25"/>
                    <a:pt x="8192" y="1"/>
                    <a:pt x="802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99" name="Google Shape;599;p30"/>
            <p:cNvSpPr/>
            <p:nvPr/>
          </p:nvSpPr>
          <p:spPr>
            <a:xfrm>
              <a:off x="2169425" y="1603025"/>
              <a:ext cx="40475" cy="31900"/>
            </a:xfrm>
            <a:custGeom>
              <a:rect b="b" l="l" r="r" t="t"/>
              <a:pathLst>
                <a:path extrusionOk="0" h="1276" w="1619">
                  <a:moveTo>
                    <a:pt x="1527" y="0"/>
                  </a:moveTo>
                  <a:cubicBezTo>
                    <a:pt x="1236" y="19"/>
                    <a:pt x="982" y="273"/>
                    <a:pt x="746" y="419"/>
                  </a:cubicBezTo>
                  <a:cubicBezTo>
                    <a:pt x="509" y="600"/>
                    <a:pt x="255" y="782"/>
                    <a:pt x="55" y="1037"/>
                  </a:cubicBezTo>
                  <a:cubicBezTo>
                    <a:pt x="0" y="1109"/>
                    <a:pt x="0" y="1237"/>
                    <a:pt x="127" y="1273"/>
                  </a:cubicBezTo>
                  <a:cubicBezTo>
                    <a:pt x="139" y="1275"/>
                    <a:pt x="152" y="1276"/>
                    <a:pt x="164" y="1276"/>
                  </a:cubicBezTo>
                  <a:cubicBezTo>
                    <a:pt x="414" y="1276"/>
                    <a:pt x="736" y="938"/>
                    <a:pt x="909" y="782"/>
                  </a:cubicBezTo>
                  <a:cubicBezTo>
                    <a:pt x="1164" y="600"/>
                    <a:pt x="1509" y="382"/>
                    <a:pt x="1600" y="91"/>
                  </a:cubicBezTo>
                  <a:cubicBezTo>
                    <a:pt x="1618" y="37"/>
                    <a:pt x="1564" y="0"/>
                    <a:pt x="152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0" name="Google Shape;600;p30"/>
            <p:cNvSpPr/>
            <p:nvPr/>
          </p:nvSpPr>
          <p:spPr>
            <a:xfrm>
              <a:off x="1935925" y="1574050"/>
              <a:ext cx="41250" cy="35350"/>
            </a:xfrm>
            <a:custGeom>
              <a:rect b="b" l="l" r="r" t="t"/>
              <a:pathLst>
                <a:path extrusionOk="0" h="1414" w="1650">
                  <a:moveTo>
                    <a:pt x="1522" y="0"/>
                  </a:moveTo>
                  <a:cubicBezTo>
                    <a:pt x="1500" y="0"/>
                    <a:pt x="1477" y="5"/>
                    <a:pt x="1468" y="14"/>
                  </a:cubicBezTo>
                  <a:cubicBezTo>
                    <a:pt x="959" y="287"/>
                    <a:pt x="595" y="723"/>
                    <a:pt x="159" y="1069"/>
                  </a:cubicBezTo>
                  <a:cubicBezTo>
                    <a:pt x="1" y="1184"/>
                    <a:pt x="150" y="1413"/>
                    <a:pt x="328" y="1413"/>
                  </a:cubicBezTo>
                  <a:cubicBezTo>
                    <a:pt x="374" y="1413"/>
                    <a:pt x="423" y="1397"/>
                    <a:pt x="468" y="1359"/>
                  </a:cubicBezTo>
                  <a:cubicBezTo>
                    <a:pt x="868" y="996"/>
                    <a:pt x="1232" y="578"/>
                    <a:pt x="1595" y="196"/>
                  </a:cubicBezTo>
                  <a:cubicBezTo>
                    <a:pt x="1613" y="178"/>
                    <a:pt x="1650" y="123"/>
                    <a:pt x="1613" y="87"/>
                  </a:cubicBezTo>
                  <a:cubicBezTo>
                    <a:pt x="1613" y="87"/>
                    <a:pt x="1595" y="69"/>
                    <a:pt x="1595" y="32"/>
                  </a:cubicBezTo>
                  <a:lnTo>
                    <a:pt x="1577" y="14"/>
                  </a:lnTo>
                  <a:cubicBezTo>
                    <a:pt x="1568" y="5"/>
                    <a:pt x="1545" y="0"/>
                    <a:pt x="152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1" name="Google Shape;601;p30"/>
            <p:cNvSpPr/>
            <p:nvPr/>
          </p:nvSpPr>
          <p:spPr>
            <a:xfrm>
              <a:off x="1782175" y="1547225"/>
              <a:ext cx="6825" cy="31800"/>
            </a:xfrm>
            <a:custGeom>
              <a:rect b="b" l="l" r="r" t="t"/>
              <a:pathLst>
                <a:path extrusionOk="0" h="1272" w="273">
                  <a:moveTo>
                    <a:pt x="91" y="1"/>
                  </a:moveTo>
                  <a:cubicBezTo>
                    <a:pt x="55" y="1"/>
                    <a:pt x="18" y="24"/>
                    <a:pt x="18" y="69"/>
                  </a:cubicBezTo>
                  <a:lnTo>
                    <a:pt x="18" y="705"/>
                  </a:lnTo>
                  <a:cubicBezTo>
                    <a:pt x="18" y="887"/>
                    <a:pt x="0" y="1069"/>
                    <a:pt x="37" y="1251"/>
                  </a:cubicBezTo>
                  <a:cubicBezTo>
                    <a:pt x="37" y="1261"/>
                    <a:pt x="55" y="1272"/>
                    <a:pt x="74" y="1272"/>
                  </a:cubicBezTo>
                  <a:cubicBezTo>
                    <a:pt x="88" y="1272"/>
                    <a:pt x="102" y="1266"/>
                    <a:pt x="109" y="1251"/>
                  </a:cubicBezTo>
                  <a:cubicBezTo>
                    <a:pt x="273" y="905"/>
                    <a:pt x="200" y="433"/>
                    <a:pt x="164" y="69"/>
                  </a:cubicBezTo>
                  <a:cubicBezTo>
                    <a:pt x="164" y="24"/>
                    <a:pt x="128" y="1"/>
                    <a:pt x="91"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2" name="Google Shape;602;p30"/>
            <p:cNvSpPr/>
            <p:nvPr/>
          </p:nvSpPr>
          <p:spPr>
            <a:xfrm>
              <a:off x="1768075" y="1543600"/>
              <a:ext cx="5950" cy="37975"/>
            </a:xfrm>
            <a:custGeom>
              <a:rect b="b" l="l" r="r" t="t"/>
              <a:pathLst>
                <a:path extrusionOk="0" h="1519" w="238">
                  <a:moveTo>
                    <a:pt x="130" y="0"/>
                  </a:moveTo>
                  <a:cubicBezTo>
                    <a:pt x="92" y="0"/>
                    <a:pt x="55" y="23"/>
                    <a:pt x="55" y="69"/>
                  </a:cubicBezTo>
                  <a:cubicBezTo>
                    <a:pt x="55" y="323"/>
                    <a:pt x="37" y="578"/>
                    <a:pt x="37" y="850"/>
                  </a:cubicBezTo>
                  <a:cubicBezTo>
                    <a:pt x="37" y="1068"/>
                    <a:pt x="1" y="1305"/>
                    <a:pt x="92" y="1505"/>
                  </a:cubicBezTo>
                  <a:cubicBezTo>
                    <a:pt x="101" y="1514"/>
                    <a:pt x="110" y="1518"/>
                    <a:pt x="119" y="1518"/>
                  </a:cubicBezTo>
                  <a:cubicBezTo>
                    <a:pt x="128" y="1518"/>
                    <a:pt x="137" y="1514"/>
                    <a:pt x="146" y="1505"/>
                  </a:cubicBezTo>
                  <a:cubicBezTo>
                    <a:pt x="237" y="1305"/>
                    <a:pt x="219" y="1050"/>
                    <a:pt x="219" y="850"/>
                  </a:cubicBezTo>
                  <a:lnTo>
                    <a:pt x="219" y="69"/>
                  </a:lnTo>
                  <a:cubicBezTo>
                    <a:pt x="210" y="23"/>
                    <a:pt x="169" y="0"/>
                    <a:pt x="13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3" name="Google Shape;603;p30"/>
            <p:cNvSpPr/>
            <p:nvPr/>
          </p:nvSpPr>
          <p:spPr>
            <a:xfrm>
              <a:off x="1757175" y="1543150"/>
              <a:ext cx="5475" cy="33875"/>
            </a:xfrm>
            <a:custGeom>
              <a:rect b="b" l="l" r="r" t="t"/>
              <a:pathLst>
                <a:path extrusionOk="0" h="1355" w="219">
                  <a:moveTo>
                    <a:pt x="100" y="0"/>
                  </a:moveTo>
                  <a:cubicBezTo>
                    <a:pt x="69" y="0"/>
                    <a:pt x="37" y="23"/>
                    <a:pt x="37" y="68"/>
                  </a:cubicBezTo>
                  <a:cubicBezTo>
                    <a:pt x="19" y="323"/>
                    <a:pt x="19" y="541"/>
                    <a:pt x="19" y="796"/>
                  </a:cubicBezTo>
                  <a:cubicBezTo>
                    <a:pt x="19" y="977"/>
                    <a:pt x="0" y="1177"/>
                    <a:pt x="91" y="1341"/>
                  </a:cubicBezTo>
                  <a:cubicBezTo>
                    <a:pt x="91" y="1350"/>
                    <a:pt x="100" y="1355"/>
                    <a:pt x="109" y="1355"/>
                  </a:cubicBezTo>
                  <a:cubicBezTo>
                    <a:pt x="119" y="1355"/>
                    <a:pt x="128" y="1350"/>
                    <a:pt x="128" y="1341"/>
                  </a:cubicBezTo>
                  <a:cubicBezTo>
                    <a:pt x="219" y="1177"/>
                    <a:pt x="182" y="977"/>
                    <a:pt x="182" y="796"/>
                  </a:cubicBezTo>
                  <a:cubicBezTo>
                    <a:pt x="182" y="541"/>
                    <a:pt x="182" y="323"/>
                    <a:pt x="164" y="68"/>
                  </a:cubicBezTo>
                  <a:cubicBezTo>
                    <a:pt x="164" y="23"/>
                    <a:pt x="132" y="0"/>
                    <a:pt x="10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4" name="Google Shape;604;p30"/>
            <p:cNvSpPr/>
            <p:nvPr/>
          </p:nvSpPr>
          <p:spPr>
            <a:xfrm>
              <a:off x="1742175" y="1540650"/>
              <a:ext cx="6850" cy="34775"/>
            </a:xfrm>
            <a:custGeom>
              <a:rect b="b" l="l" r="r" t="t"/>
              <a:pathLst>
                <a:path extrusionOk="0" h="1391" w="274">
                  <a:moveTo>
                    <a:pt x="100" y="0"/>
                  </a:moveTo>
                  <a:cubicBezTo>
                    <a:pt x="78" y="0"/>
                    <a:pt x="55" y="14"/>
                    <a:pt x="55" y="41"/>
                  </a:cubicBezTo>
                  <a:cubicBezTo>
                    <a:pt x="55" y="459"/>
                    <a:pt x="0" y="950"/>
                    <a:pt x="128" y="1350"/>
                  </a:cubicBezTo>
                  <a:cubicBezTo>
                    <a:pt x="128" y="1377"/>
                    <a:pt x="141" y="1391"/>
                    <a:pt x="159" y="1391"/>
                  </a:cubicBezTo>
                  <a:cubicBezTo>
                    <a:pt x="178" y="1391"/>
                    <a:pt x="200" y="1377"/>
                    <a:pt x="219" y="1350"/>
                  </a:cubicBezTo>
                  <a:cubicBezTo>
                    <a:pt x="273" y="950"/>
                    <a:pt x="182" y="459"/>
                    <a:pt x="146" y="41"/>
                  </a:cubicBezTo>
                  <a:cubicBezTo>
                    <a:pt x="146" y="14"/>
                    <a:pt x="123" y="0"/>
                    <a:pt x="10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5" name="Google Shape;605;p30"/>
            <p:cNvSpPr/>
            <p:nvPr/>
          </p:nvSpPr>
          <p:spPr>
            <a:xfrm>
              <a:off x="1787625" y="1503000"/>
              <a:ext cx="16850" cy="7325"/>
            </a:xfrm>
            <a:custGeom>
              <a:rect b="b" l="l" r="r" t="t"/>
              <a:pathLst>
                <a:path extrusionOk="0" h="293" w="674">
                  <a:moveTo>
                    <a:pt x="509" y="0"/>
                  </a:moveTo>
                  <a:cubicBezTo>
                    <a:pt x="340" y="0"/>
                    <a:pt x="140" y="113"/>
                    <a:pt x="37" y="202"/>
                  </a:cubicBezTo>
                  <a:cubicBezTo>
                    <a:pt x="0" y="238"/>
                    <a:pt x="37" y="293"/>
                    <a:pt x="73" y="293"/>
                  </a:cubicBezTo>
                  <a:cubicBezTo>
                    <a:pt x="182" y="274"/>
                    <a:pt x="273" y="220"/>
                    <a:pt x="400" y="202"/>
                  </a:cubicBezTo>
                  <a:cubicBezTo>
                    <a:pt x="491" y="184"/>
                    <a:pt x="582" y="147"/>
                    <a:pt x="637" y="93"/>
                  </a:cubicBezTo>
                  <a:cubicBezTo>
                    <a:pt x="673" y="56"/>
                    <a:pt x="637" y="38"/>
                    <a:pt x="619" y="20"/>
                  </a:cubicBezTo>
                  <a:cubicBezTo>
                    <a:pt x="585" y="6"/>
                    <a:pt x="547" y="0"/>
                    <a:pt x="509"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6" name="Google Shape;606;p30"/>
            <p:cNvSpPr/>
            <p:nvPr/>
          </p:nvSpPr>
          <p:spPr>
            <a:xfrm>
              <a:off x="1851375" y="1511125"/>
              <a:ext cx="14450" cy="6575"/>
            </a:xfrm>
            <a:custGeom>
              <a:rect b="b" l="l" r="r" t="t"/>
              <a:pathLst>
                <a:path extrusionOk="0" h="263" w="578">
                  <a:moveTo>
                    <a:pt x="505" y="0"/>
                  </a:moveTo>
                  <a:cubicBezTo>
                    <a:pt x="434" y="0"/>
                    <a:pt x="383" y="43"/>
                    <a:pt x="305" y="59"/>
                  </a:cubicBezTo>
                  <a:cubicBezTo>
                    <a:pt x="214" y="95"/>
                    <a:pt x="123" y="149"/>
                    <a:pt x="32" y="168"/>
                  </a:cubicBezTo>
                  <a:cubicBezTo>
                    <a:pt x="1" y="215"/>
                    <a:pt x="37" y="262"/>
                    <a:pt x="59" y="262"/>
                  </a:cubicBezTo>
                  <a:cubicBezTo>
                    <a:pt x="63" y="262"/>
                    <a:pt x="66" y="261"/>
                    <a:pt x="68" y="258"/>
                  </a:cubicBezTo>
                  <a:cubicBezTo>
                    <a:pt x="178" y="240"/>
                    <a:pt x="268" y="222"/>
                    <a:pt x="396" y="168"/>
                  </a:cubicBezTo>
                  <a:cubicBezTo>
                    <a:pt x="450" y="149"/>
                    <a:pt x="523" y="131"/>
                    <a:pt x="578" y="59"/>
                  </a:cubicBezTo>
                  <a:cubicBezTo>
                    <a:pt x="578" y="40"/>
                    <a:pt x="578" y="4"/>
                    <a:pt x="541" y="4"/>
                  </a:cubicBezTo>
                  <a:cubicBezTo>
                    <a:pt x="528" y="1"/>
                    <a:pt x="516" y="0"/>
                    <a:pt x="505"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7" name="Google Shape;607;p30"/>
            <p:cNvSpPr/>
            <p:nvPr/>
          </p:nvSpPr>
          <p:spPr>
            <a:xfrm>
              <a:off x="2043975" y="1391150"/>
              <a:ext cx="19575" cy="6450"/>
            </a:xfrm>
            <a:custGeom>
              <a:rect b="b" l="l" r="r" t="t"/>
              <a:pathLst>
                <a:path extrusionOk="0" h="258" w="783">
                  <a:moveTo>
                    <a:pt x="692" y="0"/>
                  </a:moveTo>
                  <a:cubicBezTo>
                    <a:pt x="594" y="0"/>
                    <a:pt x="495" y="60"/>
                    <a:pt x="382" y="76"/>
                  </a:cubicBezTo>
                  <a:cubicBezTo>
                    <a:pt x="273" y="131"/>
                    <a:pt x="146" y="149"/>
                    <a:pt x="18" y="221"/>
                  </a:cubicBezTo>
                  <a:cubicBezTo>
                    <a:pt x="0" y="221"/>
                    <a:pt x="18" y="258"/>
                    <a:pt x="55" y="258"/>
                  </a:cubicBezTo>
                  <a:cubicBezTo>
                    <a:pt x="182" y="240"/>
                    <a:pt x="291" y="221"/>
                    <a:pt x="437" y="203"/>
                  </a:cubicBezTo>
                  <a:cubicBezTo>
                    <a:pt x="546" y="167"/>
                    <a:pt x="655" y="149"/>
                    <a:pt x="746" y="76"/>
                  </a:cubicBezTo>
                  <a:cubicBezTo>
                    <a:pt x="782" y="58"/>
                    <a:pt x="782" y="3"/>
                    <a:pt x="728" y="3"/>
                  </a:cubicBezTo>
                  <a:cubicBezTo>
                    <a:pt x="716" y="1"/>
                    <a:pt x="704" y="0"/>
                    <a:pt x="69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8" name="Google Shape;608;p30"/>
            <p:cNvSpPr/>
            <p:nvPr/>
          </p:nvSpPr>
          <p:spPr>
            <a:xfrm>
              <a:off x="1923775" y="1426125"/>
              <a:ext cx="22950" cy="7475"/>
            </a:xfrm>
            <a:custGeom>
              <a:rect b="b" l="l" r="r" t="t"/>
              <a:pathLst>
                <a:path extrusionOk="0" h="299" w="918">
                  <a:moveTo>
                    <a:pt x="835" y="1"/>
                  </a:moveTo>
                  <a:cubicBezTo>
                    <a:pt x="733" y="1"/>
                    <a:pt x="612" y="46"/>
                    <a:pt x="518" y="77"/>
                  </a:cubicBezTo>
                  <a:cubicBezTo>
                    <a:pt x="354" y="113"/>
                    <a:pt x="209" y="186"/>
                    <a:pt x="63" y="222"/>
                  </a:cubicBezTo>
                  <a:cubicBezTo>
                    <a:pt x="0" y="254"/>
                    <a:pt x="5" y="299"/>
                    <a:pt x="43" y="299"/>
                  </a:cubicBezTo>
                  <a:cubicBezTo>
                    <a:pt x="49" y="299"/>
                    <a:pt x="56" y="298"/>
                    <a:pt x="63" y="295"/>
                  </a:cubicBezTo>
                  <a:cubicBezTo>
                    <a:pt x="209" y="259"/>
                    <a:pt x="372" y="222"/>
                    <a:pt x="536" y="186"/>
                  </a:cubicBezTo>
                  <a:cubicBezTo>
                    <a:pt x="645" y="168"/>
                    <a:pt x="809" y="131"/>
                    <a:pt x="899" y="41"/>
                  </a:cubicBezTo>
                  <a:cubicBezTo>
                    <a:pt x="918" y="22"/>
                    <a:pt x="899" y="4"/>
                    <a:pt x="881" y="4"/>
                  </a:cubicBezTo>
                  <a:cubicBezTo>
                    <a:pt x="866" y="2"/>
                    <a:pt x="851" y="1"/>
                    <a:pt x="835"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09" name="Google Shape;609;p30"/>
            <p:cNvSpPr/>
            <p:nvPr/>
          </p:nvSpPr>
          <p:spPr>
            <a:xfrm>
              <a:off x="1899175" y="1457575"/>
              <a:ext cx="23925" cy="10125"/>
            </a:xfrm>
            <a:custGeom>
              <a:rect b="b" l="l" r="r" t="t"/>
              <a:pathLst>
                <a:path extrusionOk="0" h="405" w="957">
                  <a:moveTo>
                    <a:pt x="902" y="1"/>
                  </a:moveTo>
                  <a:cubicBezTo>
                    <a:pt x="774" y="19"/>
                    <a:pt x="629" y="92"/>
                    <a:pt x="502" y="146"/>
                  </a:cubicBezTo>
                  <a:cubicBezTo>
                    <a:pt x="338" y="219"/>
                    <a:pt x="175" y="292"/>
                    <a:pt x="47" y="328"/>
                  </a:cubicBezTo>
                  <a:cubicBezTo>
                    <a:pt x="0" y="359"/>
                    <a:pt x="21" y="404"/>
                    <a:pt x="39" y="404"/>
                  </a:cubicBezTo>
                  <a:cubicBezTo>
                    <a:pt x="42" y="404"/>
                    <a:pt x="45" y="403"/>
                    <a:pt x="47" y="401"/>
                  </a:cubicBezTo>
                  <a:cubicBezTo>
                    <a:pt x="229" y="364"/>
                    <a:pt x="393" y="310"/>
                    <a:pt x="538" y="237"/>
                  </a:cubicBezTo>
                  <a:cubicBezTo>
                    <a:pt x="684" y="201"/>
                    <a:pt x="811" y="146"/>
                    <a:pt x="938" y="55"/>
                  </a:cubicBezTo>
                  <a:cubicBezTo>
                    <a:pt x="956" y="37"/>
                    <a:pt x="938" y="1"/>
                    <a:pt x="902"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0" name="Google Shape;610;p30"/>
            <p:cNvSpPr/>
            <p:nvPr/>
          </p:nvSpPr>
          <p:spPr>
            <a:xfrm>
              <a:off x="1877175" y="1460250"/>
              <a:ext cx="62625" cy="25075"/>
            </a:xfrm>
            <a:custGeom>
              <a:rect b="b" l="l" r="r" t="t"/>
              <a:pathLst>
                <a:path extrusionOk="0" h="1003" w="2505">
                  <a:moveTo>
                    <a:pt x="2398" y="1"/>
                  </a:moveTo>
                  <a:cubicBezTo>
                    <a:pt x="2393" y="1"/>
                    <a:pt x="2387" y="1"/>
                    <a:pt x="2382" y="3"/>
                  </a:cubicBezTo>
                  <a:cubicBezTo>
                    <a:pt x="1600" y="348"/>
                    <a:pt x="782" y="585"/>
                    <a:pt x="18" y="930"/>
                  </a:cubicBezTo>
                  <a:cubicBezTo>
                    <a:pt x="0" y="984"/>
                    <a:pt x="18" y="1003"/>
                    <a:pt x="36" y="1003"/>
                  </a:cubicBezTo>
                  <a:cubicBezTo>
                    <a:pt x="855" y="821"/>
                    <a:pt x="1673" y="457"/>
                    <a:pt x="2454" y="112"/>
                  </a:cubicBezTo>
                  <a:cubicBezTo>
                    <a:pt x="2505" y="95"/>
                    <a:pt x="2462" y="1"/>
                    <a:pt x="2398"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1" name="Google Shape;611;p30"/>
            <p:cNvSpPr/>
            <p:nvPr/>
          </p:nvSpPr>
          <p:spPr>
            <a:xfrm>
              <a:off x="1732625" y="1357700"/>
              <a:ext cx="397850" cy="202075"/>
            </a:xfrm>
            <a:custGeom>
              <a:rect b="b" l="l" r="r" t="t"/>
              <a:pathLst>
                <a:path extrusionOk="0" h="8083" w="15914">
                  <a:moveTo>
                    <a:pt x="9744" y="1"/>
                  </a:moveTo>
                  <a:cubicBezTo>
                    <a:pt x="9733" y="1"/>
                    <a:pt x="9721" y="5"/>
                    <a:pt x="9709" y="14"/>
                  </a:cubicBezTo>
                  <a:cubicBezTo>
                    <a:pt x="9345" y="232"/>
                    <a:pt x="9036" y="541"/>
                    <a:pt x="8727" y="832"/>
                  </a:cubicBezTo>
                  <a:cubicBezTo>
                    <a:pt x="8382" y="1123"/>
                    <a:pt x="8036" y="1450"/>
                    <a:pt x="7727" y="1741"/>
                  </a:cubicBezTo>
                  <a:cubicBezTo>
                    <a:pt x="7036" y="2359"/>
                    <a:pt x="6364" y="2959"/>
                    <a:pt x="5673" y="3596"/>
                  </a:cubicBezTo>
                  <a:cubicBezTo>
                    <a:pt x="4473" y="4687"/>
                    <a:pt x="3200" y="5668"/>
                    <a:pt x="2091" y="6850"/>
                  </a:cubicBezTo>
                  <a:cubicBezTo>
                    <a:pt x="1746" y="6832"/>
                    <a:pt x="1401" y="6832"/>
                    <a:pt x="1091" y="6832"/>
                  </a:cubicBezTo>
                  <a:lnTo>
                    <a:pt x="928" y="6832"/>
                  </a:lnTo>
                  <a:cubicBezTo>
                    <a:pt x="982" y="6777"/>
                    <a:pt x="1019" y="6741"/>
                    <a:pt x="1073" y="6723"/>
                  </a:cubicBezTo>
                  <a:cubicBezTo>
                    <a:pt x="1219" y="6577"/>
                    <a:pt x="1382" y="6414"/>
                    <a:pt x="1546" y="6286"/>
                  </a:cubicBezTo>
                  <a:cubicBezTo>
                    <a:pt x="1837" y="6014"/>
                    <a:pt x="2128" y="5741"/>
                    <a:pt x="2437" y="5486"/>
                  </a:cubicBezTo>
                  <a:cubicBezTo>
                    <a:pt x="3073" y="4923"/>
                    <a:pt x="3673" y="4323"/>
                    <a:pt x="4309" y="3759"/>
                  </a:cubicBezTo>
                  <a:cubicBezTo>
                    <a:pt x="4928" y="3196"/>
                    <a:pt x="5528" y="2596"/>
                    <a:pt x="6127" y="2032"/>
                  </a:cubicBezTo>
                  <a:cubicBezTo>
                    <a:pt x="6746" y="1450"/>
                    <a:pt x="7364" y="850"/>
                    <a:pt x="7909" y="196"/>
                  </a:cubicBezTo>
                  <a:cubicBezTo>
                    <a:pt x="7937" y="141"/>
                    <a:pt x="7912" y="86"/>
                    <a:pt x="7867" y="86"/>
                  </a:cubicBezTo>
                  <a:cubicBezTo>
                    <a:pt x="7853" y="86"/>
                    <a:pt x="7836" y="92"/>
                    <a:pt x="7818" y="105"/>
                  </a:cubicBezTo>
                  <a:cubicBezTo>
                    <a:pt x="7182" y="650"/>
                    <a:pt x="6582" y="1232"/>
                    <a:pt x="6000" y="1832"/>
                  </a:cubicBezTo>
                  <a:cubicBezTo>
                    <a:pt x="5382" y="2414"/>
                    <a:pt x="4764" y="3014"/>
                    <a:pt x="4128" y="3596"/>
                  </a:cubicBezTo>
                  <a:cubicBezTo>
                    <a:pt x="3528" y="4177"/>
                    <a:pt x="2909" y="4741"/>
                    <a:pt x="2291" y="5286"/>
                  </a:cubicBezTo>
                  <a:cubicBezTo>
                    <a:pt x="1982" y="5559"/>
                    <a:pt x="1655" y="5832"/>
                    <a:pt x="1364" y="6105"/>
                  </a:cubicBezTo>
                  <a:cubicBezTo>
                    <a:pt x="1201" y="6232"/>
                    <a:pt x="1037" y="6395"/>
                    <a:pt x="873" y="6541"/>
                  </a:cubicBezTo>
                  <a:cubicBezTo>
                    <a:pt x="782" y="6595"/>
                    <a:pt x="619" y="6759"/>
                    <a:pt x="473" y="6850"/>
                  </a:cubicBezTo>
                  <a:cubicBezTo>
                    <a:pt x="364" y="6868"/>
                    <a:pt x="273" y="6905"/>
                    <a:pt x="182" y="6959"/>
                  </a:cubicBezTo>
                  <a:cubicBezTo>
                    <a:pt x="19" y="7050"/>
                    <a:pt x="1" y="7305"/>
                    <a:pt x="182" y="7414"/>
                  </a:cubicBezTo>
                  <a:cubicBezTo>
                    <a:pt x="351" y="7543"/>
                    <a:pt x="557" y="7562"/>
                    <a:pt x="760" y="7562"/>
                  </a:cubicBezTo>
                  <a:cubicBezTo>
                    <a:pt x="842" y="7562"/>
                    <a:pt x="923" y="7559"/>
                    <a:pt x="1001" y="7559"/>
                  </a:cubicBezTo>
                  <a:cubicBezTo>
                    <a:pt x="1273" y="7559"/>
                    <a:pt x="1564" y="7577"/>
                    <a:pt x="1837" y="7577"/>
                  </a:cubicBezTo>
                  <a:cubicBezTo>
                    <a:pt x="1887" y="7638"/>
                    <a:pt x="1966" y="7676"/>
                    <a:pt x="2045" y="7676"/>
                  </a:cubicBezTo>
                  <a:cubicBezTo>
                    <a:pt x="2108" y="7676"/>
                    <a:pt x="2170" y="7652"/>
                    <a:pt x="2219" y="7595"/>
                  </a:cubicBezTo>
                  <a:cubicBezTo>
                    <a:pt x="2728" y="7632"/>
                    <a:pt x="3219" y="7650"/>
                    <a:pt x="3746" y="7668"/>
                  </a:cubicBezTo>
                  <a:cubicBezTo>
                    <a:pt x="4364" y="7723"/>
                    <a:pt x="4982" y="7759"/>
                    <a:pt x="5618" y="7814"/>
                  </a:cubicBezTo>
                  <a:cubicBezTo>
                    <a:pt x="5618" y="7952"/>
                    <a:pt x="5732" y="8082"/>
                    <a:pt x="5862" y="8082"/>
                  </a:cubicBezTo>
                  <a:cubicBezTo>
                    <a:pt x="5920" y="8082"/>
                    <a:pt x="5981" y="8057"/>
                    <a:pt x="6037" y="7995"/>
                  </a:cubicBezTo>
                  <a:cubicBezTo>
                    <a:pt x="6091" y="7941"/>
                    <a:pt x="6109" y="7904"/>
                    <a:pt x="6164" y="7850"/>
                  </a:cubicBezTo>
                  <a:cubicBezTo>
                    <a:pt x="6564" y="7904"/>
                    <a:pt x="6982" y="7923"/>
                    <a:pt x="7382" y="7959"/>
                  </a:cubicBezTo>
                  <a:cubicBezTo>
                    <a:pt x="7621" y="7992"/>
                    <a:pt x="7868" y="8040"/>
                    <a:pt x="8102" y="8040"/>
                  </a:cubicBezTo>
                  <a:cubicBezTo>
                    <a:pt x="8384" y="8040"/>
                    <a:pt x="8646" y="7971"/>
                    <a:pt x="8855" y="7723"/>
                  </a:cubicBezTo>
                  <a:cubicBezTo>
                    <a:pt x="9255" y="7286"/>
                    <a:pt x="9745" y="6923"/>
                    <a:pt x="10182" y="6541"/>
                  </a:cubicBezTo>
                  <a:cubicBezTo>
                    <a:pt x="11091" y="5723"/>
                    <a:pt x="11982" y="4850"/>
                    <a:pt x="12818" y="3996"/>
                  </a:cubicBezTo>
                  <a:cubicBezTo>
                    <a:pt x="13800" y="2996"/>
                    <a:pt x="14745" y="1996"/>
                    <a:pt x="15745" y="1014"/>
                  </a:cubicBezTo>
                  <a:cubicBezTo>
                    <a:pt x="15913" y="832"/>
                    <a:pt x="15714" y="574"/>
                    <a:pt x="15505" y="574"/>
                  </a:cubicBezTo>
                  <a:cubicBezTo>
                    <a:pt x="15443" y="574"/>
                    <a:pt x="15381" y="596"/>
                    <a:pt x="15327" y="650"/>
                  </a:cubicBezTo>
                  <a:cubicBezTo>
                    <a:pt x="14454" y="1469"/>
                    <a:pt x="13600" y="2287"/>
                    <a:pt x="12727" y="3087"/>
                  </a:cubicBezTo>
                  <a:cubicBezTo>
                    <a:pt x="11836" y="3868"/>
                    <a:pt x="10982" y="4687"/>
                    <a:pt x="10164" y="5559"/>
                  </a:cubicBezTo>
                  <a:cubicBezTo>
                    <a:pt x="9745" y="5996"/>
                    <a:pt x="9345" y="6395"/>
                    <a:pt x="8945" y="6832"/>
                  </a:cubicBezTo>
                  <a:cubicBezTo>
                    <a:pt x="8800" y="7014"/>
                    <a:pt x="8618" y="7305"/>
                    <a:pt x="8364" y="7377"/>
                  </a:cubicBezTo>
                  <a:cubicBezTo>
                    <a:pt x="8344" y="7381"/>
                    <a:pt x="8322" y="7382"/>
                    <a:pt x="8300" y="7382"/>
                  </a:cubicBezTo>
                  <a:cubicBezTo>
                    <a:pt x="8202" y="7382"/>
                    <a:pt x="8089" y="7352"/>
                    <a:pt x="8000" y="7323"/>
                  </a:cubicBezTo>
                  <a:cubicBezTo>
                    <a:pt x="7836" y="7305"/>
                    <a:pt x="7709" y="7286"/>
                    <a:pt x="7546" y="7286"/>
                  </a:cubicBezTo>
                  <a:lnTo>
                    <a:pt x="6855" y="7214"/>
                  </a:lnTo>
                  <a:cubicBezTo>
                    <a:pt x="7127" y="6905"/>
                    <a:pt x="7400" y="6577"/>
                    <a:pt x="7709" y="6268"/>
                  </a:cubicBezTo>
                  <a:cubicBezTo>
                    <a:pt x="8291" y="5632"/>
                    <a:pt x="8891" y="5014"/>
                    <a:pt x="9436" y="4323"/>
                  </a:cubicBezTo>
                  <a:cubicBezTo>
                    <a:pt x="9982" y="3668"/>
                    <a:pt x="10527" y="3014"/>
                    <a:pt x="11109" y="2378"/>
                  </a:cubicBezTo>
                  <a:cubicBezTo>
                    <a:pt x="11654" y="1759"/>
                    <a:pt x="12309" y="1214"/>
                    <a:pt x="12800" y="560"/>
                  </a:cubicBezTo>
                  <a:cubicBezTo>
                    <a:pt x="12827" y="505"/>
                    <a:pt x="12782" y="450"/>
                    <a:pt x="12727" y="450"/>
                  </a:cubicBezTo>
                  <a:cubicBezTo>
                    <a:pt x="12709" y="450"/>
                    <a:pt x="12690" y="455"/>
                    <a:pt x="12672" y="469"/>
                  </a:cubicBezTo>
                  <a:cubicBezTo>
                    <a:pt x="12036" y="959"/>
                    <a:pt x="11527" y="1632"/>
                    <a:pt x="10927" y="2196"/>
                  </a:cubicBezTo>
                  <a:cubicBezTo>
                    <a:pt x="10364" y="2759"/>
                    <a:pt x="9800" y="3323"/>
                    <a:pt x="9182" y="3850"/>
                  </a:cubicBezTo>
                  <a:cubicBezTo>
                    <a:pt x="8564" y="4377"/>
                    <a:pt x="8018" y="4959"/>
                    <a:pt x="7473" y="5559"/>
                  </a:cubicBezTo>
                  <a:cubicBezTo>
                    <a:pt x="7200" y="5850"/>
                    <a:pt x="6909" y="6141"/>
                    <a:pt x="6618" y="6450"/>
                  </a:cubicBezTo>
                  <a:cubicBezTo>
                    <a:pt x="6400" y="6650"/>
                    <a:pt x="6146" y="6850"/>
                    <a:pt x="6037" y="7123"/>
                  </a:cubicBezTo>
                  <a:cubicBezTo>
                    <a:pt x="5382" y="7050"/>
                    <a:pt x="4709" y="7014"/>
                    <a:pt x="4037" y="6959"/>
                  </a:cubicBezTo>
                  <a:lnTo>
                    <a:pt x="2819" y="6905"/>
                  </a:lnTo>
                  <a:cubicBezTo>
                    <a:pt x="3182" y="6486"/>
                    <a:pt x="3564" y="6105"/>
                    <a:pt x="3946" y="5723"/>
                  </a:cubicBezTo>
                  <a:cubicBezTo>
                    <a:pt x="4564" y="5105"/>
                    <a:pt x="5200" y="4468"/>
                    <a:pt x="5837" y="3850"/>
                  </a:cubicBezTo>
                  <a:cubicBezTo>
                    <a:pt x="6491" y="3232"/>
                    <a:pt x="7182" y="2632"/>
                    <a:pt x="7836" y="2014"/>
                  </a:cubicBezTo>
                  <a:lnTo>
                    <a:pt x="8800" y="1123"/>
                  </a:lnTo>
                  <a:cubicBezTo>
                    <a:pt x="9127" y="814"/>
                    <a:pt x="9527" y="505"/>
                    <a:pt x="9800" y="141"/>
                  </a:cubicBezTo>
                  <a:cubicBezTo>
                    <a:pt x="9830" y="96"/>
                    <a:pt x="9798" y="1"/>
                    <a:pt x="974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2" name="Google Shape;612;p30"/>
            <p:cNvSpPr/>
            <p:nvPr/>
          </p:nvSpPr>
          <p:spPr>
            <a:xfrm>
              <a:off x="1885375" y="1395975"/>
              <a:ext cx="207425" cy="23525"/>
            </a:xfrm>
            <a:custGeom>
              <a:rect b="b" l="l" r="r" t="t"/>
              <a:pathLst>
                <a:path extrusionOk="0" h="941" w="8297">
                  <a:moveTo>
                    <a:pt x="18" y="0"/>
                  </a:moveTo>
                  <a:cubicBezTo>
                    <a:pt x="1" y="0"/>
                    <a:pt x="7" y="47"/>
                    <a:pt x="36" y="47"/>
                  </a:cubicBezTo>
                  <a:cubicBezTo>
                    <a:pt x="1308" y="228"/>
                    <a:pt x="2581" y="283"/>
                    <a:pt x="3854" y="410"/>
                  </a:cubicBezTo>
                  <a:cubicBezTo>
                    <a:pt x="5235" y="556"/>
                    <a:pt x="6690" y="610"/>
                    <a:pt x="8053" y="937"/>
                  </a:cubicBezTo>
                  <a:cubicBezTo>
                    <a:pt x="8064" y="939"/>
                    <a:pt x="8074" y="940"/>
                    <a:pt x="8084" y="940"/>
                  </a:cubicBezTo>
                  <a:cubicBezTo>
                    <a:pt x="8258" y="940"/>
                    <a:pt x="8296" y="647"/>
                    <a:pt x="8090" y="647"/>
                  </a:cubicBezTo>
                  <a:cubicBezTo>
                    <a:pt x="6762" y="647"/>
                    <a:pt x="5399" y="410"/>
                    <a:pt x="4072" y="301"/>
                  </a:cubicBezTo>
                  <a:cubicBezTo>
                    <a:pt x="2726" y="192"/>
                    <a:pt x="1399" y="10"/>
                    <a:pt x="36" y="10"/>
                  </a:cubicBezTo>
                  <a:cubicBezTo>
                    <a:pt x="28" y="3"/>
                    <a:pt x="23" y="0"/>
                    <a:pt x="1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3" name="Google Shape;613;p30"/>
            <p:cNvSpPr/>
            <p:nvPr/>
          </p:nvSpPr>
          <p:spPr>
            <a:xfrm>
              <a:off x="1842175" y="1437375"/>
              <a:ext cx="202275" cy="22975"/>
            </a:xfrm>
            <a:custGeom>
              <a:rect b="b" l="l" r="r" t="t"/>
              <a:pathLst>
                <a:path extrusionOk="0" h="919" w="8091">
                  <a:moveTo>
                    <a:pt x="154" y="1"/>
                  </a:moveTo>
                  <a:cubicBezTo>
                    <a:pt x="150" y="1"/>
                    <a:pt x="146" y="3"/>
                    <a:pt x="146" y="9"/>
                  </a:cubicBezTo>
                  <a:cubicBezTo>
                    <a:pt x="0" y="118"/>
                    <a:pt x="91" y="191"/>
                    <a:pt x="218" y="263"/>
                  </a:cubicBezTo>
                  <a:cubicBezTo>
                    <a:pt x="257" y="287"/>
                    <a:pt x="340" y="293"/>
                    <a:pt x="428" y="293"/>
                  </a:cubicBezTo>
                  <a:cubicBezTo>
                    <a:pt x="546" y="293"/>
                    <a:pt x="675" y="281"/>
                    <a:pt x="727" y="281"/>
                  </a:cubicBezTo>
                  <a:cubicBezTo>
                    <a:pt x="964" y="281"/>
                    <a:pt x="1182" y="300"/>
                    <a:pt x="1400" y="300"/>
                  </a:cubicBezTo>
                  <a:cubicBezTo>
                    <a:pt x="1855" y="318"/>
                    <a:pt x="2273" y="336"/>
                    <a:pt x="2709" y="372"/>
                  </a:cubicBezTo>
                  <a:cubicBezTo>
                    <a:pt x="3600" y="409"/>
                    <a:pt x="4491" y="500"/>
                    <a:pt x="5363" y="590"/>
                  </a:cubicBezTo>
                  <a:cubicBezTo>
                    <a:pt x="6206" y="678"/>
                    <a:pt x="7083" y="919"/>
                    <a:pt x="7912" y="919"/>
                  </a:cubicBezTo>
                  <a:cubicBezTo>
                    <a:pt x="7941" y="919"/>
                    <a:pt x="7970" y="918"/>
                    <a:pt x="8000" y="918"/>
                  </a:cubicBezTo>
                  <a:cubicBezTo>
                    <a:pt x="8072" y="918"/>
                    <a:pt x="8090" y="809"/>
                    <a:pt x="8036" y="772"/>
                  </a:cubicBezTo>
                  <a:cubicBezTo>
                    <a:pt x="7491" y="590"/>
                    <a:pt x="6818" y="572"/>
                    <a:pt x="6254" y="500"/>
                  </a:cubicBezTo>
                  <a:cubicBezTo>
                    <a:pt x="5545" y="409"/>
                    <a:pt x="4873" y="354"/>
                    <a:pt x="4163" y="300"/>
                  </a:cubicBezTo>
                  <a:cubicBezTo>
                    <a:pt x="3509" y="227"/>
                    <a:pt x="2854" y="191"/>
                    <a:pt x="2164" y="172"/>
                  </a:cubicBezTo>
                  <a:cubicBezTo>
                    <a:pt x="1818" y="136"/>
                    <a:pt x="1509" y="136"/>
                    <a:pt x="1164" y="118"/>
                  </a:cubicBezTo>
                  <a:cubicBezTo>
                    <a:pt x="1000" y="118"/>
                    <a:pt x="873" y="118"/>
                    <a:pt x="709" y="100"/>
                  </a:cubicBezTo>
                  <a:cubicBezTo>
                    <a:pt x="727" y="100"/>
                    <a:pt x="91" y="100"/>
                    <a:pt x="164" y="9"/>
                  </a:cubicBezTo>
                  <a:cubicBezTo>
                    <a:pt x="176" y="9"/>
                    <a:pt x="164" y="1"/>
                    <a:pt x="15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4" name="Google Shape;614;p30"/>
            <p:cNvSpPr/>
            <p:nvPr/>
          </p:nvSpPr>
          <p:spPr>
            <a:xfrm>
              <a:off x="1781725" y="1491675"/>
              <a:ext cx="212725" cy="25025"/>
            </a:xfrm>
            <a:custGeom>
              <a:rect b="b" l="l" r="r" t="t"/>
              <a:pathLst>
                <a:path extrusionOk="0" h="1001" w="8509">
                  <a:moveTo>
                    <a:pt x="91" y="0"/>
                  </a:moveTo>
                  <a:cubicBezTo>
                    <a:pt x="18" y="0"/>
                    <a:pt x="0" y="55"/>
                    <a:pt x="55" y="91"/>
                  </a:cubicBezTo>
                  <a:cubicBezTo>
                    <a:pt x="2764" y="637"/>
                    <a:pt x="5600" y="782"/>
                    <a:pt x="8381" y="1000"/>
                  </a:cubicBezTo>
                  <a:cubicBezTo>
                    <a:pt x="8509" y="1000"/>
                    <a:pt x="8509" y="818"/>
                    <a:pt x="8381" y="782"/>
                  </a:cubicBezTo>
                  <a:cubicBezTo>
                    <a:pt x="7000" y="691"/>
                    <a:pt x="5600" y="600"/>
                    <a:pt x="4218" y="473"/>
                  </a:cubicBezTo>
                  <a:cubicBezTo>
                    <a:pt x="2836" y="327"/>
                    <a:pt x="1473" y="109"/>
                    <a:pt x="91"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5" name="Google Shape;615;p30"/>
            <p:cNvSpPr/>
            <p:nvPr/>
          </p:nvSpPr>
          <p:spPr>
            <a:xfrm>
              <a:off x="1877075" y="1367000"/>
              <a:ext cx="177125" cy="189500"/>
            </a:xfrm>
            <a:custGeom>
              <a:rect b="b" l="l" r="r" t="t"/>
              <a:pathLst>
                <a:path extrusionOk="0" h="7580" w="7085">
                  <a:moveTo>
                    <a:pt x="6998" y="1"/>
                  </a:moveTo>
                  <a:cubicBezTo>
                    <a:pt x="6988" y="1"/>
                    <a:pt x="6977" y="2"/>
                    <a:pt x="6967" y="6"/>
                  </a:cubicBezTo>
                  <a:cubicBezTo>
                    <a:pt x="5695" y="1060"/>
                    <a:pt x="4567" y="2406"/>
                    <a:pt x="3458" y="3642"/>
                  </a:cubicBezTo>
                  <a:cubicBezTo>
                    <a:pt x="2877" y="4242"/>
                    <a:pt x="2331" y="4860"/>
                    <a:pt x="1786" y="5478"/>
                  </a:cubicBezTo>
                  <a:cubicBezTo>
                    <a:pt x="1222" y="6114"/>
                    <a:pt x="695" y="6823"/>
                    <a:pt x="95" y="7405"/>
                  </a:cubicBezTo>
                  <a:cubicBezTo>
                    <a:pt x="1" y="7472"/>
                    <a:pt x="76" y="7579"/>
                    <a:pt x="158" y="7579"/>
                  </a:cubicBezTo>
                  <a:cubicBezTo>
                    <a:pt x="187" y="7579"/>
                    <a:pt x="217" y="7566"/>
                    <a:pt x="240" y="7532"/>
                  </a:cubicBezTo>
                  <a:cubicBezTo>
                    <a:pt x="1222" y="6133"/>
                    <a:pt x="2495" y="4896"/>
                    <a:pt x="3640" y="3660"/>
                  </a:cubicBezTo>
                  <a:cubicBezTo>
                    <a:pt x="4749" y="2460"/>
                    <a:pt x="6004" y="1315"/>
                    <a:pt x="7040" y="60"/>
                  </a:cubicBezTo>
                  <a:cubicBezTo>
                    <a:pt x="7084" y="31"/>
                    <a:pt x="7044" y="1"/>
                    <a:pt x="6998"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6" name="Google Shape;616;p30"/>
            <p:cNvSpPr/>
            <p:nvPr/>
          </p:nvSpPr>
          <p:spPr>
            <a:xfrm>
              <a:off x="1787075" y="1361750"/>
              <a:ext cx="194975" cy="187000"/>
            </a:xfrm>
            <a:custGeom>
              <a:rect b="b" l="l" r="r" t="t"/>
              <a:pathLst>
                <a:path extrusionOk="0" h="7480" w="7799">
                  <a:moveTo>
                    <a:pt x="7618" y="0"/>
                  </a:moveTo>
                  <a:cubicBezTo>
                    <a:pt x="7593" y="0"/>
                    <a:pt x="7569" y="10"/>
                    <a:pt x="7549" y="34"/>
                  </a:cubicBezTo>
                  <a:cubicBezTo>
                    <a:pt x="7004" y="707"/>
                    <a:pt x="6331" y="1325"/>
                    <a:pt x="5713" y="1943"/>
                  </a:cubicBezTo>
                  <a:cubicBezTo>
                    <a:pt x="5113" y="2525"/>
                    <a:pt x="4513" y="3125"/>
                    <a:pt x="3895" y="3706"/>
                  </a:cubicBezTo>
                  <a:cubicBezTo>
                    <a:pt x="2640" y="4924"/>
                    <a:pt x="1331" y="6052"/>
                    <a:pt x="95" y="7252"/>
                  </a:cubicBezTo>
                  <a:cubicBezTo>
                    <a:pt x="0" y="7360"/>
                    <a:pt x="78" y="7479"/>
                    <a:pt x="168" y="7479"/>
                  </a:cubicBezTo>
                  <a:cubicBezTo>
                    <a:pt x="199" y="7479"/>
                    <a:pt x="231" y="7466"/>
                    <a:pt x="259" y="7433"/>
                  </a:cubicBezTo>
                  <a:cubicBezTo>
                    <a:pt x="1550" y="6324"/>
                    <a:pt x="2786" y="5052"/>
                    <a:pt x="4004" y="3852"/>
                  </a:cubicBezTo>
                  <a:cubicBezTo>
                    <a:pt x="4622" y="3252"/>
                    <a:pt x="5204" y="2670"/>
                    <a:pt x="5822" y="2052"/>
                  </a:cubicBezTo>
                  <a:cubicBezTo>
                    <a:pt x="6440" y="1434"/>
                    <a:pt x="7022" y="725"/>
                    <a:pt x="7713" y="198"/>
                  </a:cubicBezTo>
                  <a:cubicBezTo>
                    <a:pt x="7798" y="127"/>
                    <a:pt x="7706" y="0"/>
                    <a:pt x="761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7" name="Google Shape;617;p30"/>
            <p:cNvSpPr/>
            <p:nvPr/>
          </p:nvSpPr>
          <p:spPr>
            <a:xfrm>
              <a:off x="2120700" y="1374050"/>
              <a:ext cx="16475" cy="44975"/>
            </a:xfrm>
            <a:custGeom>
              <a:rect b="b" l="l" r="r" t="t"/>
              <a:pathLst>
                <a:path extrusionOk="0" h="1799" w="659">
                  <a:moveTo>
                    <a:pt x="390" y="1"/>
                  </a:moveTo>
                  <a:cubicBezTo>
                    <a:pt x="372" y="1"/>
                    <a:pt x="358" y="5"/>
                    <a:pt x="349" y="15"/>
                  </a:cubicBezTo>
                  <a:cubicBezTo>
                    <a:pt x="131" y="124"/>
                    <a:pt x="186" y="305"/>
                    <a:pt x="167" y="542"/>
                  </a:cubicBezTo>
                  <a:cubicBezTo>
                    <a:pt x="131" y="887"/>
                    <a:pt x="58" y="1196"/>
                    <a:pt x="22" y="1524"/>
                  </a:cubicBezTo>
                  <a:cubicBezTo>
                    <a:pt x="0" y="1687"/>
                    <a:pt x="135" y="1798"/>
                    <a:pt x="263" y="1798"/>
                  </a:cubicBezTo>
                  <a:cubicBezTo>
                    <a:pt x="348" y="1798"/>
                    <a:pt x="429" y="1749"/>
                    <a:pt x="458" y="1633"/>
                  </a:cubicBezTo>
                  <a:cubicBezTo>
                    <a:pt x="531" y="1305"/>
                    <a:pt x="549" y="978"/>
                    <a:pt x="567" y="651"/>
                  </a:cubicBezTo>
                  <a:cubicBezTo>
                    <a:pt x="586" y="396"/>
                    <a:pt x="658" y="178"/>
                    <a:pt x="458" y="15"/>
                  </a:cubicBezTo>
                  <a:cubicBezTo>
                    <a:pt x="431" y="5"/>
                    <a:pt x="408" y="1"/>
                    <a:pt x="390"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8" name="Google Shape;618;p30"/>
            <p:cNvSpPr/>
            <p:nvPr/>
          </p:nvSpPr>
          <p:spPr>
            <a:xfrm>
              <a:off x="1732625" y="1535450"/>
              <a:ext cx="210800" cy="73300"/>
            </a:xfrm>
            <a:custGeom>
              <a:rect b="b" l="l" r="r" t="t"/>
              <a:pathLst>
                <a:path extrusionOk="0" h="2932" w="8432">
                  <a:moveTo>
                    <a:pt x="223" y="0"/>
                  </a:moveTo>
                  <a:cubicBezTo>
                    <a:pt x="170" y="0"/>
                    <a:pt x="116" y="30"/>
                    <a:pt x="92" y="104"/>
                  </a:cubicBezTo>
                  <a:cubicBezTo>
                    <a:pt x="1" y="467"/>
                    <a:pt x="164" y="758"/>
                    <a:pt x="201" y="1158"/>
                  </a:cubicBezTo>
                  <a:cubicBezTo>
                    <a:pt x="237" y="1304"/>
                    <a:pt x="164" y="1522"/>
                    <a:pt x="273" y="1649"/>
                  </a:cubicBezTo>
                  <a:cubicBezTo>
                    <a:pt x="403" y="1826"/>
                    <a:pt x="639" y="1850"/>
                    <a:pt x="864" y="1850"/>
                  </a:cubicBezTo>
                  <a:cubicBezTo>
                    <a:pt x="948" y="1850"/>
                    <a:pt x="1031" y="1846"/>
                    <a:pt x="1105" y="1846"/>
                  </a:cubicBezTo>
                  <a:cubicBezTo>
                    <a:pt x="1139" y="1846"/>
                    <a:pt x="1171" y="1847"/>
                    <a:pt x="1201" y="1849"/>
                  </a:cubicBezTo>
                  <a:cubicBezTo>
                    <a:pt x="1710" y="1885"/>
                    <a:pt x="2200" y="1976"/>
                    <a:pt x="2710" y="2031"/>
                  </a:cubicBezTo>
                  <a:cubicBezTo>
                    <a:pt x="3600" y="2158"/>
                    <a:pt x="4455" y="2285"/>
                    <a:pt x="5346" y="2431"/>
                  </a:cubicBezTo>
                  <a:cubicBezTo>
                    <a:pt x="5746" y="2485"/>
                    <a:pt x="6146" y="2540"/>
                    <a:pt x="6546" y="2613"/>
                  </a:cubicBezTo>
                  <a:cubicBezTo>
                    <a:pt x="7018" y="2667"/>
                    <a:pt x="7691" y="2703"/>
                    <a:pt x="8109" y="2903"/>
                  </a:cubicBezTo>
                  <a:cubicBezTo>
                    <a:pt x="8147" y="2922"/>
                    <a:pt x="8187" y="2931"/>
                    <a:pt x="8225" y="2931"/>
                  </a:cubicBezTo>
                  <a:cubicBezTo>
                    <a:pt x="8335" y="2931"/>
                    <a:pt x="8432" y="2856"/>
                    <a:pt x="8418" y="2722"/>
                  </a:cubicBezTo>
                  <a:cubicBezTo>
                    <a:pt x="8418" y="2340"/>
                    <a:pt x="8364" y="1940"/>
                    <a:pt x="8345" y="1558"/>
                  </a:cubicBezTo>
                  <a:cubicBezTo>
                    <a:pt x="8327" y="1285"/>
                    <a:pt x="8345" y="1176"/>
                    <a:pt x="8164" y="976"/>
                  </a:cubicBezTo>
                  <a:cubicBezTo>
                    <a:pt x="8154" y="956"/>
                    <a:pt x="8127" y="942"/>
                    <a:pt x="8097" y="942"/>
                  </a:cubicBezTo>
                  <a:cubicBezTo>
                    <a:pt x="8071" y="942"/>
                    <a:pt x="8043" y="952"/>
                    <a:pt x="8018" y="976"/>
                  </a:cubicBezTo>
                  <a:cubicBezTo>
                    <a:pt x="7734" y="1339"/>
                    <a:pt x="7861" y="2030"/>
                    <a:pt x="7959" y="2539"/>
                  </a:cubicBezTo>
                  <a:lnTo>
                    <a:pt x="7959" y="2539"/>
                  </a:lnTo>
                  <a:cubicBezTo>
                    <a:pt x="7923" y="2540"/>
                    <a:pt x="7887" y="2541"/>
                    <a:pt x="7851" y="2541"/>
                  </a:cubicBezTo>
                  <a:cubicBezTo>
                    <a:pt x="7262" y="2541"/>
                    <a:pt x="6561" y="2345"/>
                    <a:pt x="6018" y="2267"/>
                  </a:cubicBezTo>
                  <a:cubicBezTo>
                    <a:pt x="5328" y="2176"/>
                    <a:pt x="4637" y="2067"/>
                    <a:pt x="3928" y="1940"/>
                  </a:cubicBezTo>
                  <a:cubicBezTo>
                    <a:pt x="3273" y="1849"/>
                    <a:pt x="2619" y="1740"/>
                    <a:pt x="1964" y="1649"/>
                  </a:cubicBezTo>
                  <a:cubicBezTo>
                    <a:pt x="1546" y="1579"/>
                    <a:pt x="1074" y="1360"/>
                    <a:pt x="639" y="1360"/>
                  </a:cubicBezTo>
                  <a:cubicBezTo>
                    <a:pt x="553" y="1360"/>
                    <a:pt x="469" y="1368"/>
                    <a:pt x="387" y="1388"/>
                  </a:cubicBezTo>
                  <a:lnTo>
                    <a:pt x="387" y="1388"/>
                  </a:lnTo>
                  <a:cubicBezTo>
                    <a:pt x="410" y="964"/>
                    <a:pt x="508" y="476"/>
                    <a:pt x="346" y="104"/>
                  </a:cubicBezTo>
                  <a:cubicBezTo>
                    <a:pt x="346" y="44"/>
                    <a:pt x="286" y="0"/>
                    <a:pt x="223"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19" name="Google Shape;619;p30"/>
            <p:cNvSpPr/>
            <p:nvPr/>
          </p:nvSpPr>
          <p:spPr>
            <a:xfrm>
              <a:off x="1733000" y="1351700"/>
              <a:ext cx="406000" cy="218775"/>
            </a:xfrm>
            <a:custGeom>
              <a:rect b="b" l="l" r="r" t="t"/>
              <a:pathLst>
                <a:path extrusionOk="0" h="8751" w="16240">
                  <a:moveTo>
                    <a:pt x="8282" y="410"/>
                  </a:moveTo>
                  <a:cubicBezTo>
                    <a:pt x="8477" y="410"/>
                    <a:pt x="8678" y="438"/>
                    <a:pt x="8876" y="454"/>
                  </a:cubicBezTo>
                  <a:lnTo>
                    <a:pt x="11185" y="654"/>
                  </a:lnTo>
                  <a:cubicBezTo>
                    <a:pt x="12620" y="801"/>
                    <a:pt x="14040" y="977"/>
                    <a:pt x="15459" y="1130"/>
                  </a:cubicBezTo>
                  <a:lnTo>
                    <a:pt x="15459" y="1130"/>
                  </a:lnTo>
                  <a:cubicBezTo>
                    <a:pt x="13417" y="3194"/>
                    <a:pt x="11327" y="5196"/>
                    <a:pt x="9221" y="7181"/>
                  </a:cubicBezTo>
                  <a:cubicBezTo>
                    <a:pt x="8949" y="7435"/>
                    <a:pt x="8676" y="7708"/>
                    <a:pt x="8403" y="7963"/>
                  </a:cubicBezTo>
                  <a:cubicBezTo>
                    <a:pt x="8126" y="8211"/>
                    <a:pt x="7919" y="8307"/>
                    <a:pt x="7604" y="8307"/>
                  </a:cubicBezTo>
                  <a:cubicBezTo>
                    <a:pt x="7526" y="8307"/>
                    <a:pt x="7442" y="8301"/>
                    <a:pt x="7349" y="8290"/>
                  </a:cubicBezTo>
                  <a:cubicBezTo>
                    <a:pt x="6622" y="8235"/>
                    <a:pt x="5876" y="8144"/>
                    <a:pt x="5149" y="8054"/>
                  </a:cubicBezTo>
                  <a:cubicBezTo>
                    <a:pt x="3640" y="7850"/>
                    <a:pt x="2178" y="7568"/>
                    <a:pt x="675" y="7339"/>
                  </a:cubicBezTo>
                  <a:lnTo>
                    <a:pt x="675" y="7339"/>
                  </a:lnTo>
                  <a:cubicBezTo>
                    <a:pt x="1789" y="6535"/>
                    <a:pt x="2761" y="5499"/>
                    <a:pt x="3767" y="4545"/>
                  </a:cubicBezTo>
                  <a:cubicBezTo>
                    <a:pt x="4858" y="3508"/>
                    <a:pt x="5912" y="2436"/>
                    <a:pt x="6949" y="1327"/>
                  </a:cubicBezTo>
                  <a:cubicBezTo>
                    <a:pt x="7167" y="1090"/>
                    <a:pt x="7367" y="781"/>
                    <a:pt x="7621" y="600"/>
                  </a:cubicBezTo>
                  <a:cubicBezTo>
                    <a:pt x="7820" y="450"/>
                    <a:pt x="8047" y="410"/>
                    <a:pt x="8282" y="410"/>
                  </a:cubicBezTo>
                  <a:close/>
                  <a:moveTo>
                    <a:pt x="8032" y="0"/>
                  </a:moveTo>
                  <a:cubicBezTo>
                    <a:pt x="7691" y="0"/>
                    <a:pt x="7448" y="100"/>
                    <a:pt x="7131" y="454"/>
                  </a:cubicBezTo>
                  <a:cubicBezTo>
                    <a:pt x="6058" y="1618"/>
                    <a:pt x="4949" y="2745"/>
                    <a:pt x="3822" y="3872"/>
                  </a:cubicBezTo>
                  <a:cubicBezTo>
                    <a:pt x="2676" y="4981"/>
                    <a:pt x="1367" y="5999"/>
                    <a:pt x="313" y="7181"/>
                  </a:cubicBezTo>
                  <a:cubicBezTo>
                    <a:pt x="278" y="7216"/>
                    <a:pt x="261" y="7257"/>
                    <a:pt x="257" y="7296"/>
                  </a:cubicBezTo>
                  <a:lnTo>
                    <a:pt x="257" y="7296"/>
                  </a:lnTo>
                  <a:cubicBezTo>
                    <a:pt x="56" y="7354"/>
                    <a:pt x="1" y="7694"/>
                    <a:pt x="240" y="7726"/>
                  </a:cubicBezTo>
                  <a:cubicBezTo>
                    <a:pt x="1895" y="7963"/>
                    <a:pt x="3549" y="8072"/>
                    <a:pt x="5222" y="8344"/>
                  </a:cubicBezTo>
                  <a:cubicBezTo>
                    <a:pt x="6040" y="8472"/>
                    <a:pt x="6858" y="8690"/>
                    <a:pt x="7676" y="8744"/>
                  </a:cubicBezTo>
                  <a:cubicBezTo>
                    <a:pt x="7716" y="8748"/>
                    <a:pt x="7755" y="8750"/>
                    <a:pt x="7793" y="8750"/>
                  </a:cubicBezTo>
                  <a:cubicBezTo>
                    <a:pt x="8262" y="8750"/>
                    <a:pt x="8521" y="8445"/>
                    <a:pt x="8858" y="8108"/>
                  </a:cubicBezTo>
                  <a:cubicBezTo>
                    <a:pt x="11221" y="5745"/>
                    <a:pt x="13621" y="3418"/>
                    <a:pt x="16075" y="1145"/>
                  </a:cubicBezTo>
                  <a:cubicBezTo>
                    <a:pt x="16239" y="999"/>
                    <a:pt x="16094" y="781"/>
                    <a:pt x="15912" y="745"/>
                  </a:cubicBezTo>
                  <a:cubicBezTo>
                    <a:pt x="14312" y="600"/>
                    <a:pt x="12676" y="472"/>
                    <a:pt x="11058" y="327"/>
                  </a:cubicBezTo>
                  <a:cubicBezTo>
                    <a:pt x="10239" y="236"/>
                    <a:pt x="9440" y="163"/>
                    <a:pt x="8621" y="54"/>
                  </a:cubicBezTo>
                  <a:cubicBezTo>
                    <a:pt x="8388" y="24"/>
                    <a:pt x="8198" y="0"/>
                    <a:pt x="803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0" name="Google Shape;620;p30"/>
            <p:cNvSpPr/>
            <p:nvPr/>
          </p:nvSpPr>
          <p:spPr>
            <a:xfrm>
              <a:off x="2407800" y="1472050"/>
              <a:ext cx="194250" cy="192525"/>
            </a:xfrm>
            <a:custGeom>
              <a:rect b="b" l="l" r="r" t="t"/>
              <a:pathLst>
                <a:path extrusionOk="0" h="7701" w="7770">
                  <a:moveTo>
                    <a:pt x="7664" y="1"/>
                  </a:moveTo>
                  <a:cubicBezTo>
                    <a:pt x="7658" y="1"/>
                    <a:pt x="7652" y="1"/>
                    <a:pt x="7646" y="3"/>
                  </a:cubicBezTo>
                  <a:cubicBezTo>
                    <a:pt x="7282" y="167"/>
                    <a:pt x="7009" y="494"/>
                    <a:pt x="6737" y="749"/>
                  </a:cubicBezTo>
                  <a:cubicBezTo>
                    <a:pt x="6155" y="1331"/>
                    <a:pt x="5555" y="1894"/>
                    <a:pt x="4991" y="2476"/>
                  </a:cubicBezTo>
                  <a:cubicBezTo>
                    <a:pt x="3682" y="3803"/>
                    <a:pt x="2373" y="5112"/>
                    <a:pt x="1064" y="6421"/>
                  </a:cubicBezTo>
                  <a:cubicBezTo>
                    <a:pt x="701" y="6785"/>
                    <a:pt x="337" y="7094"/>
                    <a:pt x="65" y="7512"/>
                  </a:cubicBezTo>
                  <a:cubicBezTo>
                    <a:pt x="1" y="7592"/>
                    <a:pt x="77" y="7700"/>
                    <a:pt x="159" y="7700"/>
                  </a:cubicBezTo>
                  <a:cubicBezTo>
                    <a:pt x="170" y="7700"/>
                    <a:pt x="181" y="7698"/>
                    <a:pt x="192" y="7694"/>
                  </a:cubicBezTo>
                  <a:cubicBezTo>
                    <a:pt x="555" y="7548"/>
                    <a:pt x="810" y="7239"/>
                    <a:pt x="1083" y="6967"/>
                  </a:cubicBezTo>
                  <a:cubicBezTo>
                    <a:pt x="1646" y="6385"/>
                    <a:pt x="2228" y="5803"/>
                    <a:pt x="2792" y="5239"/>
                  </a:cubicBezTo>
                  <a:cubicBezTo>
                    <a:pt x="4082" y="3894"/>
                    <a:pt x="5410" y="2567"/>
                    <a:pt x="6700" y="1203"/>
                  </a:cubicBezTo>
                  <a:cubicBezTo>
                    <a:pt x="7064" y="840"/>
                    <a:pt x="7409" y="458"/>
                    <a:pt x="7737" y="76"/>
                  </a:cubicBezTo>
                  <a:cubicBezTo>
                    <a:pt x="7769" y="60"/>
                    <a:pt x="7715" y="1"/>
                    <a:pt x="766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1" name="Google Shape;621;p30"/>
            <p:cNvSpPr/>
            <p:nvPr/>
          </p:nvSpPr>
          <p:spPr>
            <a:xfrm>
              <a:off x="2251225" y="1602500"/>
              <a:ext cx="6850" cy="32325"/>
            </a:xfrm>
            <a:custGeom>
              <a:rect b="b" l="l" r="r" t="t"/>
              <a:pathLst>
                <a:path extrusionOk="0" h="1293" w="274">
                  <a:moveTo>
                    <a:pt x="96" y="1"/>
                  </a:moveTo>
                  <a:cubicBezTo>
                    <a:pt x="66" y="1"/>
                    <a:pt x="37" y="24"/>
                    <a:pt x="37" y="76"/>
                  </a:cubicBezTo>
                  <a:lnTo>
                    <a:pt x="37" y="712"/>
                  </a:lnTo>
                  <a:cubicBezTo>
                    <a:pt x="37" y="894"/>
                    <a:pt x="1" y="1076"/>
                    <a:pt x="55" y="1258"/>
                  </a:cubicBezTo>
                  <a:cubicBezTo>
                    <a:pt x="55" y="1278"/>
                    <a:pt x="66" y="1292"/>
                    <a:pt x="82" y="1292"/>
                  </a:cubicBezTo>
                  <a:cubicBezTo>
                    <a:pt x="95" y="1292"/>
                    <a:pt x="112" y="1282"/>
                    <a:pt x="128" y="1258"/>
                  </a:cubicBezTo>
                  <a:cubicBezTo>
                    <a:pt x="273" y="930"/>
                    <a:pt x="219" y="440"/>
                    <a:pt x="164" y="76"/>
                  </a:cubicBezTo>
                  <a:cubicBezTo>
                    <a:pt x="164" y="28"/>
                    <a:pt x="130" y="1"/>
                    <a:pt x="96"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2" name="Google Shape;622;p30"/>
            <p:cNvSpPr/>
            <p:nvPr/>
          </p:nvSpPr>
          <p:spPr>
            <a:xfrm>
              <a:off x="2237150" y="1599500"/>
              <a:ext cx="6375" cy="37975"/>
            </a:xfrm>
            <a:custGeom>
              <a:rect b="b" l="l" r="r" t="t"/>
              <a:pathLst>
                <a:path extrusionOk="0" h="1519" w="255">
                  <a:moveTo>
                    <a:pt x="159" y="1"/>
                  </a:moveTo>
                  <a:cubicBezTo>
                    <a:pt x="123" y="1"/>
                    <a:pt x="82" y="23"/>
                    <a:pt x="73" y="69"/>
                  </a:cubicBezTo>
                  <a:cubicBezTo>
                    <a:pt x="73" y="323"/>
                    <a:pt x="36" y="560"/>
                    <a:pt x="36" y="832"/>
                  </a:cubicBezTo>
                  <a:cubicBezTo>
                    <a:pt x="36" y="1069"/>
                    <a:pt x="0" y="1287"/>
                    <a:pt x="91" y="1505"/>
                  </a:cubicBezTo>
                  <a:cubicBezTo>
                    <a:pt x="100" y="1514"/>
                    <a:pt x="109" y="1519"/>
                    <a:pt x="121" y="1519"/>
                  </a:cubicBezTo>
                  <a:cubicBezTo>
                    <a:pt x="132" y="1519"/>
                    <a:pt x="146" y="1514"/>
                    <a:pt x="164" y="1505"/>
                  </a:cubicBezTo>
                  <a:cubicBezTo>
                    <a:pt x="255" y="1287"/>
                    <a:pt x="218" y="1050"/>
                    <a:pt x="218" y="832"/>
                  </a:cubicBezTo>
                  <a:lnTo>
                    <a:pt x="218" y="69"/>
                  </a:lnTo>
                  <a:cubicBezTo>
                    <a:pt x="227" y="23"/>
                    <a:pt x="196" y="1"/>
                    <a:pt x="15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3" name="Google Shape;623;p30"/>
            <p:cNvSpPr/>
            <p:nvPr/>
          </p:nvSpPr>
          <p:spPr>
            <a:xfrm>
              <a:off x="2226225" y="1598825"/>
              <a:ext cx="5950" cy="33200"/>
            </a:xfrm>
            <a:custGeom>
              <a:rect b="b" l="l" r="r" t="t"/>
              <a:pathLst>
                <a:path extrusionOk="0" h="1328" w="238">
                  <a:moveTo>
                    <a:pt x="117" y="0"/>
                  </a:moveTo>
                  <a:cubicBezTo>
                    <a:pt x="92" y="0"/>
                    <a:pt x="64" y="14"/>
                    <a:pt x="55" y="41"/>
                  </a:cubicBezTo>
                  <a:cubicBezTo>
                    <a:pt x="19" y="296"/>
                    <a:pt x="19" y="532"/>
                    <a:pt x="19" y="768"/>
                  </a:cubicBezTo>
                  <a:cubicBezTo>
                    <a:pt x="19" y="950"/>
                    <a:pt x="1" y="1150"/>
                    <a:pt x="92" y="1314"/>
                  </a:cubicBezTo>
                  <a:cubicBezTo>
                    <a:pt x="92" y="1323"/>
                    <a:pt x="105" y="1327"/>
                    <a:pt x="119" y="1327"/>
                  </a:cubicBezTo>
                  <a:cubicBezTo>
                    <a:pt x="133" y="1327"/>
                    <a:pt x="146" y="1323"/>
                    <a:pt x="146" y="1314"/>
                  </a:cubicBezTo>
                  <a:cubicBezTo>
                    <a:pt x="237" y="1168"/>
                    <a:pt x="183" y="950"/>
                    <a:pt x="183" y="768"/>
                  </a:cubicBezTo>
                  <a:cubicBezTo>
                    <a:pt x="183" y="532"/>
                    <a:pt x="183" y="296"/>
                    <a:pt x="164" y="41"/>
                  </a:cubicBezTo>
                  <a:cubicBezTo>
                    <a:pt x="164" y="14"/>
                    <a:pt x="142" y="0"/>
                    <a:pt x="11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4" name="Google Shape;624;p30"/>
            <p:cNvSpPr/>
            <p:nvPr/>
          </p:nvSpPr>
          <p:spPr>
            <a:xfrm>
              <a:off x="2211675" y="1596425"/>
              <a:ext cx="6850" cy="34575"/>
            </a:xfrm>
            <a:custGeom>
              <a:rect b="b" l="l" r="r" t="t"/>
              <a:pathLst>
                <a:path extrusionOk="0" h="1383" w="274">
                  <a:moveTo>
                    <a:pt x="83" y="1"/>
                  </a:moveTo>
                  <a:cubicBezTo>
                    <a:pt x="60" y="1"/>
                    <a:pt x="37" y="10"/>
                    <a:pt x="37" y="28"/>
                  </a:cubicBezTo>
                  <a:cubicBezTo>
                    <a:pt x="37" y="464"/>
                    <a:pt x="1" y="937"/>
                    <a:pt x="110" y="1355"/>
                  </a:cubicBezTo>
                  <a:cubicBezTo>
                    <a:pt x="110" y="1373"/>
                    <a:pt x="128" y="1383"/>
                    <a:pt x="149" y="1383"/>
                  </a:cubicBezTo>
                  <a:cubicBezTo>
                    <a:pt x="169" y="1383"/>
                    <a:pt x="192" y="1373"/>
                    <a:pt x="201" y="1355"/>
                  </a:cubicBezTo>
                  <a:cubicBezTo>
                    <a:pt x="274" y="937"/>
                    <a:pt x="183" y="464"/>
                    <a:pt x="128" y="28"/>
                  </a:cubicBezTo>
                  <a:cubicBezTo>
                    <a:pt x="128" y="10"/>
                    <a:pt x="105" y="1"/>
                    <a:pt x="83"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5" name="Google Shape;625;p30"/>
            <p:cNvSpPr/>
            <p:nvPr/>
          </p:nvSpPr>
          <p:spPr>
            <a:xfrm>
              <a:off x="2257150" y="1558450"/>
              <a:ext cx="16375" cy="7325"/>
            </a:xfrm>
            <a:custGeom>
              <a:rect b="b" l="l" r="r" t="t"/>
              <a:pathLst>
                <a:path extrusionOk="0" h="293" w="655">
                  <a:moveTo>
                    <a:pt x="490" y="0"/>
                  </a:moveTo>
                  <a:cubicBezTo>
                    <a:pt x="321" y="0"/>
                    <a:pt x="122" y="113"/>
                    <a:pt x="18" y="202"/>
                  </a:cubicBezTo>
                  <a:cubicBezTo>
                    <a:pt x="0" y="256"/>
                    <a:pt x="36" y="293"/>
                    <a:pt x="55" y="293"/>
                  </a:cubicBezTo>
                  <a:cubicBezTo>
                    <a:pt x="182" y="274"/>
                    <a:pt x="273" y="220"/>
                    <a:pt x="382" y="202"/>
                  </a:cubicBezTo>
                  <a:cubicBezTo>
                    <a:pt x="473" y="184"/>
                    <a:pt x="564" y="165"/>
                    <a:pt x="636" y="93"/>
                  </a:cubicBezTo>
                  <a:cubicBezTo>
                    <a:pt x="655" y="74"/>
                    <a:pt x="636" y="56"/>
                    <a:pt x="600" y="20"/>
                  </a:cubicBezTo>
                  <a:cubicBezTo>
                    <a:pt x="566" y="6"/>
                    <a:pt x="529" y="0"/>
                    <a:pt x="49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6" name="Google Shape;626;p30"/>
            <p:cNvSpPr/>
            <p:nvPr/>
          </p:nvSpPr>
          <p:spPr>
            <a:xfrm>
              <a:off x="2321275" y="1567000"/>
              <a:ext cx="14075" cy="6575"/>
            </a:xfrm>
            <a:custGeom>
              <a:rect b="b" l="l" r="r" t="t"/>
              <a:pathLst>
                <a:path extrusionOk="0" h="263" w="563">
                  <a:moveTo>
                    <a:pt x="494" y="0"/>
                  </a:moveTo>
                  <a:cubicBezTo>
                    <a:pt x="425" y="0"/>
                    <a:pt x="363" y="27"/>
                    <a:pt x="289" y="42"/>
                  </a:cubicBezTo>
                  <a:cubicBezTo>
                    <a:pt x="198" y="96"/>
                    <a:pt x="108" y="132"/>
                    <a:pt x="17" y="169"/>
                  </a:cubicBezTo>
                  <a:cubicBezTo>
                    <a:pt x="0" y="201"/>
                    <a:pt x="13" y="263"/>
                    <a:pt x="55" y="263"/>
                  </a:cubicBezTo>
                  <a:cubicBezTo>
                    <a:pt x="60" y="263"/>
                    <a:pt x="65" y="262"/>
                    <a:pt x="71" y="260"/>
                  </a:cubicBezTo>
                  <a:cubicBezTo>
                    <a:pt x="180" y="223"/>
                    <a:pt x="271" y="205"/>
                    <a:pt x="380" y="169"/>
                  </a:cubicBezTo>
                  <a:cubicBezTo>
                    <a:pt x="453" y="132"/>
                    <a:pt x="526" y="114"/>
                    <a:pt x="562" y="42"/>
                  </a:cubicBezTo>
                  <a:cubicBezTo>
                    <a:pt x="562" y="23"/>
                    <a:pt x="562" y="5"/>
                    <a:pt x="544" y="5"/>
                  </a:cubicBezTo>
                  <a:cubicBezTo>
                    <a:pt x="527" y="2"/>
                    <a:pt x="510" y="0"/>
                    <a:pt x="494"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7" name="Google Shape;627;p30"/>
            <p:cNvSpPr/>
            <p:nvPr/>
          </p:nvSpPr>
          <p:spPr>
            <a:xfrm>
              <a:off x="2513475" y="1447025"/>
              <a:ext cx="19125" cy="6500"/>
            </a:xfrm>
            <a:custGeom>
              <a:rect b="b" l="l" r="r" t="t"/>
              <a:pathLst>
                <a:path extrusionOk="0" h="260" w="765">
                  <a:moveTo>
                    <a:pt x="665" y="1"/>
                  </a:moveTo>
                  <a:cubicBezTo>
                    <a:pt x="571" y="1"/>
                    <a:pt x="477" y="46"/>
                    <a:pt x="383" y="77"/>
                  </a:cubicBezTo>
                  <a:cubicBezTo>
                    <a:pt x="255" y="114"/>
                    <a:pt x="128" y="150"/>
                    <a:pt x="19" y="204"/>
                  </a:cubicBezTo>
                  <a:cubicBezTo>
                    <a:pt x="1" y="204"/>
                    <a:pt x="19" y="259"/>
                    <a:pt x="37" y="259"/>
                  </a:cubicBezTo>
                  <a:cubicBezTo>
                    <a:pt x="183" y="241"/>
                    <a:pt x="292" y="204"/>
                    <a:pt x="419" y="186"/>
                  </a:cubicBezTo>
                  <a:cubicBezTo>
                    <a:pt x="528" y="168"/>
                    <a:pt x="655" y="150"/>
                    <a:pt x="746" y="77"/>
                  </a:cubicBezTo>
                  <a:cubicBezTo>
                    <a:pt x="764" y="59"/>
                    <a:pt x="764" y="4"/>
                    <a:pt x="710" y="4"/>
                  </a:cubicBezTo>
                  <a:cubicBezTo>
                    <a:pt x="695" y="2"/>
                    <a:pt x="680" y="1"/>
                    <a:pt x="665"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8" name="Google Shape;628;p30"/>
            <p:cNvSpPr/>
            <p:nvPr/>
          </p:nvSpPr>
          <p:spPr>
            <a:xfrm>
              <a:off x="2393050" y="1481600"/>
              <a:ext cx="23200" cy="7825"/>
            </a:xfrm>
            <a:custGeom>
              <a:rect b="b" l="l" r="r" t="t"/>
              <a:pathLst>
                <a:path extrusionOk="0" h="313" w="928">
                  <a:moveTo>
                    <a:pt x="836" y="0"/>
                  </a:moveTo>
                  <a:cubicBezTo>
                    <a:pt x="736" y="0"/>
                    <a:pt x="622" y="60"/>
                    <a:pt x="509" y="76"/>
                  </a:cubicBezTo>
                  <a:cubicBezTo>
                    <a:pt x="364" y="130"/>
                    <a:pt x="218" y="185"/>
                    <a:pt x="55" y="240"/>
                  </a:cubicBezTo>
                  <a:cubicBezTo>
                    <a:pt x="0" y="258"/>
                    <a:pt x="18" y="312"/>
                    <a:pt x="55" y="312"/>
                  </a:cubicBezTo>
                  <a:cubicBezTo>
                    <a:pt x="218" y="258"/>
                    <a:pt x="382" y="240"/>
                    <a:pt x="545" y="185"/>
                  </a:cubicBezTo>
                  <a:cubicBezTo>
                    <a:pt x="655" y="167"/>
                    <a:pt x="818" y="149"/>
                    <a:pt x="909" y="58"/>
                  </a:cubicBezTo>
                  <a:cubicBezTo>
                    <a:pt x="927" y="40"/>
                    <a:pt x="909" y="3"/>
                    <a:pt x="873" y="3"/>
                  </a:cubicBezTo>
                  <a:cubicBezTo>
                    <a:pt x="861" y="1"/>
                    <a:pt x="849" y="0"/>
                    <a:pt x="836"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29" name="Google Shape;629;p30"/>
            <p:cNvSpPr/>
            <p:nvPr/>
          </p:nvSpPr>
          <p:spPr>
            <a:xfrm>
              <a:off x="2368500" y="1513025"/>
              <a:ext cx="23650" cy="10475"/>
            </a:xfrm>
            <a:custGeom>
              <a:rect b="b" l="l" r="r" t="t"/>
              <a:pathLst>
                <a:path extrusionOk="0" h="419" w="946">
                  <a:moveTo>
                    <a:pt x="909" y="1"/>
                  </a:moveTo>
                  <a:cubicBezTo>
                    <a:pt x="764" y="19"/>
                    <a:pt x="637" y="92"/>
                    <a:pt x="491" y="164"/>
                  </a:cubicBezTo>
                  <a:cubicBezTo>
                    <a:pt x="328" y="219"/>
                    <a:pt x="182" y="292"/>
                    <a:pt x="37" y="346"/>
                  </a:cubicBezTo>
                  <a:cubicBezTo>
                    <a:pt x="0" y="364"/>
                    <a:pt x="18" y="419"/>
                    <a:pt x="37" y="419"/>
                  </a:cubicBezTo>
                  <a:cubicBezTo>
                    <a:pt x="218" y="364"/>
                    <a:pt x="382" y="328"/>
                    <a:pt x="546" y="255"/>
                  </a:cubicBezTo>
                  <a:cubicBezTo>
                    <a:pt x="673" y="201"/>
                    <a:pt x="818" y="164"/>
                    <a:pt x="927" y="73"/>
                  </a:cubicBezTo>
                  <a:cubicBezTo>
                    <a:pt x="946" y="55"/>
                    <a:pt x="927" y="1"/>
                    <a:pt x="90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0" name="Google Shape;630;p30"/>
            <p:cNvSpPr/>
            <p:nvPr/>
          </p:nvSpPr>
          <p:spPr>
            <a:xfrm>
              <a:off x="2346225" y="1515700"/>
              <a:ext cx="63050" cy="25075"/>
            </a:xfrm>
            <a:custGeom>
              <a:rect b="b" l="l" r="r" t="t"/>
              <a:pathLst>
                <a:path extrusionOk="0" h="1003" w="2522">
                  <a:moveTo>
                    <a:pt x="2399" y="1"/>
                  </a:moveTo>
                  <a:cubicBezTo>
                    <a:pt x="2393" y="1"/>
                    <a:pt x="2388" y="1"/>
                    <a:pt x="2382" y="3"/>
                  </a:cubicBezTo>
                  <a:cubicBezTo>
                    <a:pt x="1618" y="348"/>
                    <a:pt x="800" y="603"/>
                    <a:pt x="19" y="948"/>
                  </a:cubicBezTo>
                  <a:cubicBezTo>
                    <a:pt x="0" y="966"/>
                    <a:pt x="19" y="1003"/>
                    <a:pt x="55" y="1003"/>
                  </a:cubicBezTo>
                  <a:cubicBezTo>
                    <a:pt x="873" y="821"/>
                    <a:pt x="1691" y="457"/>
                    <a:pt x="2455" y="130"/>
                  </a:cubicBezTo>
                  <a:cubicBezTo>
                    <a:pt x="2522" y="96"/>
                    <a:pt x="2465" y="1"/>
                    <a:pt x="239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1" name="Google Shape;631;p30"/>
            <p:cNvSpPr/>
            <p:nvPr/>
          </p:nvSpPr>
          <p:spPr>
            <a:xfrm>
              <a:off x="2202150" y="1413300"/>
              <a:ext cx="397550" cy="201925"/>
            </a:xfrm>
            <a:custGeom>
              <a:rect b="b" l="l" r="r" t="t"/>
              <a:pathLst>
                <a:path extrusionOk="0" h="8077" w="15902">
                  <a:moveTo>
                    <a:pt x="9720" y="1"/>
                  </a:moveTo>
                  <a:cubicBezTo>
                    <a:pt x="9710" y="1"/>
                    <a:pt x="9700" y="3"/>
                    <a:pt x="9690" y="8"/>
                  </a:cubicBezTo>
                  <a:cubicBezTo>
                    <a:pt x="9327" y="244"/>
                    <a:pt x="9036" y="535"/>
                    <a:pt x="8709" y="826"/>
                  </a:cubicBezTo>
                  <a:cubicBezTo>
                    <a:pt x="8381" y="1135"/>
                    <a:pt x="8036" y="1444"/>
                    <a:pt x="7709" y="1735"/>
                  </a:cubicBezTo>
                  <a:cubicBezTo>
                    <a:pt x="7036" y="2353"/>
                    <a:pt x="6345" y="2972"/>
                    <a:pt x="5672" y="3608"/>
                  </a:cubicBezTo>
                  <a:cubicBezTo>
                    <a:pt x="4473" y="4699"/>
                    <a:pt x="3200" y="5680"/>
                    <a:pt x="2073" y="6862"/>
                  </a:cubicBezTo>
                  <a:cubicBezTo>
                    <a:pt x="1745" y="6826"/>
                    <a:pt x="1400" y="6826"/>
                    <a:pt x="1091" y="6826"/>
                  </a:cubicBezTo>
                  <a:lnTo>
                    <a:pt x="927" y="6826"/>
                  </a:lnTo>
                  <a:cubicBezTo>
                    <a:pt x="964" y="6790"/>
                    <a:pt x="1018" y="6735"/>
                    <a:pt x="1055" y="6717"/>
                  </a:cubicBezTo>
                  <a:cubicBezTo>
                    <a:pt x="1218" y="6590"/>
                    <a:pt x="1382" y="6426"/>
                    <a:pt x="1546" y="6280"/>
                  </a:cubicBezTo>
                  <a:cubicBezTo>
                    <a:pt x="1836" y="6008"/>
                    <a:pt x="2127" y="5735"/>
                    <a:pt x="2418" y="5499"/>
                  </a:cubicBezTo>
                  <a:cubicBezTo>
                    <a:pt x="3054" y="4917"/>
                    <a:pt x="3673" y="4335"/>
                    <a:pt x="4309" y="3772"/>
                  </a:cubicBezTo>
                  <a:cubicBezTo>
                    <a:pt x="4927" y="3190"/>
                    <a:pt x="5509" y="2608"/>
                    <a:pt x="6127" y="2044"/>
                  </a:cubicBezTo>
                  <a:cubicBezTo>
                    <a:pt x="6745" y="1444"/>
                    <a:pt x="7363" y="863"/>
                    <a:pt x="7909" y="190"/>
                  </a:cubicBezTo>
                  <a:cubicBezTo>
                    <a:pt x="7938" y="146"/>
                    <a:pt x="7896" y="89"/>
                    <a:pt x="7849" y="89"/>
                  </a:cubicBezTo>
                  <a:cubicBezTo>
                    <a:pt x="7839" y="89"/>
                    <a:pt x="7828" y="92"/>
                    <a:pt x="7818" y="99"/>
                  </a:cubicBezTo>
                  <a:cubicBezTo>
                    <a:pt x="7181" y="644"/>
                    <a:pt x="6582" y="1244"/>
                    <a:pt x="6000" y="1826"/>
                  </a:cubicBezTo>
                  <a:cubicBezTo>
                    <a:pt x="5382" y="2426"/>
                    <a:pt x="4763" y="3008"/>
                    <a:pt x="4127" y="3608"/>
                  </a:cubicBezTo>
                  <a:cubicBezTo>
                    <a:pt x="3509" y="4171"/>
                    <a:pt x="2909" y="4735"/>
                    <a:pt x="2291" y="5281"/>
                  </a:cubicBezTo>
                  <a:cubicBezTo>
                    <a:pt x="1964" y="5553"/>
                    <a:pt x="1655" y="5826"/>
                    <a:pt x="1364" y="6099"/>
                  </a:cubicBezTo>
                  <a:cubicBezTo>
                    <a:pt x="1200" y="6244"/>
                    <a:pt x="1036" y="6408"/>
                    <a:pt x="855" y="6535"/>
                  </a:cubicBezTo>
                  <a:cubicBezTo>
                    <a:pt x="764" y="6608"/>
                    <a:pt x="600" y="6771"/>
                    <a:pt x="473" y="6862"/>
                  </a:cubicBezTo>
                  <a:cubicBezTo>
                    <a:pt x="364" y="6880"/>
                    <a:pt x="273" y="6899"/>
                    <a:pt x="182" y="6971"/>
                  </a:cubicBezTo>
                  <a:cubicBezTo>
                    <a:pt x="18" y="7062"/>
                    <a:pt x="0" y="7317"/>
                    <a:pt x="182" y="7426"/>
                  </a:cubicBezTo>
                  <a:cubicBezTo>
                    <a:pt x="318" y="7539"/>
                    <a:pt x="497" y="7561"/>
                    <a:pt x="679" y="7561"/>
                  </a:cubicBezTo>
                  <a:cubicBezTo>
                    <a:pt x="788" y="7561"/>
                    <a:pt x="898" y="7553"/>
                    <a:pt x="1000" y="7553"/>
                  </a:cubicBezTo>
                  <a:cubicBezTo>
                    <a:pt x="1273" y="7553"/>
                    <a:pt x="1564" y="7589"/>
                    <a:pt x="1836" y="7589"/>
                  </a:cubicBezTo>
                  <a:cubicBezTo>
                    <a:pt x="1886" y="7649"/>
                    <a:pt x="1961" y="7681"/>
                    <a:pt x="2038" y="7681"/>
                  </a:cubicBezTo>
                  <a:cubicBezTo>
                    <a:pt x="2103" y="7681"/>
                    <a:pt x="2168" y="7658"/>
                    <a:pt x="2218" y="7608"/>
                  </a:cubicBezTo>
                  <a:cubicBezTo>
                    <a:pt x="2727" y="7626"/>
                    <a:pt x="3218" y="7644"/>
                    <a:pt x="3745" y="7680"/>
                  </a:cubicBezTo>
                  <a:cubicBezTo>
                    <a:pt x="4363" y="7717"/>
                    <a:pt x="4963" y="7771"/>
                    <a:pt x="5600" y="7808"/>
                  </a:cubicBezTo>
                  <a:cubicBezTo>
                    <a:pt x="5600" y="7946"/>
                    <a:pt x="5722" y="8076"/>
                    <a:pt x="5858" y="8076"/>
                  </a:cubicBezTo>
                  <a:cubicBezTo>
                    <a:pt x="5918" y="8076"/>
                    <a:pt x="5980" y="8051"/>
                    <a:pt x="6036" y="7989"/>
                  </a:cubicBezTo>
                  <a:cubicBezTo>
                    <a:pt x="6091" y="7953"/>
                    <a:pt x="6109" y="7899"/>
                    <a:pt x="6145" y="7862"/>
                  </a:cubicBezTo>
                  <a:cubicBezTo>
                    <a:pt x="6563" y="7899"/>
                    <a:pt x="6963" y="7917"/>
                    <a:pt x="7381" y="7971"/>
                  </a:cubicBezTo>
                  <a:cubicBezTo>
                    <a:pt x="7611" y="8003"/>
                    <a:pt x="7846" y="8045"/>
                    <a:pt x="8071" y="8045"/>
                  </a:cubicBezTo>
                  <a:cubicBezTo>
                    <a:pt x="8364" y="8045"/>
                    <a:pt x="8638" y="7974"/>
                    <a:pt x="8854" y="7717"/>
                  </a:cubicBezTo>
                  <a:cubicBezTo>
                    <a:pt x="9236" y="7262"/>
                    <a:pt x="9745" y="6917"/>
                    <a:pt x="10181" y="6535"/>
                  </a:cubicBezTo>
                  <a:cubicBezTo>
                    <a:pt x="11090" y="5717"/>
                    <a:pt x="11963" y="4862"/>
                    <a:pt x="12817" y="3990"/>
                  </a:cubicBezTo>
                  <a:cubicBezTo>
                    <a:pt x="13781" y="2990"/>
                    <a:pt x="14745" y="1990"/>
                    <a:pt x="15745" y="1008"/>
                  </a:cubicBezTo>
                  <a:cubicBezTo>
                    <a:pt x="15901" y="837"/>
                    <a:pt x="15701" y="577"/>
                    <a:pt x="15485" y="577"/>
                  </a:cubicBezTo>
                  <a:cubicBezTo>
                    <a:pt x="15425" y="577"/>
                    <a:pt x="15363" y="597"/>
                    <a:pt x="15308" y="644"/>
                  </a:cubicBezTo>
                  <a:cubicBezTo>
                    <a:pt x="14454" y="1463"/>
                    <a:pt x="13581" y="2281"/>
                    <a:pt x="12727" y="3081"/>
                  </a:cubicBezTo>
                  <a:cubicBezTo>
                    <a:pt x="11836" y="3881"/>
                    <a:pt x="10963" y="4699"/>
                    <a:pt x="10145" y="5553"/>
                  </a:cubicBezTo>
                  <a:cubicBezTo>
                    <a:pt x="9745" y="5990"/>
                    <a:pt x="9327" y="6390"/>
                    <a:pt x="8945" y="6826"/>
                  </a:cubicBezTo>
                  <a:cubicBezTo>
                    <a:pt x="8781" y="7008"/>
                    <a:pt x="8600" y="7299"/>
                    <a:pt x="8363" y="7371"/>
                  </a:cubicBezTo>
                  <a:cubicBezTo>
                    <a:pt x="8339" y="7375"/>
                    <a:pt x="8315" y="7376"/>
                    <a:pt x="8290" y="7376"/>
                  </a:cubicBezTo>
                  <a:cubicBezTo>
                    <a:pt x="8187" y="7376"/>
                    <a:pt x="8084" y="7350"/>
                    <a:pt x="7981" y="7335"/>
                  </a:cubicBezTo>
                  <a:cubicBezTo>
                    <a:pt x="7836" y="7317"/>
                    <a:pt x="7691" y="7280"/>
                    <a:pt x="7527" y="7280"/>
                  </a:cubicBezTo>
                  <a:lnTo>
                    <a:pt x="6854" y="7226"/>
                  </a:lnTo>
                  <a:cubicBezTo>
                    <a:pt x="7127" y="6899"/>
                    <a:pt x="7400" y="6590"/>
                    <a:pt x="7691" y="6262"/>
                  </a:cubicBezTo>
                  <a:cubicBezTo>
                    <a:pt x="8291" y="5626"/>
                    <a:pt x="8872" y="5008"/>
                    <a:pt x="9418" y="4335"/>
                  </a:cubicBezTo>
                  <a:cubicBezTo>
                    <a:pt x="9963" y="3681"/>
                    <a:pt x="10509" y="3008"/>
                    <a:pt x="11108" y="2372"/>
                  </a:cubicBezTo>
                  <a:cubicBezTo>
                    <a:pt x="11654" y="1772"/>
                    <a:pt x="12308" y="1226"/>
                    <a:pt x="12781" y="554"/>
                  </a:cubicBezTo>
                  <a:cubicBezTo>
                    <a:pt x="12825" y="509"/>
                    <a:pt x="12774" y="453"/>
                    <a:pt x="12714" y="453"/>
                  </a:cubicBezTo>
                  <a:cubicBezTo>
                    <a:pt x="12700" y="453"/>
                    <a:pt x="12686" y="456"/>
                    <a:pt x="12672" y="463"/>
                  </a:cubicBezTo>
                  <a:cubicBezTo>
                    <a:pt x="12036" y="972"/>
                    <a:pt x="11508" y="1626"/>
                    <a:pt x="10927" y="2190"/>
                  </a:cubicBezTo>
                  <a:cubicBezTo>
                    <a:pt x="10345" y="2772"/>
                    <a:pt x="9781" y="3335"/>
                    <a:pt x="9163" y="3862"/>
                  </a:cubicBezTo>
                  <a:cubicBezTo>
                    <a:pt x="8563" y="4371"/>
                    <a:pt x="8018" y="4971"/>
                    <a:pt x="7472" y="5553"/>
                  </a:cubicBezTo>
                  <a:cubicBezTo>
                    <a:pt x="7200" y="5862"/>
                    <a:pt x="6891" y="6153"/>
                    <a:pt x="6600" y="6444"/>
                  </a:cubicBezTo>
                  <a:cubicBezTo>
                    <a:pt x="6400" y="6644"/>
                    <a:pt x="6127" y="6862"/>
                    <a:pt x="6036" y="7135"/>
                  </a:cubicBezTo>
                  <a:cubicBezTo>
                    <a:pt x="5382" y="7062"/>
                    <a:pt x="4691" y="7008"/>
                    <a:pt x="4036" y="6971"/>
                  </a:cubicBezTo>
                  <a:lnTo>
                    <a:pt x="2800" y="6899"/>
                  </a:lnTo>
                  <a:cubicBezTo>
                    <a:pt x="3164" y="6499"/>
                    <a:pt x="3564" y="6099"/>
                    <a:pt x="3945" y="5717"/>
                  </a:cubicBezTo>
                  <a:cubicBezTo>
                    <a:pt x="4563" y="5099"/>
                    <a:pt x="5200" y="4462"/>
                    <a:pt x="5836" y="3862"/>
                  </a:cubicBezTo>
                  <a:cubicBezTo>
                    <a:pt x="6491" y="3244"/>
                    <a:pt x="7163" y="2626"/>
                    <a:pt x="7836" y="2008"/>
                  </a:cubicBezTo>
                  <a:lnTo>
                    <a:pt x="8781" y="1135"/>
                  </a:lnTo>
                  <a:cubicBezTo>
                    <a:pt x="9127" y="808"/>
                    <a:pt x="9509" y="517"/>
                    <a:pt x="9781" y="154"/>
                  </a:cubicBezTo>
                  <a:cubicBezTo>
                    <a:pt x="9828" y="91"/>
                    <a:pt x="9781" y="1"/>
                    <a:pt x="9720"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2" name="Google Shape;632;p30"/>
            <p:cNvSpPr/>
            <p:nvPr/>
          </p:nvSpPr>
          <p:spPr>
            <a:xfrm>
              <a:off x="2354875" y="1451600"/>
              <a:ext cx="207350" cy="23425"/>
            </a:xfrm>
            <a:custGeom>
              <a:rect b="b" l="l" r="r" t="t"/>
              <a:pathLst>
                <a:path extrusionOk="0" h="937" w="8294">
                  <a:moveTo>
                    <a:pt x="25" y="0"/>
                  </a:moveTo>
                  <a:cubicBezTo>
                    <a:pt x="0" y="0"/>
                    <a:pt x="4" y="58"/>
                    <a:pt x="36" y="58"/>
                  </a:cubicBezTo>
                  <a:cubicBezTo>
                    <a:pt x="1309" y="240"/>
                    <a:pt x="2581" y="276"/>
                    <a:pt x="3854" y="421"/>
                  </a:cubicBezTo>
                  <a:cubicBezTo>
                    <a:pt x="5254" y="549"/>
                    <a:pt x="6708" y="621"/>
                    <a:pt x="8072" y="931"/>
                  </a:cubicBezTo>
                  <a:cubicBezTo>
                    <a:pt x="8087" y="935"/>
                    <a:pt x="8100" y="936"/>
                    <a:pt x="8113" y="936"/>
                  </a:cubicBezTo>
                  <a:cubicBezTo>
                    <a:pt x="8276" y="936"/>
                    <a:pt x="8294" y="640"/>
                    <a:pt x="8108" y="640"/>
                  </a:cubicBezTo>
                  <a:cubicBezTo>
                    <a:pt x="6763" y="640"/>
                    <a:pt x="5399" y="421"/>
                    <a:pt x="4090" y="294"/>
                  </a:cubicBezTo>
                  <a:cubicBezTo>
                    <a:pt x="2745" y="185"/>
                    <a:pt x="1400" y="3"/>
                    <a:pt x="36" y="3"/>
                  </a:cubicBezTo>
                  <a:cubicBezTo>
                    <a:pt x="32" y="1"/>
                    <a:pt x="29" y="0"/>
                    <a:pt x="25"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3" name="Google Shape;633;p30"/>
            <p:cNvSpPr/>
            <p:nvPr/>
          </p:nvSpPr>
          <p:spPr>
            <a:xfrm>
              <a:off x="2311675" y="1492575"/>
              <a:ext cx="202300" cy="22775"/>
            </a:xfrm>
            <a:custGeom>
              <a:rect b="b" l="l" r="r" t="t"/>
              <a:pathLst>
                <a:path extrusionOk="0" h="911" w="8092">
                  <a:moveTo>
                    <a:pt x="164" y="1"/>
                  </a:moveTo>
                  <a:lnTo>
                    <a:pt x="164" y="1"/>
                  </a:lnTo>
                  <a:cubicBezTo>
                    <a:pt x="162" y="3"/>
                    <a:pt x="161" y="5"/>
                    <a:pt x="160" y="7"/>
                  </a:cubicBezTo>
                  <a:lnTo>
                    <a:pt x="160" y="7"/>
                  </a:lnTo>
                  <a:cubicBezTo>
                    <a:pt x="163" y="8"/>
                    <a:pt x="165" y="9"/>
                    <a:pt x="167" y="9"/>
                  </a:cubicBezTo>
                  <a:cubicBezTo>
                    <a:pt x="170" y="9"/>
                    <a:pt x="170" y="7"/>
                    <a:pt x="164" y="1"/>
                  </a:cubicBezTo>
                  <a:close/>
                  <a:moveTo>
                    <a:pt x="128" y="1"/>
                  </a:moveTo>
                  <a:cubicBezTo>
                    <a:pt x="1" y="110"/>
                    <a:pt x="92" y="182"/>
                    <a:pt x="201" y="255"/>
                  </a:cubicBezTo>
                  <a:cubicBezTo>
                    <a:pt x="237" y="284"/>
                    <a:pt x="314" y="293"/>
                    <a:pt x="399" y="293"/>
                  </a:cubicBezTo>
                  <a:cubicBezTo>
                    <a:pt x="527" y="293"/>
                    <a:pt x="673" y="273"/>
                    <a:pt x="728" y="273"/>
                  </a:cubicBezTo>
                  <a:cubicBezTo>
                    <a:pt x="946" y="273"/>
                    <a:pt x="1182" y="291"/>
                    <a:pt x="1382" y="291"/>
                  </a:cubicBezTo>
                  <a:cubicBezTo>
                    <a:pt x="1837" y="328"/>
                    <a:pt x="2273" y="346"/>
                    <a:pt x="2710" y="364"/>
                  </a:cubicBezTo>
                  <a:cubicBezTo>
                    <a:pt x="3582" y="419"/>
                    <a:pt x="4473" y="510"/>
                    <a:pt x="5364" y="601"/>
                  </a:cubicBezTo>
                  <a:cubicBezTo>
                    <a:pt x="6187" y="688"/>
                    <a:pt x="7061" y="911"/>
                    <a:pt x="7904" y="911"/>
                  </a:cubicBezTo>
                  <a:cubicBezTo>
                    <a:pt x="7936" y="911"/>
                    <a:pt x="7968" y="910"/>
                    <a:pt x="8000" y="910"/>
                  </a:cubicBezTo>
                  <a:cubicBezTo>
                    <a:pt x="8073" y="910"/>
                    <a:pt x="8091" y="801"/>
                    <a:pt x="8018" y="782"/>
                  </a:cubicBezTo>
                  <a:cubicBezTo>
                    <a:pt x="7473" y="601"/>
                    <a:pt x="6818" y="564"/>
                    <a:pt x="6255" y="510"/>
                  </a:cubicBezTo>
                  <a:cubicBezTo>
                    <a:pt x="5546" y="419"/>
                    <a:pt x="4855" y="346"/>
                    <a:pt x="4164" y="291"/>
                  </a:cubicBezTo>
                  <a:cubicBezTo>
                    <a:pt x="3491" y="237"/>
                    <a:pt x="2837" y="182"/>
                    <a:pt x="2164" y="164"/>
                  </a:cubicBezTo>
                  <a:cubicBezTo>
                    <a:pt x="1819" y="146"/>
                    <a:pt x="1491" y="146"/>
                    <a:pt x="1164" y="110"/>
                  </a:cubicBezTo>
                  <a:cubicBezTo>
                    <a:pt x="1001" y="110"/>
                    <a:pt x="855" y="110"/>
                    <a:pt x="710" y="91"/>
                  </a:cubicBezTo>
                  <a:cubicBezTo>
                    <a:pt x="727" y="91"/>
                    <a:pt x="124" y="91"/>
                    <a:pt x="160" y="7"/>
                  </a:cubicBezTo>
                  <a:lnTo>
                    <a:pt x="160" y="7"/>
                  </a:lnTo>
                  <a:cubicBezTo>
                    <a:pt x="151" y="5"/>
                    <a:pt x="137" y="1"/>
                    <a:pt x="128"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4" name="Google Shape;634;p30"/>
            <p:cNvSpPr/>
            <p:nvPr/>
          </p:nvSpPr>
          <p:spPr>
            <a:xfrm>
              <a:off x="2251225" y="1547125"/>
              <a:ext cx="212750" cy="25025"/>
            </a:xfrm>
            <a:custGeom>
              <a:rect b="b" l="l" r="r" t="t"/>
              <a:pathLst>
                <a:path extrusionOk="0" h="1001" w="8510">
                  <a:moveTo>
                    <a:pt x="73" y="0"/>
                  </a:moveTo>
                  <a:cubicBezTo>
                    <a:pt x="1" y="0"/>
                    <a:pt x="1" y="73"/>
                    <a:pt x="55" y="91"/>
                  </a:cubicBezTo>
                  <a:cubicBezTo>
                    <a:pt x="2764" y="637"/>
                    <a:pt x="5600" y="800"/>
                    <a:pt x="8364" y="1000"/>
                  </a:cubicBezTo>
                  <a:cubicBezTo>
                    <a:pt x="8509" y="1000"/>
                    <a:pt x="8509" y="818"/>
                    <a:pt x="8364" y="800"/>
                  </a:cubicBezTo>
                  <a:cubicBezTo>
                    <a:pt x="6982" y="709"/>
                    <a:pt x="5600" y="618"/>
                    <a:pt x="4219" y="473"/>
                  </a:cubicBezTo>
                  <a:cubicBezTo>
                    <a:pt x="2819" y="346"/>
                    <a:pt x="1455" y="109"/>
                    <a:pt x="73"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5" name="Google Shape;635;p30"/>
            <p:cNvSpPr/>
            <p:nvPr/>
          </p:nvSpPr>
          <p:spPr>
            <a:xfrm>
              <a:off x="2346550" y="1422325"/>
              <a:ext cx="176700" cy="189900"/>
            </a:xfrm>
            <a:custGeom>
              <a:rect b="b" l="l" r="r" t="t"/>
              <a:pathLst>
                <a:path extrusionOk="0" h="7596" w="7068">
                  <a:moveTo>
                    <a:pt x="6992" y="1"/>
                  </a:moveTo>
                  <a:cubicBezTo>
                    <a:pt x="6984" y="1"/>
                    <a:pt x="6976" y="4"/>
                    <a:pt x="6969" y="11"/>
                  </a:cubicBezTo>
                  <a:cubicBezTo>
                    <a:pt x="5696" y="1083"/>
                    <a:pt x="4551" y="2429"/>
                    <a:pt x="3442" y="3647"/>
                  </a:cubicBezTo>
                  <a:cubicBezTo>
                    <a:pt x="2878" y="4265"/>
                    <a:pt x="2333" y="4883"/>
                    <a:pt x="1787" y="5501"/>
                  </a:cubicBezTo>
                  <a:cubicBezTo>
                    <a:pt x="1224" y="6138"/>
                    <a:pt x="696" y="6828"/>
                    <a:pt x="78" y="7428"/>
                  </a:cubicBezTo>
                  <a:cubicBezTo>
                    <a:pt x="0" y="7493"/>
                    <a:pt x="71" y="7595"/>
                    <a:pt x="151" y="7595"/>
                  </a:cubicBezTo>
                  <a:cubicBezTo>
                    <a:pt x="183" y="7595"/>
                    <a:pt x="216" y="7579"/>
                    <a:pt x="242" y="7538"/>
                  </a:cubicBezTo>
                  <a:cubicBezTo>
                    <a:pt x="1224" y="6156"/>
                    <a:pt x="2478" y="4901"/>
                    <a:pt x="3624" y="3683"/>
                  </a:cubicBezTo>
                  <a:cubicBezTo>
                    <a:pt x="4733" y="2465"/>
                    <a:pt x="5987" y="1338"/>
                    <a:pt x="7023" y="83"/>
                  </a:cubicBezTo>
                  <a:cubicBezTo>
                    <a:pt x="7067" y="54"/>
                    <a:pt x="7028" y="1"/>
                    <a:pt x="6992"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6" name="Google Shape;636;p30"/>
            <p:cNvSpPr/>
            <p:nvPr/>
          </p:nvSpPr>
          <p:spPr>
            <a:xfrm>
              <a:off x="2256150" y="1417200"/>
              <a:ext cx="195300" cy="187200"/>
            </a:xfrm>
            <a:custGeom>
              <a:rect b="b" l="l" r="r" t="t"/>
              <a:pathLst>
                <a:path extrusionOk="0" h="7488" w="7812">
                  <a:moveTo>
                    <a:pt x="7635" y="0"/>
                  </a:moveTo>
                  <a:cubicBezTo>
                    <a:pt x="7611" y="0"/>
                    <a:pt x="7587" y="10"/>
                    <a:pt x="7567" y="34"/>
                  </a:cubicBezTo>
                  <a:cubicBezTo>
                    <a:pt x="7021" y="725"/>
                    <a:pt x="6330" y="1343"/>
                    <a:pt x="5712" y="1943"/>
                  </a:cubicBezTo>
                  <a:cubicBezTo>
                    <a:pt x="5131" y="2543"/>
                    <a:pt x="4512" y="3125"/>
                    <a:pt x="3894" y="3725"/>
                  </a:cubicBezTo>
                  <a:cubicBezTo>
                    <a:pt x="2658" y="4925"/>
                    <a:pt x="1331" y="6070"/>
                    <a:pt x="113" y="7270"/>
                  </a:cubicBezTo>
                  <a:cubicBezTo>
                    <a:pt x="1" y="7368"/>
                    <a:pt x="83" y="7487"/>
                    <a:pt x="176" y="7487"/>
                  </a:cubicBezTo>
                  <a:cubicBezTo>
                    <a:pt x="204" y="7487"/>
                    <a:pt x="233" y="7477"/>
                    <a:pt x="258" y="7452"/>
                  </a:cubicBezTo>
                  <a:cubicBezTo>
                    <a:pt x="1567" y="6343"/>
                    <a:pt x="2785" y="5070"/>
                    <a:pt x="4022" y="3852"/>
                  </a:cubicBezTo>
                  <a:cubicBezTo>
                    <a:pt x="4622" y="3270"/>
                    <a:pt x="5221" y="2670"/>
                    <a:pt x="5840" y="2070"/>
                  </a:cubicBezTo>
                  <a:cubicBezTo>
                    <a:pt x="6440" y="1452"/>
                    <a:pt x="7040" y="743"/>
                    <a:pt x="7712" y="198"/>
                  </a:cubicBezTo>
                  <a:cubicBezTo>
                    <a:pt x="7812" y="127"/>
                    <a:pt x="7722" y="0"/>
                    <a:pt x="7635"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7" name="Google Shape;637;p30"/>
            <p:cNvSpPr/>
            <p:nvPr/>
          </p:nvSpPr>
          <p:spPr>
            <a:xfrm>
              <a:off x="2202150" y="1591025"/>
              <a:ext cx="210350" cy="73175"/>
            </a:xfrm>
            <a:custGeom>
              <a:rect b="b" l="l" r="r" t="t"/>
              <a:pathLst>
                <a:path extrusionOk="0" h="2927" w="8414">
                  <a:moveTo>
                    <a:pt x="218" y="1"/>
                  </a:moveTo>
                  <a:cubicBezTo>
                    <a:pt x="165" y="1"/>
                    <a:pt x="109" y="37"/>
                    <a:pt x="91" y="117"/>
                  </a:cubicBezTo>
                  <a:cubicBezTo>
                    <a:pt x="0" y="480"/>
                    <a:pt x="146" y="771"/>
                    <a:pt x="200" y="1153"/>
                  </a:cubicBezTo>
                  <a:cubicBezTo>
                    <a:pt x="218" y="1317"/>
                    <a:pt x="146" y="1517"/>
                    <a:pt x="273" y="1644"/>
                  </a:cubicBezTo>
                  <a:cubicBezTo>
                    <a:pt x="423" y="1849"/>
                    <a:pt x="716" y="1859"/>
                    <a:pt x="968" y="1859"/>
                  </a:cubicBezTo>
                  <a:cubicBezTo>
                    <a:pt x="996" y="1859"/>
                    <a:pt x="1024" y="1859"/>
                    <a:pt x="1051" y="1859"/>
                  </a:cubicBezTo>
                  <a:cubicBezTo>
                    <a:pt x="1104" y="1859"/>
                    <a:pt x="1155" y="1859"/>
                    <a:pt x="1200" y="1862"/>
                  </a:cubicBezTo>
                  <a:cubicBezTo>
                    <a:pt x="1691" y="1880"/>
                    <a:pt x="2200" y="1971"/>
                    <a:pt x="2691" y="2044"/>
                  </a:cubicBezTo>
                  <a:cubicBezTo>
                    <a:pt x="3582" y="2153"/>
                    <a:pt x="4454" y="2299"/>
                    <a:pt x="5327" y="2426"/>
                  </a:cubicBezTo>
                  <a:cubicBezTo>
                    <a:pt x="5745" y="2499"/>
                    <a:pt x="6127" y="2535"/>
                    <a:pt x="6545" y="2608"/>
                  </a:cubicBezTo>
                  <a:cubicBezTo>
                    <a:pt x="7018" y="2680"/>
                    <a:pt x="7672" y="2698"/>
                    <a:pt x="8109" y="2898"/>
                  </a:cubicBezTo>
                  <a:cubicBezTo>
                    <a:pt x="8142" y="2917"/>
                    <a:pt x="8178" y="2926"/>
                    <a:pt x="8214" y="2926"/>
                  </a:cubicBezTo>
                  <a:cubicBezTo>
                    <a:pt x="8317" y="2926"/>
                    <a:pt x="8413" y="2852"/>
                    <a:pt x="8400" y="2717"/>
                  </a:cubicBezTo>
                  <a:cubicBezTo>
                    <a:pt x="8400" y="2335"/>
                    <a:pt x="8363" y="1953"/>
                    <a:pt x="8327" y="1571"/>
                  </a:cubicBezTo>
                  <a:cubicBezTo>
                    <a:pt x="8309" y="1299"/>
                    <a:pt x="8327" y="1171"/>
                    <a:pt x="8145" y="971"/>
                  </a:cubicBezTo>
                  <a:cubicBezTo>
                    <a:pt x="8135" y="961"/>
                    <a:pt x="8106" y="950"/>
                    <a:pt x="8077" y="950"/>
                  </a:cubicBezTo>
                  <a:cubicBezTo>
                    <a:pt x="8055" y="950"/>
                    <a:pt x="8033" y="956"/>
                    <a:pt x="8018" y="971"/>
                  </a:cubicBezTo>
                  <a:cubicBezTo>
                    <a:pt x="7721" y="1346"/>
                    <a:pt x="7854" y="2017"/>
                    <a:pt x="7955" y="2533"/>
                  </a:cubicBezTo>
                  <a:lnTo>
                    <a:pt x="7955" y="2533"/>
                  </a:lnTo>
                  <a:cubicBezTo>
                    <a:pt x="7915" y="2535"/>
                    <a:pt x="7874" y="2536"/>
                    <a:pt x="7833" y="2536"/>
                  </a:cubicBezTo>
                  <a:cubicBezTo>
                    <a:pt x="7248" y="2536"/>
                    <a:pt x="6560" y="2340"/>
                    <a:pt x="6018" y="2262"/>
                  </a:cubicBezTo>
                  <a:cubicBezTo>
                    <a:pt x="5309" y="2171"/>
                    <a:pt x="4636" y="2062"/>
                    <a:pt x="3927" y="1953"/>
                  </a:cubicBezTo>
                  <a:cubicBezTo>
                    <a:pt x="3273" y="1862"/>
                    <a:pt x="2600" y="1753"/>
                    <a:pt x="1945" y="1662"/>
                  </a:cubicBezTo>
                  <a:cubicBezTo>
                    <a:pt x="1519" y="1591"/>
                    <a:pt x="1037" y="1365"/>
                    <a:pt x="595" y="1365"/>
                  </a:cubicBezTo>
                  <a:cubicBezTo>
                    <a:pt x="524" y="1365"/>
                    <a:pt x="454" y="1370"/>
                    <a:pt x="386" y="1384"/>
                  </a:cubicBezTo>
                  <a:lnTo>
                    <a:pt x="386" y="1384"/>
                  </a:lnTo>
                  <a:cubicBezTo>
                    <a:pt x="406" y="960"/>
                    <a:pt x="490" y="473"/>
                    <a:pt x="327" y="117"/>
                  </a:cubicBezTo>
                  <a:cubicBezTo>
                    <a:pt x="327" y="42"/>
                    <a:pt x="274" y="1"/>
                    <a:pt x="218"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8" name="Google Shape;638;p30"/>
            <p:cNvSpPr/>
            <p:nvPr/>
          </p:nvSpPr>
          <p:spPr>
            <a:xfrm>
              <a:off x="2201950" y="1407250"/>
              <a:ext cx="406100" cy="219050"/>
            </a:xfrm>
            <a:custGeom>
              <a:rect b="b" l="l" r="r" t="t"/>
              <a:pathLst>
                <a:path extrusionOk="0" h="8762" w="16244">
                  <a:moveTo>
                    <a:pt x="8278" y="409"/>
                  </a:moveTo>
                  <a:cubicBezTo>
                    <a:pt x="8478" y="409"/>
                    <a:pt x="8683" y="443"/>
                    <a:pt x="8880" y="468"/>
                  </a:cubicBezTo>
                  <a:lnTo>
                    <a:pt x="11207" y="668"/>
                  </a:lnTo>
                  <a:cubicBezTo>
                    <a:pt x="12620" y="814"/>
                    <a:pt x="14047" y="990"/>
                    <a:pt x="15450" y="1142"/>
                  </a:cubicBezTo>
                  <a:lnTo>
                    <a:pt x="15450" y="1142"/>
                  </a:lnTo>
                  <a:cubicBezTo>
                    <a:pt x="13427" y="3203"/>
                    <a:pt x="11326" y="5215"/>
                    <a:pt x="9226" y="7195"/>
                  </a:cubicBezTo>
                  <a:cubicBezTo>
                    <a:pt x="8953" y="7431"/>
                    <a:pt x="8680" y="7704"/>
                    <a:pt x="8408" y="7959"/>
                  </a:cubicBezTo>
                  <a:cubicBezTo>
                    <a:pt x="8121" y="8230"/>
                    <a:pt x="7922" y="8314"/>
                    <a:pt x="7583" y="8314"/>
                  </a:cubicBezTo>
                  <a:cubicBezTo>
                    <a:pt x="7513" y="8314"/>
                    <a:pt x="7437" y="8310"/>
                    <a:pt x="7353" y="8304"/>
                  </a:cubicBezTo>
                  <a:cubicBezTo>
                    <a:pt x="6626" y="8231"/>
                    <a:pt x="5880" y="8141"/>
                    <a:pt x="5153" y="8050"/>
                  </a:cubicBezTo>
                  <a:cubicBezTo>
                    <a:pt x="3645" y="7863"/>
                    <a:pt x="2185" y="7566"/>
                    <a:pt x="683" y="7350"/>
                  </a:cubicBezTo>
                  <a:lnTo>
                    <a:pt x="683" y="7350"/>
                  </a:lnTo>
                  <a:cubicBezTo>
                    <a:pt x="1795" y="6547"/>
                    <a:pt x="2767" y="5512"/>
                    <a:pt x="3772" y="4559"/>
                  </a:cubicBezTo>
                  <a:cubicBezTo>
                    <a:pt x="4862" y="3504"/>
                    <a:pt x="5935" y="2432"/>
                    <a:pt x="6953" y="1323"/>
                  </a:cubicBezTo>
                  <a:cubicBezTo>
                    <a:pt x="7189" y="1105"/>
                    <a:pt x="7389" y="777"/>
                    <a:pt x="7644" y="596"/>
                  </a:cubicBezTo>
                  <a:cubicBezTo>
                    <a:pt x="7836" y="451"/>
                    <a:pt x="8054" y="409"/>
                    <a:pt x="8278" y="409"/>
                  </a:cubicBezTo>
                  <a:close/>
                  <a:moveTo>
                    <a:pt x="8072" y="1"/>
                  </a:moveTo>
                  <a:cubicBezTo>
                    <a:pt x="7717" y="1"/>
                    <a:pt x="7461" y="105"/>
                    <a:pt x="7135" y="468"/>
                  </a:cubicBezTo>
                  <a:cubicBezTo>
                    <a:pt x="6062" y="1614"/>
                    <a:pt x="4953" y="2759"/>
                    <a:pt x="3844" y="3868"/>
                  </a:cubicBezTo>
                  <a:cubicBezTo>
                    <a:pt x="2681" y="4977"/>
                    <a:pt x="1390" y="6013"/>
                    <a:pt x="317" y="7195"/>
                  </a:cubicBezTo>
                  <a:cubicBezTo>
                    <a:pt x="287" y="7226"/>
                    <a:pt x="274" y="7264"/>
                    <a:pt x="274" y="7302"/>
                  </a:cubicBezTo>
                  <a:lnTo>
                    <a:pt x="274" y="7302"/>
                  </a:lnTo>
                  <a:cubicBezTo>
                    <a:pt x="62" y="7336"/>
                    <a:pt x="0" y="7692"/>
                    <a:pt x="245" y="7741"/>
                  </a:cubicBezTo>
                  <a:cubicBezTo>
                    <a:pt x="1899" y="7959"/>
                    <a:pt x="3572" y="8068"/>
                    <a:pt x="5226" y="8341"/>
                  </a:cubicBezTo>
                  <a:cubicBezTo>
                    <a:pt x="6044" y="8486"/>
                    <a:pt x="6862" y="8686"/>
                    <a:pt x="7680" y="8759"/>
                  </a:cubicBezTo>
                  <a:cubicBezTo>
                    <a:pt x="7710" y="8761"/>
                    <a:pt x="7738" y="8762"/>
                    <a:pt x="7766" y="8762"/>
                  </a:cubicBezTo>
                  <a:cubicBezTo>
                    <a:pt x="8255" y="8762"/>
                    <a:pt x="8518" y="8466"/>
                    <a:pt x="8862" y="8122"/>
                  </a:cubicBezTo>
                  <a:cubicBezTo>
                    <a:pt x="11226" y="5759"/>
                    <a:pt x="13625" y="3414"/>
                    <a:pt x="16080" y="1141"/>
                  </a:cubicBezTo>
                  <a:cubicBezTo>
                    <a:pt x="16243" y="1014"/>
                    <a:pt x="16116" y="777"/>
                    <a:pt x="15934" y="759"/>
                  </a:cubicBezTo>
                  <a:cubicBezTo>
                    <a:pt x="14316" y="596"/>
                    <a:pt x="12680" y="486"/>
                    <a:pt x="11062" y="323"/>
                  </a:cubicBezTo>
                  <a:cubicBezTo>
                    <a:pt x="10244" y="232"/>
                    <a:pt x="9444" y="159"/>
                    <a:pt x="8626" y="50"/>
                  </a:cubicBezTo>
                  <a:cubicBezTo>
                    <a:pt x="8411" y="22"/>
                    <a:pt x="8231" y="1"/>
                    <a:pt x="8072"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39" name="Google Shape;639;p30"/>
            <p:cNvSpPr/>
            <p:nvPr/>
          </p:nvSpPr>
          <p:spPr>
            <a:xfrm>
              <a:off x="2017150" y="1574500"/>
              <a:ext cx="6850" cy="31800"/>
            </a:xfrm>
            <a:custGeom>
              <a:rect b="b" l="l" r="r" t="t"/>
              <a:pathLst>
                <a:path extrusionOk="0" h="1272" w="274">
                  <a:moveTo>
                    <a:pt x="107" y="1"/>
                  </a:moveTo>
                  <a:cubicBezTo>
                    <a:pt x="73" y="1"/>
                    <a:pt x="37" y="23"/>
                    <a:pt x="37" y="69"/>
                  </a:cubicBezTo>
                  <a:lnTo>
                    <a:pt x="37" y="705"/>
                  </a:lnTo>
                  <a:cubicBezTo>
                    <a:pt x="37" y="887"/>
                    <a:pt x="1" y="1069"/>
                    <a:pt x="55" y="1251"/>
                  </a:cubicBezTo>
                  <a:cubicBezTo>
                    <a:pt x="55" y="1261"/>
                    <a:pt x="67" y="1272"/>
                    <a:pt x="85" y="1272"/>
                  </a:cubicBezTo>
                  <a:cubicBezTo>
                    <a:pt x="97" y="1272"/>
                    <a:pt x="113" y="1266"/>
                    <a:pt x="128" y="1251"/>
                  </a:cubicBezTo>
                  <a:cubicBezTo>
                    <a:pt x="273" y="905"/>
                    <a:pt x="219" y="432"/>
                    <a:pt x="164" y="69"/>
                  </a:cubicBezTo>
                  <a:cubicBezTo>
                    <a:pt x="173" y="23"/>
                    <a:pt x="142" y="1"/>
                    <a:pt x="10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0" name="Google Shape;640;p30"/>
            <p:cNvSpPr/>
            <p:nvPr/>
          </p:nvSpPr>
          <p:spPr>
            <a:xfrm>
              <a:off x="2003525" y="1570875"/>
              <a:ext cx="6375" cy="37975"/>
            </a:xfrm>
            <a:custGeom>
              <a:rect b="b" l="l" r="r" t="t"/>
              <a:pathLst>
                <a:path extrusionOk="0" h="1519" w="255">
                  <a:moveTo>
                    <a:pt x="148" y="0"/>
                  </a:moveTo>
                  <a:cubicBezTo>
                    <a:pt x="109" y="0"/>
                    <a:pt x="73" y="23"/>
                    <a:pt x="73" y="68"/>
                  </a:cubicBezTo>
                  <a:cubicBezTo>
                    <a:pt x="73" y="323"/>
                    <a:pt x="55" y="577"/>
                    <a:pt x="55" y="850"/>
                  </a:cubicBezTo>
                  <a:cubicBezTo>
                    <a:pt x="55" y="1068"/>
                    <a:pt x="0" y="1305"/>
                    <a:pt x="91" y="1505"/>
                  </a:cubicBezTo>
                  <a:cubicBezTo>
                    <a:pt x="109" y="1514"/>
                    <a:pt x="123" y="1518"/>
                    <a:pt x="134" y="1518"/>
                  </a:cubicBezTo>
                  <a:cubicBezTo>
                    <a:pt x="146" y="1518"/>
                    <a:pt x="155" y="1514"/>
                    <a:pt x="164" y="1505"/>
                  </a:cubicBezTo>
                  <a:cubicBezTo>
                    <a:pt x="255" y="1305"/>
                    <a:pt x="237" y="1050"/>
                    <a:pt x="237" y="850"/>
                  </a:cubicBezTo>
                  <a:lnTo>
                    <a:pt x="237" y="68"/>
                  </a:lnTo>
                  <a:cubicBezTo>
                    <a:pt x="227" y="23"/>
                    <a:pt x="187" y="0"/>
                    <a:pt x="14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1" name="Google Shape;641;p30"/>
            <p:cNvSpPr/>
            <p:nvPr/>
          </p:nvSpPr>
          <p:spPr>
            <a:xfrm>
              <a:off x="1992150" y="1570750"/>
              <a:ext cx="5950" cy="33550"/>
            </a:xfrm>
            <a:custGeom>
              <a:rect b="b" l="l" r="r" t="t"/>
              <a:pathLst>
                <a:path extrusionOk="0" h="1342" w="238">
                  <a:moveTo>
                    <a:pt x="117" y="1"/>
                  </a:moveTo>
                  <a:cubicBezTo>
                    <a:pt x="92" y="1"/>
                    <a:pt x="64" y="19"/>
                    <a:pt x="55" y="55"/>
                  </a:cubicBezTo>
                  <a:cubicBezTo>
                    <a:pt x="37" y="310"/>
                    <a:pt x="37" y="528"/>
                    <a:pt x="37" y="782"/>
                  </a:cubicBezTo>
                  <a:cubicBezTo>
                    <a:pt x="37" y="964"/>
                    <a:pt x="1" y="1164"/>
                    <a:pt x="92" y="1328"/>
                  </a:cubicBezTo>
                  <a:cubicBezTo>
                    <a:pt x="92" y="1337"/>
                    <a:pt x="105" y="1341"/>
                    <a:pt x="119" y="1341"/>
                  </a:cubicBezTo>
                  <a:cubicBezTo>
                    <a:pt x="133" y="1341"/>
                    <a:pt x="146" y="1337"/>
                    <a:pt x="146" y="1328"/>
                  </a:cubicBezTo>
                  <a:cubicBezTo>
                    <a:pt x="237" y="1164"/>
                    <a:pt x="183" y="964"/>
                    <a:pt x="183" y="782"/>
                  </a:cubicBezTo>
                  <a:cubicBezTo>
                    <a:pt x="183" y="528"/>
                    <a:pt x="183" y="310"/>
                    <a:pt x="164" y="55"/>
                  </a:cubicBezTo>
                  <a:cubicBezTo>
                    <a:pt x="164" y="19"/>
                    <a:pt x="142" y="1"/>
                    <a:pt x="11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2" name="Google Shape;642;p30"/>
            <p:cNvSpPr/>
            <p:nvPr/>
          </p:nvSpPr>
          <p:spPr>
            <a:xfrm>
              <a:off x="1977600" y="1568025"/>
              <a:ext cx="6850" cy="35125"/>
            </a:xfrm>
            <a:custGeom>
              <a:rect b="b" l="l" r="r" t="t"/>
              <a:pathLst>
                <a:path extrusionOk="0" h="1405" w="274">
                  <a:moveTo>
                    <a:pt x="83" y="1"/>
                  </a:moveTo>
                  <a:cubicBezTo>
                    <a:pt x="60" y="1"/>
                    <a:pt x="37" y="19"/>
                    <a:pt x="37" y="55"/>
                  </a:cubicBezTo>
                  <a:cubicBezTo>
                    <a:pt x="37" y="491"/>
                    <a:pt x="1" y="964"/>
                    <a:pt x="110" y="1364"/>
                  </a:cubicBezTo>
                  <a:cubicBezTo>
                    <a:pt x="110" y="1391"/>
                    <a:pt x="128" y="1405"/>
                    <a:pt x="149" y="1405"/>
                  </a:cubicBezTo>
                  <a:cubicBezTo>
                    <a:pt x="169" y="1405"/>
                    <a:pt x="192" y="1391"/>
                    <a:pt x="201" y="1364"/>
                  </a:cubicBezTo>
                  <a:cubicBezTo>
                    <a:pt x="274" y="964"/>
                    <a:pt x="183" y="491"/>
                    <a:pt x="128" y="55"/>
                  </a:cubicBezTo>
                  <a:cubicBezTo>
                    <a:pt x="128" y="19"/>
                    <a:pt x="105" y="1"/>
                    <a:pt x="83"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3" name="Google Shape;643;p30"/>
            <p:cNvSpPr/>
            <p:nvPr/>
          </p:nvSpPr>
          <p:spPr>
            <a:xfrm>
              <a:off x="2023100" y="1530275"/>
              <a:ext cx="16350" cy="7400"/>
            </a:xfrm>
            <a:custGeom>
              <a:rect b="b" l="l" r="r" t="t"/>
              <a:pathLst>
                <a:path extrusionOk="0" h="296" w="654">
                  <a:moveTo>
                    <a:pt x="507" y="0"/>
                  </a:moveTo>
                  <a:cubicBezTo>
                    <a:pt x="338" y="0"/>
                    <a:pt x="135" y="113"/>
                    <a:pt x="17" y="202"/>
                  </a:cubicBezTo>
                  <a:cubicBezTo>
                    <a:pt x="1" y="234"/>
                    <a:pt x="28" y="295"/>
                    <a:pt x="60" y="295"/>
                  </a:cubicBezTo>
                  <a:cubicBezTo>
                    <a:pt x="64" y="295"/>
                    <a:pt x="68" y="294"/>
                    <a:pt x="72" y="292"/>
                  </a:cubicBezTo>
                  <a:cubicBezTo>
                    <a:pt x="181" y="274"/>
                    <a:pt x="272" y="220"/>
                    <a:pt x="381" y="202"/>
                  </a:cubicBezTo>
                  <a:cubicBezTo>
                    <a:pt x="472" y="183"/>
                    <a:pt x="563" y="147"/>
                    <a:pt x="635" y="92"/>
                  </a:cubicBezTo>
                  <a:cubicBezTo>
                    <a:pt x="654" y="56"/>
                    <a:pt x="635" y="38"/>
                    <a:pt x="617" y="20"/>
                  </a:cubicBezTo>
                  <a:cubicBezTo>
                    <a:pt x="583" y="6"/>
                    <a:pt x="546" y="0"/>
                    <a:pt x="50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4" name="Google Shape;644;p30"/>
            <p:cNvSpPr/>
            <p:nvPr/>
          </p:nvSpPr>
          <p:spPr>
            <a:xfrm>
              <a:off x="2087150" y="1539075"/>
              <a:ext cx="14125" cy="6250"/>
            </a:xfrm>
            <a:custGeom>
              <a:rect b="b" l="l" r="r" t="t"/>
              <a:pathLst>
                <a:path extrusionOk="0" h="250" w="565">
                  <a:moveTo>
                    <a:pt x="483" y="1"/>
                  </a:moveTo>
                  <a:cubicBezTo>
                    <a:pt x="419" y="1"/>
                    <a:pt x="360" y="36"/>
                    <a:pt x="291" y="50"/>
                  </a:cubicBezTo>
                  <a:cubicBezTo>
                    <a:pt x="200" y="86"/>
                    <a:pt x="110" y="140"/>
                    <a:pt x="19" y="159"/>
                  </a:cubicBezTo>
                  <a:cubicBezTo>
                    <a:pt x="0" y="195"/>
                    <a:pt x="19" y="250"/>
                    <a:pt x="73" y="250"/>
                  </a:cubicBezTo>
                  <a:cubicBezTo>
                    <a:pt x="182" y="231"/>
                    <a:pt x="273" y="213"/>
                    <a:pt x="382" y="159"/>
                  </a:cubicBezTo>
                  <a:cubicBezTo>
                    <a:pt x="455" y="140"/>
                    <a:pt x="528" y="122"/>
                    <a:pt x="564" y="50"/>
                  </a:cubicBezTo>
                  <a:cubicBezTo>
                    <a:pt x="564" y="31"/>
                    <a:pt x="564" y="13"/>
                    <a:pt x="546" y="13"/>
                  </a:cubicBezTo>
                  <a:cubicBezTo>
                    <a:pt x="524" y="4"/>
                    <a:pt x="503" y="1"/>
                    <a:pt x="483"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5" name="Google Shape;645;p30"/>
            <p:cNvSpPr/>
            <p:nvPr/>
          </p:nvSpPr>
          <p:spPr>
            <a:xfrm>
              <a:off x="2279500" y="1418700"/>
              <a:ext cx="19025" cy="6425"/>
            </a:xfrm>
            <a:custGeom>
              <a:rect b="b" l="l" r="r" t="t"/>
              <a:pathLst>
                <a:path extrusionOk="0" h="257" w="761">
                  <a:moveTo>
                    <a:pt x="642" y="0"/>
                  </a:moveTo>
                  <a:cubicBezTo>
                    <a:pt x="554" y="0"/>
                    <a:pt x="466" y="50"/>
                    <a:pt x="379" y="65"/>
                  </a:cubicBezTo>
                  <a:cubicBezTo>
                    <a:pt x="251" y="119"/>
                    <a:pt x="124" y="138"/>
                    <a:pt x="15" y="210"/>
                  </a:cubicBezTo>
                  <a:cubicBezTo>
                    <a:pt x="0" y="210"/>
                    <a:pt x="9" y="257"/>
                    <a:pt x="23" y="257"/>
                  </a:cubicBezTo>
                  <a:cubicBezTo>
                    <a:pt x="26" y="257"/>
                    <a:pt x="30" y="254"/>
                    <a:pt x="33" y="247"/>
                  </a:cubicBezTo>
                  <a:cubicBezTo>
                    <a:pt x="179" y="228"/>
                    <a:pt x="288" y="210"/>
                    <a:pt x="415" y="192"/>
                  </a:cubicBezTo>
                  <a:cubicBezTo>
                    <a:pt x="524" y="156"/>
                    <a:pt x="651" y="138"/>
                    <a:pt x="742" y="65"/>
                  </a:cubicBezTo>
                  <a:cubicBezTo>
                    <a:pt x="760" y="47"/>
                    <a:pt x="760" y="10"/>
                    <a:pt x="706" y="10"/>
                  </a:cubicBezTo>
                  <a:cubicBezTo>
                    <a:pt x="685" y="3"/>
                    <a:pt x="663" y="0"/>
                    <a:pt x="64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6" name="Google Shape;646;p30"/>
            <p:cNvSpPr/>
            <p:nvPr/>
          </p:nvSpPr>
          <p:spPr>
            <a:xfrm>
              <a:off x="2159150" y="1453400"/>
              <a:ext cx="23025" cy="7475"/>
            </a:xfrm>
            <a:custGeom>
              <a:rect b="b" l="l" r="r" t="t"/>
              <a:pathLst>
                <a:path extrusionOk="0" h="299" w="921">
                  <a:moveTo>
                    <a:pt x="820" y="0"/>
                  </a:moveTo>
                  <a:cubicBezTo>
                    <a:pt x="722" y="0"/>
                    <a:pt x="612" y="45"/>
                    <a:pt x="502" y="77"/>
                  </a:cubicBezTo>
                  <a:cubicBezTo>
                    <a:pt x="357" y="113"/>
                    <a:pt x="211" y="186"/>
                    <a:pt x="48" y="222"/>
                  </a:cubicBezTo>
                  <a:cubicBezTo>
                    <a:pt x="0" y="254"/>
                    <a:pt x="8" y="299"/>
                    <a:pt x="34" y="299"/>
                  </a:cubicBezTo>
                  <a:cubicBezTo>
                    <a:pt x="38" y="299"/>
                    <a:pt x="43" y="297"/>
                    <a:pt x="48" y="295"/>
                  </a:cubicBezTo>
                  <a:cubicBezTo>
                    <a:pt x="211" y="259"/>
                    <a:pt x="375" y="222"/>
                    <a:pt x="538" y="186"/>
                  </a:cubicBezTo>
                  <a:cubicBezTo>
                    <a:pt x="647" y="168"/>
                    <a:pt x="793" y="131"/>
                    <a:pt x="902" y="40"/>
                  </a:cubicBezTo>
                  <a:cubicBezTo>
                    <a:pt x="920" y="22"/>
                    <a:pt x="902" y="4"/>
                    <a:pt x="866" y="4"/>
                  </a:cubicBezTo>
                  <a:cubicBezTo>
                    <a:pt x="851" y="2"/>
                    <a:pt x="836" y="0"/>
                    <a:pt x="82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7" name="Google Shape;647;p30"/>
            <p:cNvSpPr/>
            <p:nvPr/>
          </p:nvSpPr>
          <p:spPr>
            <a:xfrm>
              <a:off x="2134750" y="1484400"/>
              <a:ext cx="24225" cy="10600"/>
            </a:xfrm>
            <a:custGeom>
              <a:rect b="b" l="l" r="r" t="t"/>
              <a:pathLst>
                <a:path extrusionOk="0" h="424" w="969">
                  <a:moveTo>
                    <a:pt x="914" y="0"/>
                  </a:moveTo>
                  <a:cubicBezTo>
                    <a:pt x="787" y="37"/>
                    <a:pt x="642" y="109"/>
                    <a:pt x="514" y="164"/>
                  </a:cubicBezTo>
                  <a:cubicBezTo>
                    <a:pt x="351" y="237"/>
                    <a:pt x="187" y="309"/>
                    <a:pt x="60" y="346"/>
                  </a:cubicBezTo>
                  <a:cubicBezTo>
                    <a:pt x="0" y="391"/>
                    <a:pt x="2" y="423"/>
                    <a:pt x="35" y="423"/>
                  </a:cubicBezTo>
                  <a:cubicBezTo>
                    <a:pt x="42" y="423"/>
                    <a:pt x="50" y="422"/>
                    <a:pt x="60" y="418"/>
                  </a:cubicBezTo>
                  <a:cubicBezTo>
                    <a:pt x="242" y="382"/>
                    <a:pt x="387" y="328"/>
                    <a:pt x="551" y="255"/>
                  </a:cubicBezTo>
                  <a:cubicBezTo>
                    <a:pt x="696" y="218"/>
                    <a:pt x="824" y="164"/>
                    <a:pt x="933" y="73"/>
                  </a:cubicBezTo>
                  <a:cubicBezTo>
                    <a:pt x="969" y="55"/>
                    <a:pt x="933" y="0"/>
                    <a:pt x="914"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8" name="Google Shape;648;p30"/>
            <p:cNvSpPr/>
            <p:nvPr/>
          </p:nvSpPr>
          <p:spPr>
            <a:xfrm>
              <a:off x="2112150" y="1487525"/>
              <a:ext cx="63050" cy="25075"/>
            </a:xfrm>
            <a:custGeom>
              <a:rect b="b" l="l" r="r" t="t"/>
              <a:pathLst>
                <a:path extrusionOk="0" h="1003" w="2522">
                  <a:moveTo>
                    <a:pt x="2399" y="1"/>
                  </a:moveTo>
                  <a:cubicBezTo>
                    <a:pt x="2393" y="1"/>
                    <a:pt x="2388" y="1"/>
                    <a:pt x="2382" y="3"/>
                  </a:cubicBezTo>
                  <a:cubicBezTo>
                    <a:pt x="1618" y="348"/>
                    <a:pt x="800" y="584"/>
                    <a:pt x="19" y="930"/>
                  </a:cubicBezTo>
                  <a:cubicBezTo>
                    <a:pt x="0" y="984"/>
                    <a:pt x="19" y="1003"/>
                    <a:pt x="55" y="1003"/>
                  </a:cubicBezTo>
                  <a:cubicBezTo>
                    <a:pt x="873" y="821"/>
                    <a:pt x="1691" y="457"/>
                    <a:pt x="2455" y="112"/>
                  </a:cubicBezTo>
                  <a:cubicBezTo>
                    <a:pt x="2522" y="95"/>
                    <a:pt x="2465" y="1"/>
                    <a:pt x="2399"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49" name="Google Shape;649;p30"/>
            <p:cNvSpPr/>
            <p:nvPr/>
          </p:nvSpPr>
          <p:spPr>
            <a:xfrm>
              <a:off x="1968075" y="1385575"/>
              <a:ext cx="397500" cy="201925"/>
            </a:xfrm>
            <a:custGeom>
              <a:rect b="b" l="l" r="r" t="t"/>
              <a:pathLst>
                <a:path extrusionOk="0" h="8077" w="15900">
                  <a:moveTo>
                    <a:pt x="9720" y="1"/>
                  </a:moveTo>
                  <a:cubicBezTo>
                    <a:pt x="9710" y="1"/>
                    <a:pt x="9700" y="3"/>
                    <a:pt x="9690" y="8"/>
                  </a:cubicBezTo>
                  <a:cubicBezTo>
                    <a:pt x="9327" y="244"/>
                    <a:pt x="9036" y="535"/>
                    <a:pt x="8727" y="826"/>
                  </a:cubicBezTo>
                  <a:cubicBezTo>
                    <a:pt x="8381" y="1117"/>
                    <a:pt x="8036" y="1444"/>
                    <a:pt x="7727" y="1735"/>
                  </a:cubicBezTo>
                  <a:cubicBezTo>
                    <a:pt x="7036" y="2353"/>
                    <a:pt x="6363" y="2972"/>
                    <a:pt x="5672" y="3608"/>
                  </a:cubicBezTo>
                  <a:cubicBezTo>
                    <a:pt x="4473" y="4699"/>
                    <a:pt x="3200" y="5662"/>
                    <a:pt x="2091" y="6844"/>
                  </a:cubicBezTo>
                  <a:cubicBezTo>
                    <a:pt x="1745" y="6826"/>
                    <a:pt x="1400" y="6826"/>
                    <a:pt x="1091" y="6826"/>
                  </a:cubicBezTo>
                  <a:lnTo>
                    <a:pt x="927" y="6826"/>
                  </a:lnTo>
                  <a:cubicBezTo>
                    <a:pt x="964" y="6789"/>
                    <a:pt x="1018" y="6735"/>
                    <a:pt x="1055" y="6717"/>
                  </a:cubicBezTo>
                  <a:cubicBezTo>
                    <a:pt x="1218" y="6571"/>
                    <a:pt x="1382" y="6426"/>
                    <a:pt x="1545" y="6280"/>
                  </a:cubicBezTo>
                  <a:cubicBezTo>
                    <a:pt x="1836" y="6008"/>
                    <a:pt x="2127" y="5735"/>
                    <a:pt x="2418" y="5480"/>
                  </a:cubicBezTo>
                  <a:cubicBezTo>
                    <a:pt x="3054" y="4917"/>
                    <a:pt x="3673" y="4335"/>
                    <a:pt x="4309" y="3753"/>
                  </a:cubicBezTo>
                  <a:cubicBezTo>
                    <a:pt x="4927" y="3190"/>
                    <a:pt x="5509" y="2608"/>
                    <a:pt x="6127" y="2026"/>
                  </a:cubicBezTo>
                  <a:cubicBezTo>
                    <a:pt x="6745" y="1444"/>
                    <a:pt x="7363" y="844"/>
                    <a:pt x="7909" y="190"/>
                  </a:cubicBezTo>
                  <a:cubicBezTo>
                    <a:pt x="7937" y="133"/>
                    <a:pt x="7899" y="87"/>
                    <a:pt x="7855" y="87"/>
                  </a:cubicBezTo>
                  <a:cubicBezTo>
                    <a:pt x="7843" y="87"/>
                    <a:pt x="7830" y="91"/>
                    <a:pt x="7818" y="99"/>
                  </a:cubicBezTo>
                  <a:cubicBezTo>
                    <a:pt x="7181" y="644"/>
                    <a:pt x="6582" y="1244"/>
                    <a:pt x="6000" y="1826"/>
                  </a:cubicBezTo>
                  <a:cubicBezTo>
                    <a:pt x="5382" y="2426"/>
                    <a:pt x="4763" y="3008"/>
                    <a:pt x="4127" y="3608"/>
                  </a:cubicBezTo>
                  <a:cubicBezTo>
                    <a:pt x="3509" y="4171"/>
                    <a:pt x="2909" y="4735"/>
                    <a:pt x="2291" y="5280"/>
                  </a:cubicBezTo>
                  <a:cubicBezTo>
                    <a:pt x="1964" y="5553"/>
                    <a:pt x="1655" y="5826"/>
                    <a:pt x="1364" y="6099"/>
                  </a:cubicBezTo>
                  <a:cubicBezTo>
                    <a:pt x="1200" y="6244"/>
                    <a:pt x="1036" y="6390"/>
                    <a:pt x="855" y="6535"/>
                  </a:cubicBezTo>
                  <a:cubicBezTo>
                    <a:pt x="764" y="6608"/>
                    <a:pt x="600" y="6753"/>
                    <a:pt x="473" y="6844"/>
                  </a:cubicBezTo>
                  <a:cubicBezTo>
                    <a:pt x="364" y="6880"/>
                    <a:pt x="273" y="6899"/>
                    <a:pt x="182" y="6971"/>
                  </a:cubicBezTo>
                  <a:cubicBezTo>
                    <a:pt x="18" y="7062"/>
                    <a:pt x="0" y="7299"/>
                    <a:pt x="182" y="7426"/>
                  </a:cubicBezTo>
                  <a:cubicBezTo>
                    <a:pt x="318" y="7539"/>
                    <a:pt x="497" y="7561"/>
                    <a:pt x="679" y="7561"/>
                  </a:cubicBezTo>
                  <a:cubicBezTo>
                    <a:pt x="788" y="7561"/>
                    <a:pt x="898" y="7553"/>
                    <a:pt x="1000" y="7553"/>
                  </a:cubicBezTo>
                  <a:cubicBezTo>
                    <a:pt x="1273" y="7553"/>
                    <a:pt x="1564" y="7571"/>
                    <a:pt x="1836" y="7571"/>
                  </a:cubicBezTo>
                  <a:cubicBezTo>
                    <a:pt x="1887" y="7642"/>
                    <a:pt x="1966" y="7679"/>
                    <a:pt x="2045" y="7679"/>
                  </a:cubicBezTo>
                  <a:cubicBezTo>
                    <a:pt x="2107" y="7679"/>
                    <a:pt x="2170" y="7656"/>
                    <a:pt x="2218" y="7608"/>
                  </a:cubicBezTo>
                  <a:cubicBezTo>
                    <a:pt x="2727" y="7626"/>
                    <a:pt x="3218" y="7644"/>
                    <a:pt x="3745" y="7662"/>
                  </a:cubicBezTo>
                  <a:cubicBezTo>
                    <a:pt x="4363" y="7717"/>
                    <a:pt x="4963" y="7753"/>
                    <a:pt x="5600" y="7808"/>
                  </a:cubicBezTo>
                  <a:cubicBezTo>
                    <a:pt x="5600" y="7946"/>
                    <a:pt x="5722" y="8076"/>
                    <a:pt x="5858" y="8076"/>
                  </a:cubicBezTo>
                  <a:cubicBezTo>
                    <a:pt x="5918" y="8076"/>
                    <a:pt x="5980" y="8051"/>
                    <a:pt x="6036" y="7989"/>
                  </a:cubicBezTo>
                  <a:cubicBezTo>
                    <a:pt x="6091" y="7935"/>
                    <a:pt x="6109" y="7899"/>
                    <a:pt x="6145" y="7844"/>
                  </a:cubicBezTo>
                  <a:cubicBezTo>
                    <a:pt x="6563" y="7899"/>
                    <a:pt x="6963" y="7917"/>
                    <a:pt x="7381" y="7971"/>
                  </a:cubicBezTo>
                  <a:cubicBezTo>
                    <a:pt x="7614" y="7995"/>
                    <a:pt x="7854" y="8037"/>
                    <a:pt x="8083" y="8037"/>
                  </a:cubicBezTo>
                  <a:cubicBezTo>
                    <a:pt x="8371" y="8037"/>
                    <a:pt x="8641" y="7970"/>
                    <a:pt x="8854" y="7717"/>
                  </a:cubicBezTo>
                  <a:cubicBezTo>
                    <a:pt x="9236" y="7262"/>
                    <a:pt x="9745" y="6917"/>
                    <a:pt x="10181" y="6535"/>
                  </a:cubicBezTo>
                  <a:cubicBezTo>
                    <a:pt x="11090" y="5717"/>
                    <a:pt x="11963" y="4844"/>
                    <a:pt x="12817" y="3990"/>
                  </a:cubicBezTo>
                  <a:cubicBezTo>
                    <a:pt x="13781" y="2990"/>
                    <a:pt x="14745" y="1990"/>
                    <a:pt x="15745" y="1008"/>
                  </a:cubicBezTo>
                  <a:cubicBezTo>
                    <a:pt x="15899" y="840"/>
                    <a:pt x="15706" y="562"/>
                    <a:pt x="15493" y="562"/>
                  </a:cubicBezTo>
                  <a:cubicBezTo>
                    <a:pt x="15431" y="562"/>
                    <a:pt x="15366" y="587"/>
                    <a:pt x="15308" y="644"/>
                  </a:cubicBezTo>
                  <a:cubicBezTo>
                    <a:pt x="14454" y="1463"/>
                    <a:pt x="13581" y="2281"/>
                    <a:pt x="12727" y="3081"/>
                  </a:cubicBezTo>
                  <a:cubicBezTo>
                    <a:pt x="11836" y="3881"/>
                    <a:pt x="10963" y="4699"/>
                    <a:pt x="10145" y="5553"/>
                  </a:cubicBezTo>
                  <a:cubicBezTo>
                    <a:pt x="9745" y="5990"/>
                    <a:pt x="9327" y="6390"/>
                    <a:pt x="8945" y="6826"/>
                  </a:cubicBezTo>
                  <a:cubicBezTo>
                    <a:pt x="8781" y="7008"/>
                    <a:pt x="8600" y="7299"/>
                    <a:pt x="8363" y="7371"/>
                  </a:cubicBezTo>
                  <a:cubicBezTo>
                    <a:pt x="8339" y="7375"/>
                    <a:pt x="8315" y="7376"/>
                    <a:pt x="8290" y="7376"/>
                  </a:cubicBezTo>
                  <a:cubicBezTo>
                    <a:pt x="8188" y="7376"/>
                    <a:pt x="8088" y="7350"/>
                    <a:pt x="8000" y="7335"/>
                  </a:cubicBezTo>
                  <a:cubicBezTo>
                    <a:pt x="7836" y="7299"/>
                    <a:pt x="7691" y="7280"/>
                    <a:pt x="7545" y="7280"/>
                  </a:cubicBezTo>
                  <a:lnTo>
                    <a:pt x="6854" y="7208"/>
                  </a:lnTo>
                  <a:cubicBezTo>
                    <a:pt x="7127" y="6899"/>
                    <a:pt x="7400" y="6571"/>
                    <a:pt x="7691" y="6262"/>
                  </a:cubicBezTo>
                  <a:cubicBezTo>
                    <a:pt x="8290" y="5626"/>
                    <a:pt x="8872" y="5008"/>
                    <a:pt x="9418" y="4335"/>
                  </a:cubicBezTo>
                  <a:cubicBezTo>
                    <a:pt x="9963" y="3662"/>
                    <a:pt x="10509" y="3008"/>
                    <a:pt x="11108" y="2372"/>
                  </a:cubicBezTo>
                  <a:cubicBezTo>
                    <a:pt x="11654" y="1753"/>
                    <a:pt x="12308" y="1208"/>
                    <a:pt x="12781" y="554"/>
                  </a:cubicBezTo>
                  <a:cubicBezTo>
                    <a:pt x="12824" y="497"/>
                    <a:pt x="12778" y="451"/>
                    <a:pt x="12721" y="451"/>
                  </a:cubicBezTo>
                  <a:cubicBezTo>
                    <a:pt x="12705" y="451"/>
                    <a:pt x="12688" y="455"/>
                    <a:pt x="12672" y="463"/>
                  </a:cubicBezTo>
                  <a:cubicBezTo>
                    <a:pt x="12036" y="972"/>
                    <a:pt x="11508" y="1626"/>
                    <a:pt x="10927" y="2190"/>
                  </a:cubicBezTo>
                  <a:cubicBezTo>
                    <a:pt x="10363" y="2753"/>
                    <a:pt x="9781" y="3335"/>
                    <a:pt x="9181" y="3844"/>
                  </a:cubicBezTo>
                  <a:cubicBezTo>
                    <a:pt x="8563" y="4371"/>
                    <a:pt x="8018" y="4971"/>
                    <a:pt x="7472" y="5553"/>
                  </a:cubicBezTo>
                  <a:cubicBezTo>
                    <a:pt x="7200" y="5844"/>
                    <a:pt x="6909" y="6153"/>
                    <a:pt x="6600" y="6444"/>
                  </a:cubicBezTo>
                  <a:cubicBezTo>
                    <a:pt x="6400" y="6644"/>
                    <a:pt x="6127" y="6844"/>
                    <a:pt x="6036" y="7117"/>
                  </a:cubicBezTo>
                  <a:cubicBezTo>
                    <a:pt x="5382" y="7062"/>
                    <a:pt x="4691" y="7008"/>
                    <a:pt x="4036" y="6971"/>
                  </a:cubicBezTo>
                  <a:lnTo>
                    <a:pt x="2818" y="6899"/>
                  </a:lnTo>
                  <a:cubicBezTo>
                    <a:pt x="3182" y="6480"/>
                    <a:pt x="3564" y="6099"/>
                    <a:pt x="3945" y="5717"/>
                  </a:cubicBezTo>
                  <a:cubicBezTo>
                    <a:pt x="4563" y="5099"/>
                    <a:pt x="5200" y="4462"/>
                    <a:pt x="5836" y="3844"/>
                  </a:cubicBezTo>
                  <a:cubicBezTo>
                    <a:pt x="6491" y="3244"/>
                    <a:pt x="7181" y="2626"/>
                    <a:pt x="7836" y="2008"/>
                  </a:cubicBezTo>
                  <a:lnTo>
                    <a:pt x="8781" y="1117"/>
                  </a:lnTo>
                  <a:cubicBezTo>
                    <a:pt x="9127" y="808"/>
                    <a:pt x="9509" y="517"/>
                    <a:pt x="9781" y="154"/>
                  </a:cubicBezTo>
                  <a:cubicBezTo>
                    <a:pt x="9828" y="91"/>
                    <a:pt x="9781" y="1"/>
                    <a:pt x="9720"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0" name="Google Shape;650;p30"/>
            <p:cNvSpPr/>
            <p:nvPr/>
          </p:nvSpPr>
          <p:spPr>
            <a:xfrm>
              <a:off x="2120775" y="1423500"/>
              <a:ext cx="207475" cy="23275"/>
            </a:xfrm>
            <a:custGeom>
              <a:rect b="b" l="l" r="r" t="t"/>
              <a:pathLst>
                <a:path extrusionOk="0" h="931" w="8299">
                  <a:moveTo>
                    <a:pt x="37" y="0"/>
                  </a:moveTo>
                  <a:cubicBezTo>
                    <a:pt x="1" y="0"/>
                    <a:pt x="1" y="36"/>
                    <a:pt x="37" y="36"/>
                  </a:cubicBezTo>
                  <a:cubicBezTo>
                    <a:pt x="1310" y="218"/>
                    <a:pt x="2582" y="273"/>
                    <a:pt x="3855" y="400"/>
                  </a:cubicBezTo>
                  <a:cubicBezTo>
                    <a:pt x="5255" y="546"/>
                    <a:pt x="6709" y="600"/>
                    <a:pt x="8073" y="927"/>
                  </a:cubicBezTo>
                  <a:cubicBezTo>
                    <a:pt x="8084" y="929"/>
                    <a:pt x="8094" y="930"/>
                    <a:pt x="8103" y="930"/>
                  </a:cubicBezTo>
                  <a:cubicBezTo>
                    <a:pt x="8276" y="930"/>
                    <a:pt x="8299" y="636"/>
                    <a:pt x="8109" y="636"/>
                  </a:cubicBezTo>
                  <a:cubicBezTo>
                    <a:pt x="6764" y="636"/>
                    <a:pt x="5400" y="400"/>
                    <a:pt x="4091" y="291"/>
                  </a:cubicBezTo>
                  <a:cubicBezTo>
                    <a:pt x="2746" y="182"/>
                    <a:pt x="1401" y="0"/>
                    <a:pt x="3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1" name="Google Shape;651;p30"/>
            <p:cNvSpPr/>
            <p:nvPr/>
          </p:nvSpPr>
          <p:spPr>
            <a:xfrm>
              <a:off x="2077600" y="1464650"/>
              <a:ext cx="202300" cy="22975"/>
            </a:xfrm>
            <a:custGeom>
              <a:rect b="b" l="l" r="r" t="t"/>
              <a:pathLst>
                <a:path extrusionOk="0" h="919" w="8092">
                  <a:moveTo>
                    <a:pt x="158" y="0"/>
                  </a:moveTo>
                  <a:cubicBezTo>
                    <a:pt x="150" y="0"/>
                    <a:pt x="140" y="2"/>
                    <a:pt x="128" y="9"/>
                  </a:cubicBezTo>
                  <a:cubicBezTo>
                    <a:pt x="1" y="118"/>
                    <a:pt x="92" y="190"/>
                    <a:pt x="201" y="263"/>
                  </a:cubicBezTo>
                  <a:cubicBezTo>
                    <a:pt x="240" y="286"/>
                    <a:pt x="325" y="293"/>
                    <a:pt x="418" y="293"/>
                  </a:cubicBezTo>
                  <a:cubicBezTo>
                    <a:pt x="541" y="293"/>
                    <a:pt x="676" y="281"/>
                    <a:pt x="728" y="281"/>
                  </a:cubicBezTo>
                  <a:cubicBezTo>
                    <a:pt x="946" y="281"/>
                    <a:pt x="1182" y="299"/>
                    <a:pt x="1382" y="299"/>
                  </a:cubicBezTo>
                  <a:cubicBezTo>
                    <a:pt x="1837" y="318"/>
                    <a:pt x="2273" y="336"/>
                    <a:pt x="2710" y="372"/>
                  </a:cubicBezTo>
                  <a:cubicBezTo>
                    <a:pt x="3582" y="409"/>
                    <a:pt x="4473" y="499"/>
                    <a:pt x="5364" y="590"/>
                  </a:cubicBezTo>
                  <a:cubicBezTo>
                    <a:pt x="6189" y="678"/>
                    <a:pt x="7065" y="918"/>
                    <a:pt x="7910" y="918"/>
                  </a:cubicBezTo>
                  <a:cubicBezTo>
                    <a:pt x="7940" y="918"/>
                    <a:pt x="7970" y="918"/>
                    <a:pt x="8000" y="918"/>
                  </a:cubicBezTo>
                  <a:cubicBezTo>
                    <a:pt x="8073" y="918"/>
                    <a:pt x="8091" y="808"/>
                    <a:pt x="8018" y="772"/>
                  </a:cubicBezTo>
                  <a:cubicBezTo>
                    <a:pt x="7473" y="590"/>
                    <a:pt x="6818" y="572"/>
                    <a:pt x="6255" y="499"/>
                  </a:cubicBezTo>
                  <a:cubicBezTo>
                    <a:pt x="5546" y="409"/>
                    <a:pt x="4855" y="354"/>
                    <a:pt x="4164" y="299"/>
                  </a:cubicBezTo>
                  <a:cubicBezTo>
                    <a:pt x="3491" y="227"/>
                    <a:pt x="2837" y="190"/>
                    <a:pt x="2164" y="172"/>
                  </a:cubicBezTo>
                  <a:cubicBezTo>
                    <a:pt x="1819" y="136"/>
                    <a:pt x="1491" y="136"/>
                    <a:pt x="1164" y="118"/>
                  </a:cubicBezTo>
                  <a:cubicBezTo>
                    <a:pt x="1001" y="118"/>
                    <a:pt x="855" y="118"/>
                    <a:pt x="710" y="99"/>
                  </a:cubicBezTo>
                  <a:cubicBezTo>
                    <a:pt x="728" y="99"/>
                    <a:pt x="92" y="99"/>
                    <a:pt x="164" y="9"/>
                  </a:cubicBezTo>
                  <a:cubicBezTo>
                    <a:pt x="176" y="9"/>
                    <a:pt x="172" y="0"/>
                    <a:pt x="158"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2" name="Google Shape;652;p30"/>
            <p:cNvSpPr/>
            <p:nvPr/>
          </p:nvSpPr>
          <p:spPr>
            <a:xfrm>
              <a:off x="2017150" y="1518950"/>
              <a:ext cx="212750" cy="25000"/>
            </a:xfrm>
            <a:custGeom>
              <a:rect b="b" l="l" r="r" t="t"/>
              <a:pathLst>
                <a:path extrusionOk="0" h="1000" w="8510">
                  <a:moveTo>
                    <a:pt x="73" y="0"/>
                  </a:moveTo>
                  <a:cubicBezTo>
                    <a:pt x="1" y="0"/>
                    <a:pt x="1" y="91"/>
                    <a:pt x="55" y="91"/>
                  </a:cubicBezTo>
                  <a:cubicBezTo>
                    <a:pt x="2764" y="636"/>
                    <a:pt x="5600" y="782"/>
                    <a:pt x="8364" y="1000"/>
                  </a:cubicBezTo>
                  <a:cubicBezTo>
                    <a:pt x="8509" y="1000"/>
                    <a:pt x="8509" y="818"/>
                    <a:pt x="8364" y="782"/>
                  </a:cubicBezTo>
                  <a:cubicBezTo>
                    <a:pt x="6982" y="691"/>
                    <a:pt x="5600" y="600"/>
                    <a:pt x="4200" y="473"/>
                  </a:cubicBezTo>
                  <a:cubicBezTo>
                    <a:pt x="2819" y="327"/>
                    <a:pt x="1455" y="109"/>
                    <a:pt x="73"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3" name="Google Shape;653;p30"/>
            <p:cNvSpPr/>
            <p:nvPr/>
          </p:nvSpPr>
          <p:spPr>
            <a:xfrm>
              <a:off x="2112400" y="1394275"/>
              <a:ext cx="176800" cy="189475"/>
            </a:xfrm>
            <a:custGeom>
              <a:rect b="b" l="l" r="r" t="t"/>
              <a:pathLst>
                <a:path extrusionOk="0" h="7579" w="7072">
                  <a:moveTo>
                    <a:pt x="6994" y="1"/>
                  </a:moveTo>
                  <a:cubicBezTo>
                    <a:pt x="6986" y="1"/>
                    <a:pt x="6978" y="2"/>
                    <a:pt x="6972" y="6"/>
                  </a:cubicBezTo>
                  <a:cubicBezTo>
                    <a:pt x="5699" y="1078"/>
                    <a:pt x="4554" y="2405"/>
                    <a:pt x="3445" y="3642"/>
                  </a:cubicBezTo>
                  <a:cubicBezTo>
                    <a:pt x="2881" y="4260"/>
                    <a:pt x="2336" y="4860"/>
                    <a:pt x="1790" y="5478"/>
                  </a:cubicBezTo>
                  <a:cubicBezTo>
                    <a:pt x="1227" y="6114"/>
                    <a:pt x="699" y="6823"/>
                    <a:pt x="81" y="7405"/>
                  </a:cubicBezTo>
                  <a:cubicBezTo>
                    <a:pt x="1" y="7472"/>
                    <a:pt x="79" y="7579"/>
                    <a:pt x="162" y="7579"/>
                  </a:cubicBezTo>
                  <a:cubicBezTo>
                    <a:pt x="191" y="7579"/>
                    <a:pt x="221" y="7566"/>
                    <a:pt x="245" y="7532"/>
                  </a:cubicBezTo>
                  <a:cubicBezTo>
                    <a:pt x="1227" y="6132"/>
                    <a:pt x="2499" y="4896"/>
                    <a:pt x="3627" y="3660"/>
                  </a:cubicBezTo>
                  <a:cubicBezTo>
                    <a:pt x="4736" y="2460"/>
                    <a:pt x="5990" y="1315"/>
                    <a:pt x="7026" y="78"/>
                  </a:cubicBezTo>
                  <a:cubicBezTo>
                    <a:pt x="7071" y="33"/>
                    <a:pt x="7030" y="1"/>
                    <a:pt x="699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4" name="Google Shape;654;p30"/>
            <p:cNvSpPr/>
            <p:nvPr/>
          </p:nvSpPr>
          <p:spPr>
            <a:xfrm>
              <a:off x="2021975" y="1389475"/>
              <a:ext cx="195400" cy="186975"/>
            </a:xfrm>
            <a:custGeom>
              <a:rect b="b" l="l" r="r" t="t"/>
              <a:pathLst>
                <a:path extrusionOk="0" h="7479" w="7816">
                  <a:moveTo>
                    <a:pt x="7632" y="0"/>
                  </a:moveTo>
                  <a:cubicBezTo>
                    <a:pt x="7609" y="0"/>
                    <a:pt x="7587" y="10"/>
                    <a:pt x="7571" y="34"/>
                  </a:cubicBezTo>
                  <a:cubicBezTo>
                    <a:pt x="7025" y="725"/>
                    <a:pt x="6334" y="1325"/>
                    <a:pt x="5716" y="1943"/>
                  </a:cubicBezTo>
                  <a:cubicBezTo>
                    <a:pt x="5135" y="2543"/>
                    <a:pt x="4516" y="3125"/>
                    <a:pt x="3898" y="3725"/>
                  </a:cubicBezTo>
                  <a:cubicBezTo>
                    <a:pt x="2662" y="4925"/>
                    <a:pt x="1335" y="6052"/>
                    <a:pt x="117" y="7270"/>
                  </a:cubicBezTo>
                  <a:cubicBezTo>
                    <a:pt x="1" y="7357"/>
                    <a:pt x="93" y="7478"/>
                    <a:pt x="190" y="7478"/>
                  </a:cubicBezTo>
                  <a:cubicBezTo>
                    <a:pt x="215" y="7478"/>
                    <a:pt x="240" y="7470"/>
                    <a:pt x="262" y="7452"/>
                  </a:cubicBezTo>
                  <a:cubicBezTo>
                    <a:pt x="1571" y="6324"/>
                    <a:pt x="2789" y="5052"/>
                    <a:pt x="4026" y="3852"/>
                  </a:cubicBezTo>
                  <a:cubicBezTo>
                    <a:pt x="4626" y="3270"/>
                    <a:pt x="5225" y="2670"/>
                    <a:pt x="5844" y="2052"/>
                  </a:cubicBezTo>
                  <a:cubicBezTo>
                    <a:pt x="6444" y="1452"/>
                    <a:pt x="7044" y="743"/>
                    <a:pt x="7716" y="198"/>
                  </a:cubicBezTo>
                  <a:cubicBezTo>
                    <a:pt x="7816" y="127"/>
                    <a:pt x="7715" y="0"/>
                    <a:pt x="763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5" name="Google Shape;655;p30"/>
            <p:cNvSpPr/>
            <p:nvPr/>
          </p:nvSpPr>
          <p:spPr>
            <a:xfrm>
              <a:off x="2355675" y="1401325"/>
              <a:ext cx="16475" cy="44975"/>
            </a:xfrm>
            <a:custGeom>
              <a:rect b="b" l="l" r="r" t="t"/>
              <a:pathLst>
                <a:path extrusionOk="0" h="1799" w="659">
                  <a:moveTo>
                    <a:pt x="397" y="1"/>
                  </a:moveTo>
                  <a:cubicBezTo>
                    <a:pt x="377" y="1"/>
                    <a:pt x="359" y="5"/>
                    <a:pt x="350" y="14"/>
                  </a:cubicBezTo>
                  <a:cubicBezTo>
                    <a:pt x="150" y="124"/>
                    <a:pt x="186" y="305"/>
                    <a:pt x="168" y="542"/>
                  </a:cubicBezTo>
                  <a:cubicBezTo>
                    <a:pt x="150" y="887"/>
                    <a:pt x="77" y="1196"/>
                    <a:pt x="22" y="1523"/>
                  </a:cubicBezTo>
                  <a:cubicBezTo>
                    <a:pt x="1" y="1687"/>
                    <a:pt x="142" y="1798"/>
                    <a:pt x="271" y="1798"/>
                  </a:cubicBezTo>
                  <a:cubicBezTo>
                    <a:pt x="357" y="1798"/>
                    <a:pt x="437" y="1749"/>
                    <a:pt x="459" y="1633"/>
                  </a:cubicBezTo>
                  <a:cubicBezTo>
                    <a:pt x="531" y="1305"/>
                    <a:pt x="550" y="978"/>
                    <a:pt x="568" y="651"/>
                  </a:cubicBezTo>
                  <a:cubicBezTo>
                    <a:pt x="604" y="396"/>
                    <a:pt x="659" y="178"/>
                    <a:pt x="459" y="14"/>
                  </a:cubicBezTo>
                  <a:cubicBezTo>
                    <a:pt x="441" y="5"/>
                    <a:pt x="418" y="1"/>
                    <a:pt x="397"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6" name="Google Shape;656;p30"/>
            <p:cNvSpPr/>
            <p:nvPr/>
          </p:nvSpPr>
          <p:spPr>
            <a:xfrm>
              <a:off x="1968075" y="1562725"/>
              <a:ext cx="210350" cy="73300"/>
            </a:xfrm>
            <a:custGeom>
              <a:rect b="b" l="l" r="r" t="t"/>
              <a:pathLst>
                <a:path extrusionOk="0" h="2932" w="8414">
                  <a:moveTo>
                    <a:pt x="207" y="0"/>
                  </a:moveTo>
                  <a:cubicBezTo>
                    <a:pt x="157" y="0"/>
                    <a:pt x="107" y="30"/>
                    <a:pt x="91" y="103"/>
                  </a:cubicBezTo>
                  <a:cubicBezTo>
                    <a:pt x="0" y="467"/>
                    <a:pt x="146" y="758"/>
                    <a:pt x="200" y="1158"/>
                  </a:cubicBezTo>
                  <a:cubicBezTo>
                    <a:pt x="218" y="1303"/>
                    <a:pt x="146" y="1522"/>
                    <a:pt x="273" y="1649"/>
                  </a:cubicBezTo>
                  <a:cubicBezTo>
                    <a:pt x="402" y="1825"/>
                    <a:pt x="639" y="1850"/>
                    <a:pt x="863" y="1850"/>
                  </a:cubicBezTo>
                  <a:cubicBezTo>
                    <a:pt x="947" y="1850"/>
                    <a:pt x="1030" y="1846"/>
                    <a:pt x="1105" y="1846"/>
                  </a:cubicBezTo>
                  <a:cubicBezTo>
                    <a:pt x="1138" y="1846"/>
                    <a:pt x="1170" y="1847"/>
                    <a:pt x="1200" y="1849"/>
                  </a:cubicBezTo>
                  <a:cubicBezTo>
                    <a:pt x="1691" y="1867"/>
                    <a:pt x="2200" y="1976"/>
                    <a:pt x="2691" y="2031"/>
                  </a:cubicBezTo>
                  <a:cubicBezTo>
                    <a:pt x="3582" y="2158"/>
                    <a:pt x="4454" y="2285"/>
                    <a:pt x="5327" y="2431"/>
                  </a:cubicBezTo>
                  <a:cubicBezTo>
                    <a:pt x="5745" y="2485"/>
                    <a:pt x="6127" y="2540"/>
                    <a:pt x="6545" y="2612"/>
                  </a:cubicBezTo>
                  <a:cubicBezTo>
                    <a:pt x="7018" y="2667"/>
                    <a:pt x="7672" y="2703"/>
                    <a:pt x="8109" y="2903"/>
                  </a:cubicBezTo>
                  <a:cubicBezTo>
                    <a:pt x="8142" y="2922"/>
                    <a:pt x="8178" y="2931"/>
                    <a:pt x="8214" y="2931"/>
                  </a:cubicBezTo>
                  <a:cubicBezTo>
                    <a:pt x="8317" y="2931"/>
                    <a:pt x="8413" y="2856"/>
                    <a:pt x="8400" y="2721"/>
                  </a:cubicBezTo>
                  <a:cubicBezTo>
                    <a:pt x="8400" y="2340"/>
                    <a:pt x="8363" y="1940"/>
                    <a:pt x="8327" y="1558"/>
                  </a:cubicBezTo>
                  <a:cubicBezTo>
                    <a:pt x="8309" y="1285"/>
                    <a:pt x="8327" y="1176"/>
                    <a:pt x="8145" y="976"/>
                  </a:cubicBezTo>
                  <a:cubicBezTo>
                    <a:pt x="8135" y="956"/>
                    <a:pt x="8109" y="942"/>
                    <a:pt x="8081" y="942"/>
                  </a:cubicBezTo>
                  <a:cubicBezTo>
                    <a:pt x="8058" y="942"/>
                    <a:pt x="8034" y="952"/>
                    <a:pt x="8018" y="976"/>
                  </a:cubicBezTo>
                  <a:cubicBezTo>
                    <a:pt x="7718" y="1339"/>
                    <a:pt x="7856" y="2029"/>
                    <a:pt x="7957" y="2538"/>
                  </a:cubicBezTo>
                  <a:lnTo>
                    <a:pt x="7957" y="2538"/>
                  </a:lnTo>
                  <a:cubicBezTo>
                    <a:pt x="7916" y="2540"/>
                    <a:pt x="7875" y="2541"/>
                    <a:pt x="7833" y="2541"/>
                  </a:cubicBezTo>
                  <a:cubicBezTo>
                    <a:pt x="7248" y="2541"/>
                    <a:pt x="6560" y="2344"/>
                    <a:pt x="6018" y="2267"/>
                  </a:cubicBezTo>
                  <a:cubicBezTo>
                    <a:pt x="5309" y="2176"/>
                    <a:pt x="4636" y="2067"/>
                    <a:pt x="3927" y="1940"/>
                  </a:cubicBezTo>
                  <a:cubicBezTo>
                    <a:pt x="3273" y="1849"/>
                    <a:pt x="2600" y="1740"/>
                    <a:pt x="1945" y="1649"/>
                  </a:cubicBezTo>
                  <a:cubicBezTo>
                    <a:pt x="1527" y="1579"/>
                    <a:pt x="1055" y="1360"/>
                    <a:pt x="620" y="1360"/>
                  </a:cubicBezTo>
                  <a:cubicBezTo>
                    <a:pt x="541" y="1360"/>
                    <a:pt x="463" y="1367"/>
                    <a:pt x="386" y="1384"/>
                  </a:cubicBezTo>
                  <a:lnTo>
                    <a:pt x="386" y="1384"/>
                  </a:lnTo>
                  <a:cubicBezTo>
                    <a:pt x="407" y="961"/>
                    <a:pt x="489" y="475"/>
                    <a:pt x="327" y="103"/>
                  </a:cubicBezTo>
                  <a:cubicBezTo>
                    <a:pt x="327" y="44"/>
                    <a:pt x="267" y="0"/>
                    <a:pt x="20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7" name="Google Shape;657;p30"/>
            <p:cNvSpPr/>
            <p:nvPr/>
          </p:nvSpPr>
          <p:spPr>
            <a:xfrm>
              <a:off x="1968025" y="1378975"/>
              <a:ext cx="405950" cy="218775"/>
            </a:xfrm>
            <a:custGeom>
              <a:rect b="b" l="l" r="r" t="t"/>
              <a:pathLst>
                <a:path extrusionOk="0" h="8751" w="16238">
                  <a:moveTo>
                    <a:pt x="8296" y="410"/>
                  </a:moveTo>
                  <a:cubicBezTo>
                    <a:pt x="8488" y="410"/>
                    <a:pt x="8685" y="437"/>
                    <a:pt x="8874" y="454"/>
                  </a:cubicBezTo>
                  <a:lnTo>
                    <a:pt x="11201" y="654"/>
                  </a:lnTo>
                  <a:cubicBezTo>
                    <a:pt x="12619" y="801"/>
                    <a:pt x="14052" y="977"/>
                    <a:pt x="15460" y="1129"/>
                  </a:cubicBezTo>
                  <a:lnTo>
                    <a:pt x="15460" y="1129"/>
                  </a:lnTo>
                  <a:cubicBezTo>
                    <a:pt x="13432" y="3194"/>
                    <a:pt x="11326" y="5196"/>
                    <a:pt x="9220" y="7181"/>
                  </a:cubicBezTo>
                  <a:cubicBezTo>
                    <a:pt x="8947" y="7435"/>
                    <a:pt x="8674" y="7708"/>
                    <a:pt x="8402" y="7963"/>
                  </a:cubicBezTo>
                  <a:cubicBezTo>
                    <a:pt x="8124" y="8211"/>
                    <a:pt x="7929" y="8306"/>
                    <a:pt x="7619" y="8306"/>
                  </a:cubicBezTo>
                  <a:cubicBezTo>
                    <a:pt x="7542" y="8306"/>
                    <a:pt x="7459" y="8301"/>
                    <a:pt x="7365" y="8290"/>
                  </a:cubicBezTo>
                  <a:cubicBezTo>
                    <a:pt x="6638" y="8235"/>
                    <a:pt x="5874" y="8144"/>
                    <a:pt x="5147" y="8053"/>
                  </a:cubicBezTo>
                  <a:cubicBezTo>
                    <a:pt x="3651" y="7849"/>
                    <a:pt x="2171" y="7566"/>
                    <a:pt x="676" y="7337"/>
                  </a:cubicBezTo>
                  <a:lnTo>
                    <a:pt x="676" y="7337"/>
                  </a:lnTo>
                  <a:cubicBezTo>
                    <a:pt x="1790" y="6533"/>
                    <a:pt x="2778" y="5498"/>
                    <a:pt x="3766" y="4545"/>
                  </a:cubicBezTo>
                  <a:cubicBezTo>
                    <a:pt x="4856" y="3508"/>
                    <a:pt x="5929" y="2436"/>
                    <a:pt x="6947" y="1327"/>
                  </a:cubicBezTo>
                  <a:cubicBezTo>
                    <a:pt x="7183" y="1090"/>
                    <a:pt x="7383" y="781"/>
                    <a:pt x="7638" y="599"/>
                  </a:cubicBezTo>
                  <a:cubicBezTo>
                    <a:pt x="7837" y="450"/>
                    <a:pt x="8063" y="410"/>
                    <a:pt x="8296" y="410"/>
                  </a:cubicBezTo>
                  <a:close/>
                  <a:moveTo>
                    <a:pt x="8044" y="0"/>
                  </a:moveTo>
                  <a:cubicBezTo>
                    <a:pt x="7698" y="0"/>
                    <a:pt x="7446" y="100"/>
                    <a:pt x="7129" y="454"/>
                  </a:cubicBezTo>
                  <a:cubicBezTo>
                    <a:pt x="6056" y="1617"/>
                    <a:pt x="4947" y="2745"/>
                    <a:pt x="3838" y="3872"/>
                  </a:cubicBezTo>
                  <a:cubicBezTo>
                    <a:pt x="2675" y="4981"/>
                    <a:pt x="1384" y="5999"/>
                    <a:pt x="311" y="7181"/>
                  </a:cubicBezTo>
                  <a:cubicBezTo>
                    <a:pt x="280" y="7216"/>
                    <a:pt x="267" y="7257"/>
                    <a:pt x="268" y="7297"/>
                  </a:cubicBezTo>
                  <a:lnTo>
                    <a:pt x="268" y="7297"/>
                  </a:lnTo>
                  <a:cubicBezTo>
                    <a:pt x="67" y="7359"/>
                    <a:pt x="1" y="7694"/>
                    <a:pt x="238" y="7726"/>
                  </a:cubicBezTo>
                  <a:cubicBezTo>
                    <a:pt x="1911" y="7963"/>
                    <a:pt x="3566" y="8072"/>
                    <a:pt x="5220" y="8344"/>
                  </a:cubicBezTo>
                  <a:cubicBezTo>
                    <a:pt x="6038" y="8472"/>
                    <a:pt x="6856" y="8690"/>
                    <a:pt x="7674" y="8744"/>
                  </a:cubicBezTo>
                  <a:cubicBezTo>
                    <a:pt x="7715" y="8748"/>
                    <a:pt x="7753" y="8750"/>
                    <a:pt x="7791" y="8750"/>
                  </a:cubicBezTo>
                  <a:cubicBezTo>
                    <a:pt x="8261" y="8750"/>
                    <a:pt x="8519" y="8445"/>
                    <a:pt x="8856" y="8108"/>
                  </a:cubicBezTo>
                  <a:cubicBezTo>
                    <a:pt x="11220" y="5744"/>
                    <a:pt x="13638" y="3417"/>
                    <a:pt x="16092" y="1145"/>
                  </a:cubicBezTo>
                  <a:cubicBezTo>
                    <a:pt x="16237" y="999"/>
                    <a:pt x="16110" y="781"/>
                    <a:pt x="15928" y="745"/>
                  </a:cubicBezTo>
                  <a:cubicBezTo>
                    <a:pt x="14310" y="599"/>
                    <a:pt x="12674" y="472"/>
                    <a:pt x="11056" y="327"/>
                  </a:cubicBezTo>
                  <a:cubicBezTo>
                    <a:pt x="10238" y="236"/>
                    <a:pt x="9456" y="163"/>
                    <a:pt x="8638" y="54"/>
                  </a:cubicBezTo>
                  <a:cubicBezTo>
                    <a:pt x="8405" y="24"/>
                    <a:pt x="8213" y="0"/>
                    <a:pt x="8044"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8" name="Google Shape;658;p30"/>
            <p:cNvSpPr/>
            <p:nvPr/>
          </p:nvSpPr>
          <p:spPr>
            <a:xfrm>
              <a:off x="1666050" y="1096200"/>
              <a:ext cx="12525" cy="13725"/>
            </a:xfrm>
            <a:custGeom>
              <a:rect b="b" l="l" r="r" t="t"/>
              <a:pathLst>
                <a:path extrusionOk="0" h="549" w="501">
                  <a:moveTo>
                    <a:pt x="240" y="0"/>
                  </a:moveTo>
                  <a:cubicBezTo>
                    <a:pt x="120" y="0"/>
                    <a:pt x="1" y="117"/>
                    <a:pt x="82" y="257"/>
                  </a:cubicBezTo>
                  <a:cubicBezTo>
                    <a:pt x="136" y="384"/>
                    <a:pt x="227" y="493"/>
                    <a:pt x="355" y="529"/>
                  </a:cubicBezTo>
                  <a:cubicBezTo>
                    <a:pt x="368" y="543"/>
                    <a:pt x="384" y="549"/>
                    <a:pt x="400" y="549"/>
                  </a:cubicBezTo>
                  <a:cubicBezTo>
                    <a:pt x="449" y="549"/>
                    <a:pt x="500" y="497"/>
                    <a:pt x="500" y="457"/>
                  </a:cubicBezTo>
                  <a:cubicBezTo>
                    <a:pt x="500" y="329"/>
                    <a:pt x="464" y="238"/>
                    <a:pt x="409" y="129"/>
                  </a:cubicBezTo>
                  <a:cubicBezTo>
                    <a:pt x="376" y="37"/>
                    <a:pt x="308" y="0"/>
                    <a:pt x="24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59" name="Google Shape;659;p30"/>
            <p:cNvSpPr/>
            <p:nvPr/>
          </p:nvSpPr>
          <p:spPr>
            <a:xfrm>
              <a:off x="1648325" y="1117000"/>
              <a:ext cx="13875" cy="9800"/>
            </a:xfrm>
            <a:custGeom>
              <a:rect b="b" l="l" r="r" t="t"/>
              <a:pathLst>
                <a:path extrusionOk="0" h="392" w="555">
                  <a:moveTo>
                    <a:pt x="254" y="0"/>
                  </a:moveTo>
                  <a:cubicBezTo>
                    <a:pt x="107" y="0"/>
                    <a:pt x="1" y="223"/>
                    <a:pt x="155" y="315"/>
                  </a:cubicBezTo>
                  <a:cubicBezTo>
                    <a:pt x="206" y="356"/>
                    <a:pt x="281" y="392"/>
                    <a:pt x="352" y="392"/>
                  </a:cubicBezTo>
                  <a:cubicBezTo>
                    <a:pt x="407" y="392"/>
                    <a:pt x="461" y="371"/>
                    <a:pt x="500" y="315"/>
                  </a:cubicBezTo>
                  <a:cubicBezTo>
                    <a:pt x="555" y="297"/>
                    <a:pt x="555" y="261"/>
                    <a:pt x="536" y="188"/>
                  </a:cubicBezTo>
                  <a:cubicBezTo>
                    <a:pt x="482" y="97"/>
                    <a:pt x="391" y="79"/>
                    <a:pt x="336" y="25"/>
                  </a:cubicBezTo>
                  <a:cubicBezTo>
                    <a:pt x="309" y="8"/>
                    <a:pt x="281" y="0"/>
                    <a:pt x="254"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0" name="Google Shape;660;p30"/>
            <p:cNvSpPr/>
            <p:nvPr/>
          </p:nvSpPr>
          <p:spPr>
            <a:xfrm>
              <a:off x="1623550" y="1158450"/>
              <a:ext cx="26375" cy="11450"/>
            </a:xfrm>
            <a:custGeom>
              <a:rect b="b" l="l" r="r" t="t"/>
              <a:pathLst>
                <a:path extrusionOk="0" h="458" w="1055">
                  <a:moveTo>
                    <a:pt x="777" y="0"/>
                  </a:moveTo>
                  <a:cubicBezTo>
                    <a:pt x="701" y="0"/>
                    <a:pt x="621" y="13"/>
                    <a:pt x="546" y="21"/>
                  </a:cubicBezTo>
                  <a:cubicBezTo>
                    <a:pt x="364" y="57"/>
                    <a:pt x="182" y="76"/>
                    <a:pt x="55" y="203"/>
                  </a:cubicBezTo>
                  <a:cubicBezTo>
                    <a:pt x="0" y="257"/>
                    <a:pt x="0" y="366"/>
                    <a:pt x="73" y="421"/>
                  </a:cubicBezTo>
                  <a:cubicBezTo>
                    <a:pt x="155" y="448"/>
                    <a:pt x="241" y="457"/>
                    <a:pt x="330" y="457"/>
                  </a:cubicBezTo>
                  <a:cubicBezTo>
                    <a:pt x="418" y="457"/>
                    <a:pt x="509" y="448"/>
                    <a:pt x="600" y="439"/>
                  </a:cubicBezTo>
                  <a:cubicBezTo>
                    <a:pt x="746" y="421"/>
                    <a:pt x="964" y="385"/>
                    <a:pt x="1055" y="239"/>
                  </a:cubicBezTo>
                  <a:cubicBezTo>
                    <a:pt x="1037" y="166"/>
                    <a:pt x="1037" y="112"/>
                    <a:pt x="1018" y="76"/>
                  </a:cubicBezTo>
                  <a:cubicBezTo>
                    <a:pt x="950" y="17"/>
                    <a:pt x="866" y="0"/>
                    <a:pt x="777"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1" name="Google Shape;661;p30"/>
            <p:cNvSpPr/>
            <p:nvPr/>
          </p:nvSpPr>
          <p:spPr>
            <a:xfrm>
              <a:off x="1651900" y="1200625"/>
              <a:ext cx="21150" cy="20125"/>
            </a:xfrm>
            <a:custGeom>
              <a:rect b="b" l="l" r="r" t="t"/>
              <a:pathLst>
                <a:path extrusionOk="0" h="805" w="846">
                  <a:moveTo>
                    <a:pt x="704" y="0"/>
                  </a:moveTo>
                  <a:cubicBezTo>
                    <a:pt x="692" y="0"/>
                    <a:pt x="679" y="2"/>
                    <a:pt x="666" y="7"/>
                  </a:cubicBezTo>
                  <a:cubicBezTo>
                    <a:pt x="557" y="43"/>
                    <a:pt x="484" y="134"/>
                    <a:pt x="412" y="207"/>
                  </a:cubicBezTo>
                  <a:cubicBezTo>
                    <a:pt x="339" y="297"/>
                    <a:pt x="248" y="370"/>
                    <a:pt x="157" y="461"/>
                  </a:cubicBezTo>
                  <a:cubicBezTo>
                    <a:pt x="0" y="605"/>
                    <a:pt x="163" y="805"/>
                    <a:pt x="321" y="805"/>
                  </a:cubicBezTo>
                  <a:cubicBezTo>
                    <a:pt x="382" y="805"/>
                    <a:pt x="443" y="774"/>
                    <a:pt x="484" y="697"/>
                  </a:cubicBezTo>
                  <a:cubicBezTo>
                    <a:pt x="521" y="607"/>
                    <a:pt x="593" y="516"/>
                    <a:pt x="666" y="425"/>
                  </a:cubicBezTo>
                  <a:cubicBezTo>
                    <a:pt x="739" y="334"/>
                    <a:pt x="793" y="279"/>
                    <a:pt x="830" y="152"/>
                  </a:cubicBezTo>
                  <a:cubicBezTo>
                    <a:pt x="846" y="104"/>
                    <a:pt x="792" y="0"/>
                    <a:pt x="704"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2" name="Google Shape;662;p30"/>
            <p:cNvSpPr/>
            <p:nvPr/>
          </p:nvSpPr>
          <p:spPr>
            <a:xfrm>
              <a:off x="1737850" y="1208750"/>
              <a:ext cx="9575" cy="9425"/>
            </a:xfrm>
            <a:custGeom>
              <a:rect b="b" l="l" r="r" t="t"/>
              <a:pathLst>
                <a:path extrusionOk="0" h="377" w="383">
                  <a:moveTo>
                    <a:pt x="152" y="0"/>
                  </a:moveTo>
                  <a:cubicBezTo>
                    <a:pt x="83" y="0"/>
                    <a:pt x="28" y="52"/>
                    <a:pt x="28" y="136"/>
                  </a:cubicBezTo>
                  <a:lnTo>
                    <a:pt x="28" y="172"/>
                  </a:lnTo>
                  <a:cubicBezTo>
                    <a:pt x="1" y="309"/>
                    <a:pt x="96" y="377"/>
                    <a:pt x="192" y="377"/>
                  </a:cubicBezTo>
                  <a:cubicBezTo>
                    <a:pt x="287" y="377"/>
                    <a:pt x="382" y="309"/>
                    <a:pt x="355" y="172"/>
                  </a:cubicBezTo>
                  <a:cubicBezTo>
                    <a:pt x="355" y="100"/>
                    <a:pt x="319" y="82"/>
                    <a:pt x="264" y="45"/>
                  </a:cubicBezTo>
                  <a:cubicBezTo>
                    <a:pt x="227" y="14"/>
                    <a:pt x="188" y="0"/>
                    <a:pt x="152"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3" name="Google Shape;663;p30"/>
            <p:cNvSpPr/>
            <p:nvPr/>
          </p:nvSpPr>
          <p:spPr>
            <a:xfrm>
              <a:off x="1759450" y="1193575"/>
              <a:ext cx="20725" cy="13150"/>
            </a:xfrm>
            <a:custGeom>
              <a:rect b="b" l="l" r="r" t="t"/>
              <a:pathLst>
                <a:path extrusionOk="0" h="526" w="829">
                  <a:moveTo>
                    <a:pt x="175" y="1"/>
                  </a:moveTo>
                  <a:cubicBezTo>
                    <a:pt x="146" y="1"/>
                    <a:pt x="118" y="5"/>
                    <a:pt x="91" y="16"/>
                  </a:cubicBezTo>
                  <a:cubicBezTo>
                    <a:pt x="37" y="16"/>
                    <a:pt x="0" y="52"/>
                    <a:pt x="18" y="125"/>
                  </a:cubicBezTo>
                  <a:cubicBezTo>
                    <a:pt x="73" y="216"/>
                    <a:pt x="128" y="252"/>
                    <a:pt x="200" y="325"/>
                  </a:cubicBezTo>
                  <a:cubicBezTo>
                    <a:pt x="291" y="398"/>
                    <a:pt x="364" y="470"/>
                    <a:pt x="455" y="507"/>
                  </a:cubicBezTo>
                  <a:cubicBezTo>
                    <a:pt x="481" y="520"/>
                    <a:pt x="509" y="526"/>
                    <a:pt x="535" y="526"/>
                  </a:cubicBezTo>
                  <a:cubicBezTo>
                    <a:pt x="692" y="526"/>
                    <a:pt x="828" y="325"/>
                    <a:pt x="673" y="216"/>
                  </a:cubicBezTo>
                  <a:cubicBezTo>
                    <a:pt x="582" y="143"/>
                    <a:pt x="491" y="107"/>
                    <a:pt x="382" y="52"/>
                  </a:cubicBezTo>
                  <a:cubicBezTo>
                    <a:pt x="318" y="27"/>
                    <a:pt x="244" y="1"/>
                    <a:pt x="175"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4" name="Google Shape;664;p30"/>
            <p:cNvSpPr/>
            <p:nvPr/>
          </p:nvSpPr>
          <p:spPr>
            <a:xfrm>
              <a:off x="1738525" y="1095275"/>
              <a:ext cx="11850" cy="12800"/>
            </a:xfrm>
            <a:custGeom>
              <a:rect b="b" l="l" r="r" t="t"/>
              <a:pathLst>
                <a:path extrusionOk="0" h="512" w="474">
                  <a:moveTo>
                    <a:pt x="270" y="0"/>
                  </a:moveTo>
                  <a:cubicBezTo>
                    <a:pt x="259" y="0"/>
                    <a:pt x="248" y="1"/>
                    <a:pt x="237" y="3"/>
                  </a:cubicBezTo>
                  <a:cubicBezTo>
                    <a:pt x="92" y="57"/>
                    <a:pt x="1" y="330"/>
                    <a:pt x="92" y="457"/>
                  </a:cubicBezTo>
                  <a:cubicBezTo>
                    <a:pt x="128" y="512"/>
                    <a:pt x="183" y="512"/>
                    <a:pt x="219" y="512"/>
                  </a:cubicBezTo>
                  <a:cubicBezTo>
                    <a:pt x="292" y="494"/>
                    <a:pt x="310" y="439"/>
                    <a:pt x="365" y="366"/>
                  </a:cubicBezTo>
                  <a:cubicBezTo>
                    <a:pt x="419" y="294"/>
                    <a:pt x="474" y="257"/>
                    <a:pt x="455" y="166"/>
                  </a:cubicBezTo>
                  <a:cubicBezTo>
                    <a:pt x="455" y="83"/>
                    <a:pt x="380" y="0"/>
                    <a:pt x="270"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5" name="Google Shape;665;p30"/>
            <p:cNvSpPr/>
            <p:nvPr/>
          </p:nvSpPr>
          <p:spPr>
            <a:xfrm>
              <a:off x="1755325" y="1107850"/>
              <a:ext cx="20425" cy="14875"/>
            </a:xfrm>
            <a:custGeom>
              <a:rect b="b" l="l" r="r" t="t"/>
              <a:pathLst>
                <a:path extrusionOk="0" h="595" w="817">
                  <a:moveTo>
                    <a:pt x="586" y="0"/>
                  </a:moveTo>
                  <a:cubicBezTo>
                    <a:pt x="561" y="0"/>
                    <a:pt x="535" y="8"/>
                    <a:pt x="511" y="27"/>
                  </a:cubicBezTo>
                  <a:cubicBezTo>
                    <a:pt x="383" y="118"/>
                    <a:pt x="256" y="209"/>
                    <a:pt x="147" y="300"/>
                  </a:cubicBezTo>
                  <a:cubicBezTo>
                    <a:pt x="0" y="388"/>
                    <a:pt x="102" y="594"/>
                    <a:pt x="252" y="594"/>
                  </a:cubicBezTo>
                  <a:cubicBezTo>
                    <a:pt x="288" y="594"/>
                    <a:pt x="327" y="582"/>
                    <a:pt x="365" y="554"/>
                  </a:cubicBezTo>
                  <a:lnTo>
                    <a:pt x="711" y="281"/>
                  </a:lnTo>
                  <a:cubicBezTo>
                    <a:pt x="816" y="191"/>
                    <a:pt x="709" y="0"/>
                    <a:pt x="586"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6" name="Google Shape;666;p30"/>
            <p:cNvSpPr/>
            <p:nvPr/>
          </p:nvSpPr>
          <p:spPr>
            <a:xfrm>
              <a:off x="1762725" y="1151525"/>
              <a:ext cx="43100" cy="11250"/>
            </a:xfrm>
            <a:custGeom>
              <a:rect b="b" l="l" r="r" t="t"/>
              <a:pathLst>
                <a:path extrusionOk="0" h="450" w="1724">
                  <a:moveTo>
                    <a:pt x="284" y="1"/>
                  </a:moveTo>
                  <a:cubicBezTo>
                    <a:pt x="14" y="1"/>
                    <a:pt x="0" y="450"/>
                    <a:pt x="282" y="450"/>
                  </a:cubicBezTo>
                  <a:cubicBezTo>
                    <a:pt x="300" y="450"/>
                    <a:pt x="320" y="448"/>
                    <a:pt x="342" y="443"/>
                  </a:cubicBezTo>
                  <a:cubicBezTo>
                    <a:pt x="596" y="395"/>
                    <a:pt x="867" y="379"/>
                    <a:pt x="1138" y="379"/>
                  </a:cubicBezTo>
                  <a:cubicBezTo>
                    <a:pt x="1273" y="379"/>
                    <a:pt x="1409" y="383"/>
                    <a:pt x="1542" y="389"/>
                  </a:cubicBezTo>
                  <a:cubicBezTo>
                    <a:pt x="1724" y="389"/>
                    <a:pt x="1724" y="116"/>
                    <a:pt x="1542" y="116"/>
                  </a:cubicBezTo>
                  <a:cubicBezTo>
                    <a:pt x="1142" y="116"/>
                    <a:pt x="724" y="98"/>
                    <a:pt x="342" y="7"/>
                  </a:cubicBezTo>
                  <a:cubicBezTo>
                    <a:pt x="322" y="3"/>
                    <a:pt x="302" y="1"/>
                    <a:pt x="284"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7" name="Google Shape;667;p30"/>
            <p:cNvSpPr/>
            <p:nvPr/>
          </p:nvSpPr>
          <p:spPr>
            <a:xfrm>
              <a:off x="1703075" y="1203525"/>
              <a:ext cx="13075" cy="47275"/>
            </a:xfrm>
            <a:custGeom>
              <a:rect b="b" l="l" r="r" t="t"/>
              <a:pathLst>
                <a:path extrusionOk="0" h="1891" w="523">
                  <a:moveTo>
                    <a:pt x="285" y="1"/>
                  </a:moveTo>
                  <a:cubicBezTo>
                    <a:pt x="184" y="1"/>
                    <a:pt x="83" y="65"/>
                    <a:pt x="92" y="200"/>
                  </a:cubicBezTo>
                  <a:cubicBezTo>
                    <a:pt x="110" y="527"/>
                    <a:pt x="110" y="818"/>
                    <a:pt x="92" y="1109"/>
                  </a:cubicBezTo>
                  <a:cubicBezTo>
                    <a:pt x="92" y="1363"/>
                    <a:pt x="1" y="1618"/>
                    <a:pt x="146" y="1836"/>
                  </a:cubicBezTo>
                  <a:cubicBezTo>
                    <a:pt x="164" y="1872"/>
                    <a:pt x="192" y="1890"/>
                    <a:pt x="219" y="1890"/>
                  </a:cubicBezTo>
                  <a:cubicBezTo>
                    <a:pt x="246" y="1890"/>
                    <a:pt x="274" y="1872"/>
                    <a:pt x="292" y="1836"/>
                  </a:cubicBezTo>
                  <a:cubicBezTo>
                    <a:pt x="437" y="1636"/>
                    <a:pt x="346" y="1400"/>
                    <a:pt x="346" y="1181"/>
                  </a:cubicBezTo>
                  <a:cubicBezTo>
                    <a:pt x="346" y="854"/>
                    <a:pt x="383" y="563"/>
                    <a:pt x="474" y="254"/>
                  </a:cubicBezTo>
                  <a:cubicBezTo>
                    <a:pt x="522" y="88"/>
                    <a:pt x="403" y="1"/>
                    <a:pt x="285"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8" name="Google Shape;668;p30"/>
            <p:cNvSpPr/>
            <p:nvPr/>
          </p:nvSpPr>
          <p:spPr>
            <a:xfrm>
              <a:off x="1706550" y="1067050"/>
              <a:ext cx="12250" cy="43300"/>
            </a:xfrm>
            <a:custGeom>
              <a:rect b="b" l="l" r="r" t="t"/>
              <a:pathLst>
                <a:path extrusionOk="0" h="1732" w="490">
                  <a:moveTo>
                    <a:pt x="213" y="1"/>
                  </a:moveTo>
                  <a:cubicBezTo>
                    <a:pt x="100" y="1"/>
                    <a:pt x="0" y="69"/>
                    <a:pt x="25" y="204"/>
                  </a:cubicBezTo>
                  <a:cubicBezTo>
                    <a:pt x="44" y="441"/>
                    <a:pt x="25" y="659"/>
                    <a:pt x="25" y="914"/>
                  </a:cubicBezTo>
                  <a:cubicBezTo>
                    <a:pt x="25" y="1132"/>
                    <a:pt x="62" y="1386"/>
                    <a:pt x="62" y="1623"/>
                  </a:cubicBezTo>
                  <a:cubicBezTo>
                    <a:pt x="62" y="1695"/>
                    <a:pt x="121" y="1732"/>
                    <a:pt x="182" y="1732"/>
                  </a:cubicBezTo>
                  <a:cubicBezTo>
                    <a:pt x="244" y="1732"/>
                    <a:pt x="307" y="1695"/>
                    <a:pt x="316" y="1623"/>
                  </a:cubicBezTo>
                  <a:cubicBezTo>
                    <a:pt x="316" y="1423"/>
                    <a:pt x="389" y="1223"/>
                    <a:pt x="407" y="1023"/>
                  </a:cubicBezTo>
                  <a:cubicBezTo>
                    <a:pt x="425" y="768"/>
                    <a:pt x="425" y="532"/>
                    <a:pt x="480" y="277"/>
                  </a:cubicBezTo>
                  <a:cubicBezTo>
                    <a:pt x="490" y="92"/>
                    <a:pt x="343" y="1"/>
                    <a:pt x="213" y="1"/>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9" name="Google Shape;669;p30"/>
            <p:cNvSpPr/>
            <p:nvPr/>
          </p:nvSpPr>
          <p:spPr>
            <a:xfrm>
              <a:off x="1665375" y="1116325"/>
              <a:ext cx="93650" cy="79475"/>
            </a:xfrm>
            <a:custGeom>
              <a:rect b="b" l="l" r="r" t="t"/>
              <a:pathLst>
                <a:path extrusionOk="0" h="3179" w="3746">
                  <a:moveTo>
                    <a:pt x="1834" y="396"/>
                  </a:moveTo>
                  <a:cubicBezTo>
                    <a:pt x="2125" y="396"/>
                    <a:pt x="2420" y="469"/>
                    <a:pt x="2672" y="615"/>
                  </a:cubicBezTo>
                  <a:cubicBezTo>
                    <a:pt x="3509" y="1106"/>
                    <a:pt x="3400" y="2306"/>
                    <a:pt x="2618" y="2779"/>
                  </a:cubicBezTo>
                  <a:cubicBezTo>
                    <a:pt x="2375" y="2923"/>
                    <a:pt x="2104" y="2994"/>
                    <a:pt x="1839" y="2994"/>
                  </a:cubicBezTo>
                  <a:cubicBezTo>
                    <a:pt x="1271" y="2994"/>
                    <a:pt x="736" y="2666"/>
                    <a:pt x="600" y="2033"/>
                  </a:cubicBezTo>
                  <a:cubicBezTo>
                    <a:pt x="448" y="1291"/>
                    <a:pt x="969" y="909"/>
                    <a:pt x="1408" y="452"/>
                  </a:cubicBezTo>
                  <a:lnTo>
                    <a:pt x="1408" y="452"/>
                  </a:lnTo>
                  <a:cubicBezTo>
                    <a:pt x="1544" y="415"/>
                    <a:pt x="1689" y="396"/>
                    <a:pt x="1834" y="396"/>
                  </a:cubicBezTo>
                  <a:close/>
                  <a:moveTo>
                    <a:pt x="1836" y="0"/>
                  </a:moveTo>
                  <a:cubicBezTo>
                    <a:pt x="1219" y="0"/>
                    <a:pt x="616" y="306"/>
                    <a:pt x="391" y="854"/>
                  </a:cubicBezTo>
                  <a:lnTo>
                    <a:pt x="391" y="854"/>
                  </a:lnTo>
                  <a:cubicBezTo>
                    <a:pt x="82" y="1340"/>
                    <a:pt x="0" y="1991"/>
                    <a:pt x="309" y="2433"/>
                  </a:cubicBezTo>
                  <a:cubicBezTo>
                    <a:pt x="650" y="2925"/>
                    <a:pt x="1219" y="3179"/>
                    <a:pt x="1785" y="3179"/>
                  </a:cubicBezTo>
                  <a:cubicBezTo>
                    <a:pt x="2244" y="3179"/>
                    <a:pt x="2702" y="3012"/>
                    <a:pt x="3036" y="2670"/>
                  </a:cubicBezTo>
                  <a:cubicBezTo>
                    <a:pt x="3745" y="1924"/>
                    <a:pt x="3581" y="670"/>
                    <a:pt x="2654" y="197"/>
                  </a:cubicBezTo>
                  <a:cubicBezTo>
                    <a:pt x="2401" y="64"/>
                    <a:pt x="2117" y="0"/>
                    <a:pt x="1836" y="0"/>
                  </a:cubicBezTo>
                  <a:close/>
                </a:path>
              </a:pathLst>
            </a:custGeom>
            <a:solidFill>
              <a:srgbClr val="969D8D"/>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cxnSp>
        <p:nvCxnSpPr>
          <p:cNvPr id="670" name="Google Shape;670;p30"/>
          <p:cNvCxnSpPr/>
          <p:nvPr/>
        </p:nvCxnSpPr>
        <p:spPr>
          <a:xfrm flipH="1" rot="10800000">
            <a:off x="104625" y="3792250"/>
            <a:ext cx="5631900" cy="8700"/>
          </a:xfrm>
          <a:prstGeom prst="straightConnector1">
            <a:avLst/>
          </a:prstGeom>
          <a:noFill/>
          <a:ln cap="flat" cmpd="sng" w="19050">
            <a:solidFill>
              <a:srgbClr val="324D42"/>
            </a:solidFill>
            <a:prstDash val="solid"/>
            <a:round/>
            <a:headEnd len="sm" w="sm" type="none"/>
            <a:tailEnd len="sm" w="sm" type="none"/>
          </a:ln>
        </p:spPr>
      </p:cxnSp>
      <p:sp>
        <p:nvSpPr>
          <p:cNvPr id="671" name="Google Shape;671;p30"/>
          <p:cNvSpPr/>
          <p:nvPr/>
        </p:nvSpPr>
        <p:spPr>
          <a:xfrm>
            <a:off x="7297200" y="25"/>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672" name="Google Shape;672;p30"/>
          <p:cNvPicPr preferRelativeResize="0"/>
          <p:nvPr>
            <p:ph idx="2" type="pic"/>
          </p:nvPr>
        </p:nvPicPr>
        <p:blipFill rotWithShape="1">
          <a:blip r:embed="rId3">
            <a:alphaModFix/>
          </a:blip>
          <a:srcRect b="0" l="24692" r="24686" t="0"/>
          <a:stretch/>
        </p:blipFill>
        <p:spPr>
          <a:xfrm>
            <a:off x="5775325" y="497125"/>
            <a:ext cx="2940300" cy="4149300"/>
          </a:xfrm>
          <a:prstGeom prst="round2DiagRect">
            <a:avLst>
              <a:gd fmla="val 16667" name="adj1"/>
              <a:gd fmla="val 0" name="adj2"/>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6" name="Shape 676"/>
        <p:cNvGrpSpPr/>
        <p:nvPr/>
      </p:nvGrpSpPr>
      <p:grpSpPr>
        <a:xfrm>
          <a:off x="0" y="0"/>
          <a:ext cx="0" cy="0"/>
          <a:chOff x="0" y="0"/>
          <a:chExt cx="0" cy="0"/>
        </a:xfrm>
      </p:grpSpPr>
      <p:grpSp>
        <p:nvGrpSpPr>
          <p:cNvPr id="677" name="Google Shape;677;p31"/>
          <p:cNvGrpSpPr/>
          <p:nvPr/>
        </p:nvGrpSpPr>
        <p:grpSpPr>
          <a:xfrm>
            <a:off x="6281130" y="3693311"/>
            <a:ext cx="2322976" cy="1349882"/>
            <a:chOff x="3011475" y="1744825"/>
            <a:chExt cx="878850" cy="510700"/>
          </a:xfrm>
        </p:grpSpPr>
        <p:sp>
          <p:nvSpPr>
            <p:cNvPr id="678" name="Google Shape;678;p31"/>
            <p:cNvSpPr/>
            <p:nvPr/>
          </p:nvSpPr>
          <p:spPr>
            <a:xfrm>
              <a:off x="3442050" y="1757925"/>
              <a:ext cx="8225" cy="34725"/>
            </a:xfrm>
            <a:custGeom>
              <a:rect b="b" l="l" r="r" t="t"/>
              <a:pathLst>
                <a:path extrusionOk="0" h="1389" w="329">
                  <a:moveTo>
                    <a:pt x="181" y="1"/>
                  </a:moveTo>
                  <a:cubicBezTo>
                    <a:pt x="138" y="1"/>
                    <a:pt x="85" y="32"/>
                    <a:pt x="74" y="77"/>
                  </a:cubicBezTo>
                  <a:cubicBezTo>
                    <a:pt x="1" y="259"/>
                    <a:pt x="55" y="477"/>
                    <a:pt x="74" y="659"/>
                  </a:cubicBezTo>
                  <a:cubicBezTo>
                    <a:pt x="92" y="895"/>
                    <a:pt x="92" y="1113"/>
                    <a:pt x="128" y="1349"/>
                  </a:cubicBezTo>
                  <a:cubicBezTo>
                    <a:pt x="137" y="1375"/>
                    <a:pt x="165" y="1388"/>
                    <a:pt x="192" y="1388"/>
                  </a:cubicBezTo>
                  <a:cubicBezTo>
                    <a:pt x="224" y="1388"/>
                    <a:pt x="255" y="1370"/>
                    <a:pt x="255" y="1331"/>
                  </a:cubicBezTo>
                  <a:cubicBezTo>
                    <a:pt x="255" y="1095"/>
                    <a:pt x="274" y="859"/>
                    <a:pt x="274" y="622"/>
                  </a:cubicBezTo>
                  <a:cubicBezTo>
                    <a:pt x="274" y="404"/>
                    <a:pt x="328" y="222"/>
                    <a:pt x="237" y="40"/>
                  </a:cubicBezTo>
                  <a:cubicBezTo>
                    <a:pt x="230" y="13"/>
                    <a:pt x="207" y="1"/>
                    <a:pt x="18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9" name="Google Shape;679;p31"/>
            <p:cNvSpPr/>
            <p:nvPr/>
          </p:nvSpPr>
          <p:spPr>
            <a:xfrm>
              <a:off x="3137525" y="2213600"/>
              <a:ext cx="113650" cy="39350"/>
            </a:xfrm>
            <a:custGeom>
              <a:rect b="b" l="l" r="r" t="t"/>
              <a:pathLst>
                <a:path extrusionOk="0" h="1574" w="4546">
                  <a:moveTo>
                    <a:pt x="2113" y="1"/>
                  </a:moveTo>
                  <a:cubicBezTo>
                    <a:pt x="1816" y="1"/>
                    <a:pt x="1491" y="129"/>
                    <a:pt x="1237" y="230"/>
                  </a:cubicBezTo>
                  <a:cubicBezTo>
                    <a:pt x="801" y="412"/>
                    <a:pt x="383" y="703"/>
                    <a:pt x="128" y="1067"/>
                  </a:cubicBezTo>
                  <a:cubicBezTo>
                    <a:pt x="1" y="1212"/>
                    <a:pt x="92" y="1448"/>
                    <a:pt x="237" y="1521"/>
                  </a:cubicBezTo>
                  <a:cubicBezTo>
                    <a:pt x="289" y="1558"/>
                    <a:pt x="343" y="1574"/>
                    <a:pt x="397" y="1574"/>
                  </a:cubicBezTo>
                  <a:cubicBezTo>
                    <a:pt x="476" y="1574"/>
                    <a:pt x="554" y="1539"/>
                    <a:pt x="619" y="1485"/>
                  </a:cubicBezTo>
                  <a:cubicBezTo>
                    <a:pt x="764" y="1448"/>
                    <a:pt x="910" y="1448"/>
                    <a:pt x="1037" y="1448"/>
                  </a:cubicBezTo>
                  <a:lnTo>
                    <a:pt x="1492" y="1448"/>
                  </a:lnTo>
                  <a:cubicBezTo>
                    <a:pt x="1801" y="1448"/>
                    <a:pt x="2092" y="1448"/>
                    <a:pt x="2419" y="1430"/>
                  </a:cubicBezTo>
                  <a:cubicBezTo>
                    <a:pt x="2564" y="1421"/>
                    <a:pt x="2710" y="1417"/>
                    <a:pt x="2860" y="1417"/>
                  </a:cubicBezTo>
                  <a:cubicBezTo>
                    <a:pt x="3010" y="1417"/>
                    <a:pt x="3164" y="1421"/>
                    <a:pt x="3328" y="1430"/>
                  </a:cubicBezTo>
                  <a:cubicBezTo>
                    <a:pt x="3491" y="1430"/>
                    <a:pt x="3619" y="1448"/>
                    <a:pt x="3782" y="1448"/>
                  </a:cubicBezTo>
                  <a:cubicBezTo>
                    <a:pt x="3873" y="1448"/>
                    <a:pt x="3910" y="1448"/>
                    <a:pt x="4001" y="1503"/>
                  </a:cubicBezTo>
                  <a:cubicBezTo>
                    <a:pt x="4073" y="1539"/>
                    <a:pt x="4146" y="1539"/>
                    <a:pt x="4237" y="1539"/>
                  </a:cubicBezTo>
                  <a:cubicBezTo>
                    <a:pt x="4546" y="1539"/>
                    <a:pt x="4546" y="1121"/>
                    <a:pt x="4255" y="1085"/>
                  </a:cubicBezTo>
                  <a:cubicBezTo>
                    <a:pt x="4244" y="1083"/>
                    <a:pt x="4232" y="1082"/>
                    <a:pt x="4221" y="1082"/>
                  </a:cubicBezTo>
                  <a:cubicBezTo>
                    <a:pt x="4111" y="1082"/>
                    <a:pt x="4024" y="1158"/>
                    <a:pt x="3891" y="1158"/>
                  </a:cubicBezTo>
                  <a:cubicBezTo>
                    <a:pt x="3728" y="1158"/>
                    <a:pt x="3601" y="1139"/>
                    <a:pt x="3437" y="1139"/>
                  </a:cubicBezTo>
                  <a:cubicBezTo>
                    <a:pt x="3128" y="1139"/>
                    <a:pt x="2801" y="1121"/>
                    <a:pt x="2510" y="1067"/>
                  </a:cubicBezTo>
                  <a:cubicBezTo>
                    <a:pt x="2201" y="1030"/>
                    <a:pt x="1910" y="994"/>
                    <a:pt x="1601" y="994"/>
                  </a:cubicBezTo>
                  <a:lnTo>
                    <a:pt x="1037" y="994"/>
                  </a:lnTo>
                  <a:cubicBezTo>
                    <a:pt x="1164" y="867"/>
                    <a:pt x="1292" y="721"/>
                    <a:pt x="1492" y="612"/>
                  </a:cubicBezTo>
                  <a:cubicBezTo>
                    <a:pt x="1637" y="521"/>
                    <a:pt x="1819" y="449"/>
                    <a:pt x="1983" y="394"/>
                  </a:cubicBezTo>
                  <a:cubicBezTo>
                    <a:pt x="2146" y="321"/>
                    <a:pt x="2346" y="267"/>
                    <a:pt x="2473" y="176"/>
                  </a:cubicBezTo>
                  <a:cubicBezTo>
                    <a:pt x="2528" y="158"/>
                    <a:pt x="2528" y="121"/>
                    <a:pt x="2473" y="85"/>
                  </a:cubicBezTo>
                  <a:cubicBezTo>
                    <a:pt x="2364" y="25"/>
                    <a:pt x="2241" y="1"/>
                    <a:pt x="211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0" name="Google Shape;680;p31"/>
            <p:cNvSpPr/>
            <p:nvPr/>
          </p:nvSpPr>
          <p:spPr>
            <a:xfrm>
              <a:off x="3125275" y="2195950"/>
              <a:ext cx="72275" cy="16150"/>
            </a:xfrm>
            <a:custGeom>
              <a:rect b="b" l="l" r="r" t="t"/>
              <a:pathLst>
                <a:path extrusionOk="0" h="646" w="2891">
                  <a:moveTo>
                    <a:pt x="43" y="1"/>
                  </a:moveTo>
                  <a:cubicBezTo>
                    <a:pt x="1" y="1"/>
                    <a:pt x="6" y="70"/>
                    <a:pt x="36" y="100"/>
                  </a:cubicBezTo>
                  <a:cubicBezTo>
                    <a:pt x="527" y="246"/>
                    <a:pt x="1018" y="300"/>
                    <a:pt x="1527" y="391"/>
                  </a:cubicBezTo>
                  <a:cubicBezTo>
                    <a:pt x="1945" y="482"/>
                    <a:pt x="2382" y="646"/>
                    <a:pt x="2818" y="646"/>
                  </a:cubicBezTo>
                  <a:cubicBezTo>
                    <a:pt x="2854" y="646"/>
                    <a:pt x="2891" y="573"/>
                    <a:pt x="2836" y="555"/>
                  </a:cubicBezTo>
                  <a:cubicBezTo>
                    <a:pt x="2436" y="318"/>
                    <a:pt x="1927" y="282"/>
                    <a:pt x="1473" y="191"/>
                  </a:cubicBezTo>
                  <a:cubicBezTo>
                    <a:pt x="1073" y="111"/>
                    <a:pt x="658" y="3"/>
                    <a:pt x="243" y="3"/>
                  </a:cubicBezTo>
                  <a:cubicBezTo>
                    <a:pt x="186" y="3"/>
                    <a:pt x="129" y="5"/>
                    <a:pt x="73" y="9"/>
                  </a:cubicBezTo>
                  <a:cubicBezTo>
                    <a:pt x="61" y="3"/>
                    <a:pt x="51" y="1"/>
                    <a:pt x="4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1" name="Google Shape;681;p31"/>
            <p:cNvSpPr/>
            <p:nvPr/>
          </p:nvSpPr>
          <p:spPr>
            <a:xfrm>
              <a:off x="3118900" y="2188775"/>
              <a:ext cx="80925" cy="26925"/>
            </a:xfrm>
            <a:custGeom>
              <a:rect b="b" l="l" r="r" t="t"/>
              <a:pathLst>
                <a:path extrusionOk="0" h="1077" w="3237">
                  <a:moveTo>
                    <a:pt x="1172" y="191"/>
                  </a:moveTo>
                  <a:cubicBezTo>
                    <a:pt x="1800" y="191"/>
                    <a:pt x="2445" y="377"/>
                    <a:pt x="2757" y="891"/>
                  </a:cubicBezTo>
                  <a:lnTo>
                    <a:pt x="2757" y="891"/>
                  </a:lnTo>
                  <a:cubicBezTo>
                    <a:pt x="2624" y="901"/>
                    <a:pt x="2496" y="908"/>
                    <a:pt x="2367" y="908"/>
                  </a:cubicBezTo>
                  <a:cubicBezTo>
                    <a:pt x="2128" y="908"/>
                    <a:pt x="1888" y="883"/>
                    <a:pt x="1618" y="805"/>
                  </a:cubicBezTo>
                  <a:cubicBezTo>
                    <a:pt x="1190" y="683"/>
                    <a:pt x="799" y="483"/>
                    <a:pt x="404" y="281"/>
                  </a:cubicBezTo>
                  <a:lnTo>
                    <a:pt x="404" y="281"/>
                  </a:lnTo>
                  <a:cubicBezTo>
                    <a:pt x="639" y="225"/>
                    <a:pt x="904" y="191"/>
                    <a:pt x="1172" y="191"/>
                  </a:cubicBezTo>
                  <a:close/>
                  <a:moveTo>
                    <a:pt x="1245" y="0"/>
                  </a:moveTo>
                  <a:cubicBezTo>
                    <a:pt x="859" y="0"/>
                    <a:pt x="479" y="75"/>
                    <a:pt x="91" y="151"/>
                  </a:cubicBezTo>
                  <a:cubicBezTo>
                    <a:pt x="19" y="169"/>
                    <a:pt x="0" y="260"/>
                    <a:pt x="55" y="314"/>
                  </a:cubicBezTo>
                  <a:cubicBezTo>
                    <a:pt x="455" y="678"/>
                    <a:pt x="964" y="1023"/>
                    <a:pt x="1528" y="1060"/>
                  </a:cubicBezTo>
                  <a:cubicBezTo>
                    <a:pt x="1638" y="1071"/>
                    <a:pt x="1752" y="1076"/>
                    <a:pt x="1867" y="1076"/>
                  </a:cubicBezTo>
                  <a:cubicBezTo>
                    <a:pt x="2177" y="1076"/>
                    <a:pt x="2501" y="1040"/>
                    <a:pt x="2812" y="993"/>
                  </a:cubicBezTo>
                  <a:lnTo>
                    <a:pt x="2812" y="993"/>
                  </a:lnTo>
                  <a:cubicBezTo>
                    <a:pt x="2816" y="995"/>
                    <a:pt x="2821" y="996"/>
                    <a:pt x="2826" y="996"/>
                  </a:cubicBezTo>
                  <a:cubicBezTo>
                    <a:pt x="2835" y="996"/>
                    <a:pt x="2846" y="992"/>
                    <a:pt x="2857" y="986"/>
                  </a:cubicBezTo>
                  <a:lnTo>
                    <a:pt x="2857" y="986"/>
                  </a:lnTo>
                  <a:cubicBezTo>
                    <a:pt x="2967" y="969"/>
                    <a:pt x="3076" y="951"/>
                    <a:pt x="3182" y="933"/>
                  </a:cubicBezTo>
                  <a:cubicBezTo>
                    <a:pt x="3232" y="933"/>
                    <a:pt x="3236" y="857"/>
                    <a:pt x="3196" y="857"/>
                  </a:cubicBezTo>
                  <a:cubicBezTo>
                    <a:pt x="3191" y="857"/>
                    <a:pt x="3187" y="858"/>
                    <a:pt x="3182" y="860"/>
                  </a:cubicBezTo>
                  <a:cubicBezTo>
                    <a:pt x="3081" y="866"/>
                    <a:pt x="2983" y="874"/>
                    <a:pt x="2889" y="881"/>
                  </a:cubicBezTo>
                  <a:lnTo>
                    <a:pt x="2889" y="881"/>
                  </a:lnTo>
                  <a:cubicBezTo>
                    <a:pt x="2854" y="478"/>
                    <a:pt x="2404" y="255"/>
                    <a:pt x="2055" y="133"/>
                  </a:cubicBezTo>
                  <a:cubicBezTo>
                    <a:pt x="1780" y="36"/>
                    <a:pt x="1511"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2" name="Google Shape;682;p31"/>
            <p:cNvSpPr/>
            <p:nvPr/>
          </p:nvSpPr>
          <p:spPr>
            <a:xfrm>
              <a:off x="3194675" y="2138875"/>
              <a:ext cx="65600" cy="74650"/>
            </a:xfrm>
            <a:custGeom>
              <a:rect b="b" l="l" r="r" t="t"/>
              <a:pathLst>
                <a:path extrusionOk="0" h="2986" w="2624">
                  <a:moveTo>
                    <a:pt x="2106" y="441"/>
                  </a:moveTo>
                  <a:cubicBezTo>
                    <a:pt x="1508" y="1125"/>
                    <a:pt x="898" y="1808"/>
                    <a:pt x="275" y="2480"/>
                  </a:cubicBezTo>
                  <a:lnTo>
                    <a:pt x="275" y="2480"/>
                  </a:lnTo>
                  <a:cubicBezTo>
                    <a:pt x="449" y="2007"/>
                    <a:pt x="661" y="1573"/>
                    <a:pt x="1060" y="1201"/>
                  </a:cubicBezTo>
                  <a:cubicBezTo>
                    <a:pt x="1379" y="895"/>
                    <a:pt x="1734" y="660"/>
                    <a:pt x="2106" y="441"/>
                  </a:cubicBezTo>
                  <a:close/>
                  <a:moveTo>
                    <a:pt x="2407" y="509"/>
                  </a:moveTo>
                  <a:cubicBezTo>
                    <a:pt x="2342" y="894"/>
                    <a:pt x="2263" y="1276"/>
                    <a:pt x="2078" y="1619"/>
                  </a:cubicBezTo>
                  <a:cubicBezTo>
                    <a:pt x="1722" y="2264"/>
                    <a:pt x="987" y="2608"/>
                    <a:pt x="285" y="2681"/>
                  </a:cubicBezTo>
                  <a:lnTo>
                    <a:pt x="285" y="2681"/>
                  </a:lnTo>
                  <a:cubicBezTo>
                    <a:pt x="991" y="1943"/>
                    <a:pt x="1685" y="1232"/>
                    <a:pt x="2407" y="509"/>
                  </a:cubicBezTo>
                  <a:close/>
                  <a:moveTo>
                    <a:pt x="2561" y="1"/>
                  </a:moveTo>
                  <a:cubicBezTo>
                    <a:pt x="2548" y="1"/>
                    <a:pt x="2532" y="6"/>
                    <a:pt x="2514" y="20"/>
                  </a:cubicBezTo>
                  <a:cubicBezTo>
                    <a:pt x="1333" y="710"/>
                    <a:pt x="296" y="1474"/>
                    <a:pt x="24" y="2892"/>
                  </a:cubicBezTo>
                  <a:cubicBezTo>
                    <a:pt x="1" y="2950"/>
                    <a:pt x="29" y="2985"/>
                    <a:pt x="62" y="2985"/>
                  </a:cubicBezTo>
                  <a:cubicBezTo>
                    <a:pt x="81" y="2985"/>
                    <a:pt x="101" y="2973"/>
                    <a:pt x="115" y="2947"/>
                  </a:cubicBezTo>
                  <a:cubicBezTo>
                    <a:pt x="131" y="2897"/>
                    <a:pt x="148" y="2847"/>
                    <a:pt x="164" y="2798"/>
                  </a:cubicBezTo>
                  <a:lnTo>
                    <a:pt x="164" y="2798"/>
                  </a:lnTo>
                  <a:cubicBezTo>
                    <a:pt x="166" y="2798"/>
                    <a:pt x="167" y="2798"/>
                    <a:pt x="169" y="2798"/>
                  </a:cubicBezTo>
                  <a:lnTo>
                    <a:pt x="169" y="2798"/>
                  </a:lnTo>
                  <a:cubicBezTo>
                    <a:pt x="169" y="2799"/>
                    <a:pt x="169" y="2800"/>
                    <a:pt x="169" y="2801"/>
                  </a:cubicBezTo>
                  <a:cubicBezTo>
                    <a:pt x="170" y="2800"/>
                    <a:pt x="172" y="2799"/>
                    <a:pt x="173" y="2798"/>
                  </a:cubicBezTo>
                  <a:lnTo>
                    <a:pt x="173" y="2798"/>
                  </a:lnTo>
                  <a:cubicBezTo>
                    <a:pt x="817" y="2733"/>
                    <a:pt x="1542" y="2391"/>
                    <a:pt x="1969" y="1892"/>
                  </a:cubicBezTo>
                  <a:cubicBezTo>
                    <a:pt x="2387" y="1420"/>
                    <a:pt x="2533" y="692"/>
                    <a:pt x="2624" y="111"/>
                  </a:cubicBezTo>
                  <a:cubicBezTo>
                    <a:pt x="2624" y="56"/>
                    <a:pt x="2603" y="1"/>
                    <a:pt x="256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3" name="Google Shape;683;p31"/>
            <p:cNvSpPr/>
            <p:nvPr/>
          </p:nvSpPr>
          <p:spPr>
            <a:xfrm>
              <a:off x="3137525" y="2244775"/>
              <a:ext cx="115350" cy="9150"/>
            </a:xfrm>
            <a:custGeom>
              <a:rect b="b" l="l" r="r" t="t"/>
              <a:pathLst>
                <a:path extrusionOk="0" h="366" w="4614">
                  <a:moveTo>
                    <a:pt x="869" y="1"/>
                  </a:moveTo>
                  <a:cubicBezTo>
                    <a:pt x="607" y="1"/>
                    <a:pt x="345" y="19"/>
                    <a:pt x="92" y="74"/>
                  </a:cubicBezTo>
                  <a:cubicBezTo>
                    <a:pt x="1" y="92"/>
                    <a:pt x="37" y="238"/>
                    <a:pt x="92" y="238"/>
                  </a:cubicBezTo>
                  <a:cubicBezTo>
                    <a:pt x="361" y="296"/>
                    <a:pt x="639" y="313"/>
                    <a:pt x="917" y="313"/>
                  </a:cubicBezTo>
                  <a:cubicBezTo>
                    <a:pt x="1335" y="313"/>
                    <a:pt x="1753" y="274"/>
                    <a:pt x="2146" y="274"/>
                  </a:cubicBezTo>
                  <a:cubicBezTo>
                    <a:pt x="2892" y="274"/>
                    <a:pt x="3637" y="292"/>
                    <a:pt x="4401" y="365"/>
                  </a:cubicBezTo>
                  <a:cubicBezTo>
                    <a:pt x="4406" y="366"/>
                    <a:pt x="4411" y="366"/>
                    <a:pt x="4415" y="366"/>
                  </a:cubicBezTo>
                  <a:cubicBezTo>
                    <a:pt x="4614" y="366"/>
                    <a:pt x="4614" y="19"/>
                    <a:pt x="4415" y="19"/>
                  </a:cubicBezTo>
                  <a:cubicBezTo>
                    <a:pt x="4411" y="19"/>
                    <a:pt x="4406" y="19"/>
                    <a:pt x="4401" y="20"/>
                  </a:cubicBezTo>
                  <a:cubicBezTo>
                    <a:pt x="3828" y="61"/>
                    <a:pt x="3265" y="81"/>
                    <a:pt x="2705" y="81"/>
                  </a:cubicBezTo>
                  <a:cubicBezTo>
                    <a:pt x="2519" y="81"/>
                    <a:pt x="2332" y="79"/>
                    <a:pt x="2146" y="74"/>
                  </a:cubicBezTo>
                  <a:cubicBezTo>
                    <a:pt x="1738" y="52"/>
                    <a:pt x="1303" y="1"/>
                    <a:pt x="86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4" name="Google Shape;684;p31"/>
            <p:cNvSpPr/>
            <p:nvPr/>
          </p:nvSpPr>
          <p:spPr>
            <a:xfrm>
              <a:off x="3138900" y="2210700"/>
              <a:ext cx="114900" cy="44825"/>
            </a:xfrm>
            <a:custGeom>
              <a:rect b="b" l="l" r="r" t="t"/>
              <a:pathLst>
                <a:path extrusionOk="0" h="1793" w="4596">
                  <a:moveTo>
                    <a:pt x="2291" y="1"/>
                  </a:moveTo>
                  <a:cubicBezTo>
                    <a:pt x="1491" y="1"/>
                    <a:pt x="200" y="637"/>
                    <a:pt x="0" y="1474"/>
                  </a:cubicBezTo>
                  <a:cubicBezTo>
                    <a:pt x="0" y="1514"/>
                    <a:pt x="41" y="1535"/>
                    <a:pt x="69" y="1535"/>
                  </a:cubicBezTo>
                  <a:cubicBezTo>
                    <a:pt x="79" y="1535"/>
                    <a:pt x="87" y="1533"/>
                    <a:pt x="91" y="1528"/>
                  </a:cubicBezTo>
                  <a:cubicBezTo>
                    <a:pt x="400" y="1237"/>
                    <a:pt x="582" y="910"/>
                    <a:pt x="982" y="692"/>
                  </a:cubicBezTo>
                  <a:cubicBezTo>
                    <a:pt x="1291" y="495"/>
                    <a:pt x="1632" y="418"/>
                    <a:pt x="1980" y="418"/>
                  </a:cubicBezTo>
                  <a:cubicBezTo>
                    <a:pt x="2084" y="418"/>
                    <a:pt x="2187" y="425"/>
                    <a:pt x="2291" y="437"/>
                  </a:cubicBezTo>
                  <a:cubicBezTo>
                    <a:pt x="3218" y="528"/>
                    <a:pt x="3855" y="892"/>
                    <a:pt x="4346" y="1728"/>
                  </a:cubicBezTo>
                  <a:cubicBezTo>
                    <a:pt x="4363" y="1774"/>
                    <a:pt x="4397" y="1793"/>
                    <a:pt x="4432" y="1793"/>
                  </a:cubicBezTo>
                  <a:cubicBezTo>
                    <a:pt x="4509" y="1793"/>
                    <a:pt x="4595" y="1706"/>
                    <a:pt x="4546"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5" name="Google Shape;685;p31"/>
            <p:cNvSpPr/>
            <p:nvPr/>
          </p:nvSpPr>
          <p:spPr>
            <a:xfrm>
              <a:off x="3198450" y="1764000"/>
              <a:ext cx="63200" cy="145925"/>
            </a:xfrm>
            <a:custGeom>
              <a:rect b="b" l="l" r="r" t="t"/>
              <a:pathLst>
                <a:path extrusionOk="0" h="5837" w="2528">
                  <a:moveTo>
                    <a:pt x="2453" y="0"/>
                  </a:moveTo>
                  <a:cubicBezTo>
                    <a:pt x="2437" y="0"/>
                    <a:pt x="2424" y="10"/>
                    <a:pt x="2418" y="34"/>
                  </a:cubicBezTo>
                  <a:cubicBezTo>
                    <a:pt x="1964" y="961"/>
                    <a:pt x="1636" y="1979"/>
                    <a:pt x="1273" y="2961"/>
                  </a:cubicBezTo>
                  <a:cubicBezTo>
                    <a:pt x="1091" y="3452"/>
                    <a:pt x="909" y="3979"/>
                    <a:pt x="655" y="4470"/>
                  </a:cubicBezTo>
                  <a:cubicBezTo>
                    <a:pt x="436" y="4888"/>
                    <a:pt x="73" y="5252"/>
                    <a:pt x="0" y="5761"/>
                  </a:cubicBezTo>
                  <a:cubicBezTo>
                    <a:pt x="0" y="5792"/>
                    <a:pt x="41" y="5837"/>
                    <a:pt x="75" y="5837"/>
                  </a:cubicBezTo>
                  <a:cubicBezTo>
                    <a:pt x="81" y="5837"/>
                    <a:pt x="86" y="5836"/>
                    <a:pt x="91" y="5833"/>
                  </a:cubicBezTo>
                  <a:cubicBezTo>
                    <a:pt x="436" y="5597"/>
                    <a:pt x="545" y="5288"/>
                    <a:pt x="691" y="4924"/>
                  </a:cubicBezTo>
                  <a:cubicBezTo>
                    <a:pt x="873" y="4397"/>
                    <a:pt x="1091" y="3924"/>
                    <a:pt x="1291" y="3397"/>
                  </a:cubicBezTo>
                  <a:cubicBezTo>
                    <a:pt x="1727" y="2306"/>
                    <a:pt x="2236" y="1215"/>
                    <a:pt x="2527" y="106"/>
                  </a:cubicBezTo>
                  <a:cubicBezTo>
                    <a:pt x="2527" y="45"/>
                    <a:pt x="2485" y="0"/>
                    <a:pt x="24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6" name="Google Shape;686;p31"/>
            <p:cNvSpPr/>
            <p:nvPr/>
          </p:nvSpPr>
          <p:spPr>
            <a:xfrm>
              <a:off x="3254950" y="2001050"/>
              <a:ext cx="89275" cy="57025"/>
            </a:xfrm>
            <a:custGeom>
              <a:rect b="b" l="l" r="r" t="t"/>
              <a:pathLst>
                <a:path extrusionOk="0" h="2281" w="3571">
                  <a:moveTo>
                    <a:pt x="58" y="1"/>
                  </a:moveTo>
                  <a:cubicBezTo>
                    <a:pt x="20" y="1"/>
                    <a:pt x="1" y="34"/>
                    <a:pt x="31" y="78"/>
                  </a:cubicBezTo>
                  <a:cubicBezTo>
                    <a:pt x="558" y="478"/>
                    <a:pt x="1176" y="824"/>
                    <a:pt x="1740" y="1169"/>
                  </a:cubicBezTo>
                  <a:cubicBezTo>
                    <a:pt x="2031" y="1351"/>
                    <a:pt x="2303" y="1496"/>
                    <a:pt x="2576" y="1678"/>
                  </a:cubicBezTo>
                  <a:cubicBezTo>
                    <a:pt x="2903" y="1915"/>
                    <a:pt x="3085" y="2169"/>
                    <a:pt x="3412" y="2278"/>
                  </a:cubicBezTo>
                  <a:cubicBezTo>
                    <a:pt x="3419" y="2280"/>
                    <a:pt x="3426" y="2280"/>
                    <a:pt x="3432" y="2280"/>
                  </a:cubicBezTo>
                  <a:cubicBezTo>
                    <a:pt x="3513" y="2280"/>
                    <a:pt x="3571" y="2182"/>
                    <a:pt x="3503" y="2115"/>
                  </a:cubicBezTo>
                  <a:cubicBezTo>
                    <a:pt x="3303" y="1915"/>
                    <a:pt x="3176" y="1896"/>
                    <a:pt x="2903" y="1751"/>
                  </a:cubicBezTo>
                  <a:cubicBezTo>
                    <a:pt x="2540" y="1569"/>
                    <a:pt x="2194" y="1351"/>
                    <a:pt x="1867" y="1115"/>
                  </a:cubicBezTo>
                  <a:cubicBezTo>
                    <a:pt x="1285" y="733"/>
                    <a:pt x="722" y="315"/>
                    <a:pt x="85" y="6"/>
                  </a:cubicBezTo>
                  <a:cubicBezTo>
                    <a:pt x="76" y="2"/>
                    <a:pt x="67" y="1"/>
                    <a:pt x="5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7" name="Google Shape;687;p31"/>
            <p:cNvSpPr/>
            <p:nvPr/>
          </p:nvSpPr>
          <p:spPr>
            <a:xfrm>
              <a:off x="3032075" y="1983850"/>
              <a:ext cx="114475" cy="40525"/>
            </a:xfrm>
            <a:custGeom>
              <a:rect b="b" l="l" r="r" t="t"/>
              <a:pathLst>
                <a:path extrusionOk="0" h="1621" w="4579">
                  <a:moveTo>
                    <a:pt x="4457" y="1"/>
                  </a:moveTo>
                  <a:cubicBezTo>
                    <a:pt x="4451" y="1"/>
                    <a:pt x="4444" y="1"/>
                    <a:pt x="4437" y="3"/>
                  </a:cubicBezTo>
                  <a:cubicBezTo>
                    <a:pt x="3801" y="166"/>
                    <a:pt x="3164" y="366"/>
                    <a:pt x="2546" y="639"/>
                  </a:cubicBezTo>
                  <a:cubicBezTo>
                    <a:pt x="1728" y="1003"/>
                    <a:pt x="837" y="1239"/>
                    <a:pt x="1" y="1548"/>
                  </a:cubicBezTo>
                  <a:cubicBezTo>
                    <a:pt x="1" y="1548"/>
                    <a:pt x="1" y="1621"/>
                    <a:pt x="37" y="1621"/>
                  </a:cubicBezTo>
                  <a:cubicBezTo>
                    <a:pt x="928" y="1385"/>
                    <a:pt x="1764" y="1075"/>
                    <a:pt x="2655" y="875"/>
                  </a:cubicBezTo>
                  <a:cubicBezTo>
                    <a:pt x="3310" y="730"/>
                    <a:pt x="4019" y="566"/>
                    <a:pt x="4528" y="148"/>
                  </a:cubicBezTo>
                  <a:cubicBezTo>
                    <a:pt x="4578" y="98"/>
                    <a:pt x="4535" y="1"/>
                    <a:pt x="445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8" name="Google Shape;688;p31"/>
            <p:cNvSpPr/>
            <p:nvPr/>
          </p:nvSpPr>
          <p:spPr>
            <a:xfrm>
              <a:off x="3011475" y="1958325"/>
              <a:ext cx="180625" cy="75375"/>
            </a:xfrm>
            <a:custGeom>
              <a:rect b="b" l="l" r="r" t="t"/>
              <a:pathLst>
                <a:path extrusionOk="0" h="3015" w="7225">
                  <a:moveTo>
                    <a:pt x="5318" y="1010"/>
                  </a:moveTo>
                  <a:lnTo>
                    <a:pt x="5318" y="1010"/>
                  </a:lnTo>
                  <a:cubicBezTo>
                    <a:pt x="5181" y="1317"/>
                    <a:pt x="5030" y="1629"/>
                    <a:pt x="4752" y="1824"/>
                  </a:cubicBezTo>
                  <a:cubicBezTo>
                    <a:pt x="4207" y="2242"/>
                    <a:pt x="3170" y="2206"/>
                    <a:pt x="2479" y="2296"/>
                  </a:cubicBezTo>
                  <a:lnTo>
                    <a:pt x="981" y="2521"/>
                  </a:lnTo>
                  <a:lnTo>
                    <a:pt x="981" y="2521"/>
                  </a:lnTo>
                  <a:cubicBezTo>
                    <a:pt x="1296" y="2372"/>
                    <a:pt x="1639" y="2267"/>
                    <a:pt x="1988" y="2151"/>
                  </a:cubicBezTo>
                  <a:cubicBezTo>
                    <a:pt x="2570" y="1933"/>
                    <a:pt x="3170" y="1733"/>
                    <a:pt x="3734" y="1533"/>
                  </a:cubicBezTo>
                  <a:cubicBezTo>
                    <a:pt x="4246" y="1354"/>
                    <a:pt x="4786" y="1191"/>
                    <a:pt x="5318" y="1010"/>
                  </a:cubicBezTo>
                  <a:close/>
                  <a:moveTo>
                    <a:pt x="6236" y="1"/>
                  </a:moveTo>
                  <a:cubicBezTo>
                    <a:pt x="6079" y="1"/>
                    <a:pt x="5934" y="26"/>
                    <a:pt x="5825" y="97"/>
                  </a:cubicBezTo>
                  <a:cubicBezTo>
                    <a:pt x="5684" y="199"/>
                    <a:pt x="5606" y="373"/>
                    <a:pt x="5534" y="537"/>
                  </a:cubicBezTo>
                  <a:lnTo>
                    <a:pt x="5534" y="537"/>
                  </a:lnTo>
                  <a:cubicBezTo>
                    <a:pt x="5388" y="591"/>
                    <a:pt x="5242" y="645"/>
                    <a:pt x="5097" y="697"/>
                  </a:cubicBezTo>
                  <a:lnTo>
                    <a:pt x="3116" y="1369"/>
                  </a:lnTo>
                  <a:cubicBezTo>
                    <a:pt x="2498" y="1569"/>
                    <a:pt x="1898" y="1806"/>
                    <a:pt x="1279" y="2006"/>
                  </a:cubicBezTo>
                  <a:cubicBezTo>
                    <a:pt x="825" y="2169"/>
                    <a:pt x="407" y="2351"/>
                    <a:pt x="98" y="2715"/>
                  </a:cubicBezTo>
                  <a:cubicBezTo>
                    <a:pt x="0" y="2828"/>
                    <a:pt x="77" y="3014"/>
                    <a:pt x="223" y="3014"/>
                  </a:cubicBezTo>
                  <a:cubicBezTo>
                    <a:pt x="241" y="3014"/>
                    <a:pt x="260" y="3011"/>
                    <a:pt x="280" y="3006"/>
                  </a:cubicBezTo>
                  <a:cubicBezTo>
                    <a:pt x="1679" y="2751"/>
                    <a:pt x="3134" y="2551"/>
                    <a:pt x="4534" y="2260"/>
                  </a:cubicBezTo>
                  <a:cubicBezTo>
                    <a:pt x="5025" y="2151"/>
                    <a:pt x="5170" y="1878"/>
                    <a:pt x="5388" y="1442"/>
                  </a:cubicBezTo>
                  <a:cubicBezTo>
                    <a:pt x="5444" y="1322"/>
                    <a:pt x="5513" y="1112"/>
                    <a:pt x="5595" y="913"/>
                  </a:cubicBezTo>
                  <a:lnTo>
                    <a:pt x="5595" y="913"/>
                  </a:lnTo>
                  <a:cubicBezTo>
                    <a:pt x="6026" y="760"/>
                    <a:pt x="6448" y="591"/>
                    <a:pt x="6841" y="387"/>
                  </a:cubicBezTo>
                  <a:lnTo>
                    <a:pt x="6841" y="387"/>
                  </a:lnTo>
                  <a:cubicBezTo>
                    <a:pt x="6879" y="390"/>
                    <a:pt x="6916" y="392"/>
                    <a:pt x="6952" y="392"/>
                  </a:cubicBezTo>
                  <a:cubicBezTo>
                    <a:pt x="6983" y="392"/>
                    <a:pt x="7013" y="390"/>
                    <a:pt x="7043" y="388"/>
                  </a:cubicBezTo>
                  <a:cubicBezTo>
                    <a:pt x="7188" y="388"/>
                    <a:pt x="7224" y="188"/>
                    <a:pt x="7079" y="133"/>
                  </a:cubicBezTo>
                  <a:cubicBezTo>
                    <a:pt x="7068" y="131"/>
                    <a:pt x="7057" y="128"/>
                    <a:pt x="7045" y="126"/>
                  </a:cubicBezTo>
                  <a:lnTo>
                    <a:pt x="7045" y="126"/>
                  </a:lnTo>
                  <a:cubicBezTo>
                    <a:pt x="7033" y="118"/>
                    <a:pt x="7019" y="113"/>
                    <a:pt x="7004" y="113"/>
                  </a:cubicBezTo>
                  <a:cubicBezTo>
                    <a:pt x="7000" y="113"/>
                    <a:pt x="6996" y="114"/>
                    <a:pt x="6992" y="114"/>
                  </a:cubicBezTo>
                  <a:lnTo>
                    <a:pt x="6992" y="114"/>
                  </a:lnTo>
                  <a:cubicBezTo>
                    <a:pt x="6775" y="66"/>
                    <a:pt x="6490" y="1"/>
                    <a:pt x="623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89" name="Google Shape;689;p31"/>
            <p:cNvSpPr/>
            <p:nvPr/>
          </p:nvSpPr>
          <p:spPr>
            <a:xfrm>
              <a:off x="3190225" y="1962000"/>
              <a:ext cx="163675" cy="99200"/>
            </a:xfrm>
            <a:custGeom>
              <a:rect b="b" l="l" r="r" t="t"/>
              <a:pathLst>
                <a:path extrusionOk="0" h="3968" w="6547">
                  <a:moveTo>
                    <a:pt x="961" y="297"/>
                  </a:moveTo>
                  <a:cubicBezTo>
                    <a:pt x="1115" y="308"/>
                    <a:pt x="1269" y="317"/>
                    <a:pt x="1420" y="331"/>
                  </a:cubicBezTo>
                  <a:cubicBezTo>
                    <a:pt x="1772" y="397"/>
                    <a:pt x="1947" y="602"/>
                    <a:pt x="2091" y="868"/>
                  </a:cubicBezTo>
                  <a:lnTo>
                    <a:pt x="2091" y="868"/>
                  </a:lnTo>
                  <a:cubicBezTo>
                    <a:pt x="1723" y="656"/>
                    <a:pt x="1346" y="459"/>
                    <a:pt x="961" y="297"/>
                  </a:cubicBezTo>
                  <a:close/>
                  <a:moveTo>
                    <a:pt x="2743" y="1599"/>
                  </a:moveTo>
                  <a:lnTo>
                    <a:pt x="2743" y="1599"/>
                  </a:lnTo>
                  <a:cubicBezTo>
                    <a:pt x="2948" y="1704"/>
                    <a:pt x="3150" y="1814"/>
                    <a:pt x="3347" y="1931"/>
                  </a:cubicBezTo>
                  <a:cubicBezTo>
                    <a:pt x="4314" y="2489"/>
                    <a:pt x="5207" y="3105"/>
                    <a:pt x="6093" y="3754"/>
                  </a:cubicBezTo>
                  <a:lnTo>
                    <a:pt x="6093" y="3754"/>
                  </a:lnTo>
                  <a:cubicBezTo>
                    <a:pt x="5485" y="3717"/>
                    <a:pt x="4865" y="3614"/>
                    <a:pt x="4311" y="3368"/>
                  </a:cubicBezTo>
                  <a:cubicBezTo>
                    <a:pt x="3602" y="3022"/>
                    <a:pt x="3202" y="2459"/>
                    <a:pt x="2838" y="1768"/>
                  </a:cubicBezTo>
                  <a:cubicBezTo>
                    <a:pt x="2806" y="1713"/>
                    <a:pt x="2774" y="1656"/>
                    <a:pt x="2743" y="1599"/>
                  </a:cubicBezTo>
                  <a:close/>
                  <a:moveTo>
                    <a:pt x="698" y="1"/>
                  </a:moveTo>
                  <a:cubicBezTo>
                    <a:pt x="546" y="1"/>
                    <a:pt x="406" y="9"/>
                    <a:pt x="293" y="22"/>
                  </a:cubicBezTo>
                  <a:cubicBezTo>
                    <a:pt x="273" y="22"/>
                    <a:pt x="255" y="30"/>
                    <a:pt x="240" y="43"/>
                  </a:cubicBezTo>
                  <a:lnTo>
                    <a:pt x="240" y="43"/>
                  </a:lnTo>
                  <a:cubicBezTo>
                    <a:pt x="215" y="36"/>
                    <a:pt x="190" y="29"/>
                    <a:pt x="165" y="22"/>
                  </a:cubicBezTo>
                  <a:cubicBezTo>
                    <a:pt x="151" y="13"/>
                    <a:pt x="138" y="9"/>
                    <a:pt x="125" y="9"/>
                  </a:cubicBezTo>
                  <a:cubicBezTo>
                    <a:pt x="41" y="9"/>
                    <a:pt x="0" y="198"/>
                    <a:pt x="111" y="277"/>
                  </a:cubicBezTo>
                  <a:cubicBezTo>
                    <a:pt x="816" y="717"/>
                    <a:pt x="1599" y="1045"/>
                    <a:pt x="2358" y="1409"/>
                  </a:cubicBezTo>
                  <a:lnTo>
                    <a:pt x="2358" y="1409"/>
                  </a:lnTo>
                  <a:cubicBezTo>
                    <a:pt x="2631" y="1962"/>
                    <a:pt x="2902" y="2519"/>
                    <a:pt x="3274" y="3004"/>
                  </a:cubicBezTo>
                  <a:cubicBezTo>
                    <a:pt x="4033" y="3926"/>
                    <a:pt x="5296" y="3931"/>
                    <a:pt x="6382" y="3967"/>
                  </a:cubicBezTo>
                  <a:lnTo>
                    <a:pt x="6382" y="3967"/>
                  </a:lnTo>
                  <a:cubicBezTo>
                    <a:pt x="6383" y="3967"/>
                    <a:pt x="6383" y="3967"/>
                    <a:pt x="6383" y="3968"/>
                  </a:cubicBezTo>
                  <a:cubicBezTo>
                    <a:pt x="6383" y="3967"/>
                    <a:pt x="6383" y="3967"/>
                    <a:pt x="6383" y="3967"/>
                  </a:cubicBezTo>
                  <a:lnTo>
                    <a:pt x="6383" y="3967"/>
                  </a:lnTo>
                  <a:cubicBezTo>
                    <a:pt x="6389" y="3967"/>
                    <a:pt x="6395" y="3967"/>
                    <a:pt x="6401" y="3968"/>
                  </a:cubicBezTo>
                  <a:cubicBezTo>
                    <a:pt x="6492" y="3968"/>
                    <a:pt x="6547" y="3840"/>
                    <a:pt x="6456" y="3786"/>
                  </a:cubicBezTo>
                  <a:cubicBezTo>
                    <a:pt x="5510" y="3022"/>
                    <a:pt x="4492" y="2331"/>
                    <a:pt x="3438" y="1695"/>
                  </a:cubicBezTo>
                  <a:cubicBezTo>
                    <a:pt x="3130" y="1502"/>
                    <a:pt x="2815" y="1301"/>
                    <a:pt x="2493" y="1106"/>
                  </a:cubicBezTo>
                  <a:lnTo>
                    <a:pt x="2493" y="1106"/>
                  </a:lnTo>
                  <a:cubicBezTo>
                    <a:pt x="2443" y="999"/>
                    <a:pt x="2394" y="891"/>
                    <a:pt x="2347" y="786"/>
                  </a:cubicBezTo>
                  <a:cubicBezTo>
                    <a:pt x="2256" y="604"/>
                    <a:pt x="2202" y="404"/>
                    <a:pt x="2020" y="277"/>
                  </a:cubicBezTo>
                  <a:cubicBezTo>
                    <a:pt x="1720" y="72"/>
                    <a:pt x="1154" y="1"/>
                    <a:pt x="69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0" name="Google Shape;690;p31"/>
            <p:cNvSpPr/>
            <p:nvPr/>
          </p:nvSpPr>
          <p:spPr>
            <a:xfrm>
              <a:off x="3169125" y="1744825"/>
              <a:ext cx="98875" cy="212050"/>
            </a:xfrm>
            <a:custGeom>
              <a:rect b="b" l="l" r="r" t="t"/>
              <a:pathLst>
                <a:path extrusionOk="0" h="8482" w="3955">
                  <a:moveTo>
                    <a:pt x="3660" y="797"/>
                  </a:moveTo>
                  <a:cubicBezTo>
                    <a:pt x="3733" y="1551"/>
                    <a:pt x="3746" y="2292"/>
                    <a:pt x="3646" y="3055"/>
                  </a:cubicBezTo>
                  <a:cubicBezTo>
                    <a:pt x="3591" y="3637"/>
                    <a:pt x="3518" y="4201"/>
                    <a:pt x="3082" y="4655"/>
                  </a:cubicBezTo>
                  <a:cubicBezTo>
                    <a:pt x="2791" y="4964"/>
                    <a:pt x="2446" y="5200"/>
                    <a:pt x="2137" y="5473"/>
                  </a:cubicBezTo>
                  <a:cubicBezTo>
                    <a:pt x="1949" y="5638"/>
                    <a:pt x="1707" y="5827"/>
                    <a:pt x="1459" y="6035"/>
                  </a:cubicBezTo>
                  <a:lnTo>
                    <a:pt x="1459" y="6035"/>
                  </a:lnTo>
                  <a:cubicBezTo>
                    <a:pt x="1646" y="5465"/>
                    <a:pt x="1844" y="4896"/>
                    <a:pt x="2064" y="4328"/>
                  </a:cubicBezTo>
                  <a:cubicBezTo>
                    <a:pt x="2536" y="3100"/>
                    <a:pt x="3103" y="1955"/>
                    <a:pt x="3660" y="797"/>
                  </a:cubicBezTo>
                  <a:close/>
                  <a:moveTo>
                    <a:pt x="804" y="7186"/>
                  </a:moveTo>
                  <a:lnTo>
                    <a:pt x="804" y="7186"/>
                  </a:lnTo>
                  <a:cubicBezTo>
                    <a:pt x="736" y="7474"/>
                    <a:pt x="675" y="7763"/>
                    <a:pt x="621" y="8052"/>
                  </a:cubicBezTo>
                  <a:lnTo>
                    <a:pt x="621" y="8052"/>
                  </a:lnTo>
                  <a:cubicBezTo>
                    <a:pt x="522" y="7749"/>
                    <a:pt x="619" y="7457"/>
                    <a:pt x="804" y="7186"/>
                  </a:cubicBezTo>
                  <a:close/>
                  <a:moveTo>
                    <a:pt x="3732" y="1"/>
                  </a:moveTo>
                  <a:cubicBezTo>
                    <a:pt x="3674" y="1"/>
                    <a:pt x="3619" y="28"/>
                    <a:pt x="3591" y="92"/>
                  </a:cubicBezTo>
                  <a:cubicBezTo>
                    <a:pt x="2827" y="1346"/>
                    <a:pt x="2264" y="2710"/>
                    <a:pt x="1773" y="4073"/>
                  </a:cubicBezTo>
                  <a:cubicBezTo>
                    <a:pt x="1482" y="4846"/>
                    <a:pt x="1213" y="5646"/>
                    <a:pt x="991" y="6455"/>
                  </a:cubicBezTo>
                  <a:lnTo>
                    <a:pt x="991" y="6455"/>
                  </a:lnTo>
                  <a:cubicBezTo>
                    <a:pt x="419" y="7020"/>
                    <a:pt x="0" y="7690"/>
                    <a:pt x="446" y="8418"/>
                  </a:cubicBezTo>
                  <a:cubicBezTo>
                    <a:pt x="479" y="8463"/>
                    <a:pt x="525" y="8482"/>
                    <a:pt x="572" y="8482"/>
                  </a:cubicBezTo>
                  <a:cubicBezTo>
                    <a:pt x="603" y="8482"/>
                    <a:pt x="634" y="8473"/>
                    <a:pt x="661" y="8457"/>
                  </a:cubicBezTo>
                  <a:lnTo>
                    <a:pt x="661" y="8457"/>
                  </a:lnTo>
                  <a:cubicBezTo>
                    <a:pt x="679" y="8455"/>
                    <a:pt x="694" y="8449"/>
                    <a:pt x="700" y="8437"/>
                  </a:cubicBezTo>
                  <a:cubicBezTo>
                    <a:pt x="702" y="8431"/>
                    <a:pt x="704" y="8425"/>
                    <a:pt x="706" y="8419"/>
                  </a:cubicBezTo>
                  <a:lnTo>
                    <a:pt x="706" y="8419"/>
                  </a:lnTo>
                  <a:cubicBezTo>
                    <a:pt x="728" y="8392"/>
                    <a:pt x="740" y="8358"/>
                    <a:pt x="737" y="8319"/>
                  </a:cubicBezTo>
                  <a:lnTo>
                    <a:pt x="737" y="8319"/>
                  </a:lnTo>
                  <a:cubicBezTo>
                    <a:pt x="909" y="7772"/>
                    <a:pt x="1077" y="7228"/>
                    <a:pt x="1249" y="6686"/>
                  </a:cubicBezTo>
                  <a:lnTo>
                    <a:pt x="1249" y="6686"/>
                  </a:lnTo>
                  <a:cubicBezTo>
                    <a:pt x="1465" y="6482"/>
                    <a:pt x="1693" y="6300"/>
                    <a:pt x="1864" y="6146"/>
                  </a:cubicBezTo>
                  <a:cubicBezTo>
                    <a:pt x="2373" y="5655"/>
                    <a:pt x="3046" y="5182"/>
                    <a:pt x="3427" y="4564"/>
                  </a:cubicBezTo>
                  <a:cubicBezTo>
                    <a:pt x="3773" y="4019"/>
                    <a:pt x="3791" y="3346"/>
                    <a:pt x="3827" y="2728"/>
                  </a:cubicBezTo>
                  <a:cubicBezTo>
                    <a:pt x="3900" y="1892"/>
                    <a:pt x="3955" y="1019"/>
                    <a:pt x="3918" y="183"/>
                  </a:cubicBezTo>
                  <a:cubicBezTo>
                    <a:pt x="3918" y="71"/>
                    <a:pt x="3822" y="1"/>
                    <a:pt x="37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1" name="Google Shape;691;p31"/>
            <p:cNvSpPr/>
            <p:nvPr/>
          </p:nvSpPr>
          <p:spPr>
            <a:xfrm>
              <a:off x="3178450" y="1951575"/>
              <a:ext cx="25000" cy="19075"/>
            </a:xfrm>
            <a:custGeom>
              <a:rect b="b" l="l" r="r" t="t"/>
              <a:pathLst>
                <a:path extrusionOk="0" h="763" w="1000">
                  <a:moveTo>
                    <a:pt x="598" y="230"/>
                  </a:moveTo>
                  <a:cubicBezTo>
                    <a:pt x="664" y="230"/>
                    <a:pt x="727" y="239"/>
                    <a:pt x="764" y="276"/>
                  </a:cubicBezTo>
                  <a:cubicBezTo>
                    <a:pt x="833" y="345"/>
                    <a:pt x="776" y="404"/>
                    <a:pt x="704" y="404"/>
                  </a:cubicBezTo>
                  <a:cubicBezTo>
                    <a:pt x="682"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36" y="339"/>
                    <a:pt x="232" y="339"/>
                    <a:pt x="232" y="339"/>
                  </a:cubicBezTo>
                  <a:cubicBezTo>
                    <a:pt x="232" y="339"/>
                    <a:pt x="236" y="339"/>
                    <a:pt x="236" y="330"/>
                  </a:cubicBezTo>
                  <a:cubicBezTo>
                    <a:pt x="255" y="258"/>
                    <a:pt x="346" y="239"/>
                    <a:pt x="418" y="239"/>
                  </a:cubicBezTo>
                  <a:cubicBezTo>
                    <a:pt x="464" y="239"/>
                    <a:pt x="532" y="230"/>
                    <a:pt x="598" y="230"/>
                  </a:cubicBezTo>
                  <a:close/>
                  <a:moveTo>
                    <a:pt x="491" y="1"/>
                  </a:moveTo>
                  <a:cubicBezTo>
                    <a:pt x="282" y="1"/>
                    <a:pt x="33" y="98"/>
                    <a:pt x="0" y="348"/>
                  </a:cubicBezTo>
                  <a:cubicBezTo>
                    <a:pt x="0" y="569"/>
                    <a:pt x="178" y="763"/>
                    <a:pt x="403" y="763"/>
                  </a:cubicBezTo>
                  <a:cubicBezTo>
                    <a:pt x="437" y="763"/>
                    <a:pt x="473" y="758"/>
                    <a:pt x="509" y="748"/>
                  </a:cubicBezTo>
                  <a:cubicBezTo>
                    <a:pt x="526" y="746"/>
                    <a:pt x="541" y="740"/>
                    <a:pt x="554" y="732"/>
                  </a:cubicBezTo>
                  <a:lnTo>
                    <a:pt x="554" y="732"/>
                  </a:lnTo>
                  <a:cubicBezTo>
                    <a:pt x="586" y="740"/>
                    <a:pt x="619" y="743"/>
                    <a:pt x="651" y="743"/>
                  </a:cubicBezTo>
                  <a:cubicBezTo>
                    <a:pt x="833" y="743"/>
                    <a:pt x="1000" y="622"/>
                    <a:pt x="1000" y="421"/>
                  </a:cubicBezTo>
                  <a:cubicBezTo>
                    <a:pt x="1000" y="112"/>
                    <a:pt x="800" y="21"/>
                    <a:pt x="545" y="3"/>
                  </a:cubicBezTo>
                  <a:cubicBezTo>
                    <a:pt x="528" y="2"/>
                    <a:pt x="510"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2" name="Google Shape;692;p31"/>
            <p:cNvSpPr/>
            <p:nvPr/>
          </p:nvSpPr>
          <p:spPr>
            <a:xfrm>
              <a:off x="31852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19" y="7573"/>
                  </a:cubicBezTo>
                  <a:cubicBezTo>
                    <a:pt x="183" y="8336"/>
                    <a:pt x="1" y="9263"/>
                    <a:pt x="237" y="9991"/>
                  </a:cubicBezTo>
                  <a:cubicBezTo>
                    <a:pt x="255" y="10054"/>
                    <a:pt x="310" y="10086"/>
                    <a:pt x="367" y="10086"/>
                  </a:cubicBezTo>
                  <a:cubicBezTo>
                    <a:pt x="423" y="10086"/>
                    <a:pt x="483" y="10054"/>
                    <a:pt x="510" y="9991"/>
                  </a:cubicBezTo>
                  <a:cubicBezTo>
                    <a:pt x="728" y="9300"/>
                    <a:pt x="583"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3" name="Google Shape;693;p31"/>
            <p:cNvSpPr/>
            <p:nvPr/>
          </p:nvSpPr>
          <p:spPr>
            <a:xfrm>
              <a:off x="3677050" y="2213600"/>
              <a:ext cx="113650" cy="39350"/>
            </a:xfrm>
            <a:custGeom>
              <a:rect b="b" l="l" r="r" t="t"/>
              <a:pathLst>
                <a:path extrusionOk="0" h="1574" w="4546">
                  <a:moveTo>
                    <a:pt x="2108" y="1"/>
                  </a:moveTo>
                  <a:cubicBezTo>
                    <a:pt x="1806" y="1"/>
                    <a:pt x="1472" y="129"/>
                    <a:pt x="1218" y="230"/>
                  </a:cubicBezTo>
                  <a:cubicBezTo>
                    <a:pt x="782" y="412"/>
                    <a:pt x="382" y="703"/>
                    <a:pt x="109" y="1067"/>
                  </a:cubicBezTo>
                  <a:cubicBezTo>
                    <a:pt x="0" y="1212"/>
                    <a:pt x="91" y="1448"/>
                    <a:pt x="218" y="1521"/>
                  </a:cubicBezTo>
                  <a:cubicBezTo>
                    <a:pt x="277" y="1558"/>
                    <a:pt x="333" y="1574"/>
                    <a:pt x="386" y="1574"/>
                  </a:cubicBezTo>
                  <a:cubicBezTo>
                    <a:pt x="464" y="1574"/>
                    <a:pt x="535" y="1539"/>
                    <a:pt x="600" y="1485"/>
                  </a:cubicBezTo>
                  <a:cubicBezTo>
                    <a:pt x="746" y="1448"/>
                    <a:pt x="909" y="1448"/>
                    <a:pt x="1018" y="1448"/>
                  </a:cubicBezTo>
                  <a:lnTo>
                    <a:pt x="1473" y="1448"/>
                  </a:lnTo>
                  <a:cubicBezTo>
                    <a:pt x="1782" y="1448"/>
                    <a:pt x="2091" y="1448"/>
                    <a:pt x="2400" y="1430"/>
                  </a:cubicBezTo>
                  <a:cubicBezTo>
                    <a:pt x="2545" y="1421"/>
                    <a:pt x="2695" y="1417"/>
                    <a:pt x="2848" y="1417"/>
                  </a:cubicBezTo>
                  <a:cubicBezTo>
                    <a:pt x="3000" y="1417"/>
                    <a:pt x="3155" y="1421"/>
                    <a:pt x="3309" y="1430"/>
                  </a:cubicBezTo>
                  <a:cubicBezTo>
                    <a:pt x="3473" y="1430"/>
                    <a:pt x="3600" y="1448"/>
                    <a:pt x="3764" y="1448"/>
                  </a:cubicBezTo>
                  <a:cubicBezTo>
                    <a:pt x="3854" y="1448"/>
                    <a:pt x="3909" y="1448"/>
                    <a:pt x="4000" y="1503"/>
                  </a:cubicBezTo>
                  <a:cubicBezTo>
                    <a:pt x="4054" y="1539"/>
                    <a:pt x="4127" y="1539"/>
                    <a:pt x="4218" y="1539"/>
                  </a:cubicBezTo>
                  <a:cubicBezTo>
                    <a:pt x="4545" y="1539"/>
                    <a:pt x="4509" y="1121"/>
                    <a:pt x="4236" y="1085"/>
                  </a:cubicBezTo>
                  <a:cubicBezTo>
                    <a:pt x="4225" y="1083"/>
                    <a:pt x="4213" y="1082"/>
                    <a:pt x="4202" y="1082"/>
                  </a:cubicBezTo>
                  <a:cubicBezTo>
                    <a:pt x="4092" y="1082"/>
                    <a:pt x="4005" y="1158"/>
                    <a:pt x="3873" y="1158"/>
                  </a:cubicBezTo>
                  <a:cubicBezTo>
                    <a:pt x="3727" y="1158"/>
                    <a:pt x="3582" y="1139"/>
                    <a:pt x="3418" y="1139"/>
                  </a:cubicBezTo>
                  <a:cubicBezTo>
                    <a:pt x="3109" y="1139"/>
                    <a:pt x="2782" y="1121"/>
                    <a:pt x="2491" y="1067"/>
                  </a:cubicBezTo>
                  <a:cubicBezTo>
                    <a:pt x="2200" y="1030"/>
                    <a:pt x="1909" y="994"/>
                    <a:pt x="1582" y="994"/>
                  </a:cubicBezTo>
                  <a:lnTo>
                    <a:pt x="1018" y="994"/>
                  </a:lnTo>
                  <a:cubicBezTo>
                    <a:pt x="1146" y="867"/>
                    <a:pt x="1291" y="721"/>
                    <a:pt x="1473" y="612"/>
                  </a:cubicBezTo>
                  <a:cubicBezTo>
                    <a:pt x="1636" y="521"/>
                    <a:pt x="1818" y="449"/>
                    <a:pt x="1964" y="394"/>
                  </a:cubicBezTo>
                  <a:cubicBezTo>
                    <a:pt x="2127" y="321"/>
                    <a:pt x="2327" y="267"/>
                    <a:pt x="2473" y="176"/>
                  </a:cubicBezTo>
                  <a:cubicBezTo>
                    <a:pt x="2509" y="158"/>
                    <a:pt x="2509" y="121"/>
                    <a:pt x="2473" y="85"/>
                  </a:cubicBezTo>
                  <a:cubicBezTo>
                    <a:pt x="2363" y="25"/>
                    <a:pt x="2238"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4" name="Google Shape;694;p31"/>
            <p:cNvSpPr/>
            <p:nvPr/>
          </p:nvSpPr>
          <p:spPr>
            <a:xfrm>
              <a:off x="3664350" y="2195950"/>
              <a:ext cx="72250" cy="16150"/>
            </a:xfrm>
            <a:custGeom>
              <a:rect b="b" l="l" r="r" t="t"/>
              <a:pathLst>
                <a:path extrusionOk="0" h="646" w="2890">
                  <a:moveTo>
                    <a:pt x="42" y="1"/>
                  </a:moveTo>
                  <a:cubicBezTo>
                    <a:pt x="1" y="1"/>
                    <a:pt x="8" y="70"/>
                    <a:pt x="54" y="100"/>
                  </a:cubicBezTo>
                  <a:cubicBezTo>
                    <a:pt x="526" y="246"/>
                    <a:pt x="1017" y="300"/>
                    <a:pt x="1526" y="391"/>
                  </a:cubicBezTo>
                  <a:cubicBezTo>
                    <a:pt x="1963" y="482"/>
                    <a:pt x="2381" y="646"/>
                    <a:pt x="2817" y="646"/>
                  </a:cubicBezTo>
                  <a:cubicBezTo>
                    <a:pt x="2872" y="646"/>
                    <a:pt x="2890" y="573"/>
                    <a:pt x="2835" y="555"/>
                  </a:cubicBezTo>
                  <a:cubicBezTo>
                    <a:pt x="2435" y="318"/>
                    <a:pt x="1926" y="282"/>
                    <a:pt x="1472" y="191"/>
                  </a:cubicBezTo>
                  <a:cubicBezTo>
                    <a:pt x="1072" y="111"/>
                    <a:pt x="658" y="3"/>
                    <a:pt x="242" y="3"/>
                  </a:cubicBezTo>
                  <a:cubicBezTo>
                    <a:pt x="185" y="3"/>
                    <a:pt x="129" y="5"/>
                    <a:pt x="72"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5" name="Google Shape;695;p31"/>
            <p:cNvSpPr/>
            <p:nvPr/>
          </p:nvSpPr>
          <p:spPr>
            <a:xfrm>
              <a:off x="3657950" y="2188775"/>
              <a:ext cx="80925" cy="26925"/>
            </a:xfrm>
            <a:custGeom>
              <a:rect b="b" l="l" r="r" t="t"/>
              <a:pathLst>
                <a:path extrusionOk="0" h="1077" w="3237">
                  <a:moveTo>
                    <a:pt x="1172" y="191"/>
                  </a:moveTo>
                  <a:cubicBezTo>
                    <a:pt x="1800" y="191"/>
                    <a:pt x="2445" y="377"/>
                    <a:pt x="2757" y="891"/>
                  </a:cubicBezTo>
                  <a:lnTo>
                    <a:pt x="2757" y="891"/>
                  </a:lnTo>
                  <a:cubicBezTo>
                    <a:pt x="2625" y="901"/>
                    <a:pt x="2496" y="908"/>
                    <a:pt x="2367" y="908"/>
                  </a:cubicBezTo>
                  <a:cubicBezTo>
                    <a:pt x="2128" y="908"/>
                    <a:pt x="1888" y="883"/>
                    <a:pt x="1619" y="805"/>
                  </a:cubicBezTo>
                  <a:cubicBezTo>
                    <a:pt x="1190" y="683"/>
                    <a:pt x="800" y="483"/>
                    <a:pt x="405" y="281"/>
                  </a:cubicBezTo>
                  <a:lnTo>
                    <a:pt x="405" y="281"/>
                  </a:lnTo>
                  <a:cubicBezTo>
                    <a:pt x="639" y="225"/>
                    <a:pt x="904" y="191"/>
                    <a:pt x="1172" y="191"/>
                  </a:cubicBezTo>
                  <a:close/>
                  <a:moveTo>
                    <a:pt x="1245" y="0"/>
                  </a:moveTo>
                  <a:cubicBezTo>
                    <a:pt x="860" y="0"/>
                    <a:pt x="479" y="75"/>
                    <a:pt x="92" y="151"/>
                  </a:cubicBezTo>
                  <a:cubicBezTo>
                    <a:pt x="19" y="169"/>
                    <a:pt x="1" y="260"/>
                    <a:pt x="55" y="314"/>
                  </a:cubicBezTo>
                  <a:cubicBezTo>
                    <a:pt x="455" y="678"/>
                    <a:pt x="964" y="1023"/>
                    <a:pt x="1528" y="1060"/>
                  </a:cubicBezTo>
                  <a:cubicBezTo>
                    <a:pt x="1638" y="1071"/>
                    <a:pt x="1752" y="1076"/>
                    <a:pt x="1867" y="1076"/>
                  </a:cubicBezTo>
                  <a:cubicBezTo>
                    <a:pt x="2178" y="1076"/>
                    <a:pt x="2501" y="1040"/>
                    <a:pt x="2812" y="993"/>
                  </a:cubicBezTo>
                  <a:lnTo>
                    <a:pt x="2812" y="993"/>
                  </a:lnTo>
                  <a:cubicBezTo>
                    <a:pt x="2816" y="995"/>
                    <a:pt x="2821" y="996"/>
                    <a:pt x="2826" y="996"/>
                  </a:cubicBezTo>
                  <a:cubicBezTo>
                    <a:pt x="2835" y="996"/>
                    <a:pt x="2847" y="992"/>
                    <a:pt x="2857" y="986"/>
                  </a:cubicBezTo>
                  <a:lnTo>
                    <a:pt x="2857" y="986"/>
                  </a:lnTo>
                  <a:cubicBezTo>
                    <a:pt x="2967" y="969"/>
                    <a:pt x="3076" y="951"/>
                    <a:pt x="3182" y="933"/>
                  </a:cubicBezTo>
                  <a:cubicBezTo>
                    <a:pt x="3232" y="933"/>
                    <a:pt x="3236" y="857"/>
                    <a:pt x="3196" y="857"/>
                  </a:cubicBezTo>
                  <a:cubicBezTo>
                    <a:pt x="3192" y="857"/>
                    <a:pt x="3187" y="858"/>
                    <a:pt x="3182" y="860"/>
                  </a:cubicBezTo>
                  <a:cubicBezTo>
                    <a:pt x="3081" y="866"/>
                    <a:pt x="2984" y="874"/>
                    <a:pt x="2889" y="881"/>
                  </a:cubicBezTo>
                  <a:lnTo>
                    <a:pt x="2889" y="881"/>
                  </a:lnTo>
                  <a:cubicBezTo>
                    <a:pt x="2854" y="478"/>
                    <a:pt x="2404" y="255"/>
                    <a:pt x="2055" y="133"/>
                  </a:cubicBezTo>
                  <a:cubicBezTo>
                    <a:pt x="1780" y="36"/>
                    <a:pt x="1512"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6" name="Google Shape;696;p31"/>
            <p:cNvSpPr/>
            <p:nvPr/>
          </p:nvSpPr>
          <p:spPr>
            <a:xfrm>
              <a:off x="3734025" y="2138875"/>
              <a:ext cx="65750" cy="74650"/>
            </a:xfrm>
            <a:custGeom>
              <a:rect b="b" l="l" r="r" t="t"/>
              <a:pathLst>
                <a:path extrusionOk="0" h="2986" w="2630">
                  <a:moveTo>
                    <a:pt x="2094" y="441"/>
                  </a:moveTo>
                  <a:cubicBezTo>
                    <a:pt x="1490" y="1132"/>
                    <a:pt x="874" y="1823"/>
                    <a:pt x="258" y="2502"/>
                  </a:cubicBezTo>
                  <a:lnTo>
                    <a:pt x="258" y="2502"/>
                  </a:lnTo>
                  <a:cubicBezTo>
                    <a:pt x="438" y="2020"/>
                    <a:pt x="657" y="1579"/>
                    <a:pt x="1048" y="1201"/>
                  </a:cubicBezTo>
                  <a:cubicBezTo>
                    <a:pt x="1367" y="895"/>
                    <a:pt x="1722" y="660"/>
                    <a:pt x="2094" y="441"/>
                  </a:cubicBezTo>
                  <a:close/>
                  <a:moveTo>
                    <a:pt x="2395" y="511"/>
                  </a:moveTo>
                  <a:cubicBezTo>
                    <a:pt x="2332" y="896"/>
                    <a:pt x="2256" y="1277"/>
                    <a:pt x="2085" y="1619"/>
                  </a:cubicBezTo>
                  <a:cubicBezTo>
                    <a:pt x="1715" y="2258"/>
                    <a:pt x="987" y="2602"/>
                    <a:pt x="290" y="2679"/>
                  </a:cubicBezTo>
                  <a:lnTo>
                    <a:pt x="290" y="2679"/>
                  </a:lnTo>
                  <a:cubicBezTo>
                    <a:pt x="982" y="1942"/>
                    <a:pt x="1688" y="1233"/>
                    <a:pt x="2395" y="511"/>
                  </a:cubicBezTo>
                  <a:close/>
                  <a:moveTo>
                    <a:pt x="2552" y="1"/>
                  </a:moveTo>
                  <a:cubicBezTo>
                    <a:pt x="2537" y="1"/>
                    <a:pt x="2520" y="6"/>
                    <a:pt x="2503" y="20"/>
                  </a:cubicBezTo>
                  <a:cubicBezTo>
                    <a:pt x="1321" y="710"/>
                    <a:pt x="285" y="1474"/>
                    <a:pt x="12" y="2892"/>
                  </a:cubicBezTo>
                  <a:cubicBezTo>
                    <a:pt x="0" y="2950"/>
                    <a:pt x="33" y="2985"/>
                    <a:pt x="62" y="2985"/>
                  </a:cubicBezTo>
                  <a:cubicBezTo>
                    <a:pt x="80" y="2985"/>
                    <a:pt x="96" y="2973"/>
                    <a:pt x="103" y="2947"/>
                  </a:cubicBezTo>
                  <a:cubicBezTo>
                    <a:pt x="119" y="2897"/>
                    <a:pt x="136" y="2847"/>
                    <a:pt x="153" y="2798"/>
                  </a:cubicBezTo>
                  <a:lnTo>
                    <a:pt x="153" y="2798"/>
                  </a:lnTo>
                  <a:cubicBezTo>
                    <a:pt x="160" y="2798"/>
                    <a:pt x="167" y="2797"/>
                    <a:pt x="175" y="2796"/>
                  </a:cubicBezTo>
                  <a:lnTo>
                    <a:pt x="175" y="2796"/>
                  </a:lnTo>
                  <a:cubicBezTo>
                    <a:pt x="175" y="2798"/>
                    <a:pt x="176" y="2800"/>
                    <a:pt x="176" y="2801"/>
                  </a:cubicBezTo>
                  <a:cubicBezTo>
                    <a:pt x="177" y="2799"/>
                    <a:pt x="179" y="2797"/>
                    <a:pt x="181" y="2795"/>
                  </a:cubicBezTo>
                  <a:lnTo>
                    <a:pt x="181" y="2795"/>
                  </a:lnTo>
                  <a:cubicBezTo>
                    <a:pt x="822" y="2726"/>
                    <a:pt x="1552" y="2386"/>
                    <a:pt x="1957" y="1892"/>
                  </a:cubicBezTo>
                  <a:cubicBezTo>
                    <a:pt x="2375" y="1420"/>
                    <a:pt x="2539" y="692"/>
                    <a:pt x="2630" y="111"/>
                  </a:cubicBezTo>
                  <a:cubicBezTo>
                    <a:pt x="2630" y="56"/>
                    <a:pt x="2599" y="1"/>
                    <a:pt x="255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7" name="Google Shape;697;p31"/>
            <p:cNvSpPr/>
            <p:nvPr/>
          </p:nvSpPr>
          <p:spPr>
            <a:xfrm>
              <a:off x="3677050" y="2244775"/>
              <a:ext cx="114875" cy="9150"/>
            </a:xfrm>
            <a:custGeom>
              <a:rect b="b" l="l" r="r" t="t"/>
              <a:pathLst>
                <a:path extrusionOk="0" h="366" w="4595">
                  <a:moveTo>
                    <a:pt x="855" y="1"/>
                  </a:moveTo>
                  <a:cubicBezTo>
                    <a:pt x="595" y="1"/>
                    <a:pt x="338" y="19"/>
                    <a:pt x="91" y="74"/>
                  </a:cubicBezTo>
                  <a:cubicBezTo>
                    <a:pt x="0" y="92"/>
                    <a:pt x="0" y="238"/>
                    <a:pt x="91" y="238"/>
                  </a:cubicBezTo>
                  <a:cubicBezTo>
                    <a:pt x="353" y="296"/>
                    <a:pt x="626" y="313"/>
                    <a:pt x="902" y="313"/>
                  </a:cubicBezTo>
                  <a:cubicBezTo>
                    <a:pt x="1316" y="313"/>
                    <a:pt x="1735" y="274"/>
                    <a:pt x="2127" y="274"/>
                  </a:cubicBezTo>
                  <a:cubicBezTo>
                    <a:pt x="2873" y="274"/>
                    <a:pt x="3636" y="292"/>
                    <a:pt x="4382" y="365"/>
                  </a:cubicBezTo>
                  <a:cubicBezTo>
                    <a:pt x="4387" y="366"/>
                    <a:pt x="4392" y="366"/>
                    <a:pt x="4397" y="366"/>
                  </a:cubicBezTo>
                  <a:cubicBezTo>
                    <a:pt x="4595" y="366"/>
                    <a:pt x="4595" y="19"/>
                    <a:pt x="4397" y="19"/>
                  </a:cubicBezTo>
                  <a:cubicBezTo>
                    <a:pt x="4392" y="19"/>
                    <a:pt x="4387" y="19"/>
                    <a:pt x="4382" y="20"/>
                  </a:cubicBezTo>
                  <a:cubicBezTo>
                    <a:pt x="3823" y="61"/>
                    <a:pt x="3253" y="81"/>
                    <a:pt x="2689" y="81"/>
                  </a:cubicBezTo>
                  <a:cubicBezTo>
                    <a:pt x="2501" y="81"/>
                    <a:pt x="2314" y="79"/>
                    <a:pt x="2127"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8" name="Google Shape;698;p31"/>
            <p:cNvSpPr/>
            <p:nvPr/>
          </p:nvSpPr>
          <p:spPr>
            <a:xfrm>
              <a:off x="3677950" y="2210700"/>
              <a:ext cx="114900" cy="44825"/>
            </a:xfrm>
            <a:custGeom>
              <a:rect b="b" l="l" r="r" t="t"/>
              <a:pathLst>
                <a:path extrusionOk="0" h="1793" w="4596">
                  <a:moveTo>
                    <a:pt x="2291" y="1"/>
                  </a:moveTo>
                  <a:cubicBezTo>
                    <a:pt x="1491" y="1"/>
                    <a:pt x="201" y="637"/>
                    <a:pt x="1" y="1474"/>
                  </a:cubicBezTo>
                  <a:cubicBezTo>
                    <a:pt x="1" y="1514"/>
                    <a:pt x="41" y="1535"/>
                    <a:pt x="70" y="1535"/>
                  </a:cubicBezTo>
                  <a:cubicBezTo>
                    <a:pt x="79" y="1535"/>
                    <a:pt x="87" y="1533"/>
                    <a:pt x="91" y="1528"/>
                  </a:cubicBezTo>
                  <a:cubicBezTo>
                    <a:pt x="419" y="1237"/>
                    <a:pt x="601" y="910"/>
                    <a:pt x="982" y="692"/>
                  </a:cubicBezTo>
                  <a:cubicBezTo>
                    <a:pt x="1291" y="495"/>
                    <a:pt x="1632" y="418"/>
                    <a:pt x="1981" y="418"/>
                  </a:cubicBezTo>
                  <a:cubicBezTo>
                    <a:pt x="2084" y="418"/>
                    <a:pt x="2188" y="425"/>
                    <a:pt x="2291" y="437"/>
                  </a:cubicBezTo>
                  <a:cubicBezTo>
                    <a:pt x="3237" y="528"/>
                    <a:pt x="3855" y="892"/>
                    <a:pt x="4346" y="1728"/>
                  </a:cubicBezTo>
                  <a:cubicBezTo>
                    <a:pt x="4363" y="1774"/>
                    <a:pt x="4397" y="1793"/>
                    <a:pt x="4432" y="1793"/>
                  </a:cubicBezTo>
                  <a:cubicBezTo>
                    <a:pt x="4509" y="1793"/>
                    <a:pt x="4595" y="1706"/>
                    <a:pt x="4546" y="1619"/>
                  </a:cubicBezTo>
                  <a:cubicBezTo>
                    <a:pt x="4200" y="801"/>
                    <a:pt x="3237"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9" name="Google Shape;699;p31"/>
            <p:cNvSpPr/>
            <p:nvPr/>
          </p:nvSpPr>
          <p:spPr>
            <a:xfrm>
              <a:off x="3757025" y="1816175"/>
              <a:ext cx="119675" cy="105500"/>
            </a:xfrm>
            <a:custGeom>
              <a:rect b="b" l="l" r="r" t="t"/>
              <a:pathLst>
                <a:path extrusionOk="0" h="4220" w="4787">
                  <a:moveTo>
                    <a:pt x="4708" y="0"/>
                  </a:moveTo>
                  <a:cubicBezTo>
                    <a:pt x="4692" y="0"/>
                    <a:pt x="4673" y="6"/>
                    <a:pt x="4655" y="19"/>
                  </a:cubicBezTo>
                  <a:cubicBezTo>
                    <a:pt x="3801" y="692"/>
                    <a:pt x="3019" y="1510"/>
                    <a:pt x="2219" y="2292"/>
                  </a:cubicBezTo>
                  <a:cubicBezTo>
                    <a:pt x="1892" y="2601"/>
                    <a:pt x="1546" y="2965"/>
                    <a:pt x="1146" y="3237"/>
                  </a:cubicBezTo>
                  <a:cubicBezTo>
                    <a:pt x="765" y="3528"/>
                    <a:pt x="292" y="3692"/>
                    <a:pt x="19" y="4128"/>
                  </a:cubicBezTo>
                  <a:cubicBezTo>
                    <a:pt x="1" y="4165"/>
                    <a:pt x="37" y="4219"/>
                    <a:pt x="92" y="4219"/>
                  </a:cubicBezTo>
                  <a:cubicBezTo>
                    <a:pt x="565" y="4146"/>
                    <a:pt x="819" y="3819"/>
                    <a:pt x="1128" y="3510"/>
                  </a:cubicBezTo>
                  <a:cubicBezTo>
                    <a:pt x="1492" y="3146"/>
                    <a:pt x="1910" y="2819"/>
                    <a:pt x="2274" y="2492"/>
                  </a:cubicBezTo>
                  <a:cubicBezTo>
                    <a:pt x="3092" y="1710"/>
                    <a:pt x="4001" y="965"/>
                    <a:pt x="4746" y="92"/>
                  </a:cubicBezTo>
                  <a:cubicBezTo>
                    <a:pt x="4787" y="51"/>
                    <a:pt x="4756" y="0"/>
                    <a:pt x="47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0" name="Google Shape;700;p31"/>
            <p:cNvSpPr/>
            <p:nvPr/>
          </p:nvSpPr>
          <p:spPr>
            <a:xfrm>
              <a:off x="3768050" y="2027700"/>
              <a:ext cx="57525" cy="88325"/>
            </a:xfrm>
            <a:custGeom>
              <a:rect b="b" l="l" r="r" t="t"/>
              <a:pathLst>
                <a:path extrusionOk="0" h="3533" w="2301">
                  <a:moveTo>
                    <a:pt x="53" y="0"/>
                  </a:moveTo>
                  <a:cubicBezTo>
                    <a:pt x="19" y="0"/>
                    <a:pt x="1" y="39"/>
                    <a:pt x="14" y="67"/>
                  </a:cubicBezTo>
                  <a:cubicBezTo>
                    <a:pt x="324" y="703"/>
                    <a:pt x="742" y="1285"/>
                    <a:pt x="1123" y="1867"/>
                  </a:cubicBezTo>
                  <a:cubicBezTo>
                    <a:pt x="1305" y="2139"/>
                    <a:pt x="1505" y="2412"/>
                    <a:pt x="1669" y="2703"/>
                  </a:cubicBezTo>
                  <a:cubicBezTo>
                    <a:pt x="1833" y="3012"/>
                    <a:pt x="1869" y="3285"/>
                    <a:pt x="2123" y="3503"/>
                  </a:cubicBezTo>
                  <a:cubicBezTo>
                    <a:pt x="2144" y="3524"/>
                    <a:pt x="2168" y="3533"/>
                    <a:pt x="2191" y="3533"/>
                  </a:cubicBezTo>
                  <a:cubicBezTo>
                    <a:pt x="2248" y="3533"/>
                    <a:pt x="2300" y="3477"/>
                    <a:pt x="2287" y="3412"/>
                  </a:cubicBezTo>
                  <a:cubicBezTo>
                    <a:pt x="2178" y="3103"/>
                    <a:pt x="1960" y="2939"/>
                    <a:pt x="1760" y="2667"/>
                  </a:cubicBezTo>
                  <a:cubicBezTo>
                    <a:pt x="1560" y="2358"/>
                    <a:pt x="1378" y="2030"/>
                    <a:pt x="1178" y="1703"/>
                  </a:cubicBezTo>
                  <a:cubicBezTo>
                    <a:pt x="833" y="1140"/>
                    <a:pt x="487" y="521"/>
                    <a:pt x="87" y="12"/>
                  </a:cubicBezTo>
                  <a:cubicBezTo>
                    <a:pt x="75" y="4"/>
                    <a:pt x="63" y="0"/>
                    <a:pt x="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1" name="Google Shape;701;p31"/>
            <p:cNvSpPr/>
            <p:nvPr/>
          </p:nvSpPr>
          <p:spPr>
            <a:xfrm>
              <a:off x="3557500" y="1950275"/>
              <a:ext cx="120025" cy="18900"/>
            </a:xfrm>
            <a:custGeom>
              <a:rect b="b" l="l" r="r" t="t"/>
              <a:pathLst>
                <a:path extrusionOk="0" h="756" w="4801">
                  <a:moveTo>
                    <a:pt x="19" y="0"/>
                  </a:moveTo>
                  <a:cubicBezTo>
                    <a:pt x="1" y="0"/>
                    <a:pt x="1" y="73"/>
                    <a:pt x="19" y="73"/>
                  </a:cubicBezTo>
                  <a:cubicBezTo>
                    <a:pt x="892" y="237"/>
                    <a:pt x="1746" y="310"/>
                    <a:pt x="2601" y="510"/>
                  </a:cubicBezTo>
                  <a:cubicBezTo>
                    <a:pt x="3100" y="628"/>
                    <a:pt x="3609" y="756"/>
                    <a:pt x="4120" y="756"/>
                  </a:cubicBezTo>
                  <a:cubicBezTo>
                    <a:pt x="4316" y="756"/>
                    <a:pt x="4513" y="737"/>
                    <a:pt x="4709" y="691"/>
                  </a:cubicBezTo>
                  <a:cubicBezTo>
                    <a:pt x="4782" y="673"/>
                    <a:pt x="4800" y="546"/>
                    <a:pt x="4709" y="528"/>
                  </a:cubicBezTo>
                  <a:cubicBezTo>
                    <a:pt x="3982" y="400"/>
                    <a:pt x="3255" y="310"/>
                    <a:pt x="2510" y="273"/>
                  </a:cubicBezTo>
                  <a:cubicBezTo>
                    <a:pt x="1691" y="237"/>
                    <a:pt x="873" y="73"/>
                    <a:pt x="1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2" name="Google Shape;702;p31"/>
            <p:cNvSpPr/>
            <p:nvPr/>
          </p:nvSpPr>
          <p:spPr>
            <a:xfrm>
              <a:off x="3535225" y="1942375"/>
              <a:ext cx="191625" cy="43100"/>
            </a:xfrm>
            <a:custGeom>
              <a:rect b="b" l="l" r="r" t="t"/>
              <a:pathLst>
                <a:path extrusionOk="0" h="1724" w="7665">
                  <a:moveTo>
                    <a:pt x="1051" y="409"/>
                  </a:moveTo>
                  <a:cubicBezTo>
                    <a:pt x="1368" y="409"/>
                    <a:pt x="1682" y="450"/>
                    <a:pt x="2001" y="480"/>
                  </a:cubicBezTo>
                  <a:cubicBezTo>
                    <a:pt x="2619" y="553"/>
                    <a:pt x="3237" y="626"/>
                    <a:pt x="3873" y="698"/>
                  </a:cubicBezTo>
                  <a:cubicBezTo>
                    <a:pt x="4431" y="751"/>
                    <a:pt x="5014" y="840"/>
                    <a:pt x="5596" y="912"/>
                  </a:cubicBezTo>
                  <a:lnTo>
                    <a:pt x="5596" y="912"/>
                  </a:lnTo>
                  <a:cubicBezTo>
                    <a:pt x="5344" y="1130"/>
                    <a:pt x="5074" y="1330"/>
                    <a:pt x="4764" y="1389"/>
                  </a:cubicBezTo>
                  <a:cubicBezTo>
                    <a:pt x="4675" y="1408"/>
                    <a:pt x="4582" y="1416"/>
                    <a:pt x="4486" y="1416"/>
                  </a:cubicBezTo>
                  <a:cubicBezTo>
                    <a:pt x="3842" y="1416"/>
                    <a:pt x="3080" y="1034"/>
                    <a:pt x="2510" y="844"/>
                  </a:cubicBezTo>
                  <a:lnTo>
                    <a:pt x="1051" y="409"/>
                  </a:lnTo>
                  <a:close/>
                  <a:moveTo>
                    <a:pt x="1032" y="0"/>
                  </a:moveTo>
                  <a:cubicBezTo>
                    <a:pt x="748" y="0"/>
                    <a:pt x="465" y="38"/>
                    <a:pt x="183" y="153"/>
                  </a:cubicBezTo>
                  <a:cubicBezTo>
                    <a:pt x="37" y="207"/>
                    <a:pt x="1" y="444"/>
                    <a:pt x="183" y="480"/>
                  </a:cubicBezTo>
                  <a:cubicBezTo>
                    <a:pt x="207" y="487"/>
                    <a:pt x="231" y="495"/>
                    <a:pt x="255" y="502"/>
                  </a:cubicBezTo>
                  <a:lnTo>
                    <a:pt x="255" y="502"/>
                  </a:lnTo>
                  <a:lnTo>
                    <a:pt x="255" y="516"/>
                  </a:lnTo>
                  <a:cubicBezTo>
                    <a:pt x="264" y="514"/>
                    <a:pt x="272" y="512"/>
                    <a:pt x="280" y="509"/>
                  </a:cubicBezTo>
                  <a:lnTo>
                    <a:pt x="280" y="509"/>
                  </a:lnTo>
                  <a:cubicBezTo>
                    <a:pt x="973" y="716"/>
                    <a:pt x="1651" y="907"/>
                    <a:pt x="2346" y="1098"/>
                  </a:cubicBezTo>
                  <a:cubicBezTo>
                    <a:pt x="3037" y="1280"/>
                    <a:pt x="3728" y="1553"/>
                    <a:pt x="4437" y="1698"/>
                  </a:cubicBezTo>
                  <a:cubicBezTo>
                    <a:pt x="4516" y="1715"/>
                    <a:pt x="4588" y="1723"/>
                    <a:pt x="4656" y="1723"/>
                  </a:cubicBezTo>
                  <a:cubicBezTo>
                    <a:pt x="4948" y="1723"/>
                    <a:pt x="5153" y="1574"/>
                    <a:pt x="5419" y="1353"/>
                  </a:cubicBezTo>
                  <a:cubicBezTo>
                    <a:pt x="5578" y="1222"/>
                    <a:pt x="5737" y="1076"/>
                    <a:pt x="5907" y="948"/>
                  </a:cubicBezTo>
                  <a:lnTo>
                    <a:pt x="5907" y="948"/>
                  </a:lnTo>
                  <a:cubicBezTo>
                    <a:pt x="6295" y="990"/>
                    <a:pt x="6680" y="1019"/>
                    <a:pt x="7055" y="1019"/>
                  </a:cubicBezTo>
                  <a:cubicBezTo>
                    <a:pt x="7142" y="1019"/>
                    <a:pt x="7227" y="1018"/>
                    <a:pt x="7313" y="1015"/>
                  </a:cubicBezTo>
                  <a:lnTo>
                    <a:pt x="7313" y="1015"/>
                  </a:lnTo>
                  <a:cubicBezTo>
                    <a:pt x="7355" y="1037"/>
                    <a:pt x="7401" y="1058"/>
                    <a:pt x="7455" y="1080"/>
                  </a:cubicBezTo>
                  <a:cubicBezTo>
                    <a:pt x="7466" y="1083"/>
                    <a:pt x="7477" y="1085"/>
                    <a:pt x="7488" y="1085"/>
                  </a:cubicBezTo>
                  <a:cubicBezTo>
                    <a:pt x="7597" y="1085"/>
                    <a:pt x="7665" y="930"/>
                    <a:pt x="7582" y="880"/>
                  </a:cubicBezTo>
                  <a:cubicBezTo>
                    <a:pt x="7581" y="879"/>
                    <a:pt x="7580" y="878"/>
                    <a:pt x="7579" y="877"/>
                  </a:cubicBezTo>
                  <a:lnTo>
                    <a:pt x="7579" y="877"/>
                  </a:lnTo>
                  <a:cubicBezTo>
                    <a:pt x="7592" y="831"/>
                    <a:pt x="7574" y="789"/>
                    <a:pt x="7528" y="771"/>
                  </a:cubicBezTo>
                  <a:cubicBezTo>
                    <a:pt x="7494" y="760"/>
                    <a:pt x="7459" y="750"/>
                    <a:pt x="7425" y="740"/>
                  </a:cubicBezTo>
                  <a:lnTo>
                    <a:pt x="7425" y="740"/>
                  </a:lnTo>
                  <a:cubicBezTo>
                    <a:pt x="7173" y="526"/>
                    <a:pt x="6822" y="278"/>
                    <a:pt x="6507" y="278"/>
                  </a:cubicBezTo>
                  <a:cubicBezTo>
                    <a:pt x="6489" y="278"/>
                    <a:pt x="6472" y="279"/>
                    <a:pt x="6455" y="280"/>
                  </a:cubicBezTo>
                  <a:cubicBezTo>
                    <a:pt x="6290" y="297"/>
                    <a:pt x="6155" y="432"/>
                    <a:pt x="6023" y="539"/>
                  </a:cubicBezTo>
                  <a:lnTo>
                    <a:pt x="6023" y="539"/>
                  </a:lnTo>
                  <a:cubicBezTo>
                    <a:pt x="5936" y="532"/>
                    <a:pt x="5850" y="524"/>
                    <a:pt x="5764" y="516"/>
                  </a:cubicBezTo>
                  <a:cubicBezTo>
                    <a:pt x="5091" y="426"/>
                    <a:pt x="4437" y="353"/>
                    <a:pt x="3801" y="280"/>
                  </a:cubicBezTo>
                  <a:cubicBezTo>
                    <a:pt x="3182" y="207"/>
                    <a:pt x="2582" y="135"/>
                    <a:pt x="1946" y="80"/>
                  </a:cubicBezTo>
                  <a:cubicBezTo>
                    <a:pt x="1638" y="43"/>
                    <a:pt x="1334" y="0"/>
                    <a:pt x="103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3" name="Google Shape;703;p31"/>
            <p:cNvSpPr/>
            <p:nvPr/>
          </p:nvSpPr>
          <p:spPr>
            <a:xfrm>
              <a:off x="3724425" y="1966250"/>
              <a:ext cx="110225" cy="157425"/>
            </a:xfrm>
            <a:custGeom>
              <a:rect b="b" l="l" r="r" t="t"/>
              <a:pathLst>
                <a:path extrusionOk="0" h="6297" w="4409">
                  <a:moveTo>
                    <a:pt x="848" y="536"/>
                  </a:moveTo>
                  <a:cubicBezTo>
                    <a:pt x="976" y="612"/>
                    <a:pt x="1101" y="689"/>
                    <a:pt x="1214" y="780"/>
                  </a:cubicBezTo>
                  <a:cubicBezTo>
                    <a:pt x="1561" y="1046"/>
                    <a:pt x="1644" y="1274"/>
                    <a:pt x="1663" y="1585"/>
                  </a:cubicBezTo>
                  <a:lnTo>
                    <a:pt x="1663" y="1585"/>
                  </a:lnTo>
                  <a:cubicBezTo>
                    <a:pt x="1409" y="1217"/>
                    <a:pt x="1140" y="860"/>
                    <a:pt x="848" y="536"/>
                  </a:cubicBezTo>
                  <a:close/>
                  <a:moveTo>
                    <a:pt x="1936" y="2604"/>
                  </a:moveTo>
                  <a:cubicBezTo>
                    <a:pt x="2062" y="2768"/>
                    <a:pt x="2186" y="2935"/>
                    <a:pt x="2305" y="3107"/>
                  </a:cubicBezTo>
                  <a:cubicBezTo>
                    <a:pt x="2910" y="4005"/>
                    <a:pt x="3470" y="4948"/>
                    <a:pt x="3973" y="5922"/>
                  </a:cubicBezTo>
                  <a:lnTo>
                    <a:pt x="3973" y="5922"/>
                  </a:lnTo>
                  <a:cubicBezTo>
                    <a:pt x="3520" y="5663"/>
                    <a:pt x="3078" y="5374"/>
                    <a:pt x="2741" y="4979"/>
                  </a:cubicBezTo>
                  <a:cubicBezTo>
                    <a:pt x="2141" y="4343"/>
                    <a:pt x="1959" y="3598"/>
                    <a:pt x="1941" y="2743"/>
                  </a:cubicBezTo>
                  <a:cubicBezTo>
                    <a:pt x="1939" y="2696"/>
                    <a:pt x="1938" y="2650"/>
                    <a:pt x="1936" y="2604"/>
                  </a:cubicBezTo>
                  <a:close/>
                  <a:moveTo>
                    <a:pt x="223" y="1"/>
                  </a:moveTo>
                  <a:cubicBezTo>
                    <a:pt x="105" y="1"/>
                    <a:pt x="1" y="89"/>
                    <a:pt x="69" y="198"/>
                  </a:cubicBezTo>
                  <a:cubicBezTo>
                    <a:pt x="549" y="925"/>
                    <a:pt x="1122" y="1578"/>
                    <a:pt x="1669" y="2263"/>
                  </a:cubicBezTo>
                  <a:lnTo>
                    <a:pt x="1669" y="2263"/>
                  </a:lnTo>
                  <a:cubicBezTo>
                    <a:pt x="1672" y="2880"/>
                    <a:pt x="1694" y="3516"/>
                    <a:pt x="1850" y="4125"/>
                  </a:cubicBezTo>
                  <a:cubicBezTo>
                    <a:pt x="2133" y="5186"/>
                    <a:pt x="3226" y="5749"/>
                    <a:pt x="4139" y="6247"/>
                  </a:cubicBezTo>
                  <a:lnTo>
                    <a:pt x="4139" y="6247"/>
                  </a:lnTo>
                  <a:cubicBezTo>
                    <a:pt x="4140" y="6249"/>
                    <a:pt x="4140" y="6250"/>
                    <a:pt x="4141" y="6252"/>
                  </a:cubicBezTo>
                  <a:lnTo>
                    <a:pt x="4144" y="6250"/>
                  </a:lnTo>
                  <a:lnTo>
                    <a:pt x="4144" y="6250"/>
                  </a:lnTo>
                  <a:cubicBezTo>
                    <a:pt x="4167" y="6263"/>
                    <a:pt x="4191" y="6275"/>
                    <a:pt x="4214" y="6288"/>
                  </a:cubicBezTo>
                  <a:cubicBezTo>
                    <a:pt x="4228" y="6294"/>
                    <a:pt x="4242" y="6296"/>
                    <a:pt x="4256" y="6296"/>
                  </a:cubicBezTo>
                  <a:cubicBezTo>
                    <a:pt x="4335" y="6296"/>
                    <a:pt x="4408" y="6217"/>
                    <a:pt x="4377" y="6125"/>
                  </a:cubicBezTo>
                  <a:cubicBezTo>
                    <a:pt x="3832" y="4979"/>
                    <a:pt x="3196" y="3925"/>
                    <a:pt x="2505" y="2870"/>
                  </a:cubicBezTo>
                  <a:cubicBezTo>
                    <a:pt x="2319" y="2583"/>
                    <a:pt x="2131" y="2286"/>
                    <a:pt x="1936" y="1991"/>
                  </a:cubicBezTo>
                  <a:lnTo>
                    <a:pt x="1936" y="1991"/>
                  </a:lnTo>
                  <a:cubicBezTo>
                    <a:pt x="1939" y="1838"/>
                    <a:pt x="1941" y="1684"/>
                    <a:pt x="1941" y="1525"/>
                  </a:cubicBezTo>
                  <a:cubicBezTo>
                    <a:pt x="1941" y="1325"/>
                    <a:pt x="1941" y="1143"/>
                    <a:pt x="1832" y="961"/>
                  </a:cubicBezTo>
                  <a:cubicBezTo>
                    <a:pt x="1559" y="525"/>
                    <a:pt x="869" y="216"/>
                    <a:pt x="396" y="34"/>
                  </a:cubicBezTo>
                  <a:cubicBezTo>
                    <a:pt x="389" y="33"/>
                    <a:pt x="382" y="32"/>
                    <a:pt x="376" y="32"/>
                  </a:cubicBezTo>
                  <a:cubicBezTo>
                    <a:pt x="365" y="32"/>
                    <a:pt x="355" y="34"/>
                    <a:pt x="345" y="37"/>
                  </a:cubicBezTo>
                  <a:lnTo>
                    <a:pt x="345" y="37"/>
                  </a:lnTo>
                  <a:cubicBezTo>
                    <a:pt x="344" y="36"/>
                    <a:pt x="343" y="35"/>
                    <a:pt x="341" y="34"/>
                  </a:cubicBezTo>
                  <a:cubicBezTo>
                    <a:pt x="305" y="11"/>
                    <a:pt x="263"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4" name="Google Shape;704;p31"/>
            <p:cNvSpPr/>
            <p:nvPr/>
          </p:nvSpPr>
          <p:spPr>
            <a:xfrm>
              <a:off x="3719325" y="1799050"/>
              <a:ext cx="171000" cy="158100"/>
            </a:xfrm>
            <a:custGeom>
              <a:rect b="b" l="l" r="r" t="t"/>
              <a:pathLst>
                <a:path extrusionOk="0" h="6324" w="6840">
                  <a:moveTo>
                    <a:pt x="6244" y="698"/>
                  </a:moveTo>
                  <a:lnTo>
                    <a:pt x="6244" y="698"/>
                  </a:lnTo>
                  <a:cubicBezTo>
                    <a:pt x="5999" y="1377"/>
                    <a:pt x="5696" y="2024"/>
                    <a:pt x="5327" y="2650"/>
                  </a:cubicBezTo>
                  <a:cubicBezTo>
                    <a:pt x="5072" y="3031"/>
                    <a:pt x="4818" y="3541"/>
                    <a:pt x="4418" y="3795"/>
                  </a:cubicBezTo>
                  <a:cubicBezTo>
                    <a:pt x="4036" y="4013"/>
                    <a:pt x="3509" y="4068"/>
                    <a:pt x="3091" y="4195"/>
                  </a:cubicBezTo>
                  <a:cubicBezTo>
                    <a:pt x="2804" y="4276"/>
                    <a:pt x="2409" y="4356"/>
                    <a:pt x="2000" y="4465"/>
                  </a:cubicBezTo>
                  <a:lnTo>
                    <a:pt x="2000" y="4465"/>
                  </a:lnTo>
                  <a:cubicBezTo>
                    <a:pt x="2432" y="4012"/>
                    <a:pt x="2871" y="3562"/>
                    <a:pt x="3327" y="3122"/>
                  </a:cubicBezTo>
                  <a:cubicBezTo>
                    <a:pt x="4265" y="2263"/>
                    <a:pt x="5257" y="1497"/>
                    <a:pt x="6244" y="698"/>
                  </a:cubicBezTo>
                  <a:close/>
                  <a:moveTo>
                    <a:pt x="981" y="5181"/>
                  </a:moveTo>
                  <a:cubicBezTo>
                    <a:pt x="778" y="5433"/>
                    <a:pt x="582" y="5691"/>
                    <a:pt x="396" y="5954"/>
                  </a:cubicBezTo>
                  <a:lnTo>
                    <a:pt x="396" y="5954"/>
                  </a:lnTo>
                  <a:cubicBezTo>
                    <a:pt x="427" y="5598"/>
                    <a:pt x="664" y="5357"/>
                    <a:pt x="981" y="5181"/>
                  </a:cubicBezTo>
                  <a:close/>
                  <a:moveTo>
                    <a:pt x="6622" y="1"/>
                  </a:moveTo>
                  <a:cubicBezTo>
                    <a:pt x="6592" y="1"/>
                    <a:pt x="6559" y="10"/>
                    <a:pt x="6527" y="32"/>
                  </a:cubicBezTo>
                  <a:cubicBezTo>
                    <a:pt x="5272" y="850"/>
                    <a:pt x="4163" y="1886"/>
                    <a:pt x="3091" y="2904"/>
                  </a:cubicBezTo>
                  <a:cubicBezTo>
                    <a:pt x="2531" y="3454"/>
                    <a:pt x="1967" y="4029"/>
                    <a:pt x="1437" y="4638"/>
                  </a:cubicBezTo>
                  <a:lnTo>
                    <a:pt x="1437" y="4638"/>
                  </a:lnTo>
                  <a:cubicBezTo>
                    <a:pt x="669" y="4911"/>
                    <a:pt x="1" y="5345"/>
                    <a:pt x="73" y="6159"/>
                  </a:cubicBezTo>
                  <a:cubicBezTo>
                    <a:pt x="80" y="6237"/>
                    <a:pt x="132" y="6285"/>
                    <a:pt x="192" y="6302"/>
                  </a:cubicBezTo>
                  <a:lnTo>
                    <a:pt x="192" y="6302"/>
                  </a:lnTo>
                  <a:cubicBezTo>
                    <a:pt x="203" y="6314"/>
                    <a:pt x="218" y="6324"/>
                    <a:pt x="231" y="6324"/>
                  </a:cubicBezTo>
                  <a:cubicBezTo>
                    <a:pt x="240" y="6324"/>
                    <a:pt x="248" y="6320"/>
                    <a:pt x="253" y="6308"/>
                  </a:cubicBezTo>
                  <a:lnTo>
                    <a:pt x="253" y="6308"/>
                  </a:lnTo>
                  <a:cubicBezTo>
                    <a:pt x="329" y="6304"/>
                    <a:pt x="400" y="6254"/>
                    <a:pt x="400" y="6159"/>
                  </a:cubicBezTo>
                  <a:cubicBezTo>
                    <a:pt x="400" y="6157"/>
                    <a:pt x="400" y="6155"/>
                    <a:pt x="399" y="6153"/>
                  </a:cubicBezTo>
                  <a:lnTo>
                    <a:pt x="399" y="6153"/>
                  </a:lnTo>
                  <a:cubicBezTo>
                    <a:pt x="783" y="5754"/>
                    <a:pt x="1161" y="5350"/>
                    <a:pt x="1543" y="4947"/>
                  </a:cubicBezTo>
                  <a:lnTo>
                    <a:pt x="1543" y="4947"/>
                  </a:lnTo>
                  <a:cubicBezTo>
                    <a:pt x="1898" y="4831"/>
                    <a:pt x="2265" y="4753"/>
                    <a:pt x="2527" y="4668"/>
                  </a:cubicBezTo>
                  <a:cubicBezTo>
                    <a:pt x="3163" y="4468"/>
                    <a:pt x="3963" y="4340"/>
                    <a:pt x="4509" y="3941"/>
                  </a:cubicBezTo>
                  <a:cubicBezTo>
                    <a:pt x="5000" y="3577"/>
                    <a:pt x="5309" y="2995"/>
                    <a:pt x="5618" y="2486"/>
                  </a:cubicBezTo>
                  <a:cubicBezTo>
                    <a:pt x="6054" y="1795"/>
                    <a:pt x="6436" y="1032"/>
                    <a:pt x="6781" y="286"/>
                  </a:cubicBezTo>
                  <a:cubicBezTo>
                    <a:pt x="6840" y="155"/>
                    <a:pt x="6746" y="1"/>
                    <a:pt x="662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5" name="Google Shape;705;p31"/>
            <p:cNvSpPr/>
            <p:nvPr/>
          </p:nvSpPr>
          <p:spPr>
            <a:xfrm>
              <a:off x="3717050" y="1951575"/>
              <a:ext cx="25000" cy="19075"/>
            </a:xfrm>
            <a:custGeom>
              <a:rect b="b" l="l" r="r" t="t"/>
              <a:pathLst>
                <a:path extrusionOk="0" h="763" w="1000">
                  <a:moveTo>
                    <a:pt x="595" y="230"/>
                  </a:moveTo>
                  <a:cubicBezTo>
                    <a:pt x="659" y="230"/>
                    <a:pt x="718" y="239"/>
                    <a:pt x="745" y="276"/>
                  </a:cubicBezTo>
                  <a:cubicBezTo>
                    <a:pt x="815" y="345"/>
                    <a:pt x="768" y="404"/>
                    <a:pt x="702" y="404"/>
                  </a:cubicBezTo>
                  <a:cubicBezTo>
                    <a:pt x="681"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27" y="339"/>
                    <a:pt x="223" y="339"/>
                    <a:pt x="225" y="339"/>
                  </a:cubicBezTo>
                  <a:cubicBezTo>
                    <a:pt x="227" y="339"/>
                    <a:pt x="236" y="339"/>
                    <a:pt x="236" y="330"/>
                  </a:cubicBezTo>
                  <a:cubicBezTo>
                    <a:pt x="255" y="258"/>
                    <a:pt x="346" y="239"/>
                    <a:pt x="418" y="239"/>
                  </a:cubicBezTo>
                  <a:cubicBezTo>
                    <a:pt x="464" y="239"/>
                    <a:pt x="532" y="230"/>
                    <a:pt x="595" y="230"/>
                  </a:cubicBezTo>
                  <a:close/>
                  <a:moveTo>
                    <a:pt x="491" y="1"/>
                  </a:moveTo>
                  <a:cubicBezTo>
                    <a:pt x="279" y="1"/>
                    <a:pt x="17" y="98"/>
                    <a:pt x="0" y="348"/>
                  </a:cubicBezTo>
                  <a:cubicBezTo>
                    <a:pt x="0" y="569"/>
                    <a:pt x="178" y="763"/>
                    <a:pt x="403" y="763"/>
                  </a:cubicBezTo>
                  <a:cubicBezTo>
                    <a:pt x="437" y="763"/>
                    <a:pt x="473" y="758"/>
                    <a:pt x="509" y="748"/>
                  </a:cubicBezTo>
                  <a:cubicBezTo>
                    <a:pt x="530" y="746"/>
                    <a:pt x="547" y="741"/>
                    <a:pt x="561" y="734"/>
                  </a:cubicBezTo>
                  <a:lnTo>
                    <a:pt x="561" y="734"/>
                  </a:lnTo>
                  <a:cubicBezTo>
                    <a:pt x="591" y="740"/>
                    <a:pt x="621" y="743"/>
                    <a:pt x="651" y="743"/>
                  </a:cubicBezTo>
                  <a:cubicBezTo>
                    <a:pt x="833" y="743"/>
                    <a:pt x="1000" y="622"/>
                    <a:pt x="1000" y="421"/>
                  </a:cubicBezTo>
                  <a:cubicBezTo>
                    <a:pt x="1000" y="112"/>
                    <a:pt x="800" y="21"/>
                    <a:pt x="545" y="3"/>
                  </a:cubicBezTo>
                  <a:cubicBezTo>
                    <a:pt x="528" y="2"/>
                    <a:pt x="509"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6" name="Google Shape;706;p31"/>
            <p:cNvSpPr/>
            <p:nvPr/>
          </p:nvSpPr>
          <p:spPr>
            <a:xfrm>
              <a:off x="37238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01" y="7573"/>
                  </a:cubicBezTo>
                  <a:cubicBezTo>
                    <a:pt x="183" y="8336"/>
                    <a:pt x="1" y="9263"/>
                    <a:pt x="237" y="9991"/>
                  </a:cubicBezTo>
                  <a:cubicBezTo>
                    <a:pt x="255" y="10054"/>
                    <a:pt x="310" y="10086"/>
                    <a:pt x="367" y="10086"/>
                  </a:cubicBezTo>
                  <a:cubicBezTo>
                    <a:pt x="423" y="10086"/>
                    <a:pt x="483" y="10054"/>
                    <a:pt x="510" y="9991"/>
                  </a:cubicBezTo>
                  <a:cubicBezTo>
                    <a:pt x="728" y="9300"/>
                    <a:pt x="564"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7" name="Google Shape;707;p31"/>
            <p:cNvSpPr/>
            <p:nvPr/>
          </p:nvSpPr>
          <p:spPr>
            <a:xfrm>
              <a:off x="3406600" y="2213600"/>
              <a:ext cx="113650" cy="39350"/>
            </a:xfrm>
            <a:custGeom>
              <a:rect b="b" l="l" r="r" t="t"/>
              <a:pathLst>
                <a:path extrusionOk="0" h="1574" w="4546">
                  <a:moveTo>
                    <a:pt x="2108" y="1"/>
                  </a:moveTo>
                  <a:cubicBezTo>
                    <a:pt x="1806" y="1"/>
                    <a:pt x="1473" y="129"/>
                    <a:pt x="1219" y="230"/>
                  </a:cubicBezTo>
                  <a:cubicBezTo>
                    <a:pt x="782" y="412"/>
                    <a:pt x="383" y="703"/>
                    <a:pt x="110" y="1067"/>
                  </a:cubicBezTo>
                  <a:cubicBezTo>
                    <a:pt x="1" y="1212"/>
                    <a:pt x="73" y="1448"/>
                    <a:pt x="219" y="1521"/>
                  </a:cubicBezTo>
                  <a:cubicBezTo>
                    <a:pt x="278" y="1558"/>
                    <a:pt x="333" y="1574"/>
                    <a:pt x="386" y="1574"/>
                  </a:cubicBezTo>
                  <a:cubicBezTo>
                    <a:pt x="464" y="1574"/>
                    <a:pt x="536" y="1539"/>
                    <a:pt x="601" y="1485"/>
                  </a:cubicBezTo>
                  <a:cubicBezTo>
                    <a:pt x="746" y="1448"/>
                    <a:pt x="910" y="1448"/>
                    <a:pt x="1019" y="1448"/>
                  </a:cubicBezTo>
                  <a:lnTo>
                    <a:pt x="1473" y="1448"/>
                  </a:lnTo>
                  <a:cubicBezTo>
                    <a:pt x="1782" y="1448"/>
                    <a:pt x="2091" y="1448"/>
                    <a:pt x="2401" y="1430"/>
                  </a:cubicBezTo>
                  <a:cubicBezTo>
                    <a:pt x="2546" y="1421"/>
                    <a:pt x="2696" y="1417"/>
                    <a:pt x="2848" y="1417"/>
                  </a:cubicBezTo>
                  <a:cubicBezTo>
                    <a:pt x="3001" y="1417"/>
                    <a:pt x="3155" y="1421"/>
                    <a:pt x="3310" y="1430"/>
                  </a:cubicBezTo>
                  <a:cubicBezTo>
                    <a:pt x="3473" y="1430"/>
                    <a:pt x="3600" y="1448"/>
                    <a:pt x="3764" y="1448"/>
                  </a:cubicBezTo>
                  <a:cubicBezTo>
                    <a:pt x="3855" y="1448"/>
                    <a:pt x="3910" y="1448"/>
                    <a:pt x="4000" y="1503"/>
                  </a:cubicBezTo>
                  <a:cubicBezTo>
                    <a:pt x="4055" y="1539"/>
                    <a:pt x="4128" y="1539"/>
                    <a:pt x="4219" y="1539"/>
                  </a:cubicBezTo>
                  <a:cubicBezTo>
                    <a:pt x="4546" y="1539"/>
                    <a:pt x="4546" y="1121"/>
                    <a:pt x="4237" y="1085"/>
                  </a:cubicBezTo>
                  <a:cubicBezTo>
                    <a:pt x="4225" y="1083"/>
                    <a:pt x="4214" y="1082"/>
                    <a:pt x="4203" y="1082"/>
                  </a:cubicBezTo>
                  <a:cubicBezTo>
                    <a:pt x="4093" y="1082"/>
                    <a:pt x="4005" y="1158"/>
                    <a:pt x="3873" y="1158"/>
                  </a:cubicBezTo>
                  <a:cubicBezTo>
                    <a:pt x="3728" y="1158"/>
                    <a:pt x="3582" y="1139"/>
                    <a:pt x="3419" y="1139"/>
                  </a:cubicBezTo>
                  <a:cubicBezTo>
                    <a:pt x="3110" y="1139"/>
                    <a:pt x="2782" y="1121"/>
                    <a:pt x="2491" y="1067"/>
                  </a:cubicBezTo>
                  <a:cubicBezTo>
                    <a:pt x="2201" y="1030"/>
                    <a:pt x="1892" y="994"/>
                    <a:pt x="1582" y="994"/>
                  </a:cubicBezTo>
                  <a:lnTo>
                    <a:pt x="1019" y="994"/>
                  </a:lnTo>
                  <a:cubicBezTo>
                    <a:pt x="1146" y="867"/>
                    <a:pt x="1292" y="721"/>
                    <a:pt x="1473" y="612"/>
                  </a:cubicBezTo>
                  <a:cubicBezTo>
                    <a:pt x="1637" y="521"/>
                    <a:pt x="1819" y="449"/>
                    <a:pt x="1964" y="394"/>
                  </a:cubicBezTo>
                  <a:cubicBezTo>
                    <a:pt x="2128" y="321"/>
                    <a:pt x="2328" y="267"/>
                    <a:pt x="2473" y="176"/>
                  </a:cubicBezTo>
                  <a:cubicBezTo>
                    <a:pt x="2510" y="158"/>
                    <a:pt x="2510" y="121"/>
                    <a:pt x="2473" y="85"/>
                  </a:cubicBezTo>
                  <a:cubicBezTo>
                    <a:pt x="2364" y="25"/>
                    <a:pt x="2239"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8" name="Google Shape;708;p31"/>
            <p:cNvSpPr/>
            <p:nvPr/>
          </p:nvSpPr>
          <p:spPr>
            <a:xfrm>
              <a:off x="3393925" y="2195950"/>
              <a:ext cx="72250" cy="16150"/>
            </a:xfrm>
            <a:custGeom>
              <a:rect b="b" l="l" r="r" t="t"/>
              <a:pathLst>
                <a:path extrusionOk="0" h="646" w="2890">
                  <a:moveTo>
                    <a:pt x="42" y="1"/>
                  </a:moveTo>
                  <a:cubicBezTo>
                    <a:pt x="0" y="1"/>
                    <a:pt x="7" y="70"/>
                    <a:pt x="53" y="100"/>
                  </a:cubicBezTo>
                  <a:cubicBezTo>
                    <a:pt x="526" y="246"/>
                    <a:pt x="1017" y="300"/>
                    <a:pt x="1526" y="391"/>
                  </a:cubicBezTo>
                  <a:cubicBezTo>
                    <a:pt x="1944" y="482"/>
                    <a:pt x="2380" y="646"/>
                    <a:pt x="2817" y="646"/>
                  </a:cubicBezTo>
                  <a:cubicBezTo>
                    <a:pt x="2853" y="646"/>
                    <a:pt x="2889" y="573"/>
                    <a:pt x="2835" y="555"/>
                  </a:cubicBezTo>
                  <a:cubicBezTo>
                    <a:pt x="2435" y="318"/>
                    <a:pt x="1926" y="282"/>
                    <a:pt x="1471" y="191"/>
                  </a:cubicBezTo>
                  <a:cubicBezTo>
                    <a:pt x="1071" y="111"/>
                    <a:pt x="657" y="3"/>
                    <a:pt x="241" y="3"/>
                  </a:cubicBezTo>
                  <a:cubicBezTo>
                    <a:pt x="185" y="3"/>
                    <a:pt x="128" y="5"/>
                    <a:pt x="71"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9" name="Google Shape;709;p31"/>
            <p:cNvSpPr/>
            <p:nvPr/>
          </p:nvSpPr>
          <p:spPr>
            <a:xfrm>
              <a:off x="3387525" y="2188775"/>
              <a:ext cx="80900" cy="26925"/>
            </a:xfrm>
            <a:custGeom>
              <a:rect b="b" l="l" r="r" t="t"/>
              <a:pathLst>
                <a:path extrusionOk="0" h="1077" w="3236">
                  <a:moveTo>
                    <a:pt x="1172" y="191"/>
                  </a:moveTo>
                  <a:cubicBezTo>
                    <a:pt x="1800" y="191"/>
                    <a:pt x="2444" y="377"/>
                    <a:pt x="2757" y="891"/>
                  </a:cubicBezTo>
                  <a:lnTo>
                    <a:pt x="2757" y="891"/>
                  </a:lnTo>
                  <a:cubicBezTo>
                    <a:pt x="2624" y="901"/>
                    <a:pt x="2496" y="908"/>
                    <a:pt x="2367" y="908"/>
                  </a:cubicBezTo>
                  <a:cubicBezTo>
                    <a:pt x="2128" y="908"/>
                    <a:pt x="1888" y="883"/>
                    <a:pt x="1618" y="805"/>
                  </a:cubicBezTo>
                  <a:cubicBezTo>
                    <a:pt x="1204" y="682"/>
                    <a:pt x="815" y="482"/>
                    <a:pt x="409" y="280"/>
                  </a:cubicBezTo>
                  <a:lnTo>
                    <a:pt x="409" y="280"/>
                  </a:lnTo>
                  <a:cubicBezTo>
                    <a:pt x="643" y="224"/>
                    <a:pt x="906" y="191"/>
                    <a:pt x="1172" y="191"/>
                  </a:cubicBezTo>
                  <a:close/>
                  <a:moveTo>
                    <a:pt x="1258" y="0"/>
                  </a:moveTo>
                  <a:cubicBezTo>
                    <a:pt x="874" y="0"/>
                    <a:pt x="489" y="75"/>
                    <a:pt x="91" y="151"/>
                  </a:cubicBezTo>
                  <a:cubicBezTo>
                    <a:pt x="37" y="169"/>
                    <a:pt x="0" y="260"/>
                    <a:pt x="55" y="314"/>
                  </a:cubicBezTo>
                  <a:cubicBezTo>
                    <a:pt x="455" y="678"/>
                    <a:pt x="964" y="1023"/>
                    <a:pt x="1527" y="1060"/>
                  </a:cubicBezTo>
                  <a:cubicBezTo>
                    <a:pt x="1638" y="1071"/>
                    <a:pt x="1752" y="1076"/>
                    <a:pt x="1869" y="1076"/>
                  </a:cubicBezTo>
                  <a:cubicBezTo>
                    <a:pt x="2180" y="1076"/>
                    <a:pt x="2507" y="1040"/>
                    <a:pt x="2814" y="994"/>
                  </a:cubicBezTo>
                  <a:lnTo>
                    <a:pt x="2814" y="994"/>
                  </a:lnTo>
                  <a:cubicBezTo>
                    <a:pt x="2817" y="995"/>
                    <a:pt x="2821" y="996"/>
                    <a:pt x="2825" y="996"/>
                  </a:cubicBezTo>
                  <a:cubicBezTo>
                    <a:pt x="2834" y="996"/>
                    <a:pt x="2844" y="993"/>
                    <a:pt x="2854" y="988"/>
                  </a:cubicBezTo>
                  <a:lnTo>
                    <a:pt x="2854" y="988"/>
                  </a:lnTo>
                  <a:cubicBezTo>
                    <a:pt x="2967" y="970"/>
                    <a:pt x="3077" y="951"/>
                    <a:pt x="3182" y="933"/>
                  </a:cubicBezTo>
                  <a:cubicBezTo>
                    <a:pt x="3231" y="933"/>
                    <a:pt x="3236" y="857"/>
                    <a:pt x="3195" y="857"/>
                  </a:cubicBezTo>
                  <a:cubicBezTo>
                    <a:pt x="3191" y="857"/>
                    <a:pt x="3187" y="858"/>
                    <a:pt x="3182" y="860"/>
                  </a:cubicBezTo>
                  <a:cubicBezTo>
                    <a:pt x="3080" y="866"/>
                    <a:pt x="2983" y="874"/>
                    <a:pt x="2889" y="881"/>
                  </a:cubicBezTo>
                  <a:lnTo>
                    <a:pt x="2889" y="881"/>
                  </a:lnTo>
                  <a:cubicBezTo>
                    <a:pt x="2853" y="478"/>
                    <a:pt x="2404" y="255"/>
                    <a:pt x="2055" y="133"/>
                  </a:cubicBezTo>
                  <a:cubicBezTo>
                    <a:pt x="1787" y="36"/>
                    <a:pt x="1523" y="0"/>
                    <a:pt x="125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0" name="Google Shape;710;p31"/>
            <p:cNvSpPr/>
            <p:nvPr/>
          </p:nvSpPr>
          <p:spPr>
            <a:xfrm>
              <a:off x="3463575" y="2138875"/>
              <a:ext cx="65325" cy="74650"/>
            </a:xfrm>
            <a:custGeom>
              <a:rect b="b" l="l" r="r" t="t"/>
              <a:pathLst>
                <a:path extrusionOk="0" h="2986" w="2613">
                  <a:moveTo>
                    <a:pt x="2094" y="441"/>
                  </a:moveTo>
                  <a:cubicBezTo>
                    <a:pt x="1496" y="1125"/>
                    <a:pt x="886" y="1808"/>
                    <a:pt x="264" y="2480"/>
                  </a:cubicBezTo>
                  <a:lnTo>
                    <a:pt x="264" y="2480"/>
                  </a:lnTo>
                  <a:cubicBezTo>
                    <a:pt x="438" y="2007"/>
                    <a:pt x="650" y="1573"/>
                    <a:pt x="1049" y="1201"/>
                  </a:cubicBezTo>
                  <a:cubicBezTo>
                    <a:pt x="1368" y="895"/>
                    <a:pt x="1723" y="660"/>
                    <a:pt x="2094" y="441"/>
                  </a:cubicBezTo>
                  <a:close/>
                  <a:moveTo>
                    <a:pt x="2396" y="509"/>
                  </a:moveTo>
                  <a:cubicBezTo>
                    <a:pt x="2333" y="894"/>
                    <a:pt x="2257" y="1276"/>
                    <a:pt x="2085" y="1619"/>
                  </a:cubicBezTo>
                  <a:cubicBezTo>
                    <a:pt x="1712" y="2264"/>
                    <a:pt x="976" y="2608"/>
                    <a:pt x="273" y="2681"/>
                  </a:cubicBezTo>
                  <a:lnTo>
                    <a:pt x="273" y="2681"/>
                  </a:lnTo>
                  <a:cubicBezTo>
                    <a:pt x="980" y="1942"/>
                    <a:pt x="1674" y="1232"/>
                    <a:pt x="2396" y="509"/>
                  </a:cubicBezTo>
                  <a:close/>
                  <a:moveTo>
                    <a:pt x="2550" y="1"/>
                  </a:moveTo>
                  <a:cubicBezTo>
                    <a:pt x="2537" y="1"/>
                    <a:pt x="2521" y="6"/>
                    <a:pt x="2503" y="20"/>
                  </a:cubicBezTo>
                  <a:cubicBezTo>
                    <a:pt x="1321" y="710"/>
                    <a:pt x="285" y="1474"/>
                    <a:pt x="12" y="2892"/>
                  </a:cubicBezTo>
                  <a:cubicBezTo>
                    <a:pt x="1" y="2950"/>
                    <a:pt x="33" y="2985"/>
                    <a:pt x="63" y="2985"/>
                  </a:cubicBezTo>
                  <a:cubicBezTo>
                    <a:pt x="80" y="2985"/>
                    <a:pt x="97" y="2973"/>
                    <a:pt x="103" y="2947"/>
                  </a:cubicBezTo>
                  <a:cubicBezTo>
                    <a:pt x="120" y="2897"/>
                    <a:pt x="136" y="2847"/>
                    <a:pt x="153" y="2798"/>
                  </a:cubicBezTo>
                  <a:lnTo>
                    <a:pt x="153" y="2798"/>
                  </a:lnTo>
                  <a:cubicBezTo>
                    <a:pt x="155" y="2798"/>
                    <a:pt x="156" y="2798"/>
                    <a:pt x="158" y="2798"/>
                  </a:cubicBezTo>
                  <a:lnTo>
                    <a:pt x="158" y="2798"/>
                  </a:lnTo>
                  <a:cubicBezTo>
                    <a:pt x="158" y="2799"/>
                    <a:pt x="158" y="2800"/>
                    <a:pt x="158" y="2801"/>
                  </a:cubicBezTo>
                  <a:cubicBezTo>
                    <a:pt x="159" y="2800"/>
                    <a:pt x="160" y="2799"/>
                    <a:pt x="161" y="2798"/>
                  </a:cubicBezTo>
                  <a:lnTo>
                    <a:pt x="161" y="2798"/>
                  </a:lnTo>
                  <a:cubicBezTo>
                    <a:pt x="806" y="2733"/>
                    <a:pt x="1530" y="2391"/>
                    <a:pt x="1958" y="1892"/>
                  </a:cubicBezTo>
                  <a:cubicBezTo>
                    <a:pt x="2376" y="1420"/>
                    <a:pt x="2540" y="692"/>
                    <a:pt x="2612" y="111"/>
                  </a:cubicBezTo>
                  <a:cubicBezTo>
                    <a:pt x="2612" y="56"/>
                    <a:pt x="2592" y="1"/>
                    <a:pt x="255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1" name="Google Shape;711;p31"/>
            <p:cNvSpPr/>
            <p:nvPr/>
          </p:nvSpPr>
          <p:spPr>
            <a:xfrm>
              <a:off x="3406600" y="2244775"/>
              <a:ext cx="114900" cy="9150"/>
            </a:xfrm>
            <a:custGeom>
              <a:rect b="b" l="l" r="r" t="t"/>
              <a:pathLst>
                <a:path extrusionOk="0" h="366" w="4596">
                  <a:moveTo>
                    <a:pt x="855" y="1"/>
                  </a:moveTo>
                  <a:cubicBezTo>
                    <a:pt x="596" y="1"/>
                    <a:pt x="338" y="19"/>
                    <a:pt x="92" y="74"/>
                  </a:cubicBezTo>
                  <a:cubicBezTo>
                    <a:pt x="1" y="92"/>
                    <a:pt x="19" y="238"/>
                    <a:pt x="92" y="238"/>
                  </a:cubicBezTo>
                  <a:cubicBezTo>
                    <a:pt x="353" y="296"/>
                    <a:pt x="627" y="313"/>
                    <a:pt x="903" y="313"/>
                  </a:cubicBezTo>
                  <a:cubicBezTo>
                    <a:pt x="1316" y="313"/>
                    <a:pt x="1735" y="274"/>
                    <a:pt x="2128" y="274"/>
                  </a:cubicBezTo>
                  <a:cubicBezTo>
                    <a:pt x="2873" y="274"/>
                    <a:pt x="3637" y="292"/>
                    <a:pt x="4382" y="365"/>
                  </a:cubicBezTo>
                  <a:cubicBezTo>
                    <a:pt x="4387" y="366"/>
                    <a:pt x="4392" y="366"/>
                    <a:pt x="4397" y="366"/>
                  </a:cubicBezTo>
                  <a:cubicBezTo>
                    <a:pt x="4595" y="366"/>
                    <a:pt x="4595" y="19"/>
                    <a:pt x="4397" y="19"/>
                  </a:cubicBezTo>
                  <a:cubicBezTo>
                    <a:pt x="4392" y="19"/>
                    <a:pt x="4387" y="19"/>
                    <a:pt x="4382" y="20"/>
                  </a:cubicBezTo>
                  <a:cubicBezTo>
                    <a:pt x="3823" y="61"/>
                    <a:pt x="3254" y="81"/>
                    <a:pt x="2690" y="81"/>
                  </a:cubicBezTo>
                  <a:cubicBezTo>
                    <a:pt x="2502" y="81"/>
                    <a:pt x="2314" y="79"/>
                    <a:pt x="2128"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2" name="Google Shape;712;p31"/>
            <p:cNvSpPr/>
            <p:nvPr/>
          </p:nvSpPr>
          <p:spPr>
            <a:xfrm>
              <a:off x="3407525" y="2210700"/>
              <a:ext cx="114875" cy="44825"/>
            </a:xfrm>
            <a:custGeom>
              <a:rect b="b" l="l" r="r" t="t"/>
              <a:pathLst>
                <a:path extrusionOk="0" h="1793" w="4595">
                  <a:moveTo>
                    <a:pt x="2291" y="1"/>
                  </a:moveTo>
                  <a:cubicBezTo>
                    <a:pt x="1509" y="1"/>
                    <a:pt x="200" y="637"/>
                    <a:pt x="0" y="1474"/>
                  </a:cubicBezTo>
                  <a:cubicBezTo>
                    <a:pt x="14" y="1514"/>
                    <a:pt x="48" y="1535"/>
                    <a:pt x="72" y="1535"/>
                  </a:cubicBezTo>
                  <a:cubicBezTo>
                    <a:pt x="80" y="1535"/>
                    <a:pt x="86" y="1533"/>
                    <a:pt x="91" y="1528"/>
                  </a:cubicBezTo>
                  <a:cubicBezTo>
                    <a:pt x="418" y="1237"/>
                    <a:pt x="600" y="910"/>
                    <a:pt x="982" y="692"/>
                  </a:cubicBezTo>
                  <a:cubicBezTo>
                    <a:pt x="1291" y="495"/>
                    <a:pt x="1632" y="418"/>
                    <a:pt x="1980" y="418"/>
                  </a:cubicBezTo>
                  <a:cubicBezTo>
                    <a:pt x="2083" y="418"/>
                    <a:pt x="2187" y="425"/>
                    <a:pt x="2291" y="437"/>
                  </a:cubicBezTo>
                  <a:cubicBezTo>
                    <a:pt x="3236" y="528"/>
                    <a:pt x="3873" y="892"/>
                    <a:pt x="4345" y="1728"/>
                  </a:cubicBezTo>
                  <a:cubicBezTo>
                    <a:pt x="4368" y="1774"/>
                    <a:pt x="4404" y="1793"/>
                    <a:pt x="4440" y="1793"/>
                  </a:cubicBezTo>
                  <a:cubicBezTo>
                    <a:pt x="4517" y="1793"/>
                    <a:pt x="4595" y="1706"/>
                    <a:pt x="4545"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3" name="Google Shape;713;p31"/>
            <p:cNvSpPr/>
            <p:nvPr/>
          </p:nvSpPr>
          <p:spPr>
            <a:xfrm>
              <a:off x="3493425" y="1815525"/>
              <a:ext cx="119800" cy="104775"/>
            </a:xfrm>
            <a:custGeom>
              <a:rect b="b" l="l" r="r" t="t"/>
              <a:pathLst>
                <a:path extrusionOk="0" h="4191" w="4792">
                  <a:moveTo>
                    <a:pt x="4706" y="1"/>
                  </a:moveTo>
                  <a:cubicBezTo>
                    <a:pt x="4696" y="1"/>
                    <a:pt x="4684" y="3"/>
                    <a:pt x="4673" y="9"/>
                  </a:cubicBezTo>
                  <a:cubicBezTo>
                    <a:pt x="3836" y="663"/>
                    <a:pt x="3073" y="1463"/>
                    <a:pt x="2291" y="2209"/>
                  </a:cubicBezTo>
                  <a:cubicBezTo>
                    <a:pt x="1927" y="2554"/>
                    <a:pt x="1564" y="2936"/>
                    <a:pt x="1164" y="3245"/>
                  </a:cubicBezTo>
                  <a:cubicBezTo>
                    <a:pt x="764" y="3536"/>
                    <a:pt x="291" y="3700"/>
                    <a:pt x="18" y="4100"/>
                  </a:cubicBezTo>
                  <a:cubicBezTo>
                    <a:pt x="0" y="4154"/>
                    <a:pt x="37" y="4191"/>
                    <a:pt x="91" y="4191"/>
                  </a:cubicBezTo>
                  <a:cubicBezTo>
                    <a:pt x="564" y="4118"/>
                    <a:pt x="818" y="3809"/>
                    <a:pt x="1127" y="3481"/>
                  </a:cubicBezTo>
                  <a:cubicBezTo>
                    <a:pt x="1491" y="3154"/>
                    <a:pt x="1909" y="2809"/>
                    <a:pt x="2273" y="2463"/>
                  </a:cubicBezTo>
                  <a:cubicBezTo>
                    <a:pt x="3091" y="1700"/>
                    <a:pt x="4000" y="936"/>
                    <a:pt x="4745" y="100"/>
                  </a:cubicBezTo>
                  <a:cubicBezTo>
                    <a:pt x="4791" y="69"/>
                    <a:pt x="4760" y="1"/>
                    <a:pt x="470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4" name="Google Shape;714;p31"/>
            <p:cNvSpPr/>
            <p:nvPr/>
          </p:nvSpPr>
          <p:spPr>
            <a:xfrm>
              <a:off x="3503675" y="2027625"/>
              <a:ext cx="57825" cy="88400"/>
            </a:xfrm>
            <a:custGeom>
              <a:rect b="b" l="l" r="r" t="t"/>
              <a:pathLst>
                <a:path extrusionOk="0" h="3536" w="2313">
                  <a:moveTo>
                    <a:pt x="70" y="1"/>
                  </a:moveTo>
                  <a:cubicBezTo>
                    <a:pt x="31" y="1"/>
                    <a:pt x="0" y="31"/>
                    <a:pt x="27" y="70"/>
                  </a:cubicBezTo>
                  <a:cubicBezTo>
                    <a:pt x="336" y="706"/>
                    <a:pt x="754" y="1288"/>
                    <a:pt x="1136" y="1870"/>
                  </a:cubicBezTo>
                  <a:cubicBezTo>
                    <a:pt x="1317" y="2142"/>
                    <a:pt x="1517" y="2415"/>
                    <a:pt x="1681" y="2706"/>
                  </a:cubicBezTo>
                  <a:cubicBezTo>
                    <a:pt x="1845" y="3015"/>
                    <a:pt x="1881" y="3288"/>
                    <a:pt x="2136" y="3506"/>
                  </a:cubicBezTo>
                  <a:cubicBezTo>
                    <a:pt x="2156" y="3527"/>
                    <a:pt x="2180" y="3536"/>
                    <a:pt x="2203" y="3536"/>
                  </a:cubicBezTo>
                  <a:cubicBezTo>
                    <a:pt x="2260" y="3536"/>
                    <a:pt x="2312" y="3480"/>
                    <a:pt x="2299" y="3415"/>
                  </a:cubicBezTo>
                  <a:cubicBezTo>
                    <a:pt x="2208" y="3142"/>
                    <a:pt x="2081" y="3052"/>
                    <a:pt x="1899" y="2815"/>
                  </a:cubicBezTo>
                  <a:cubicBezTo>
                    <a:pt x="1645" y="2506"/>
                    <a:pt x="1445" y="2142"/>
                    <a:pt x="1245" y="1797"/>
                  </a:cubicBezTo>
                  <a:cubicBezTo>
                    <a:pt x="881" y="1215"/>
                    <a:pt x="536" y="579"/>
                    <a:pt x="117" y="15"/>
                  </a:cubicBezTo>
                  <a:cubicBezTo>
                    <a:pt x="102" y="5"/>
                    <a:pt x="86" y="1"/>
                    <a:pt x="7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5" name="Google Shape;715;p31"/>
            <p:cNvSpPr/>
            <p:nvPr/>
          </p:nvSpPr>
          <p:spPr>
            <a:xfrm>
              <a:off x="3293425" y="1949825"/>
              <a:ext cx="120475" cy="18900"/>
            </a:xfrm>
            <a:custGeom>
              <a:rect b="b" l="l" r="r" t="t"/>
              <a:pathLst>
                <a:path extrusionOk="0" h="756" w="4819">
                  <a:moveTo>
                    <a:pt x="37" y="0"/>
                  </a:moveTo>
                  <a:cubicBezTo>
                    <a:pt x="19" y="0"/>
                    <a:pt x="1" y="55"/>
                    <a:pt x="37" y="73"/>
                  </a:cubicBezTo>
                  <a:cubicBezTo>
                    <a:pt x="892" y="237"/>
                    <a:pt x="1764" y="309"/>
                    <a:pt x="2619" y="509"/>
                  </a:cubicBezTo>
                  <a:cubicBezTo>
                    <a:pt x="3118" y="628"/>
                    <a:pt x="3627" y="755"/>
                    <a:pt x="4138" y="755"/>
                  </a:cubicBezTo>
                  <a:cubicBezTo>
                    <a:pt x="4334" y="755"/>
                    <a:pt x="4531" y="737"/>
                    <a:pt x="4728" y="691"/>
                  </a:cubicBezTo>
                  <a:cubicBezTo>
                    <a:pt x="4800" y="673"/>
                    <a:pt x="4819" y="546"/>
                    <a:pt x="4728" y="528"/>
                  </a:cubicBezTo>
                  <a:cubicBezTo>
                    <a:pt x="4000" y="400"/>
                    <a:pt x="3273" y="309"/>
                    <a:pt x="2528" y="273"/>
                  </a:cubicBezTo>
                  <a:cubicBezTo>
                    <a:pt x="1710" y="237"/>
                    <a:pt x="892" y="73"/>
                    <a:pt x="3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6" name="Google Shape;716;p31"/>
            <p:cNvSpPr/>
            <p:nvPr/>
          </p:nvSpPr>
          <p:spPr>
            <a:xfrm>
              <a:off x="3271625" y="1940100"/>
              <a:ext cx="191625" cy="43100"/>
            </a:xfrm>
            <a:custGeom>
              <a:rect b="b" l="l" r="r" t="t"/>
              <a:pathLst>
                <a:path extrusionOk="0" h="1724" w="7665">
                  <a:moveTo>
                    <a:pt x="6598" y="631"/>
                  </a:moveTo>
                  <a:cubicBezTo>
                    <a:pt x="6674" y="631"/>
                    <a:pt x="6731" y="653"/>
                    <a:pt x="6790" y="686"/>
                  </a:cubicBezTo>
                  <a:lnTo>
                    <a:pt x="6790" y="686"/>
                  </a:lnTo>
                  <a:cubicBezTo>
                    <a:pt x="6689" y="671"/>
                    <a:pt x="6588" y="657"/>
                    <a:pt x="6487" y="644"/>
                  </a:cubicBezTo>
                  <a:lnTo>
                    <a:pt x="6487" y="644"/>
                  </a:lnTo>
                  <a:cubicBezTo>
                    <a:pt x="6529" y="636"/>
                    <a:pt x="6565" y="631"/>
                    <a:pt x="6598" y="631"/>
                  </a:cubicBezTo>
                  <a:close/>
                  <a:moveTo>
                    <a:pt x="1039" y="374"/>
                  </a:moveTo>
                  <a:cubicBezTo>
                    <a:pt x="1368" y="374"/>
                    <a:pt x="1697" y="421"/>
                    <a:pt x="2036" y="462"/>
                  </a:cubicBezTo>
                  <a:cubicBezTo>
                    <a:pt x="2636" y="535"/>
                    <a:pt x="3254" y="607"/>
                    <a:pt x="3891" y="662"/>
                  </a:cubicBezTo>
                  <a:cubicBezTo>
                    <a:pt x="4448" y="732"/>
                    <a:pt x="5030" y="830"/>
                    <a:pt x="5613" y="905"/>
                  </a:cubicBezTo>
                  <a:lnTo>
                    <a:pt x="5613" y="905"/>
                  </a:lnTo>
                  <a:cubicBezTo>
                    <a:pt x="5356" y="1120"/>
                    <a:pt x="5081" y="1317"/>
                    <a:pt x="4782" y="1389"/>
                  </a:cubicBezTo>
                  <a:cubicBezTo>
                    <a:pt x="4692" y="1408"/>
                    <a:pt x="4599" y="1417"/>
                    <a:pt x="4503" y="1417"/>
                  </a:cubicBezTo>
                  <a:cubicBezTo>
                    <a:pt x="3860" y="1417"/>
                    <a:pt x="3097" y="1034"/>
                    <a:pt x="2527" y="844"/>
                  </a:cubicBezTo>
                  <a:cubicBezTo>
                    <a:pt x="2023" y="696"/>
                    <a:pt x="1519" y="532"/>
                    <a:pt x="1010" y="374"/>
                  </a:cubicBezTo>
                  <a:lnTo>
                    <a:pt x="1010" y="374"/>
                  </a:lnTo>
                  <a:cubicBezTo>
                    <a:pt x="1019" y="374"/>
                    <a:pt x="1029" y="374"/>
                    <a:pt x="1039" y="374"/>
                  </a:cubicBezTo>
                  <a:close/>
                  <a:moveTo>
                    <a:pt x="1031" y="1"/>
                  </a:moveTo>
                  <a:cubicBezTo>
                    <a:pt x="747" y="1"/>
                    <a:pt x="464" y="38"/>
                    <a:pt x="182" y="153"/>
                  </a:cubicBezTo>
                  <a:cubicBezTo>
                    <a:pt x="36" y="207"/>
                    <a:pt x="0" y="444"/>
                    <a:pt x="182" y="480"/>
                  </a:cubicBezTo>
                  <a:cubicBezTo>
                    <a:pt x="891" y="698"/>
                    <a:pt x="1618" y="898"/>
                    <a:pt x="2345" y="1098"/>
                  </a:cubicBezTo>
                  <a:cubicBezTo>
                    <a:pt x="3036" y="1280"/>
                    <a:pt x="3727" y="1553"/>
                    <a:pt x="4436" y="1698"/>
                  </a:cubicBezTo>
                  <a:cubicBezTo>
                    <a:pt x="4515" y="1715"/>
                    <a:pt x="4588" y="1724"/>
                    <a:pt x="4655" y="1724"/>
                  </a:cubicBezTo>
                  <a:cubicBezTo>
                    <a:pt x="4947" y="1724"/>
                    <a:pt x="5152" y="1574"/>
                    <a:pt x="5418" y="1353"/>
                  </a:cubicBezTo>
                  <a:cubicBezTo>
                    <a:pt x="5580" y="1219"/>
                    <a:pt x="5743" y="1070"/>
                    <a:pt x="5916" y="941"/>
                  </a:cubicBezTo>
                  <a:lnTo>
                    <a:pt x="5916" y="941"/>
                  </a:lnTo>
                  <a:cubicBezTo>
                    <a:pt x="6282" y="981"/>
                    <a:pt x="6646" y="1007"/>
                    <a:pt x="7004" y="1007"/>
                  </a:cubicBezTo>
                  <a:cubicBezTo>
                    <a:pt x="7099" y="1007"/>
                    <a:pt x="7194" y="1005"/>
                    <a:pt x="7288" y="1001"/>
                  </a:cubicBezTo>
                  <a:lnTo>
                    <a:pt x="7288" y="1001"/>
                  </a:lnTo>
                  <a:cubicBezTo>
                    <a:pt x="7336" y="1028"/>
                    <a:pt x="7389" y="1054"/>
                    <a:pt x="7454" y="1080"/>
                  </a:cubicBezTo>
                  <a:cubicBezTo>
                    <a:pt x="7466" y="1083"/>
                    <a:pt x="7477" y="1085"/>
                    <a:pt x="7487" y="1085"/>
                  </a:cubicBezTo>
                  <a:cubicBezTo>
                    <a:pt x="7596" y="1085"/>
                    <a:pt x="7664" y="930"/>
                    <a:pt x="7581" y="880"/>
                  </a:cubicBezTo>
                  <a:cubicBezTo>
                    <a:pt x="7338" y="654"/>
                    <a:pt x="6894" y="278"/>
                    <a:pt x="6538" y="278"/>
                  </a:cubicBezTo>
                  <a:cubicBezTo>
                    <a:pt x="6522" y="278"/>
                    <a:pt x="6506" y="279"/>
                    <a:pt x="6491" y="280"/>
                  </a:cubicBezTo>
                  <a:cubicBezTo>
                    <a:pt x="6309" y="298"/>
                    <a:pt x="6145" y="462"/>
                    <a:pt x="6000" y="571"/>
                  </a:cubicBezTo>
                  <a:cubicBezTo>
                    <a:pt x="5995" y="575"/>
                    <a:pt x="5989" y="580"/>
                    <a:pt x="5984" y="584"/>
                  </a:cubicBezTo>
                  <a:lnTo>
                    <a:pt x="5984" y="584"/>
                  </a:lnTo>
                  <a:cubicBezTo>
                    <a:pt x="5855" y="569"/>
                    <a:pt x="5727" y="553"/>
                    <a:pt x="5600" y="535"/>
                  </a:cubicBezTo>
                  <a:cubicBezTo>
                    <a:pt x="5000" y="462"/>
                    <a:pt x="4400" y="371"/>
                    <a:pt x="3800" y="298"/>
                  </a:cubicBezTo>
                  <a:cubicBezTo>
                    <a:pt x="3182" y="244"/>
                    <a:pt x="2582" y="153"/>
                    <a:pt x="1945" y="80"/>
                  </a:cubicBezTo>
                  <a:cubicBezTo>
                    <a:pt x="1637" y="43"/>
                    <a:pt x="1333" y="1"/>
                    <a:pt x="103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7" name="Google Shape;717;p31"/>
            <p:cNvSpPr/>
            <p:nvPr/>
          </p:nvSpPr>
          <p:spPr>
            <a:xfrm>
              <a:off x="3460775" y="1965875"/>
              <a:ext cx="107975" cy="157800"/>
            </a:xfrm>
            <a:custGeom>
              <a:rect b="b" l="l" r="r" t="t"/>
              <a:pathLst>
                <a:path extrusionOk="0" h="6312" w="4319">
                  <a:moveTo>
                    <a:pt x="753" y="528"/>
                  </a:moveTo>
                  <a:cubicBezTo>
                    <a:pt x="892" y="611"/>
                    <a:pt x="1028" y="695"/>
                    <a:pt x="1161" y="795"/>
                  </a:cubicBezTo>
                  <a:cubicBezTo>
                    <a:pt x="1537" y="1073"/>
                    <a:pt x="1603" y="1309"/>
                    <a:pt x="1614" y="1641"/>
                  </a:cubicBezTo>
                  <a:lnTo>
                    <a:pt x="1614" y="1641"/>
                  </a:lnTo>
                  <a:cubicBezTo>
                    <a:pt x="1347" y="1251"/>
                    <a:pt x="1063" y="870"/>
                    <a:pt x="753" y="528"/>
                  </a:cubicBezTo>
                  <a:close/>
                  <a:moveTo>
                    <a:pt x="1882" y="2559"/>
                  </a:moveTo>
                  <a:cubicBezTo>
                    <a:pt x="2021" y="2743"/>
                    <a:pt x="2158" y="2930"/>
                    <a:pt x="2288" y="3122"/>
                  </a:cubicBezTo>
                  <a:cubicBezTo>
                    <a:pt x="2895" y="4024"/>
                    <a:pt x="3443" y="4971"/>
                    <a:pt x="3945" y="5950"/>
                  </a:cubicBezTo>
                  <a:lnTo>
                    <a:pt x="3945" y="5950"/>
                  </a:lnTo>
                  <a:cubicBezTo>
                    <a:pt x="3492" y="5688"/>
                    <a:pt x="3060" y="5396"/>
                    <a:pt x="2688" y="4994"/>
                  </a:cubicBezTo>
                  <a:cubicBezTo>
                    <a:pt x="2106" y="4358"/>
                    <a:pt x="1943" y="3613"/>
                    <a:pt x="1888" y="2758"/>
                  </a:cubicBezTo>
                  <a:cubicBezTo>
                    <a:pt x="1885" y="2691"/>
                    <a:pt x="1883" y="2625"/>
                    <a:pt x="1882" y="2559"/>
                  </a:cubicBezTo>
                  <a:close/>
                  <a:moveTo>
                    <a:pt x="178" y="0"/>
                  </a:moveTo>
                  <a:cubicBezTo>
                    <a:pt x="91" y="0"/>
                    <a:pt x="0" y="101"/>
                    <a:pt x="70" y="213"/>
                  </a:cubicBezTo>
                  <a:cubicBezTo>
                    <a:pt x="536" y="918"/>
                    <a:pt x="1089" y="1554"/>
                    <a:pt x="1615" y="2216"/>
                  </a:cubicBezTo>
                  <a:lnTo>
                    <a:pt x="1615" y="2216"/>
                  </a:lnTo>
                  <a:cubicBezTo>
                    <a:pt x="1614" y="2852"/>
                    <a:pt x="1617" y="3510"/>
                    <a:pt x="1779" y="4140"/>
                  </a:cubicBezTo>
                  <a:cubicBezTo>
                    <a:pt x="2070" y="5249"/>
                    <a:pt x="3215" y="5794"/>
                    <a:pt x="4124" y="6303"/>
                  </a:cubicBezTo>
                  <a:cubicBezTo>
                    <a:pt x="4138" y="6309"/>
                    <a:pt x="4152" y="6311"/>
                    <a:pt x="4167" y="6311"/>
                  </a:cubicBezTo>
                  <a:cubicBezTo>
                    <a:pt x="4245" y="6311"/>
                    <a:pt x="4319" y="6232"/>
                    <a:pt x="4288" y="6140"/>
                  </a:cubicBezTo>
                  <a:cubicBezTo>
                    <a:pt x="3742" y="4994"/>
                    <a:pt x="3106" y="3940"/>
                    <a:pt x="2415" y="2885"/>
                  </a:cubicBezTo>
                  <a:cubicBezTo>
                    <a:pt x="2243" y="2612"/>
                    <a:pt x="2066" y="2328"/>
                    <a:pt x="1883" y="2045"/>
                  </a:cubicBezTo>
                  <a:lnTo>
                    <a:pt x="1883" y="2045"/>
                  </a:lnTo>
                  <a:cubicBezTo>
                    <a:pt x="1885" y="1879"/>
                    <a:pt x="1888" y="1713"/>
                    <a:pt x="1888" y="1540"/>
                  </a:cubicBezTo>
                  <a:cubicBezTo>
                    <a:pt x="1888" y="1340"/>
                    <a:pt x="1888" y="1158"/>
                    <a:pt x="1779" y="976"/>
                  </a:cubicBezTo>
                  <a:cubicBezTo>
                    <a:pt x="1506" y="540"/>
                    <a:pt x="834" y="213"/>
                    <a:pt x="343" y="49"/>
                  </a:cubicBezTo>
                  <a:cubicBezTo>
                    <a:pt x="336" y="48"/>
                    <a:pt x="329" y="47"/>
                    <a:pt x="323" y="47"/>
                  </a:cubicBezTo>
                  <a:cubicBezTo>
                    <a:pt x="308" y="47"/>
                    <a:pt x="294" y="51"/>
                    <a:pt x="282" y="57"/>
                  </a:cubicBezTo>
                  <a:lnTo>
                    <a:pt x="282" y="57"/>
                  </a:lnTo>
                  <a:cubicBezTo>
                    <a:pt x="272" y="48"/>
                    <a:pt x="262" y="40"/>
                    <a:pt x="252" y="31"/>
                  </a:cubicBezTo>
                  <a:cubicBezTo>
                    <a:pt x="231" y="10"/>
                    <a:pt x="204" y="0"/>
                    <a:pt x="17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8" name="Google Shape;718;p31"/>
            <p:cNvSpPr/>
            <p:nvPr/>
          </p:nvSpPr>
          <p:spPr>
            <a:xfrm>
              <a:off x="3455675" y="1798600"/>
              <a:ext cx="171500" cy="158150"/>
            </a:xfrm>
            <a:custGeom>
              <a:rect b="b" l="l" r="r" t="t"/>
              <a:pathLst>
                <a:path extrusionOk="0" h="6326" w="6860">
                  <a:moveTo>
                    <a:pt x="6282" y="725"/>
                  </a:moveTo>
                  <a:cubicBezTo>
                    <a:pt x="6029" y="1400"/>
                    <a:pt x="5743" y="2045"/>
                    <a:pt x="5346" y="2668"/>
                  </a:cubicBezTo>
                  <a:cubicBezTo>
                    <a:pt x="5092" y="3049"/>
                    <a:pt x="4855" y="3559"/>
                    <a:pt x="4437" y="3813"/>
                  </a:cubicBezTo>
                  <a:cubicBezTo>
                    <a:pt x="4056" y="4031"/>
                    <a:pt x="3528" y="4086"/>
                    <a:pt x="3092" y="4195"/>
                  </a:cubicBezTo>
                  <a:cubicBezTo>
                    <a:pt x="2805" y="4276"/>
                    <a:pt x="2411" y="4352"/>
                    <a:pt x="2002" y="4458"/>
                  </a:cubicBezTo>
                  <a:lnTo>
                    <a:pt x="2002" y="4458"/>
                  </a:lnTo>
                  <a:cubicBezTo>
                    <a:pt x="2438" y="4008"/>
                    <a:pt x="2882" y="3566"/>
                    <a:pt x="3346" y="3140"/>
                  </a:cubicBezTo>
                  <a:cubicBezTo>
                    <a:pt x="4281" y="2284"/>
                    <a:pt x="5282" y="1520"/>
                    <a:pt x="6282" y="725"/>
                  </a:cubicBezTo>
                  <a:close/>
                  <a:moveTo>
                    <a:pt x="985" y="5185"/>
                  </a:moveTo>
                  <a:cubicBezTo>
                    <a:pt x="786" y="5428"/>
                    <a:pt x="592" y="5675"/>
                    <a:pt x="405" y="5926"/>
                  </a:cubicBezTo>
                  <a:lnTo>
                    <a:pt x="405" y="5926"/>
                  </a:lnTo>
                  <a:cubicBezTo>
                    <a:pt x="450" y="5588"/>
                    <a:pt x="680" y="5356"/>
                    <a:pt x="985" y="5185"/>
                  </a:cubicBezTo>
                  <a:close/>
                  <a:moveTo>
                    <a:pt x="6642" y="0"/>
                  </a:moveTo>
                  <a:cubicBezTo>
                    <a:pt x="6611" y="0"/>
                    <a:pt x="6579" y="10"/>
                    <a:pt x="6546" y="31"/>
                  </a:cubicBezTo>
                  <a:cubicBezTo>
                    <a:pt x="5310" y="850"/>
                    <a:pt x="4183" y="1850"/>
                    <a:pt x="3110" y="2904"/>
                  </a:cubicBezTo>
                  <a:cubicBezTo>
                    <a:pt x="2547" y="3448"/>
                    <a:pt x="1994" y="4017"/>
                    <a:pt x="1471" y="4613"/>
                  </a:cubicBezTo>
                  <a:lnTo>
                    <a:pt x="1471" y="4613"/>
                  </a:lnTo>
                  <a:cubicBezTo>
                    <a:pt x="689" y="4877"/>
                    <a:pt x="1" y="5305"/>
                    <a:pt x="74" y="6140"/>
                  </a:cubicBezTo>
                  <a:cubicBezTo>
                    <a:pt x="81" y="6224"/>
                    <a:pt x="131" y="6276"/>
                    <a:pt x="190" y="6295"/>
                  </a:cubicBezTo>
                  <a:lnTo>
                    <a:pt x="190" y="6295"/>
                  </a:lnTo>
                  <a:cubicBezTo>
                    <a:pt x="200" y="6314"/>
                    <a:pt x="216" y="6326"/>
                    <a:pt x="230" y="6326"/>
                  </a:cubicBezTo>
                  <a:cubicBezTo>
                    <a:pt x="241" y="6326"/>
                    <a:pt x="251" y="6319"/>
                    <a:pt x="256" y="6304"/>
                  </a:cubicBezTo>
                  <a:cubicBezTo>
                    <a:pt x="256" y="6304"/>
                    <a:pt x="256" y="6304"/>
                    <a:pt x="256" y="6303"/>
                  </a:cubicBezTo>
                  <a:lnTo>
                    <a:pt x="256" y="6303"/>
                  </a:lnTo>
                  <a:cubicBezTo>
                    <a:pt x="329" y="6298"/>
                    <a:pt x="397" y="6247"/>
                    <a:pt x="401" y="6150"/>
                  </a:cubicBezTo>
                  <a:lnTo>
                    <a:pt x="401" y="6150"/>
                  </a:lnTo>
                  <a:cubicBezTo>
                    <a:pt x="777" y="5752"/>
                    <a:pt x="1149" y="5353"/>
                    <a:pt x="1525" y="4957"/>
                  </a:cubicBezTo>
                  <a:lnTo>
                    <a:pt x="1525" y="4957"/>
                  </a:lnTo>
                  <a:cubicBezTo>
                    <a:pt x="1889" y="4836"/>
                    <a:pt x="2269" y="4755"/>
                    <a:pt x="2547" y="4668"/>
                  </a:cubicBezTo>
                  <a:cubicBezTo>
                    <a:pt x="3183" y="4486"/>
                    <a:pt x="3983" y="4322"/>
                    <a:pt x="4528" y="3940"/>
                  </a:cubicBezTo>
                  <a:cubicBezTo>
                    <a:pt x="5037" y="3577"/>
                    <a:pt x="5346" y="2995"/>
                    <a:pt x="5637" y="2486"/>
                  </a:cubicBezTo>
                  <a:cubicBezTo>
                    <a:pt x="6074" y="1777"/>
                    <a:pt x="6455" y="1050"/>
                    <a:pt x="6801" y="286"/>
                  </a:cubicBezTo>
                  <a:cubicBezTo>
                    <a:pt x="6859" y="155"/>
                    <a:pt x="6766" y="0"/>
                    <a:pt x="664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9" name="Google Shape;719;p31"/>
            <p:cNvSpPr/>
            <p:nvPr/>
          </p:nvSpPr>
          <p:spPr>
            <a:xfrm>
              <a:off x="3447500" y="1951575"/>
              <a:ext cx="24575" cy="19075"/>
            </a:xfrm>
            <a:custGeom>
              <a:rect b="b" l="l" r="r" t="t"/>
              <a:pathLst>
                <a:path extrusionOk="0" h="763" w="983">
                  <a:moveTo>
                    <a:pt x="580" y="230"/>
                  </a:moveTo>
                  <a:cubicBezTo>
                    <a:pt x="646" y="230"/>
                    <a:pt x="710" y="239"/>
                    <a:pt x="746" y="276"/>
                  </a:cubicBezTo>
                  <a:cubicBezTo>
                    <a:pt x="816" y="345"/>
                    <a:pt x="758" y="404"/>
                    <a:pt x="695" y="404"/>
                  </a:cubicBezTo>
                  <a:cubicBezTo>
                    <a:pt x="675" y="404"/>
                    <a:pt x="655" y="398"/>
                    <a:pt x="637" y="385"/>
                  </a:cubicBezTo>
                  <a:cubicBezTo>
                    <a:pt x="604" y="368"/>
                    <a:pt x="572" y="361"/>
                    <a:pt x="542" y="361"/>
                  </a:cubicBezTo>
                  <a:cubicBezTo>
                    <a:pt x="501" y="361"/>
                    <a:pt x="465" y="375"/>
                    <a:pt x="436" y="397"/>
                  </a:cubicBezTo>
                  <a:lnTo>
                    <a:pt x="436" y="397"/>
                  </a:lnTo>
                  <a:cubicBezTo>
                    <a:pt x="370" y="372"/>
                    <a:pt x="304" y="375"/>
                    <a:pt x="237" y="348"/>
                  </a:cubicBezTo>
                  <a:cubicBezTo>
                    <a:pt x="219" y="339"/>
                    <a:pt x="215" y="339"/>
                    <a:pt x="215" y="339"/>
                  </a:cubicBezTo>
                  <a:cubicBezTo>
                    <a:pt x="215" y="339"/>
                    <a:pt x="219" y="339"/>
                    <a:pt x="219" y="330"/>
                  </a:cubicBezTo>
                  <a:cubicBezTo>
                    <a:pt x="237" y="258"/>
                    <a:pt x="328" y="239"/>
                    <a:pt x="401" y="239"/>
                  </a:cubicBezTo>
                  <a:cubicBezTo>
                    <a:pt x="446" y="239"/>
                    <a:pt x="515" y="230"/>
                    <a:pt x="580" y="230"/>
                  </a:cubicBezTo>
                  <a:close/>
                  <a:moveTo>
                    <a:pt x="474" y="1"/>
                  </a:moveTo>
                  <a:cubicBezTo>
                    <a:pt x="265" y="1"/>
                    <a:pt x="18" y="98"/>
                    <a:pt x="1" y="348"/>
                  </a:cubicBezTo>
                  <a:cubicBezTo>
                    <a:pt x="1" y="569"/>
                    <a:pt x="165" y="763"/>
                    <a:pt x="387" y="763"/>
                  </a:cubicBezTo>
                  <a:cubicBezTo>
                    <a:pt x="420" y="763"/>
                    <a:pt x="456" y="758"/>
                    <a:pt x="492" y="748"/>
                  </a:cubicBezTo>
                  <a:cubicBezTo>
                    <a:pt x="512" y="746"/>
                    <a:pt x="530" y="740"/>
                    <a:pt x="544" y="731"/>
                  </a:cubicBezTo>
                  <a:lnTo>
                    <a:pt x="544" y="731"/>
                  </a:lnTo>
                  <a:cubicBezTo>
                    <a:pt x="576" y="739"/>
                    <a:pt x="609" y="743"/>
                    <a:pt x="641" y="743"/>
                  </a:cubicBezTo>
                  <a:cubicBezTo>
                    <a:pt x="816" y="743"/>
                    <a:pt x="983" y="622"/>
                    <a:pt x="983" y="421"/>
                  </a:cubicBezTo>
                  <a:cubicBezTo>
                    <a:pt x="983" y="112"/>
                    <a:pt x="783" y="21"/>
                    <a:pt x="528" y="3"/>
                  </a:cubicBezTo>
                  <a:cubicBezTo>
                    <a:pt x="511" y="2"/>
                    <a:pt x="492" y="1"/>
                    <a:pt x="47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0" name="Google Shape;720;p31"/>
            <p:cNvSpPr/>
            <p:nvPr/>
          </p:nvSpPr>
          <p:spPr>
            <a:xfrm>
              <a:off x="3454325" y="1965050"/>
              <a:ext cx="18200" cy="252175"/>
            </a:xfrm>
            <a:custGeom>
              <a:rect b="b" l="l" r="r" t="t"/>
              <a:pathLst>
                <a:path extrusionOk="0" h="10087" w="728">
                  <a:moveTo>
                    <a:pt x="298" y="0"/>
                  </a:moveTo>
                  <a:cubicBezTo>
                    <a:pt x="287" y="0"/>
                    <a:pt x="273" y="9"/>
                    <a:pt x="273" y="28"/>
                  </a:cubicBezTo>
                  <a:cubicBezTo>
                    <a:pt x="292" y="1718"/>
                    <a:pt x="273" y="3427"/>
                    <a:pt x="237" y="5100"/>
                  </a:cubicBezTo>
                  <a:cubicBezTo>
                    <a:pt x="237" y="5918"/>
                    <a:pt x="219" y="6754"/>
                    <a:pt x="201" y="7573"/>
                  </a:cubicBezTo>
                  <a:cubicBezTo>
                    <a:pt x="182" y="8336"/>
                    <a:pt x="1" y="9263"/>
                    <a:pt x="219" y="9991"/>
                  </a:cubicBezTo>
                  <a:cubicBezTo>
                    <a:pt x="246" y="10054"/>
                    <a:pt x="305" y="10086"/>
                    <a:pt x="362" y="10086"/>
                  </a:cubicBezTo>
                  <a:cubicBezTo>
                    <a:pt x="419" y="10086"/>
                    <a:pt x="473" y="10054"/>
                    <a:pt x="492" y="9991"/>
                  </a:cubicBezTo>
                  <a:cubicBezTo>
                    <a:pt x="728" y="9300"/>
                    <a:pt x="564" y="8427"/>
                    <a:pt x="546" y="7700"/>
                  </a:cubicBezTo>
                  <a:cubicBezTo>
                    <a:pt x="510" y="6827"/>
                    <a:pt x="510" y="5973"/>
                    <a:pt x="492" y="5100"/>
                  </a:cubicBezTo>
                  <a:cubicBezTo>
                    <a:pt x="455" y="3427"/>
                    <a:pt x="382" y="1718"/>
                    <a:pt x="310" y="28"/>
                  </a:cubicBezTo>
                  <a:cubicBezTo>
                    <a:pt x="319" y="9"/>
                    <a:pt x="310" y="0"/>
                    <a:pt x="29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21" name="Google Shape;721;p31"/>
          <p:cNvSpPr txBox="1"/>
          <p:nvPr>
            <p:ph idx="1" type="body"/>
          </p:nvPr>
        </p:nvSpPr>
        <p:spPr>
          <a:xfrm>
            <a:off x="209225" y="1215750"/>
            <a:ext cx="8700300" cy="3416400"/>
          </a:xfrm>
          <a:prstGeom prst="rect">
            <a:avLst/>
          </a:prstGeom>
          <a:noFill/>
          <a:ln>
            <a:noFill/>
          </a:ln>
        </p:spPr>
        <p:txBody>
          <a:bodyPr anchorCtr="0" anchor="t" bIns="91425" lIns="91425" spcFirstLastPara="1" rIns="91425" wrap="square" tIns="91425">
            <a:noAutofit/>
          </a:bodyPr>
          <a:lstStyle/>
          <a:p>
            <a:pPr indent="-736600" lvl="0" marL="7493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Headings help the readers grasp the paper’s outline and the relative importance of its parts</a:t>
            </a:r>
            <a:r>
              <a:rPr lang="en" sz="1400">
                <a:solidFill>
                  <a:srgbClr val="0000FF"/>
                </a:solidFill>
                <a:latin typeface="Arial"/>
                <a:ea typeface="Arial"/>
                <a:cs typeface="Arial"/>
                <a:sym typeface="Arial"/>
              </a:rPr>
              <a:t> </a:t>
            </a:r>
            <a:endParaRPr sz="1400">
              <a:solidFill>
                <a:srgbClr val="0000FF"/>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rPr lang="en" sz="1400">
                <a:solidFill>
                  <a:srgbClr val="000000"/>
                </a:solidFill>
                <a:latin typeface="Courier New"/>
                <a:ea typeface="Courier New"/>
                <a:cs typeface="Courier New"/>
                <a:sym typeface="Courier New"/>
              </a:rPr>
              <a:t>o</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use bold centered uppercase and lowercase headings for chapter numbers, and uppercase headings for chapter titles</a:t>
            </a:r>
            <a:endParaRPr sz="1400">
              <a:solidFill>
                <a:srgbClr val="000000"/>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rPr lang="en" sz="1400">
                <a:solidFill>
                  <a:srgbClr val="000000"/>
                </a:solidFill>
                <a:latin typeface="Courier New"/>
                <a:ea typeface="Courier New"/>
                <a:cs typeface="Courier New"/>
                <a:sym typeface="Courier New"/>
              </a:rPr>
              <a:t>o</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use bold centered and underlined uppercase and lowercase headings for major topics in a  chapter</a:t>
            </a:r>
            <a:endParaRPr sz="1400">
              <a:solidFill>
                <a:srgbClr val="000000"/>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rPr lang="en" sz="1400">
                <a:solidFill>
                  <a:srgbClr val="000000"/>
                </a:solidFill>
                <a:latin typeface="Courier New"/>
                <a:ea typeface="Courier New"/>
                <a:cs typeface="Courier New"/>
                <a:sym typeface="Courier New"/>
              </a:rPr>
              <a:t>o</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use bold flush left, uppercase and lowercase headings for topics under a major topic</a:t>
            </a:r>
            <a:endParaRPr sz="1400">
              <a:solidFill>
                <a:srgbClr val="000000"/>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rPr lang="en" sz="1400">
                <a:solidFill>
                  <a:srgbClr val="000000"/>
                </a:solidFill>
                <a:latin typeface="Courier New"/>
                <a:ea typeface="Courier New"/>
                <a:cs typeface="Courier New"/>
                <a:sym typeface="Courier New"/>
              </a:rPr>
              <a:t>o</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use bold indented, lowercase paragraph headings for subtopics within a topic</a:t>
            </a:r>
            <a:endParaRPr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sp>
        <p:nvSpPr>
          <p:cNvPr id="722" name="Google Shape;722;p31"/>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500"/>
              <a:buNone/>
            </a:pPr>
            <a:r>
              <a:rPr lang="en" sz="2800"/>
              <a:t>HEADINGS</a:t>
            </a:r>
            <a:endParaRPr sz="2800">
              <a:solidFill>
                <a:srgbClr val="E1D0BD"/>
              </a:solidFill>
            </a:endParaRPr>
          </a:p>
        </p:txBody>
      </p:sp>
      <p:sp>
        <p:nvSpPr>
          <p:cNvPr id="723" name="Google Shape;723;p31"/>
          <p:cNvSpPr/>
          <p:nvPr/>
        </p:nvSpPr>
        <p:spPr>
          <a:xfrm>
            <a:off x="0" y="4730100"/>
            <a:ext cx="9144000" cy="436800"/>
          </a:xfrm>
          <a:prstGeom prst="rect">
            <a:avLst/>
          </a:prstGeom>
          <a:solidFill>
            <a:srgbClr val="324D4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724" name="Google Shape;724;p31"/>
          <p:cNvCxnSpPr/>
          <p:nvPr/>
        </p:nvCxnSpPr>
        <p:spPr>
          <a:xfrm flipH="1" rot="10800000">
            <a:off x="-2700" y="1115688"/>
            <a:ext cx="9146700" cy="2100"/>
          </a:xfrm>
          <a:prstGeom prst="straightConnector1">
            <a:avLst/>
          </a:prstGeom>
          <a:noFill/>
          <a:ln cap="flat" cmpd="sng" w="19050">
            <a:solidFill>
              <a:schemeClr val="dk1"/>
            </a:solidFill>
            <a:prstDash val="solid"/>
            <a:round/>
            <a:headEnd len="sm" w="sm" type="none"/>
            <a:tailEnd len="sm" w="sm" type="none"/>
          </a:ln>
        </p:spPr>
      </p:cxn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8" name="Shape 728"/>
        <p:cNvGrpSpPr/>
        <p:nvPr/>
      </p:nvGrpSpPr>
      <p:grpSpPr>
        <a:xfrm>
          <a:off x="0" y="0"/>
          <a:ext cx="0" cy="0"/>
          <a:chOff x="0" y="0"/>
          <a:chExt cx="0" cy="0"/>
        </a:xfrm>
      </p:grpSpPr>
      <p:grpSp>
        <p:nvGrpSpPr>
          <p:cNvPr id="729" name="Google Shape;729;p32"/>
          <p:cNvGrpSpPr/>
          <p:nvPr/>
        </p:nvGrpSpPr>
        <p:grpSpPr>
          <a:xfrm>
            <a:off x="6281130" y="3693311"/>
            <a:ext cx="2322976" cy="1349882"/>
            <a:chOff x="3011475" y="1744825"/>
            <a:chExt cx="878850" cy="510700"/>
          </a:xfrm>
        </p:grpSpPr>
        <p:sp>
          <p:nvSpPr>
            <p:cNvPr id="730" name="Google Shape;730;p32"/>
            <p:cNvSpPr/>
            <p:nvPr/>
          </p:nvSpPr>
          <p:spPr>
            <a:xfrm>
              <a:off x="3442050" y="1757925"/>
              <a:ext cx="8225" cy="34725"/>
            </a:xfrm>
            <a:custGeom>
              <a:rect b="b" l="l" r="r" t="t"/>
              <a:pathLst>
                <a:path extrusionOk="0" h="1389" w="329">
                  <a:moveTo>
                    <a:pt x="181" y="1"/>
                  </a:moveTo>
                  <a:cubicBezTo>
                    <a:pt x="138" y="1"/>
                    <a:pt x="85" y="32"/>
                    <a:pt x="74" y="77"/>
                  </a:cubicBezTo>
                  <a:cubicBezTo>
                    <a:pt x="1" y="259"/>
                    <a:pt x="55" y="477"/>
                    <a:pt x="74" y="659"/>
                  </a:cubicBezTo>
                  <a:cubicBezTo>
                    <a:pt x="92" y="895"/>
                    <a:pt x="92" y="1113"/>
                    <a:pt x="128" y="1349"/>
                  </a:cubicBezTo>
                  <a:cubicBezTo>
                    <a:pt x="137" y="1375"/>
                    <a:pt x="165" y="1388"/>
                    <a:pt x="192" y="1388"/>
                  </a:cubicBezTo>
                  <a:cubicBezTo>
                    <a:pt x="224" y="1388"/>
                    <a:pt x="255" y="1370"/>
                    <a:pt x="255" y="1331"/>
                  </a:cubicBezTo>
                  <a:cubicBezTo>
                    <a:pt x="255" y="1095"/>
                    <a:pt x="274" y="859"/>
                    <a:pt x="274" y="622"/>
                  </a:cubicBezTo>
                  <a:cubicBezTo>
                    <a:pt x="274" y="404"/>
                    <a:pt x="328" y="222"/>
                    <a:pt x="237" y="40"/>
                  </a:cubicBezTo>
                  <a:cubicBezTo>
                    <a:pt x="230" y="13"/>
                    <a:pt x="207" y="1"/>
                    <a:pt x="18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1" name="Google Shape;731;p32"/>
            <p:cNvSpPr/>
            <p:nvPr/>
          </p:nvSpPr>
          <p:spPr>
            <a:xfrm>
              <a:off x="3137525" y="2213600"/>
              <a:ext cx="113650" cy="39350"/>
            </a:xfrm>
            <a:custGeom>
              <a:rect b="b" l="l" r="r" t="t"/>
              <a:pathLst>
                <a:path extrusionOk="0" h="1574" w="4546">
                  <a:moveTo>
                    <a:pt x="2113" y="1"/>
                  </a:moveTo>
                  <a:cubicBezTo>
                    <a:pt x="1816" y="1"/>
                    <a:pt x="1491" y="129"/>
                    <a:pt x="1237" y="230"/>
                  </a:cubicBezTo>
                  <a:cubicBezTo>
                    <a:pt x="801" y="412"/>
                    <a:pt x="383" y="703"/>
                    <a:pt x="128" y="1067"/>
                  </a:cubicBezTo>
                  <a:cubicBezTo>
                    <a:pt x="1" y="1212"/>
                    <a:pt x="92" y="1448"/>
                    <a:pt x="237" y="1521"/>
                  </a:cubicBezTo>
                  <a:cubicBezTo>
                    <a:pt x="289" y="1558"/>
                    <a:pt x="343" y="1574"/>
                    <a:pt x="397" y="1574"/>
                  </a:cubicBezTo>
                  <a:cubicBezTo>
                    <a:pt x="476" y="1574"/>
                    <a:pt x="554" y="1539"/>
                    <a:pt x="619" y="1485"/>
                  </a:cubicBezTo>
                  <a:cubicBezTo>
                    <a:pt x="764" y="1448"/>
                    <a:pt x="910" y="1448"/>
                    <a:pt x="1037" y="1448"/>
                  </a:cubicBezTo>
                  <a:lnTo>
                    <a:pt x="1492" y="1448"/>
                  </a:lnTo>
                  <a:cubicBezTo>
                    <a:pt x="1801" y="1448"/>
                    <a:pt x="2092" y="1448"/>
                    <a:pt x="2419" y="1430"/>
                  </a:cubicBezTo>
                  <a:cubicBezTo>
                    <a:pt x="2564" y="1421"/>
                    <a:pt x="2710" y="1417"/>
                    <a:pt x="2860" y="1417"/>
                  </a:cubicBezTo>
                  <a:cubicBezTo>
                    <a:pt x="3010" y="1417"/>
                    <a:pt x="3164" y="1421"/>
                    <a:pt x="3328" y="1430"/>
                  </a:cubicBezTo>
                  <a:cubicBezTo>
                    <a:pt x="3491" y="1430"/>
                    <a:pt x="3619" y="1448"/>
                    <a:pt x="3782" y="1448"/>
                  </a:cubicBezTo>
                  <a:cubicBezTo>
                    <a:pt x="3873" y="1448"/>
                    <a:pt x="3910" y="1448"/>
                    <a:pt x="4001" y="1503"/>
                  </a:cubicBezTo>
                  <a:cubicBezTo>
                    <a:pt x="4073" y="1539"/>
                    <a:pt x="4146" y="1539"/>
                    <a:pt x="4237" y="1539"/>
                  </a:cubicBezTo>
                  <a:cubicBezTo>
                    <a:pt x="4546" y="1539"/>
                    <a:pt x="4546" y="1121"/>
                    <a:pt x="4255" y="1085"/>
                  </a:cubicBezTo>
                  <a:cubicBezTo>
                    <a:pt x="4244" y="1083"/>
                    <a:pt x="4232" y="1082"/>
                    <a:pt x="4221" y="1082"/>
                  </a:cubicBezTo>
                  <a:cubicBezTo>
                    <a:pt x="4111" y="1082"/>
                    <a:pt x="4024" y="1158"/>
                    <a:pt x="3891" y="1158"/>
                  </a:cubicBezTo>
                  <a:cubicBezTo>
                    <a:pt x="3728" y="1158"/>
                    <a:pt x="3601" y="1139"/>
                    <a:pt x="3437" y="1139"/>
                  </a:cubicBezTo>
                  <a:cubicBezTo>
                    <a:pt x="3128" y="1139"/>
                    <a:pt x="2801" y="1121"/>
                    <a:pt x="2510" y="1067"/>
                  </a:cubicBezTo>
                  <a:cubicBezTo>
                    <a:pt x="2201" y="1030"/>
                    <a:pt x="1910" y="994"/>
                    <a:pt x="1601" y="994"/>
                  </a:cubicBezTo>
                  <a:lnTo>
                    <a:pt x="1037" y="994"/>
                  </a:lnTo>
                  <a:cubicBezTo>
                    <a:pt x="1164" y="867"/>
                    <a:pt x="1292" y="721"/>
                    <a:pt x="1492" y="612"/>
                  </a:cubicBezTo>
                  <a:cubicBezTo>
                    <a:pt x="1637" y="521"/>
                    <a:pt x="1819" y="449"/>
                    <a:pt x="1983" y="394"/>
                  </a:cubicBezTo>
                  <a:cubicBezTo>
                    <a:pt x="2146" y="321"/>
                    <a:pt x="2346" y="267"/>
                    <a:pt x="2473" y="176"/>
                  </a:cubicBezTo>
                  <a:cubicBezTo>
                    <a:pt x="2528" y="158"/>
                    <a:pt x="2528" y="121"/>
                    <a:pt x="2473" y="85"/>
                  </a:cubicBezTo>
                  <a:cubicBezTo>
                    <a:pt x="2364" y="25"/>
                    <a:pt x="2241" y="1"/>
                    <a:pt x="211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2" name="Google Shape;732;p32"/>
            <p:cNvSpPr/>
            <p:nvPr/>
          </p:nvSpPr>
          <p:spPr>
            <a:xfrm>
              <a:off x="3125275" y="2195950"/>
              <a:ext cx="72275" cy="16150"/>
            </a:xfrm>
            <a:custGeom>
              <a:rect b="b" l="l" r="r" t="t"/>
              <a:pathLst>
                <a:path extrusionOk="0" h="646" w="2891">
                  <a:moveTo>
                    <a:pt x="43" y="1"/>
                  </a:moveTo>
                  <a:cubicBezTo>
                    <a:pt x="1" y="1"/>
                    <a:pt x="6" y="70"/>
                    <a:pt x="36" y="100"/>
                  </a:cubicBezTo>
                  <a:cubicBezTo>
                    <a:pt x="527" y="246"/>
                    <a:pt x="1018" y="300"/>
                    <a:pt x="1527" y="391"/>
                  </a:cubicBezTo>
                  <a:cubicBezTo>
                    <a:pt x="1945" y="482"/>
                    <a:pt x="2382" y="646"/>
                    <a:pt x="2818" y="646"/>
                  </a:cubicBezTo>
                  <a:cubicBezTo>
                    <a:pt x="2854" y="646"/>
                    <a:pt x="2891" y="573"/>
                    <a:pt x="2836" y="555"/>
                  </a:cubicBezTo>
                  <a:cubicBezTo>
                    <a:pt x="2436" y="318"/>
                    <a:pt x="1927" y="282"/>
                    <a:pt x="1473" y="191"/>
                  </a:cubicBezTo>
                  <a:cubicBezTo>
                    <a:pt x="1073" y="111"/>
                    <a:pt x="658" y="3"/>
                    <a:pt x="243" y="3"/>
                  </a:cubicBezTo>
                  <a:cubicBezTo>
                    <a:pt x="186" y="3"/>
                    <a:pt x="129" y="5"/>
                    <a:pt x="73" y="9"/>
                  </a:cubicBezTo>
                  <a:cubicBezTo>
                    <a:pt x="61" y="3"/>
                    <a:pt x="51" y="1"/>
                    <a:pt x="4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3" name="Google Shape;733;p32"/>
            <p:cNvSpPr/>
            <p:nvPr/>
          </p:nvSpPr>
          <p:spPr>
            <a:xfrm>
              <a:off x="3118900" y="2188775"/>
              <a:ext cx="80925" cy="26925"/>
            </a:xfrm>
            <a:custGeom>
              <a:rect b="b" l="l" r="r" t="t"/>
              <a:pathLst>
                <a:path extrusionOk="0" h="1077" w="3237">
                  <a:moveTo>
                    <a:pt x="1172" y="191"/>
                  </a:moveTo>
                  <a:cubicBezTo>
                    <a:pt x="1800" y="191"/>
                    <a:pt x="2445" y="377"/>
                    <a:pt x="2757" y="891"/>
                  </a:cubicBezTo>
                  <a:lnTo>
                    <a:pt x="2757" y="891"/>
                  </a:lnTo>
                  <a:cubicBezTo>
                    <a:pt x="2624" y="901"/>
                    <a:pt x="2496" y="908"/>
                    <a:pt x="2367" y="908"/>
                  </a:cubicBezTo>
                  <a:cubicBezTo>
                    <a:pt x="2128" y="908"/>
                    <a:pt x="1888" y="883"/>
                    <a:pt x="1618" y="805"/>
                  </a:cubicBezTo>
                  <a:cubicBezTo>
                    <a:pt x="1190" y="683"/>
                    <a:pt x="799" y="483"/>
                    <a:pt x="404" y="281"/>
                  </a:cubicBezTo>
                  <a:lnTo>
                    <a:pt x="404" y="281"/>
                  </a:lnTo>
                  <a:cubicBezTo>
                    <a:pt x="639" y="225"/>
                    <a:pt x="904" y="191"/>
                    <a:pt x="1172" y="191"/>
                  </a:cubicBezTo>
                  <a:close/>
                  <a:moveTo>
                    <a:pt x="1245" y="0"/>
                  </a:moveTo>
                  <a:cubicBezTo>
                    <a:pt x="859" y="0"/>
                    <a:pt x="479" y="75"/>
                    <a:pt x="91" y="151"/>
                  </a:cubicBezTo>
                  <a:cubicBezTo>
                    <a:pt x="19" y="169"/>
                    <a:pt x="0" y="260"/>
                    <a:pt x="55" y="314"/>
                  </a:cubicBezTo>
                  <a:cubicBezTo>
                    <a:pt x="455" y="678"/>
                    <a:pt x="964" y="1023"/>
                    <a:pt x="1528" y="1060"/>
                  </a:cubicBezTo>
                  <a:cubicBezTo>
                    <a:pt x="1638" y="1071"/>
                    <a:pt x="1752" y="1076"/>
                    <a:pt x="1867" y="1076"/>
                  </a:cubicBezTo>
                  <a:cubicBezTo>
                    <a:pt x="2177" y="1076"/>
                    <a:pt x="2501" y="1040"/>
                    <a:pt x="2812" y="993"/>
                  </a:cubicBezTo>
                  <a:lnTo>
                    <a:pt x="2812" y="993"/>
                  </a:lnTo>
                  <a:cubicBezTo>
                    <a:pt x="2816" y="995"/>
                    <a:pt x="2821" y="996"/>
                    <a:pt x="2826" y="996"/>
                  </a:cubicBezTo>
                  <a:cubicBezTo>
                    <a:pt x="2835" y="996"/>
                    <a:pt x="2846" y="992"/>
                    <a:pt x="2857" y="986"/>
                  </a:cubicBezTo>
                  <a:lnTo>
                    <a:pt x="2857" y="986"/>
                  </a:lnTo>
                  <a:cubicBezTo>
                    <a:pt x="2967" y="969"/>
                    <a:pt x="3076" y="951"/>
                    <a:pt x="3182" y="933"/>
                  </a:cubicBezTo>
                  <a:cubicBezTo>
                    <a:pt x="3232" y="933"/>
                    <a:pt x="3236" y="857"/>
                    <a:pt x="3196" y="857"/>
                  </a:cubicBezTo>
                  <a:cubicBezTo>
                    <a:pt x="3191" y="857"/>
                    <a:pt x="3187" y="858"/>
                    <a:pt x="3182" y="860"/>
                  </a:cubicBezTo>
                  <a:cubicBezTo>
                    <a:pt x="3081" y="866"/>
                    <a:pt x="2983" y="874"/>
                    <a:pt x="2889" y="881"/>
                  </a:cubicBezTo>
                  <a:lnTo>
                    <a:pt x="2889" y="881"/>
                  </a:lnTo>
                  <a:cubicBezTo>
                    <a:pt x="2854" y="478"/>
                    <a:pt x="2404" y="255"/>
                    <a:pt x="2055" y="133"/>
                  </a:cubicBezTo>
                  <a:cubicBezTo>
                    <a:pt x="1780" y="36"/>
                    <a:pt x="1511"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4" name="Google Shape;734;p32"/>
            <p:cNvSpPr/>
            <p:nvPr/>
          </p:nvSpPr>
          <p:spPr>
            <a:xfrm>
              <a:off x="3194675" y="2138875"/>
              <a:ext cx="65600" cy="74650"/>
            </a:xfrm>
            <a:custGeom>
              <a:rect b="b" l="l" r="r" t="t"/>
              <a:pathLst>
                <a:path extrusionOk="0" h="2986" w="2624">
                  <a:moveTo>
                    <a:pt x="2106" y="441"/>
                  </a:moveTo>
                  <a:cubicBezTo>
                    <a:pt x="1508" y="1125"/>
                    <a:pt x="898" y="1808"/>
                    <a:pt x="275" y="2480"/>
                  </a:cubicBezTo>
                  <a:lnTo>
                    <a:pt x="275" y="2480"/>
                  </a:lnTo>
                  <a:cubicBezTo>
                    <a:pt x="449" y="2007"/>
                    <a:pt x="661" y="1573"/>
                    <a:pt x="1060" y="1201"/>
                  </a:cubicBezTo>
                  <a:cubicBezTo>
                    <a:pt x="1379" y="895"/>
                    <a:pt x="1734" y="660"/>
                    <a:pt x="2106" y="441"/>
                  </a:cubicBezTo>
                  <a:close/>
                  <a:moveTo>
                    <a:pt x="2407" y="509"/>
                  </a:moveTo>
                  <a:cubicBezTo>
                    <a:pt x="2342" y="894"/>
                    <a:pt x="2263" y="1276"/>
                    <a:pt x="2078" y="1619"/>
                  </a:cubicBezTo>
                  <a:cubicBezTo>
                    <a:pt x="1722" y="2264"/>
                    <a:pt x="987" y="2608"/>
                    <a:pt x="285" y="2681"/>
                  </a:cubicBezTo>
                  <a:lnTo>
                    <a:pt x="285" y="2681"/>
                  </a:lnTo>
                  <a:cubicBezTo>
                    <a:pt x="991" y="1943"/>
                    <a:pt x="1685" y="1232"/>
                    <a:pt x="2407" y="509"/>
                  </a:cubicBezTo>
                  <a:close/>
                  <a:moveTo>
                    <a:pt x="2561" y="1"/>
                  </a:moveTo>
                  <a:cubicBezTo>
                    <a:pt x="2548" y="1"/>
                    <a:pt x="2532" y="6"/>
                    <a:pt x="2514" y="20"/>
                  </a:cubicBezTo>
                  <a:cubicBezTo>
                    <a:pt x="1333" y="710"/>
                    <a:pt x="296" y="1474"/>
                    <a:pt x="24" y="2892"/>
                  </a:cubicBezTo>
                  <a:cubicBezTo>
                    <a:pt x="1" y="2950"/>
                    <a:pt x="29" y="2985"/>
                    <a:pt x="62" y="2985"/>
                  </a:cubicBezTo>
                  <a:cubicBezTo>
                    <a:pt x="81" y="2985"/>
                    <a:pt x="101" y="2973"/>
                    <a:pt x="115" y="2947"/>
                  </a:cubicBezTo>
                  <a:cubicBezTo>
                    <a:pt x="131" y="2897"/>
                    <a:pt x="148" y="2847"/>
                    <a:pt x="164" y="2798"/>
                  </a:cubicBezTo>
                  <a:lnTo>
                    <a:pt x="164" y="2798"/>
                  </a:lnTo>
                  <a:cubicBezTo>
                    <a:pt x="166" y="2798"/>
                    <a:pt x="167" y="2798"/>
                    <a:pt x="169" y="2798"/>
                  </a:cubicBezTo>
                  <a:lnTo>
                    <a:pt x="169" y="2798"/>
                  </a:lnTo>
                  <a:cubicBezTo>
                    <a:pt x="169" y="2799"/>
                    <a:pt x="169" y="2800"/>
                    <a:pt x="169" y="2801"/>
                  </a:cubicBezTo>
                  <a:cubicBezTo>
                    <a:pt x="170" y="2800"/>
                    <a:pt x="172" y="2799"/>
                    <a:pt x="173" y="2798"/>
                  </a:cubicBezTo>
                  <a:lnTo>
                    <a:pt x="173" y="2798"/>
                  </a:lnTo>
                  <a:cubicBezTo>
                    <a:pt x="817" y="2733"/>
                    <a:pt x="1542" y="2391"/>
                    <a:pt x="1969" y="1892"/>
                  </a:cubicBezTo>
                  <a:cubicBezTo>
                    <a:pt x="2387" y="1420"/>
                    <a:pt x="2533" y="692"/>
                    <a:pt x="2624" y="111"/>
                  </a:cubicBezTo>
                  <a:cubicBezTo>
                    <a:pt x="2624" y="56"/>
                    <a:pt x="2603" y="1"/>
                    <a:pt x="256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5" name="Google Shape;735;p32"/>
            <p:cNvSpPr/>
            <p:nvPr/>
          </p:nvSpPr>
          <p:spPr>
            <a:xfrm>
              <a:off x="3137525" y="2244775"/>
              <a:ext cx="115350" cy="9150"/>
            </a:xfrm>
            <a:custGeom>
              <a:rect b="b" l="l" r="r" t="t"/>
              <a:pathLst>
                <a:path extrusionOk="0" h="366" w="4614">
                  <a:moveTo>
                    <a:pt x="869" y="1"/>
                  </a:moveTo>
                  <a:cubicBezTo>
                    <a:pt x="607" y="1"/>
                    <a:pt x="345" y="19"/>
                    <a:pt x="92" y="74"/>
                  </a:cubicBezTo>
                  <a:cubicBezTo>
                    <a:pt x="1" y="92"/>
                    <a:pt x="37" y="238"/>
                    <a:pt x="92" y="238"/>
                  </a:cubicBezTo>
                  <a:cubicBezTo>
                    <a:pt x="361" y="296"/>
                    <a:pt x="639" y="313"/>
                    <a:pt x="917" y="313"/>
                  </a:cubicBezTo>
                  <a:cubicBezTo>
                    <a:pt x="1335" y="313"/>
                    <a:pt x="1753" y="274"/>
                    <a:pt x="2146" y="274"/>
                  </a:cubicBezTo>
                  <a:cubicBezTo>
                    <a:pt x="2892" y="274"/>
                    <a:pt x="3637" y="292"/>
                    <a:pt x="4401" y="365"/>
                  </a:cubicBezTo>
                  <a:cubicBezTo>
                    <a:pt x="4406" y="366"/>
                    <a:pt x="4411" y="366"/>
                    <a:pt x="4415" y="366"/>
                  </a:cubicBezTo>
                  <a:cubicBezTo>
                    <a:pt x="4614" y="366"/>
                    <a:pt x="4614" y="19"/>
                    <a:pt x="4415" y="19"/>
                  </a:cubicBezTo>
                  <a:cubicBezTo>
                    <a:pt x="4411" y="19"/>
                    <a:pt x="4406" y="19"/>
                    <a:pt x="4401" y="20"/>
                  </a:cubicBezTo>
                  <a:cubicBezTo>
                    <a:pt x="3828" y="61"/>
                    <a:pt x="3265" y="81"/>
                    <a:pt x="2705" y="81"/>
                  </a:cubicBezTo>
                  <a:cubicBezTo>
                    <a:pt x="2519" y="81"/>
                    <a:pt x="2332" y="79"/>
                    <a:pt x="2146" y="74"/>
                  </a:cubicBezTo>
                  <a:cubicBezTo>
                    <a:pt x="1738" y="52"/>
                    <a:pt x="1303" y="1"/>
                    <a:pt x="86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6" name="Google Shape;736;p32"/>
            <p:cNvSpPr/>
            <p:nvPr/>
          </p:nvSpPr>
          <p:spPr>
            <a:xfrm>
              <a:off x="3138900" y="2210700"/>
              <a:ext cx="114900" cy="44825"/>
            </a:xfrm>
            <a:custGeom>
              <a:rect b="b" l="l" r="r" t="t"/>
              <a:pathLst>
                <a:path extrusionOk="0" h="1793" w="4596">
                  <a:moveTo>
                    <a:pt x="2291" y="1"/>
                  </a:moveTo>
                  <a:cubicBezTo>
                    <a:pt x="1491" y="1"/>
                    <a:pt x="200" y="637"/>
                    <a:pt x="0" y="1474"/>
                  </a:cubicBezTo>
                  <a:cubicBezTo>
                    <a:pt x="0" y="1514"/>
                    <a:pt x="41" y="1535"/>
                    <a:pt x="69" y="1535"/>
                  </a:cubicBezTo>
                  <a:cubicBezTo>
                    <a:pt x="79" y="1535"/>
                    <a:pt x="87" y="1533"/>
                    <a:pt x="91" y="1528"/>
                  </a:cubicBezTo>
                  <a:cubicBezTo>
                    <a:pt x="400" y="1237"/>
                    <a:pt x="582" y="910"/>
                    <a:pt x="982" y="692"/>
                  </a:cubicBezTo>
                  <a:cubicBezTo>
                    <a:pt x="1291" y="495"/>
                    <a:pt x="1632" y="418"/>
                    <a:pt x="1980" y="418"/>
                  </a:cubicBezTo>
                  <a:cubicBezTo>
                    <a:pt x="2084" y="418"/>
                    <a:pt x="2187" y="425"/>
                    <a:pt x="2291" y="437"/>
                  </a:cubicBezTo>
                  <a:cubicBezTo>
                    <a:pt x="3218" y="528"/>
                    <a:pt x="3855" y="892"/>
                    <a:pt x="4346" y="1728"/>
                  </a:cubicBezTo>
                  <a:cubicBezTo>
                    <a:pt x="4363" y="1774"/>
                    <a:pt x="4397" y="1793"/>
                    <a:pt x="4432" y="1793"/>
                  </a:cubicBezTo>
                  <a:cubicBezTo>
                    <a:pt x="4509" y="1793"/>
                    <a:pt x="4595" y="1706"/>
                    <a:pt x="4546"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7" name="Google Shape;737;p32"/>
            <p:cNvSpPr/>
            <p:nvPr/>
          </p:nvSpPr>
          <p:spPr>
            <a:xfrm>
              <a:off x="3198450" y="1764000"/>
              <a:ext cx="63200" cy="145925"/>
            </a:xfrm>
            <a:custGeom>
              <a:rect b="b" l="l" r="r" t="t"/>
              <a:pathLst>
                <a:path extrusionOk="0" h="5837" w="2528">
                  <a:moveTo>
                    <a:pt x="2453" y="0"/>
                  </a:moveTo>
                  <a:cubicBezTo>
                    <a:pt x="2437" y="0"/>
                    <a:pt x="2424" y="10"/>
                    <a:pt x="2418" y="34"/>
                  </a:cubicBezTo>
                  <a:cubicBezTo>
                    <a:pt x="1964" y="961"/>
                    <a:pt x="1636" y="1979"/>
                    <a:pt x="1273" y="2961"/>
                  </a:cubicBezTo>
                  <a:cubicBezTo>
                    <a:pt x="1091" y="3452"/>
                    <a:pt x="909" y="3979"/>
                    <a:pt x="655" y="4470"/>
                  </a:cubicBezTo>
                  <a:cubicBezTo>
                    <a:pt x="436" y="4888"/>
                    <a:pt x="73" y="5252"/>
                    <a:pt x="0" y="5761"/>
                  </a:cubicBezTo>
                  <a:cubicBezTo>
                    <a:pt x="0" y="5792"/>
                    <a:pt x="41" y="5837"/>
                    <a:pt x="75" y="5837"/>
                  </a:cubicBezTo>
                  <a:cubicBezTo>
                    <a:pt x="81" y="5837"/>
                    <a:pt x="86" y="5836"/>
                    <a:pt x="91" y="5833"/>
                  </a:cubicBezTo>
                  <a:cubicBezTo>
                    <a:pt x="436" y="5597"/>
                    <a:pt x="545" y="5288"/>
                    <a:pt x="691" y="4924"/>
                  </a:cubicBezTo>
                  <a:cubicBezTo>
                    <a:pt x="873" y="4397"/>
                    <a:pt x="1091" y="3924"/>
                    <a:pt x="1291" y="3397"/>
                  </a:cubicBezTo>
                  <a:cubicBezTo>
                    <a:pt x="1727" y="2306"/>
                    <a:pt x="2236" y="1215"/>
                    <a:pt x="2527" y="106"/>
                  </a:cubicBezTo>
                  <a:cubicBezTo>
                    <a:pt x="2527" y="45"/>
                    <a:pt x="2485" y="0"/>
                    <a:pt x="24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8" name="Google Shape;738;p32"/>
            <p:cNvSpPr/>
            <p:nvPr/>
          </p:nvSpPr>
          <p:spPr>
            <a:xfrm>
              <a:off x="3254950" y="2001050"/>
              <a:ext cx="89275" cy="57025"/>
            </a:xfrm>
            <a:custGeom>
              <a:rect b="b" l="l" r="r" t="t"/>
              <a:pathLst>
                <a:path extrusionOk="0" h="2281" w="3571">
                  <a:moveTo>
                    <a:pt x="58" y="1"/>
                  </a:moveTo>
                  <a:cubicBezTo>
                    <a:pt x="20" y="1"/>
                    <a:pt x="1" y="34"/>
                    <a:pt x="31" y="78"/>
                  </a:cubicBezTo>
                  <a:cubicBezTo>
                    <a:pt x="558" y="478"/>
                    <a:pt x="1176" y="824"/>
                    <a:pt x="1740" y="1169"/>
                  </a:cubicBezTo>
                  <a:cubicBezTo>
                    <a:pt x="2031" y="1351"/>
                    <a:pt x="2303" y="1496"/>
                    <a:pt x="2576" y="1678"/>
                  </a:cubicBezTo>
                  <a:cubicBezTo>
                    <a:pt x="2903" y="1915"/>
                    <a:pt x="3085" y="2169"/>
                    <a:pt x="3412" y="2278"/>
                  </a:cubicBezTo>
                  <a:cubicBezTo>
                    <a:pt x="3419" y="2280"/>
                    <a:pt x="3426" y="2280"/>
                    <a:pt x="3432" y="2280"/>
                  </a:cubicBezTo>
                  <a:cubicBezTo>
                    <a:pt x="3513" y="2280"/>
                    <a:pt x="3571" y="2182"/>
                    <a:pt x="3503" y="2115"/>
                  </a:cubicBezTo>
                  <a:cubicBezTo>
                    <a:pt x="3303" y="1915"/>
                    <a:pt x="3176" y="1896"/>
                    <a:pt x="2903" y="1751"/>
                  </a:cubicBezTo>
                  <a:cubicBezTo>
                    <a:pt x="2540" y="1569"/>
                    <a:pt x="2194" y="1351"/>
                    <a:pt x="1867" y="1115"/>
                  </a:cubicBezTo>
                  <a:cubicBezTo>
                    <a:pt x="1285" y="733"/>
                    <a:pt x="722" y="315"/>
                    <a:pt x="85" y="6"/>
                  </a:cubicBezTo>
                  <a:cubicBezTo>
                    <a:pt x="76" y="2"/>
                    <a:pt x="67" y="1"/>
                    <a:pt x="5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9" name="Google Shape;739;p32"/>
            <p:cNvSpPr/>
            <p:nvPr/>
          </p:nvSpPr>
          <p:spPr>
            <a:xfrm>
              <a:off x="3032075" y="1983850"/>
              <a:ext cx="114475" cy="40525"/>
            </a:xfrm>
            <a:custGeom>
              <a:rect b="b" l="l" r="r" t="t"/>
              <a:pathLst>
                <a:path extrusionOk="0" h="1621" w="4579">
                  <a:moveTo>
                    <a:pt x="4457" y="1"/>
                  </a:moveTo>
                  <a:cubicBezTo>
                    <a:pt x="4451" y="1"/>
                    <a:pt x="4444" y="1"/>
                    <a:pt x="4437" y="3"/>
                  </a:cubicBezTo>
                  <a:cubicBezTo>
                    <a:pt x="3801" y="166"/>
                    <a:pt x="3164" y="366"/>
                    <a:pt x="2546" y="639"/>
                  </a:cubicBezTo>
                  <a:cubicBezTo>
                    <a:pt x="1728" y="1003"/>
                    <a:pt x="837" y="1239"/>
                    <a:pt x="1" y="1548"/>
                  </a:cubicBezTo>
                  <a:cubicBezTo>
                    <a:pt x="1" y="1548"/>
                    <a:pt x="1" y="1621"/>
                    <a:pt x="37" y="1621"/>
                  </a:cubicBezTo>
                  <a:cubicBezTo>
                    <a:pt x="928" y="1385"/>
                    <a:pt x="1764" y="1075"/>
                    <a:pt x="2655" y="875"/>
                  </a:cubicBezTo>
                  <a:cubicBezTo>
                    <a:pt x="3310" y="730"/>
                    <a:pt x="4019" y="566"/>
                    <a:pt x="4528" y="148"/>
                  </a:cubicBezTo>
                  <a:cubicBezTo>
                    <a:pt x="4578" y="98"/>
                    <a:pt x="4535" y="1"/>
                    <a:pt x="445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0" name="Google Shape;740;p32"/>
            <p:cNvSpPr/>
            <p:nvPr/>
          </p:nvSpPr>
          <p:spPr>
            <a:xfrm>
              <a:off x="3011475" y="1958325"/>
              <a:ext cx="180625" cy="75375"/>
            </a:xfrm>
            <a:custGeom>
              <a:rect b="b" l="l" r="r" t="t"/>
              <a:pathLst>
                <a:path extrusionOk="0" h="3015" w="7225">
                  <a:moveTo>
                    <a:pt x="5318" y="1010"/>
                  </a:moveTo>
                  <a:lnTo>
                    <a:pt x="5318" y="1010"/>
                  </a:lnTo>
                  <a:cubicBezTo>
                    <a:pt x="5181" y="1317"/>
                    <a:pt x="5030" y="1629"/>
                    <a:pt x="4752" y="1824"/>
                  </a:cubicBezTo>
                  <a:cubicBezTo>
                    <a:pt x="4207" y="2242"/>
                    <a:pt x="3170" y="2206"/>
                    <a:pt x="2479" y="2296"/>
                  </a:cubicBezTo>
                  <a:lnTo>
                    <a:pt x="981" y="2521"/>
                  </a:lnTo>
                  <a:lnTo>
                    <a:pt x="981" y="2521"/>
                  </a:lnTo>
                  <a:cubicBezTo>
                    <a:pt x="1296" y="2372"/>
                    <a:pt x="1639" y="2267"/>
                    <a:pt x="1988" y="2151"/>
                  </a:cubicBezTo>
                  <a:cubicBezTo>
                    <a:pt x="2570" y="1933"/>
                    <a:pt x="3170" y="1733"/>
                    <a:pt x="3734" y="1533"/>
                  </a:cubicBezTo>
                  <a:cubicBezTo>
                    <a:pt x="4246" y="1354"/>
                    <a:pt x="4786" y="1191"/>
                    <a:pt x="5318" y="1010"/>
                  </a:cubicBezTo>
                  <a:close/>
                  <a:moveTo>
                    <a:pt x="6236" y="1"/>
                  </a:moveTo>
                  <a:cubicBezTo>
                    <a:pt x="6079" y="1"/>
                    <a:pt x="5934" y="26"/>
                    <a:pt x="5825" y="97"/>
                  </a:cubicBezTo>
                  <a:cubicBezTo>
                    <a:pt x="5684" y="199"/>
                    <a:pt x="5606" y="373"/>
                    <a:pt x="5534" y="537"/>
                  </a:cubicBezTo>
                  <a:lnTo>
                    <a:pt x="5534" y="537"/>
                  </a:lnTo>
                  <a:cubicBezTo>
                    <a:pt x="5388" y="591"/>
                    <a:pt x="5242" y="645"/>
                    <a:pt x="5097" y="697"/>
                  </a:cubicBezTo>
                  <a:lnTo>
                    <a:pt x="3116" y="1369"/>
                  </a:lnTo>
                  <a:cubicBezTo>
                    <a:pt x="2498" y="1569"/>
                    <a:pt x="1898" y="1806"/>
                    <a:pt x="1279" y="2006"/>
                  </a:cubicBezTo>
                  <a:cubicBezTo>
                    <a:pt x="825" y="2169"/>
                    <a:pt x="407" y="2351"/>
                    <a:pt x="98" y="2715"/>
                  </a:cubicBezTo>
                  <a:cubicBezTo>
                    <a:pt x="0" y="2828"/>
                    <a:pt x="77" y="3014"/>
                    <a:pt x="223" y="3014"/>
                  </a:cubicBezTo>
                  <a:cubicBezTo>
                    <a:pt x="241" y="3014"/>
                    <a:pt x="260" y="3011"/>
                    <a:pt x="280" y="3006"/>
                  </a:cubicBezTo>
                  <a:cubicBezTo>
                    <a:pt x="1679" y="2751"/>
                    <a:pt x="3134" y="2551"/>
                    <a:pt x="4534" y="2260"/>
                  </a:cubicBezTo>
                  <a:cubicBezTo>
                    <a:pt x="5025" y="2151"/>
                    <a:pt x="5170" y="1878"/>
                    <a:pt x="5388" y="1442"/>
                  </a:cubicBezTo>
                  <a:cubicBezTo>
                    <a:pt x="5444" y="1322"/>
                    <a:pt x="5513" y="1112"/>
                    <a:pt x="5595" y="913"/>
                  </a:cubicBezTo>
                  <a:lnTo>
                    <a:pt x="5595" y="913"/>
                  </a:lnTo>
                  <a:cubicBezTo>
                    <a:pt x="6026" y="760"/>
                    <a:pt x="6448" y="591"/>
                    <a:pt x="6841" y="387"/>
                  </a:cubicBezTo>
                  <a:lnTo>
                    <a:pt x="6841" y="387"/>
                  </a:lnTo>
                  <a:cubicBezTo>
                    <a:pt x="6879" y="390"/>
                    <a:pt x="6916" y="392"/>
                    <a:pt x="6952" y="392"/>
                  </a:cubicBezTo>
                  <a:cubicBezTo>
                    <a:pt x="6983" y="392"/>
                    <a:pt x="7013" y="390"/>
                    <a:pt x="7043" y="388"/>
                  </a:cubicBezTo>
                  <a:cubicBezTo>
                    <a:pt x="7188" y="388"/>
                    <a:pt x="7224" y="188"/>
                    <a:pt x="7079" y="133"/>
                  </a:cubicBezTo>
                  <a:cubicBezTo>
                    <a:pt x="7068" y="131"/>
                    <a:pt x="7057" y="128"/>
                    <a:pt x="7045" y="126"/>
                  </a:cubicBezTo>
                  <a:lnTo>
                    <a:pt x="7045" y="126"/>
                  </a:lnTo>
                  <a:cubicBezTo>
                    <a:pt x="7033" y="118"/>
                    <a:pt x="7019" y="113"/>
                    <a:pt x="7004" y="113"/>
                  </a:cubicBezTo>
                  <a:cubicBezTo>
                    <a:pt x="7000" y="113"/>
                    <a:pt x="6996" y="114"/>
                    <a:pt x="6992" y="114"/>
                  </a:cubicBezTo>
                  <a:lnTo>
                    <a:pt x="6992" y="114"/>
                  </a:lnTo>
                  <a:cubicBezTo>
                    <a:pt x="6775" y="66"/>
                    <a:pt x="6490" y="1"/>
                    <a:pt x="623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1" name="Google Shape;741;p32"/>
            <p:cNvSpPr/>
            <p:nvPr/>
          </p:nvSpPr>
          <p:spPr>
            <a:xfrm>
              <a:off x="3190225" y="1962000"/>
              <a:ext cx="163675" cy="99200"/>
            </a:xfrm>
            <a:custGeom>
              <a:rect b="b" l="l" r="r" t="t"/>
              <a:pathLst>
                <a:path extrusionOk="0" h="3968" w="6547">
                  <a:moveTo>
                    <a:pt x="961" y="297"/>
                  </a:moveTo>
                  <a:cubicBezTo>
                    <a:pt x="1115" y="308"/>
                    <a:pt x="1269" y="317"/>
                    <a:pt x="1420" y="331"/>
                  </a:cubicBezTo>
                  <a:cubicBezTo>
                    <a:pt x="1772" y="397"/>
                    <a:pt x="1947" y="602"/>
                    <a:pt x="2091" y="868"/>
                  </a:cubicBezTo>
                  <a:lnTo>
                    <a:pt x="2091" y="868"/>
                  </a:lnTo>
                  <a:cubicBezTo>
                    <a:pt x="1723" y="656"/>
                    <a:pt x="1346" y="459"/>
                    <a:pt x="961" y="297"/>
                  </a:cubicBezTo>
                  <a:close/>
                  <a:moveTo>
                    <a:pt x="2743" y="1599"/>
                  </a:moveTo>
                  <a:lnTo>
                    <a:pt x="2743" y="1599"/>
                  </a:lnTo>
                  <a:cubicBezTo>
                    <a:pt x="2948" y="1704"/>
                    <a:pt x="3150" y="1814"/>
                    <a:pt x="3347" y="1931"/>
                  </a:cubicBezTo>
                  <a:cubicBezTo>
                    <a:pt x="4314" y="2489"/>
                    <a:pt x="5207" y="3105"/>
                    <a:pt x="6093" y="3754"/>
                  </a:cubicBezTo>
                  <a:lnTo>
                    <a:pt x="6093" y="3754"/>
                  </a:lnTo>
                  <a:cubicBezTo>
                    <a:pt x="5485" y="3717"/>
                    <a:pt x="4865" y="3614"/>
                    <a:pt x="4311" y="3368"/>
                  </a:cubicBezTo>
                  <a:cubicBezTo>
                    <a:pt x="3602" y="3022"/>
                    <a:pt x="3202" y="2459"/>
                    <a:pt x="2838" y="1768"/>
                  </a:cubicBezTo>
                  <a:cubicBezTo>
                    <a:pt x="2806" y="1713"/>
                    <a:pt x="2774" y="1656"/>
                    <a:pt x="2743" y="1599"/>
                  </a:cubicBezTo>
                  <a:close/>
                  <a:moveTo>
                    <a:pt x="698" y="1"/>
                  </a:moveTo>
                  <a:cubicBezTo>
                    <a:pt x="546" y="1"/>
                    <a:pt x="406" y="9"/>
                    <a:pt x="293" y="22"/>
                  </a:cubicBezTo>
                  <a:cubicBezTo>
                    <a:pt x="273" y="22"/>
                    <a:pt x="255" y="30"/>
                    <a:pt x="240" y="43"/>
                  </a:cubicBezTo>
                  <a:lnTo>
                    <a:pt x="240" y="43"/>
                  </a:lnTo>
                  <a:cubicBezTo>
                    <a:pt x="215" y="36"/>
                    <a:pt x="190" y="29"/>
                    <a:pt x="165" y="22"/>
                  </a:cubicBezTo>
                  <a:cubicBezTo>
                    <a:pt x="151" y="13"/>
                    <a:pt x="138" y="9"/>
                    <a:pt x="125" y="9"/>
                  </a:cubicBezTo>
                  <a:cubicBezTo>
                    <a:pt x="41" y="9"/>
                    <a:pt x="0" y="198"/>
                    <a:pt x="111" y="277"/>
                  </a:cubicBezTo>
                  <a:cubicBezTo>
                    <a:pt x="816" y="717"/>
                    <a:pt x="1599" y="1045"/>
                    <a:pt x="2358" y="1409"/>
                  </a:cubicBezTo>
                  <a:lnTo>
                    <a:pt x="2358" y="1409"/>
                  </a:lnTo>
                  <a:cubicBezTo>
                    <a:pt x="2631" y="1962"/>
                    <a:pt x="2902" y="2519"/>
                    <a:pt x="3274" y="3004"/>
                  </a:cubicBezTo>
                  <a:cubicBezTo>
                    <a:pt x="4033" y="3926"/>
                    <a:pt x="5296" y="3931"/>
                    <a:pt x="6382" y="3967"/>
                  </a:cubicBezTo>
                  <a:lnTo>
                    <a:pt x="6382" y="3967"/>
                  </a:lnTo>
                  <a:cubicBezTo>
                    <a:pt x="6383" y="3967"/>
                    <a:pt x="6383" y="3967"/>
                    <a:pt x="6383" y="3968"/>
                  </a:cubicBezTo>
                  <a:cubicBezTo>
                    <a:pt x="6383" y="3967"/>
                    <a:pt x="6383" y="3967"/>
                    <a:pt x="6383" y="3967"/>
                  </a:cubicBezTo>
                  <a:lnTo>
                    <a:pt x="6383" y="3967"/>
                  </a:lnTo>
                  <a:cubicBezTo>
                    <a:pt x="6389" y="3967"/>
                    <a:pt x="6395" y="3967"/>
                    <a:pt x="6401" y="3968"/>
                  </a:cubicBezTo>
                  <a:cubicBezTo>
                    <a:pt x="6492" y="3968"/>
                    <a:pt x="6547" y="3840"/>
                    <a:pt x="6456" y="3786"/>
                  </a:cubicBezTo>
                  <a:cubicBezTo>
                    <a:pt x="5510" y="3022"/>
                    <a:pt x="4492" y="2331"/>
                    <a:pt x="3438" y="1695"/>
                  </a:cubicBezTo>
                  <a:cubicBezTo>
                    <a:pt x="3130" y="1502"/>
                    <a:pt x="2815" y="1301"/>
                    <a:pt x="2493" y="1106"/>
                  </a:cubicBezTo>
                  <a:lnTo>
                    <a:pt x="2493" y="1106"/>
                  </a:lnTo>
                  <a:cubicBezTo>
                    <a:pt x="2443" y="999"/>
                    <a:pt x="2394" y="891"/>
                    <a:pt x="2347" y="786"/>
                  </a:cubicBezTo>
                  <a:cubicBezTo>
                    <a:pt x="2256" y="604"/>
                    <a:pt x="2202" y="404"/>
                    <a:pt x="2020" y="277"/>
                  </a:cubicBezTo>
                  <a:cubicBezTo>
                    <a:pt x="1720" y="72"/>
                    <a:pt x="1154" y="1"/>
                    <a:pt x="69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2" name="Google Shape;742;p32"/>
            <p:cNvSpPr/>
            <p:nvPr/>
          </p:nvSpPr>
          <p:spPr>
            <a:xfrm>
              <a:off x="3169125" y="1744825"/>
              <a:ext cx="98875" cy="212050"/>
            </a:xfrm>
            <a:custGeom>
              <a:rect b="b" l="l" r="r" t="t"/>
              <a:pathLst>
                <a:path extrusionOk="0" h="8482" w="3955">
                  <a:moveTo>
                    <a:pt x="3660" y="797"/>
                  </a:moveTo>
                  <a:cubicBezTo>
                    <a:pt x="3733" y="1551"/>
                    <a:pt x="3746" y="2292"/>
                    <a:pt x="3646" y="3055"/>
                  </a:cubicBezTo>
                  <a:cubicBezTo>
                    <a:pt x="3591" y="3637"/>
                    <a:pt x="3518" y="4201"/>
                    <a:pt x="3082" y="4655"/>
                  </a:cubicBezTo>
                  <a:cubicBezTo>
                    <a:pt x="2791" y="4964"/>
                    <a:pt x="2446" y="5200"/>
                    <a:pt x="2137" y="5473"/>
                  </a:cubicBezTo>
                  <a:cubicBezTo>
                    <a:pt x="1949" y="5638"/>
                    <a:pt x="1707" y="5827"/>
                    <a:pt x="1459" y="6035"/>
                  </a:cubicBezTo>
                  <a:lnTo>
                    <a:pt x="1459" y="6035"/>
                  </a:lnTo>
                  <a:cubicBezTo>
                    <a:pt x="1646" y="5465"/>
                    <a:pt x="1844" y="4896"/>
                    <a:pt x="2064" y="4328"/>
                  </a:cubicBezTo>
                  <a:cubicBezTo>
                    <a:pt x="2536" y="3100"/>
                    <a:pt x="3103" y="1955"/>
                    <a:pt x="3660" y="797"/>
                  </a:cubicBezTo>
                  <a:close/>
                  <a:moveTo>
                    <a:pt x="804" y="7186"/>
                  </a:moveTo>
                  <a:lnTo>
                    <a:pt x="804" y="7186"/>
                  </a:lnTo>
                  <a:cubicBezTo>
                    <a:pt x="736" y="7474"/>
                    <a:pt x="675" y="7763"/>
                    <a:pt x="621" y="8052"/>
                  </a:cubicBezTo>
                  <a:lnTo>
                    <a:pt x="621" y="8052"/>
                  </a:lnTo>
                  <a:cubicBezTo>
                    <a:pt x="522" y="7749"/>
                    <a:pt x="619" y="7457"/>
                    <a:pt x="804" y="7186"/>
                  </a:cubicBezTo>
                  <a:close/>
                  <a:moveTo>
                    <a:pt x="3732" y="1"/>
                  </a:moveTo>
                  <a:cubicBezTo>
                    <a:pt x="3674" y="1"/>
                    <a:pt x="3619" y="28"/>
                    <a:pt x="3591" y="92"/>
                  </a:cubicBezTo>
                  <a:cubicBezTo>
                    <a:pt x="2827" y="1346"/>
                    <a:pt x="2264" y="2710"/>
                    <a:pt x="1773" y="4073"/>
                  </a:cubicBezTo>
                  <a:cubicBezTo>
                    <a:pt x="1482" y="4846"/>
                    <a:pt x="1213" y="5646"/>
                    <a:pt x="991" y="6455"/>
                  </a:cubicBezTo>
                  <a:lnTo>
                    <a:pt x="991" y="6455"/>
                  </a:lnTo>
                  <a:cubicBezTo>
                    <a:pt x="419" y="7020"/>
                    <a:pt x="0" y="7690"/>
                    <a:pt x="446" y="8418"/>
                  </a:cubicBezTo>
                  <a:cubicBezTo>
                    <a:pt x="479" y="8463"/>
                    <a:pt x="525" y="8482"/>
                    <a:pt x="572" y="8482"/>
                  </a:cubicBezTo>
                  <a:cubicBezTo>
                    <a:pt x="603" y="8482"/>
                    <a:pt x="634" y="8473"/>
                    <a:pt x="661" y="8457"/>
                  </a:cubicBezTo>
                  <a:lnTo>
                    <a:pt x="661" y="8457"/>
                  </a:lnTo>
                  <a:cubicBezTo>
                    <a:pt x="679" y="8455"/>
                    <a:pt x="694" y="8449"/>
                    <a:pt x="700" y="8437"/>
                  </a:cubicBezTo>
                  <a:cubicBezTo>
                    <a:pt x="702" y="8431"/>
                    <a:pt x="704" y="8425"/>
                    <a:pt x="706" y="8419"/>
                  </a:cubicBezTo>
                  <a:lnTo>
                    <a:pt x="706" y="8419"/>
                  </a:lnTo>
                  <a:cubicBezTo>
                    <a:pt x="728" y="8392"/>
                    <a:pt x="740" y="8358"/>
                    <a:pt x="737" y="8319"/>
                  </a:cubicBezTo>
                  <a:lnTo>
                    <a:pt x="737" y="8319"/>
                  </a:lnTo>
                  <a:cubicBezTo>
                    <a:pt x="909" y="7772"/>
                    <a:pt x="1077" y="7228"/>
                    <a:pt x="1249" y="6686"/>
                  </a:cubicBezTo>
                  <a:lnTo>
                    <a:pt x="1249" y="6686"/>
                  </a:lnTo>
                  <a:cubicBezTo>
                    <a:pt x="1465" y="6482"/>
                    <a:pt x="1693" y="6300"/>
                    <a:pt x="1864" y="6146"/>
                  </a:cubicBezTo>
                  <a:cubicBezTo>
                    <a:pt x="2373" y="5655"/>
                    <a:pt x="3046" y="5182"/>
                    <a:pt x="3427" y="4564"/>
                  </a:cubicBezTo>
                  <a:cubicBezTo>
                    <a:pt x="3773" y="4019"/>
                    <a:pt x="3791" y="3346"/>
                    <a:pt x="3827" y="2728"/>
                  </a:cubicBezTo>
                  <a:cubicBezTo>
                    <a:pt x="3900" y="1892"/>
                    <a:pt x="3955" y="1019"/>
                    <a:pt x="3918" y="183"/>
                  </a:cubicBezTo>
                  <a:cubicBezTo>
                    <a:pt x="3918" y="71"/>
                    <a:pt x="3822" y="1"/>
                    <a:pt x="37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3" name="Google Shape;743;p32"/>
            <p:cNvSpPr/>
            <p:nvPr/>
          </p:nvSpPr>
          <p:spPr>
            <a:xfrm>
              <a:off x="3178450" y="1951575"/>
              <a:ext cx="25000" cy="19075"/>
            </a:xfrm>
            <a:custGeom>
              <a:rect b="b" l="l" r="r" t="t"/>
              <a:pathLst>
                <a:path extrusionOk="0" h="763" w="1000">
                  <a:moveTo>
                    <a:pt x="598" y="230"/>
                  </a:moveTo>
                  <a:cubicBezTo>
                    <a:pt x="664" y="230"/>
                    <a:pt x="727" y="239"/>
                    <a:pt x="764" y="276"/>
                  </a:cubicBezTo>
                  <a:cubicBezTo>
                    <a:pt x="833" y="345"/>
                    <a:pt x="776" y="404"/>
                    <a:pt x="704" y="404"/>
                  </a:cubicBezTo>
                  <a:cubicBezTo>
                    <a:pt x="682"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36" y="339"/>
                    <a:pt x="232" y="339"/>
                    <a:pt x="232" y="339"/>
                  </a:cubicBezTo>
                  <a:cubicBezTo>
                    <a:pt x="232" y="339"/>
                    <a:pt x="236" y="339"/>
                    <a:pt x="236" y="330"/>
                  </a:cubicBezTo>
                  <a:cubicBezTo>
                    <a:pt x="255" y="258"/>
                    <a:pt x="346" y="239"/>
                    <a:pt x="418" y="239"/>
                  </a:cubicBezTo>
                  <a:cubicBezTo>
                    <a:pt x="464" y="239"/>
                    <a:pt x="532" y="230"/>
                    <a:pt x="598" y="230"/>
                  </a:cubicBezTo>
                  <a:close/>
                  <a:moveTo>
                    <a:pt x="491" y="1"/>
                  </a:moveTo>
                  <a:cubicBezTo>
                    <a:pt x="282" y="1"/>
                    <a:pt x="33" y="98"/>
                    <a:pt x="0" y="348"/>
                  </a:cubicBezTo>
                  <a:cubicBezTo>
                    <a:pt x="0" y="569"/>
                    <a:pt x="178" y="763"/>
                    <a:pt x="403" y="763"/>
                  </a:cubicBezTo>
                  <a:cubicBezTo>
                    <a:pt x="437" y="763"/>
                    <a:pt x="473" y="758"/>
                    <a:pt x="509" y="748"/>
                  </a:cubicBezTo>
                  <a:cubicBezTo>
                    <a:pt x="526" y="746"/>
                    <a:pt x="541" y="740"/>
                    <a:pt x="554" y="732"/>
                  </a:cubicBezTo>
                  <a:lnTo>
                    <a:pt x="554" y="732"/>
                  </a:lnTo>
                  <a:cubicBezTo>
                    <a:pt x="586" y="740"/>
                    <a:pt x="619" y="743"/>
                    <a:pt x="651" y="743"/>
                  </a:cubicBezTo>
                  <a:cubicBezTo>
                    <a:pt x="833" y="743"/>
                    <a:pt x="1000" y="622"/>
                    <a:pt x="1000" y="421"/>
                  </a:cubicBezTo>
                  <a:cubicBezTo>
                    <a:pt x="1000" y="112"/>
                    <a:pt x="800" y="21"/>
                    <a:pt x="545" y="3"/>
                  </a:cubicBezTo>
                  <a:cubicBezTo>
                    <a:pt x="528" y="2"/>
                    <a:pt x="510"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4" name="Google Shape;744;p32"/>
            <p:cNvSpPr/>
            <p:nvPr/>
          </p:nvSpPr>
          <p:spPr>
            <a:xfrm>
              <a:off x="31852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19" y="7573"/>
                  </a:cubicBezTo>
                  <a:cubicBezTo>
                    <a:pt x="183" y="8336"/>
                    <a:pt x="1" y="9263"/>
                    <a:pt x="237" y="9991"/>
                  </a:cubicBezTo>
                  <a:cubicBezTo>
                    <a:pt x="255" y="10054"/>
                    <a:pt x="310" y="10086"/>
                    <a:pt x="367" y="10086"/>
                  </a:cubicBezTo>
                  <a:cubicBezTo>
                    <a:pt x="423" y="10086"/>
                    <a:pt x="483" y="10054"/>
                    <a:pt x="510" y="9991"/>
                  </a:cubicBezTo>
                  <a:cubicBezTo>
                    <a:pt x="728" y="9300"/>
                    <a:pt x="583"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5" name="Google Shape;745;p32"/>
            <p:cNvSpPr/>
            <p:nvPr/>
          </p:nvSpPr>
          <p:spPr>
            <a:xfrm>
              <a:off x="3677050" y="2213600"/>
              <a:ext cx="113650" cy="39350"/>
            </a:xfrm>
            <a:custGeom>
              <a:rect b="b" l="l" r="r" t="t"/>
              <a:pathLst>
                <a:path extrusionOk="0" h="1574" w="4546">
                  <a:moveTo>
                    <a:pt x="2108" y="1"/>
                  </a:moveTo>
                  <a:cubicBezTo>
                    <a:pt x="1806" y="1"/>
                    <a:pt x="1472" y="129"/>
                    <a:pt x="1218" y="230"/>
                  </a:cubicBezTo>
                  <a:cubicBezTo>
                    <a:pt x="782" y="412"/>
                    <a:pt x="382" y="703"/>
                    <a:pt x="109" y="1067"/>
                  </a:cubicBezTo>
                  <a:cubicBezTo>
                    <a:pt x="0" y="1212"/>
                    <a:pt x="91" y="1448"/>
                    <a:pt x="218" y="1521"/>
                  </a:cubicBezTo>
                  <a:cubicBezTo>
                    <a:pt x="277" y="1558"/>
                    <a:pt x="333" y="1574"/>
                    <a:pt x="386" y="1574"/>
                  </a:cubicBezTo>
                  <a:cubicBezTo>
                    <a:pt x="464" y="1574"/>
                    <a:pt x="535" y="1539"/>
                    <a:pt x="600" y="1485"/>
                  </a:cubicBezTo>
                  <a:cubicBezTo>
                    <a:pt x="746" y="1448"/>
                    <a:pt x="909" y="1448"/>
                    <a:pt x="1018" y="1448"/>
                  </a:cubicBezTo>
                  <a:lnTo>
                    <a:pt x="1473" y="1448"/>
                  </a:lnTo>
                  <a:cubicBezTo>
                    <a:pt x="1782" y="1448"/>
                    <a:pt x="2091" y="1448"/>
                    <a:pt x="2400" y="1430"/>
                  </a:cubicBezTo>
                  <a:cubicBezTo>
                    <a:pt x="2545" y="1421"/>
                    <a:pt x="2695" y="1417"/>
                    <a:pt x="2848" y="1417"/>
                  </a:cubicBezTo>
                  <a:cubicBezTo>
                    <a:pt x="3000" y="1417"/>
                    <a:pt x="3155" y="1421"/>
                    <a:pt x="3309" y="1430"/>
                  </a:cubicBezTo>
                  <a:cubicBezTo>
                    <a:pt x="3473" y="1430"/>
                    <a:pt x="3600" y="1448"/>
                    <a:pt x="3764" y="1448"/>
                  </a:cubicBezTo>
                  <a:cubicBezTo>
                    <a:pt x="3854" y="1448"/>
                    <a:pt x="3909" y="1448"/>
                    <a:pt x="4000" y="1503"/>
                  </a:cubicBezTo>
                  <a:cubicBezTo>
                    <a:pt x="4054" y="1539"/>
                    <a:pt x="4127" y="1539"/>
                    <a:pt x="4218" y="1539"/>
                  </a:cubicBezTo>
                  <a:cubicBezTo>
                    <a:pt x="4545" y="1539"/>
                    <a:pt x="4509" y="1121"/>
                    <a:pt x="4236" y="1085"/>
                  </a:cubicBezTo>
                  <a:cubicBezTo>
                    <a:pt x="4225" y="1083"/>
                    <a:pt x="4213" y="1082"/>
                    <a:pt x="4202" y="1082"/>
                  </a:cubicBezTo>
                  <a:cubicBezTo>
                    <a:pt x="4092" y="1082"/>
                    <a:pt x="4005" y="1158"/>
                    <a:pt x="3873" y="1158"/>
                  </a:cubicBezTo>
                  <a:cubicBezTo>
                    <a:pt x="3727" y="1158"/>
                    <a:pt x="3582" y="1139"/>
                    <a:pt x="3418" y="1139"/>
                  </a:cubicBezTo>
                  <a:cubicBezTo>
                    <a:pt x="3109" y="1139"/>
                    <a:pt x="2782" y="1121"/>
                    <a:pt x="2491" y="1067"/>
                  </a:cubicBezTo>
                  <a:cubicBezTo>
                    <a:pt x="2200" y="1030"/>
                    <a:pt x="1909" y="994"/>
                    <a:pt x="1582" y="994"/>
                  </a:cubicBezTo>
                  <a:lnTo>
                    <a:pt x="1018" y="994"/>
                  </a:lnTo>
                  <a:cubicBezTo>
                    <a:pt x="1146" y="867"/>
                    <a:pt x="1291" y="721"/>
                    <a:pt x="1473" y="612"/>
                  </a:cubicBezTo>
                  <a:cubicBezTo>
                    <a:pt x="1636" y="521"/>
                    <a:pt x="1818" y="449"/>
                    <a:pt x="1964" y="394"/>
                  </a:cubicBezTo>
                  <a:cubicBezTo>
                    <a:pt x="2127" y="321"/>
                    <a:pt x="2327" y="267"/>
                    <a:pt x="2473" y="176"/>
                  </a:cubicBezTo>
                  <a:cubicBezTo>
                    <a:pt x="2509" y="158"/>
                    <a:pt x="2509" y="121"/>
                    <a:pt x="2473" y="85"/>
                  </a:cubicBezTo>
                  <a:cubicBezTo>
                    <a:pt x="2363" y="25"/>
                    <a:pt x="2238"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6" name="Google Shape;746;p32"/>
            <p:cNvSpPr/>
            <p:nvPr/>
          </p:nvSpPr>
          <p:spPr>
            <a:xfrm>
              <a:off x="3664350" y="2195950"/>
              <a:ext cx="72250" cy="16150"/>
            </a:xfrm>
            <a:custGeom>
              <a:rect b="b" l="l" r="r" t="t"/>
              <a:pathLst>
                <a:path extrusionOk="0" h="646" w="2890">
                  <a:moveTo>
                    <a:pt x="42" y="1"/>
                  </a:moveTo>
                  <a:cubicBezTo>
                    <a:pt x="1" y="1"/>
                    <a:pt x="8" y="70"/>
                    <a:pt x="54" y="100"/>
                  </a:cubicBezTo>
                  <a:cubicBezTo>
                    <a:pt x="526" y="246"/>
                    <a:pt x="1017" y="300"/>
                    <a:pt x="1526" y="391"/>
                  </a:cubicBezTo>
                  <a:cubicBezTo>
                    <a:pt x="1963" y="482"/>
                    <a:pt x="2381" y="646"/>
                    <a:pt x="2817" y="646"/>
                  </a:cubicBezTo>
                  <a:cubicBezTo>
                    <a:pt x="2872" y="646"/>
                    <a:pt x="2890" y="573"/>
                    <a:pt x="2835" y="555"/>
                  </a:cubicBezTo>
                  <a:cubicBezTo>
                    <a:pt x="2435" y="318"/>
                    <a:pt x="1926" y="282"/>
                    <a:pt x="1472" y="191"/>
                  </a:cubicBezTo>
                  <a:cubicBezTo>
                    <a:pt x="1072" y="111"/>
                    <a:pt x="658" y="3"/>
                    <a:pt x="242" y="3"/>
                  </a:cubicBezTo>
                  <a:cubicBezTo>
                    <a:pt x="185" y="3"/>
                    <a:pt x="129" y="5"/>
                    <a:pt x="72"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7" name="Google Shape;747;p32"/>
            <p:cNvSpPr/>
            <p:nvPr/>
          </p:nvSpPr>
          <p:spPr>
            <a:xfrm>
              <a:off x="3657950" y="2188775"/>
              <a:ext cx="80925" cy="26925"/>
            </a:xfrm>
            <a:custGeom>
              <a:rect b="b" l="l" r="r" t="t"/>
              <a:pathLst>
                <a:path extrusionOk="0" h="1077" w="3237">
                  <a:moveTo>
                    <a:pt x="1172" y="191"/>
                  </a:moveTo>
                  <a:cubicBezTo>
                    <a:pt x="1800" y="191"/>
                    <a:pt x="2445" y="377"/>
                    <a:pt x="2757" y="891"/>
                  </a:cubicBezTo>
                  <a:lnTo>
                    <a:pt x="2757" y="891"/>
                  </a:lnTo>
                  <a:cubicBezTo>
                    <a:pt x="2625" y="901"/>
                    <a:pt x="2496" y="908"/>
                    <a:pt x="2367" y="908"/>
                  </a:cubicBezTo>
                  <a:cubicBezTo>
                    <a:pt x="2128" y="908"/>
                    <a:pt x="1888" y="883"/>
                    <a:pt x="1619" y="805"/>
                  </a:cubicBezTo>
                  <a:cubicBezTo>
                    <a:pt x="1190" y="683"/>
                    <a:pt x="800" y="483"/>
                    <a:pt x="405" y="281"/>
                  </a:cubicBezTo>
                  <a:lnTo>
                    <a:pt x="405" y="281"/>
                  </a:lnTo>
                  <a:cubicBezTo>
                    <a:pt x="639" y="225"/>
                    <a:pt x="904" y="191"/>
                    <a:pt x="1172" y="191"/>
                  </a:cubicBezTo>
                  <a:close/>
                  <a:moveTo>
                    <a:pt x="1245" y="0"/>
                  </a:moveTo>
                  <a:cubicBezTo>
                    <a:pt x="860" y="0"/>
                    <a:pt x="479" y="75"/>
                    <a:pt x="92" y="151"/>
                  </a:cubicBezTo>
                  <a:cubicBezTo>
                    <a:pt x="19" y="169"/>
                    <a:pt x="1" y="260"/>
                    <a:pt x="55" y="314"/>
                  </a:cubicBezTo>
                  <a:cubicBezTo>
                    <a:pt x="455" y="678"/>
                    <a:pt x="964" y="1023"/>
                    <a:pt x="1528" y="1060"/>
                  </a:cubicBezTo>
                  <a:cubicBezTo>
                    <a:pt x="1638" y="1071"/>
                    <a:pt x="1752" y="1076"/>
                    <a:pt x="1867" y="1076"/>
                  </a:cubicBezTo>
                  <a:cubicBezTo>
                    <a:pt x="2178" y="1076"/>
                    <a:pt x="2501" y="1040"/>
                    <a:pt x="2812" y="993"/>
                  </a:cubicBezTo>
                  <a:lnTo>
                    <a:pt x="2812" y="993"/>
                  </a:lnTo>
                  <a:cubicBezTo>
                    <a:pt x="2816" y="995"/>
                    <a:pt x="2821" y="996"/>
                    <a:pt x="2826" y="996"/>
                  </a:cubicBezTo>
                  <a:cubicBezTo>
                    <a:pt x="2835" y="996"/>
                    <a:pt x="2847" y="992"/>
                    <a:pt x="2857" y="986"/>
                  </a:cubicBezTo>
                  <a:lnTo>
                    <a:pt x="2857" y="986"/>
                  </a:lnTo>
                  <a:cubicBezTo>
                    <a:pt x="2967" y="969"/>
                    <a:pt x="3076" y="951"/>
                    <a:pt x="3182" y="933"/>
                  </a:cubicBezTo>
                  <a:cubicBezTo>
                    <a:pt x="3232" y="933"/>
                    <a:pt x="3236" y="857"/>
                    <a:pt x="3196" y="857"/>
                  </a:cubicBezTo>
                  <a:cubicBezTo>
                    <a:pt x="3192" y="857"/>
                    <a:pt x="3187" y="858"/>
                    <a:pt x="3182" y="860"/>
                  </a:cubicBezTo>
                  <a:cubicBezTo>
                    <a:pt x="3081" y="866"/>
                    <a:pt x="2984" y="874"/>
                    <a:pt x="2889" y="881"/>
                  </a:cubicBezTo>
                  <a:lnTo>
                    <a:pt x="2889" y="881"/>
                  </a:lnTo>
                  <a:cubicBezTo>
                    <a:pt x="2854" y="478"/>
                    <a:pt x="2404" y="255"/>
                    <a:pt x="2055" y="133"/>
                  </a:cubicBezTo>
                  <a:cubicBezTo>
                    <a:pt x="1780" y="36"/>
                    <a:pt x="1512"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8" name="Google Shape;748;p32"/>
            <p:cNvSpPr/>
            <p:nvPr/>
          </p:nvSpPr>
          <p:spPr>
            <a:xfrm>
              <a:off x="3734025" y="2138875"/>
              <a:ext cx="65750" cy="74650"/>
            </a:xfrm>
            <a:custGeom>
              <a:rect b="b" l="l" r="r" t="t"/>
              <a:pathLst>
                <a:path extrusionOk="0" h="2986" w="2630">
                  <a:moveTo>
                    <a:pt x="2094" y="441"/>
                  </a:moveTo>
                  <a:cubicBezTo>
                    <a:pt x="1490" y="1132"/>
                    <a:pt x="874" y="1823"/>
                    <a:pt x="258" y="2502"/>
                  </a:cubicBezTo>
                  <a:lnTo>
                    <a:pt x="258" y="2502"/>
                  </a:lnTo>
                  <a:cubicBezTo>
                    <a:pt x="438" y="2020"/>
                    <a:pt x="657" y="1579"/>
                    <a:pt x="1048" y="1201"/>
                  </a:cubicBezTo>
                  <a:cubicBezTo>
                    <a:pt x="1367" y="895"/>
                    <a:pt x="1722" y="660"/>
                    <a:pt x="2094" y="441"/>
                  </a:cubicBezTo>
                  <a:close/>
                  <a:moveTo>
                    <a:pt x="2395" y="511"/>
                  </a:moveTo>
                  <a:cubicBezTo>
                    <a:pt x="2332" y="896"/>
                    <a:pt x="2256" y="1277"/>
                    <a:pt x="2085" y="1619"/>
                  </a:cubicBezTo>
                  <a:cubicBezTo>
                    <a:pt x="1715" y="2258"/>
                    <a:pt x="987" y="2602"/>
                    <a:pt x="290" y="2679"/>
                  </a:cubicBezTo>
                  <a:lnTo>
                    <a:pt x="290" y="2679"/>
                  </a:lnTo>
                  <a:cubicBezTo>
                    <a:pt x="982" y="1942"/>
                    <a:pt x="1688" y="1233"/>
                    <a:pt x="2395" y="511"/>
                  </a:cubicBezTo>
                  <a:close/>
                  <a:moveTo>
                    <a:pt x="2552" y="1"/>
                  </a:moveTo>
                  <a:cubicBezTo>
                    <a:pt x="2537" y="1"/>
                    <a:pt x="2520" y="6"/>
                    <a:pt x="2503" y="20"/>
                  </a:cubicBezTo>
                  <a:cubicBezTo>
                    <a:pt x="1321" y="710"/>
                    <a:pt x="285" y="1474"/>
                    <a:pt x="12" y="2892"/>
                  </a:cubicBezTo>
                  <a:cubicBezTo>
                    <a:pt x="0" y="2950"/>
                    <a:pt x="33" y="2985"/>
                    <a:pt x="62" y="2985"/>
                  </a:cubicBezTo>
                  <a:cubicBezTo>
                    <a:pt x="80" y="2985"/>
                    <a:pt x="96" y="2973"/>
                    <a:pt x="103" y="2947"/>
                  </a:cubicBezTo>
                  <a:cubicBezTo>
                    <a:pt x="119" y="2897"/>
                    <a:pt x="136" y="2847"/>
                    <a:pt x="153" y="2798"/>
                  </a:cubicBezTo>
                  <a:lnTo>
                    <a:pt x="153" y="2798"/>
                  </a:lnTo>
                  <a:cubicBezTo>
                    <a:pt x="160" y="2798"/>
                    <a:pt x="167" y="2797"/>
                    <a:pt x="175" y="2796"/>
                  </a:cubicBezTo>
                  <a:lnTo>
                    <a:pt x="175" y="2796"/>
                  </a:lnTo>
                  <a:cubicBezTo>
                    <a:pt x="175" y="2798"/>
                    <a:pt x="176" y="2800"/>
                    <a:pt x="176" y="2801"/>
                  </a:cubicBezTo>
                  <a:cubicBezTo>
                    <a:pt x="177" y="2799"/>
                    <a:pt x="179" y="2797"/>
                    <a:pt x="181" y="2795"/>
                  </a:cubicBezTo>
                  <a:lnTo>
                    <a:pt x="181" y="2795"/>
                  </a:lnTo>
                  <a:cubicBezTo>
                    <a:pt x="822" y="2726"/>
                    <a:pt x="1552" y="2386"/>
                    <a:pt x="1957" y="1892"/>
                  </a:cubicBezTo>
                  <a:cubicBezTo>
                    <a:pt x="2375" y="1420"/>
                    <a:pt x="2539" y="692"/>
                    <a:pt x="2630" y="111"/>
                  </a:cubicBezTo>
                  <a:cubicBezTo>
                    <a:pt x="2630" y="56"/>
                    <a:pt x="2599" y="1"/>
                    <a:pt x="255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49" name="Google Shape;749;p32"/>
            <p:cNvSpPr/>
            <p:nvPr/>
          </p:nvSpPr>
          <p:spPr>
            <a:xfrm>
              <a:off x="3677050" y="2244775"/>
              <a:ext cx="114875" cy="9150"/>
            </a:xfrm>
            <a:custGeom>
              <a:rect b="b" l="l" r="r" t="t"/>
              <a:pathLst>
                <a:path extrusionOk="0" h="366" w="4595">
                  <a:moveTo>
                    <a:pt x="855" y="1"/>
                  </a:moveTo>
                  <a:cubicBezTo>
                    <a:pt x="595" y="1"/>
                    <a:pt x="338" y="19"/>
                    <a:pt x="91" y="74"/>
                  </a:cubicBezTo>
                  <a:cubicBezTo>
                    <a:pt x="0" y="92"/>
                    <a:pt x="0" y="238"/>
                    <a:pt x="91" y="238"/>
                  </a:cubicBezTo>
                  <a:cubicBezTo>
                    <a:pt x="353" y="296"/>
                    <a:pt x="626" y="313"/>
                    <a:pt x="902" y="313"/>
                  </a:cubicBezTo>
                  <a:cubicBezTo>
                    <a:pt x="1316" y="313"/>
                    <a:pt x="1735" y="274"/>
                    <a:pt x="2127" y="274"/>
                  </a:cubicBezTo>
                  <a:cubicBezTo>
                    <a:pt x="2873" y="274"/>
                    <a:pt x="3636" y="292"/>
                    <a:pt x="4382" y="365"/>
                  </a:cubicBezTo>
                  <a:cubicBezTo>
                    <a:pt x="4387" y="366"/>
                    <a:pt x="4392" y="366"/>
                    <a:pt x="4397" y="366"/>
                  </a:cubicBezTo>
                  <a:cubicBezTo>
                    <a:pt x="4595" y="366"/>
                    <a:pt x="4595" y="19"/>
                    <a:pt x="4397" y="19"/>
                  </a:cubicBezTo>
                  <a:cubicBezTo>
                    <a:pt x="4392" y="19"/>
                    <a:pt x="4387" y="19"/>
                    <a:pt x="4382" y="20"/>
                  </a:cubicBezTo>
                  <a:cubicBezTo>
                    <a:pt x="3823" y="61"/>
                    <a:pt x="3253" y="81"/>
                    <a:pt x="2689" y="81"/>
                  </a:cubicBezTo>
                  <a:cubicBezTo>
                    <a:pt x="2501" y="81"/>
                    <a:pt x="2314" y="79"/>
                    <a:pt x="2127"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0" name="Google Shape;750;p32"/>
            <p:cNvSpPr/>
            <p:nvPr/>
          </p:nvSpPr>
          <p:spPr>
            <a:xfrm>
              <a:off x="3677950" y="2210700"/>
              <a:ext cx="114900" cy="44825"/>
            </a:xfrm>
            <a:custGeom>
              <a:rect b="b" l="l" r="r" t="t"/>
              <a:pathLst>
                <a:path extrusionOk="0" h="1793" w="4596">
                  <a:moveTo>
                    <a:pt x="2291" y="1"/>
                  </a:moveTo>
                  <a:cubicBezTo>
                    <a:pt x="1491" y="1"/>
                    <a:pt x="201" y="637"/>
                    <a:pt x="1" y="1474"/>
                  </a:cubicBezTo>
                  <a:cubicBezTo>
                    <a:pt x="1" y="1514"/>
                    <a:pt x="41" y="1535"/>
                    <a:pt x="70" y="1535"/>
                  </a:cubicBezTo>
                  <a:cubicBezTo>
                    <a:pt x="79" y="1535"/>
                    <a:pt x="87" y="1533"/>
                    <a:pt x="91" y="1528"/>
                  </a:cubicBezTo>
                  <a:cubicBezTo>
                    <a:pt x="419" y="1237"/>
                    <a:pt x="601" y="910"/>
                    <a:pt x="982" y="692"/>
                  </a:cubicBezTo>
                  <a:cubicBezTo>
                    <a:pt x="1291" y="495"/>
                    <a:pt x="1632" y="418"/>
                    <a:pt x="1981" y="418"/>
                  </a:cubicBezTo>
                  <a:cubicBezTo>
                    <a:pt x="2084" y="418"/>
                    <a:pt x="2188" y="425"/>
                    <a:pt x="2291" y="437"/>
                  </a:cubicBezTo>
                  <a:cubicBezTo>
                    <a:pt x="3237" y="528"/>
                    <a:pt x="3855" y="892"/>
                    <a:pt x="4346" y="1728"/>
                  </a:cubicBezTo>
                  <a:cubicBezTo>
                    <a:pt x="4363" y="1774"/>
                    <a:pt x="4397" y="1793"/>
                    <a:pt x="4432" y="1793"/>
                  </a:cubicBezTo>
                  <a:cubicBezTo>
                    <a:pt x="4509" y="1793"/>
                    <a:pt x="4595" y="1706"/>
                    <a:pt x="4546" y="1619"/>
                  </a:cubicBezTo>
                  <a:cubicBezTo>
                    <a:pt x="4200" y="801"/>
                    <a:pt x="3237"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1" name="Google Shape;751;p32"/>
            <p:cNvSpPr/>
            <p:nvPr/>
          </p:nvSpPr>
          <p:spPr>
            <a:xfrm>
              <a:off x="3757025" y="1816175"/>
              <a:ext cx="119675" cy="105500"/>
            </a:xfrm>
            <a:custGeom>
              <a:rect b="b" l="l" r="r" t="t"/>
              <a:pathLst>
                <a:path extrusionOk="0" h="4220" w="4787">
                  <a:moveTo>
                    <a:pt x="4708" y="0"/>
                  </a:moveTo>
                  <a:cubicBezTo>
                    <a:pt x="4692" y="0"/>
                    <a:pt x="4673" y="6"/>
                    <a:pt x="4655" y="19"/>
                  </a:cubicBezTo>
                  <a:cubicBezTo>
                    <a:pt x="3801" y="692"/>
                    <a:pt x="3019" y="1510"/>
                    <a:pt x="2219" y="2292"/>
                  </a:cubicBezTo>
                  <a:cubicBezTo>
                    <a:pt x="1892" y="2601"/>
                    <a:pt x="1546" y="2965"/>
                    <a:pt x="1146" y="3237"/>
                  </a:cubicBezTo>
                  <a:cubicBezTo>
                    <a:pt x="765" y="3528"/>
                    <a:pt x="292" y="3692"/>
                    <a:pt x="19" y="4128"/>
                  </a:cubicBezTo>
                  <a:cubicBezTo>
                    <a:pt x="1" y="4165"/>
                    <a:pt x="37" y="4219"/>
                    <a:pt x="92" y="4219"/>
                  </a:cubicBezTo>
                  <a:cubicBezTo>
                    <a:pt x="565" y="4146"/>
                    <a:pt x="819" y="3819"/>
                    <a:pt x="1128" y="3510"/>
                  </a:cubicBezTo>
                  <a:cubicBezTo>
                    <a:pt x="1492" y="3146"/>
                    <a:pt x="1910" y="2819"/>
                    <a:pt x="2274" y="2492"/>
                  </a:cubicBezTo>
                  <a:cubicBezTo>
                    <a:pt x="3092" y="1710"/>
                    <a:pt x="4001" y="965"/>
                    <a:pt x="4746" y="92"/>
                  </a:cubicBezTo>
                  <a:cubicBezTo>
                    <a:pt x="4787" y="51"/>
                    <a:pt x="4756" y="0"/>
                    <a:pt x="47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2" name="Google Shape;752;p32"/>
            <p:cNvSpPr/>
            <p:nvPr/>
          </p:nvSpPr>
          <p:spPr>
            <a:xfrm>
              <a:off x="3768050" y="2027700"/>
              <a:ext cx="57525" cy="88325"/>
            </a:xfrm>
            <a:custGeom>
              <a:rect b="b" l="l" r="r" t="t"/>
              <a:pathLst>
                <a:path extrusionOk="0" h="3533" w="2301">
                  <a:moveTo>
                    <a:pt x="53" y="0"/>
                  </a:moveTo>
                  <a:cubicBezTo>
                    <a:pt x="19" y="0"/>
                    <a:pt x="1" y="39"/>
                    <a:pt x="14" y="67"/>
                  </a:cubicBezTo>
                  <a:cubicBezTo>
                    <a:pt x="324" y="703"/>
                    <a:pt x="742" y="1285"/>
                    <a:pt x="1123" y="1867"/>
                  </a:cubicBezTo>
                  <a:cubicBezTo>
                    <a:pt x="1305" y="2139"/>
                    <a:pt x="1505" y="2412"/>
                    <a:pt x="1669" y="2703"/>
                  </a:cubicBezTo>
                  <a:cubicBezTo>
                    <a:pt x="1833" y="3012"/>
                    <a:pt x="1869" y="3285"/>
                    <a:pt x="2123" y="3503"/>
                  </a:cubicBezTo>
                  <a:cubicBezTo>
                    <a:pt x="2144" y="3524"/>
                    <a:pt x="2168" y="3533"/>
                    <a:pt x="2191" y="3533"/>
                  </a:cubicBezTo>
                  <a:cubicBezTo>
                    <a:pt x="2248" y="3533"/>
                    <a:pt x="2300" y="3477"/>
                    <a:pt x="2287" y="3412"/>
                  </a:cubicBezTo>
                  <a:cubicBezTo>
                    <a:pt x="2178" y="3103"/>
                    <a:pt x="1960" y="2939"/>
                    <a:pt x="1760" y="2667"/>
                  </a:cubicBezTo>
                  <a:cubicBezTo>
                    <a:pt x="1560" y="2358"/>
                    <a:pt x="1378" y="2030"/>
                    <a:pt x="1178" y="1703"/>
                  </a:cubicBezTo>
                  <a:cubicBezTo>
                    <a:pt x="833" y="1140"/>
                    <a:pt x="487" y="521"/>
                    <a:pt x="87" y="12"/>
                  </a:cubicBezTo>
                  <a:cubicBezTo>
                    <a:pt x="75" y="4"/>
                    <a:pt x="63" y="0"/>
                    <a:pt x="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3" name="Google Shape;753;p32"/>
            <p:cNvSpPr/>
            <p:nvPr/>
          </p:nvSpPr>
          <p:spPr>
            <a:xfrm>
              <a:off x="3557500" y="1950275"/>
              <a:ext cx="120025" cy="18900"/>
            </a:xfrm>
            <a:custGeom>
              <a:rect b="b" l="l" r="r" t="t"/>
              <a:pathLst>
                <a:path extrusionOk="0" h="756" w="4801">
                  <a:moveTo>
                    <a:pt x="19" y="0"/>
                  </a:moveTo>
                  <a:cubicBezTo>
                    <a:pt x="1" y="0"/>
                    <a:pt x="1" y="73"/>
                    <a:pt x="19" y="73"/>
                  </a:cubicBezTo>
                  <a:cubicBezTo>
                    <a:pt x="892" y="237"/>
                    <a:pt x="1746" y="310"/>
                    <a:pt x="2601" y="510"/>
                  </a:cubicBezTo>
                  <a:cubicBezTo>
                    <a:pt x="3100" y="628"/>
                    <a:pt x="3609" y="756"/>
                    <a:pt x="4120" y="756"/>
                  </a:cubicBezTo>
                  <a:cubicBezTo>
                    <a:pt x="4316" y="756"/>
                    <a:pt x="4513" y="737"/>
                    <a:pt x="4709" y="691"/>
                  </a:cubicBezTo>
                  <a:cubicBezTo>
                    <a:pt x="4782" y="673"/>
                    <a:pt x="4800" y="546"/>
                    <a:pt x="4709" y="528"/>
                  </a:cubicBezTo>
                  <a:cubicBezTo>
                    <a:pt x="3982" y="400"/>
                    <a:pt x="3255" y="310"/>
                    <a:pt x="2510" y="273"/>
                  </a:cubicBezTo>
                  <a:cubicBezTo>
                    <a:pt x="1691" y="237"/>
                    <a:pt x="873" y="73"/>
                    <a:pt x="1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4" name="Google Shape;754;p32"/>
            <p:cNvSpPr/>
            <p:nvPr/>
          </p:nvSpPr>
          <p:spPr>
            <a:xfrm>
              <a:off x="3535225" y="1942375"/>
              <a:ext cx="191625" cy="43100"/>
            </a:xfrm>
            <a:custGeom>
              <a:rect b="b" l="l" r="r" t="t"/>
              <a:pathLst>
                <a:path extrusionOk="0" h="1724" w="7665">
                  <a:moveTo>
                    <a:pt x="1051" y="409"/>
                  </a:moveTo>
                  <a:cubicBezTo>
                    <a:pt x="1368" y="409"/>
                    <a:pt x="1682" y="450"/>
                    <a:pt x="2001" y="480"/>
                  </a:cubicBezTo>
                  <a:cubicBezTo>
                    <a:pt x="2619" y="553"/>
                    <a:pt x="3237" y="626"/>
                    <a:pt x="3873" y="698"/>
                  </a:cubicBezTo>
                  <a:cubicBezTo>
                    <a:pt x="4431" y="751"/>
                    <a:pt x="5014" y="840"/>
                    <a:pt x="5596" y="912"/>
                  </a:cubicBezTo>
                  <a:lnTo>
                    <a:pt x="5596" y="912"/>
                  </a:lnTo>
                  <a:cubicBezTo>
                    <a:pt x="5344" y="1130"/>
                    <a:pt x="5074" y="1330"/>
                    <a:pt x="4764" y="1389"/>
                  </a:cubicBezTo>
                  <a:cubicBezTo>
                    <a:pt x="4675" y="1408"/>
                    <a:pt x="4582" y="1416"/>
                    <a:pt x="4486" y="1416"/>
                  </a:cubicBezTo>
                  <a:cubicBezTo>
                    <a:pt x="3842" y="1416"/>
                    <a:pt x="3080" y="1034"/>
                    <a:pt x="2510" y="844"/>
                  </a:cubicBezTo>
                  <a:lnTo>
                    <a:pt x="1051" y="409"/>
                  </a:lnTo>
                  <a:close/>
                  <a:moveTo>
                    <a:pt x="1032" y="0"/>
                  </a:moveTo>
                  <a:cubicBezTo>
                    <a:pt x="748" y="0"/>
                    <a:pt x="465" y="38"/>
                    <a:pt x="183" y="153"/>
                  </a:cubicBezTo>
                  <a:cubicBezTo>
                    <a:pt x="37" y="207"/>
                    <a:pt x="1" y="444"/>
                    <a:pt x="183" y="480"/>
                  </a:cubicBezTo>
                  <a:cubicBezTo>
                    <a:pt x="207" y="487"/>
                    <a:pt x="231" y="495"/>
                    <a:pt x="255" y="502"/>
                  </a:cubicBezTo>
                  <a:lnTo>
                    <a:pt x="255" y="502"/>
                  </a:lnTo>
                  <a:lnTo>
                    <a:pt x="255" y="516"/>
                  </a:lnTo>
                  <a:cubicBezTo>
                    <a:pt x="264" y="514"/>
                    <a:pt x="272" y="512"/>
                    <a:pt x="280" y="509"/>
                  </a:cubicBezTo>
                  <a:lnTo>
                    <a:pt x="280" y="509"/>
                  </a:lnTo>
                  <a:cubicBezTo>
                    <a:pt x="973" y="716"/>
                    <a:pt x="1651" y="907"/>
                    <a:pt x="2346" y="1098"/>
                  </a:cubicBezTo>
                  <a:cubicBezTo>
                    <a:pt x="3037" y="1280"/>
                    <a:pt x="3728" y="1553"/>
                    <a:pt x="4437" y="1698"/>
                  </a:cubicBezTo>
                  <a:cubicBezTo>
                    <a:pt x="4516" y="1715"/>
                    <a:pt x="4588" y="1723"/>
                    <a:pt x="4656" y="1723"/>
                  </a:cubicBezTo>
                  <a:cubicBezTo>
                    <a:pt x="4948" y="1723"/>
                    <a:pt x="5153" y="1574"/>
                    <a:pt x="5419" y="1353"/>
                  </a:cubicBezTo>
                  <a:cubicBezTo>
                    <a:pt x="5578" y="1222"/>
                    <a:pt x="5737" y="1076"/>
                    <a:pt x="5907" y="948"/>
                  </a:cubicBezTo>
                  <a:lnTo>
                    <a:pt x="5907" y="948"/>
                  </a:lnTo>
                  <a:cubicBezTo>
                    <a:pt x="6295" y="990"/>
                    <a:pt x="6680" y="1019"/>
                    <a:pt x="7055" y="1019"/>
                  </a:cubicBezTo>
                  <a:cubicBezTo>
                    <a:pt x="7142" y="1019"/>
                    <a:pt x="7227" y="1018"/>
                    <a:pt x="7313" y="1015"/>
                  </a:cubicBezTo>
                  <a:lnTo>
                    <a:pt x="7313" y="1015"/>
                  </a:lnTo>
                  <a:cubicBezTo>
                    <a:pt x="7355" y="1037"/>
                    <a:pt x="7401" y="1058"/>
                    <a:pt x="7455" y="1080"/>
                  </a:cubicBezTo>
                  <a:cubicBezTo>
                    <a:pt x="7466" y="1083"/>
                    <a:pt x="7477" y="1085"/>
                    <a:pt x="7488" y="1085"/>
                  </a:cubicBezTo>
                  <a:cubicBezTo>
                    <a:pt x="7597" y="1085"/>
                    <a:pt x="7665" y="930"/>
                    <a:pt x="7582" y="880"/>
                  </a:cubicBezTo>
                  <a:cubicBezTo>
                    <a:pt x="7581" y="879"/>
                    <a:pt x="7580" y="878"/>
                    <a:pt x="7579" y="877"/>
                  </a:cubicBezTo>
                  <a:lnTo>
                    <a:pt x="7579" y="877"/>
                  </a:lnTo>
                  <a:cubicBezTo>
                    <a:pt x="7592" y="831"/>
                    <a:pt x="7574" y="789"/>
                    <a:pt x="7528" y="771"/>
                  </a:cubicBezTo>
                  <a:cubicBezTo>
                    <a:pt x="7494" y="760"/>
                    <a:pt x="7459" y="750"/>
                    <a:pt x="7425" y="740"/>
                  </a:cubicBezTo>
                  <a:lnTo>
                    <a:pt x="7425" y="740"/>
                  </a:lnTo>
                  <a:cubicBezTo>
                    <a:pt x="7173" y="526"/>
                    <a:pt x="6822" y="278"/>
                    <a:pt x="6507" y="278"/>
                  </a:cubicBezTo>
                  <a:cubicBezTo>
                    <a:pt x="6489" y="278"/>
                    <a:pt x="6472" y="279"/>
                    <a:pt x="6455" y="280"/>
                  </a:cubicBezTo>
                  <a:cubicBezTo>
                    <a:pt x="6290" y="297"/>
                    <a:pt x="6155" y="432"/>
                    <a:pt x="6023" y="539"/>
                  </a:cubicBezTo>
                  <a:lnTo>
                    <a:pt x="6023" y="539"/>
                  </a:lnTo>
                  <a:cubicBezTo>
                    <a:pt x="5936" y="532"/>
                    <a:pt x="5850" y="524"/>
                    <a:pt x="5764" y="516"/>
                  </a:cubicBezTo>
                  <a:cubicBezTo>
                    <a:pt x="5091" y="426"/>
                    <a:pt x="4437" y="353"/>
                    <a:pt x="3801" y="280"/>
                  </a:cubicBezTo>
                  <a:cubicBezTo>
                    <a:pt x="3182" y="207"/>
                    <a:pt x="2582" y="135"/>
                    <a:pt x="1946" y="80"/>
                  </a:cubicBezTo>
                  <a:cubicBezTo>
                    <a:pt x="1638" y="43"/>
                    <a:pt x="1334" y="0"/>
                    <a:pt x="103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5" name="Google Shape;755;p32"/>
            <p:cNvSpPr/>
            <p:nvPr/>
          </p:nvSpPr>
          <p:spPr>
            <a:xfrm>
              <a:off x="3724425" y="1966250"/>
              <a:ext cx="110225" cy="157425"/>
            </a:xfrm>
            <a:custGeom>
              <a:rect b="b" l="l" r="r" t="t"/>
              <a:pathLst>
                <a:path extrusionOk="0" h="6297" w="4409">
                  <a:moveTo>
                    <a:pt x="848" y="536"/>
                  </a:moveTo>
                  <a:cubicBezTo>
                    <a:pt x="976" y="612"/>
                    <a:pt x="1101" y="689"/>
                    <a:pt x="1214" y="780"/>
                  </a:cubicBezTo>
                  <a:cubicBezTo>
                    <a:pt x="1561" y="1046"/>
                    <a:pt x="1644" y="1274"/>
                    <a:pt x="1663" y="1585"/>
                  </a:cubicBezTo>
                  <a:lnTo>
                    <a:pt x="1663" y="1585"/>
                  </a:lnTo>
                  <a:cubicBezTo>
                    <a:pt x="1409" y="1217"/>
                    <a:pt x="1140" y="860"/>
                    <a:pt x="848" y="536"/>
                  </a:cubicBezTo>
                  <a:close/>
                  <a:moveTo>
                    <a:pt x="1936" y="2604"/>
                  </a:moveTo>
                  <a:cubicBezTo>
                    <a:pt x="2062" y="2768"/>
                    <a:pt x="2186" y="2935"/>
                    <a:pt x="2305" y="3107"/>
                  </a:cubicBezTo>
                  <a:cubicBezTo>
                    <a:pt x="2910" y="4005"/>
                    <a:pt x="3470" y="4948"/>
                    <a:pt x="3973" y="5922"/>
                  </a:cubicBezTo>
                  <a:lnTo>
                    <a:pt x="3973" y="5922"/>
                  </a:lnTo>
                  <a:cubicBezTo>
                    <a:pt x="3520" y="5663"/>
                    <a:pt x="3078" y="5374"/>
                    <a:pt x="2741" y="4979"/>
                  </a:cubicBezTo>
                  <a:cubicBezTo>
                    <a:pt x="2141" y="4343"/>
                    <a:pt x="1959" y="3598"/>
                    <a:pt x="1941" y="2743"/>
                  </a:cubicBezTo>
                  <a:cubicBezTo>
                    <a:pt x="1939" y="2696"/>
                    <a:pt x="1938" y="2650"/>
                    <a:pt x="1936" y="2604"/>
                  </a:cubicBezTo>
                  <a:close/>
                  <a:moveTo>
                    <a:pt x="223" y="1"/>
                  </a:moveTo>
                  <a:cubicBezTo>
                    <a:pt x="105" y="1"/>
                    <a:pt x="1" y="89"/>
                    <a:pt x="69" y="198"/>
                  </a:cubicBezTo>
                  <a:cubicBezTo>
                    <a:pt x="549" y="925"/>
                    <a:pt x="1122" y="1578"/>
                    <a:pt x="1669" y="2263"/>
                  </a:cubicBezTo>
                  <a:lnTo>
                    <a:pt x="1669" y="2263"/>
                  </a:lnTo>
                  <a:cubicBezTo>
                    <a:pt x="1672" y="2880"/>
                    <a:pt x="1694" y="3516"/>
                    <a:pt x="1850" y="4125"/>
                  </a:cubicBezTo>
                  <a:cubicBezTo>
                    <a:pt x="2133" y="5186"/>
                    <a:pt x="3226" y="5749"/>
                    <a:pt x="4139" y="6247"/>
                  </a:cubicBezTo>
                  <a:lnTo>
                    <a:pt x="4139" y="6247"/>
                  </a:lnTo>
                  <a:cubicBezTo>
                    <a:pt x="4140" y="6249"/>
                    <a:pt x="4140" y="6250"/>
                    <a:pt x="4141" y="6252"/>
                  </a:cubicBezTo>
                  <a:lnTo>
                    <a:pt x="4144" y="6250"/>
                  </a:lnTo>
                  <a:lnTo>
                    <a:pt x="4144" y="6250"/>
                  </a:lnTo>
                  <a:cubicBezTo>
                    <a:pt x="4167" y="6263"/>
                    <a:pt x="4191" y="6275"/>
                    <a:pt x="4214" y="6288"/>
                  </a:cubicBezTo>
                  <a:cubicBezTo>
                    <a:pt x="4228" y="6294"/>
                    <a:pt x="4242" y="6296"/>
                    <a:pt x="4256" y="6296"/>
                  </a:cubicBezTo>
                  <a:cubicBezTo>
                    <a:pt x="4335" y="6296"/>
                    <a:pt x="4408" y="6217"/>
                    <a:pt x="4377" y="6125"/>
                  </a:cubicBezTo>
                  <a:cubicBezTo>
                    <a:pt x="3832" y="4979"/>
                    <a:pt x="3196" y="3925"/>
                    <a:pt x="2505" y="2870"/>
                  </a:cubicBezTo>
                  <a:cubicBezTo>
                    <a:pt x="2319" y="2583"/>
                    <a:pt x="2131" y="2286"/>
                    <a:pt x="1936" y="1991"/>
                  </a:cubicBezTo>
                  <a:lnTo>
                    <a:pt x="1936" y="1991"/>
                  </a:lnTo>
                  <a:cubicBezTo>
                    <a:pt x="1939" y="1838"/>
                    <a:pt x="1941" y="1684"/>
                    <a:pt x="1941" y="1525"/>
                  </a:cubicBezTo>
                  <a:cubicBezTo>
                    <a:pt x="1941" y="1325"/>
                    <a:pt x="1941" y="1143"/>
                    <a:pt x="1832" y="961"/>
                  </a:cubicBezTo>
                  <a:cubicBezTo>
                    <a:pt x="1559" y="525"/>
                    <a:pt x="869" y="216"/>
                    <a:pt x="396" y="34"/>
                  </a:cubicBezTo>
                  <a:cubicBezTo>
                    <a:pt x="389" y="33"/>
                    <a:pt x="382" y="32"/>
                    <a:pt x="376" y="32"/>
                  </a:cubicBezTo>
                  <a:cubicBezTo>
                    <a:pt x="365" y="32"/>
                    <a:pt x="355" y="34"/>
                    <a:pt x="345" y="37"/>
                  </a:cubicBezTo>
                  <a:lnTo>
                    <a:pt x="345" y="37"/>
                  </a:lnTo>
                  <a:cubicBezTo>
                    <a:pt x="344" y="36"/>
                    <a:pt x="343" y="35"/>
                    <a:pt x="341" y="34"/>
                  </a:cubicBezTo>
                  <a:cubicBezTo>
                    <a:pt x="305" y="11"/>
                    <a:pt x="263"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6" name="Google Shape;756;p32"/>
            <p:cNvSpPr/>
            <p:nvPr/>
          </p:nvSpPr>
          <p:spPr>
            <a:xfrm>
              <a:off x="3719325" y="1799050"/>
              <a:ext cx="171000" cy="158100"/>
            </a:xfrm>
            <a:custGeom>
              <a:rect b="b" l="l" r="r" t="t"/>
              <a:pathLst>
                <a:path extrusionOk="0" h="6324" w="6840">
                  <a:moveTo>
                    <a:pt x="6244" y="698"/>
                  </a:moveTo>
                  <a:lnTo>
                    <a:pt x="6244" y="698"/>
                  </a:lnTo>
                  <a:cubicBezTo>
                    <a:pt x="5999" y="1377"/>
                    <a:pt x="5696" y="2024"/>
                    <a:pt x="5327" y="2650"/>
                  </a:cubicBezTo>
                  <a:cubicBezTo>
                    <a:pt x="5072" y="3031"/>
                    <a:pt x="4818" y="3541"/>
                    <a:pt x="4418" y="3795"/>
                  </a:cubicBezTo>
                  <a:cubicBezTo>
                    <a:pt x="4036" y="4013"/>
                    <a:pt x="3509" y="4068"/>
                    <a:pt x="3091" y="4195"/>
                  </a:cubicBezTo>
                  <a:cubicBezTo>
                    <a:pt x="2804" y="4276"/>
                    <a:pt x="2409" y="4356"/>
                    <a:pt x="2000" y="4465"/>
                  </a:cubicBezTo>
                  <a:lnTo>
                    <a:pt x="2000" y="4465"/>
                  </a:lnTo>
                  <a:cubicBezTo>
                    <a:pt x="2432" y="4012"/>
                    <a:pt x="2871" y="3562"/>
                    <a:pt x="3327" y="3122"/>
                  </a:cubicBezTo>
                  <a:cubicBezTo>
                    <a:pt x="4265" y="2263"/>
                    <a:pt x="5257" y="1497"/>
                    <a:pt x="6244" y="698"/>
                  </a:cubicBezTo>
                  <a:close/>
                  <a:moveTo>
                    <a:pt x="981" y="5181"/>
                  </a:moveTo>
                  <a:cubicBezTo>
                    <a:pt x="778" y="5433"/>
                    <a:pt x="582" y="5691"/>
                    <a:pt x="396" y="5954"/>
                  </a:cubicBezTo>
                  <a:lnTo>
                    <a:pt x="396" y="5954"/>
                  </a:lnTo>
                  <a:cubicBezTo>
                    <a:pt x="427" y="5598"/>
                    <a:pt x="664" y="5357"/>
                    <a:pt x="981" y="5181"/>
                  </a:cubicBezTo>
                  <a:close/>
                  <a:moveTo>
                    <a:pt x="6622" y="1"/>
                  </a:moveTo>
                  <a:cubicBezTo>
                    <a:pt x="6592" y="1"/>
                    <a:pt x="6559" y="10"/>
                    <a:pt x="6527" y="32"/>
                  </a:cubicBezTo>
                  <a:cubicBezTo>
                    <a:pt x="5272" y="850"/>
                    <a:pt x="4163" y="1886"/>
                    <a:pt x="3091" y="2904"/>
                  </a:cubicBezTo>
                  <a:cubicBezTo>
                    <a:pt x="2531" y="3454"/>
                    <a:pt x="1967" y="4029"/>
                    <a:pt x="1437" y="4638"/>
                  </a:cubicBezTo>
                  <a:lnTo>
                    <a:pt x="1437" y="4638"/>
                  </a:lnTo>
                  <a:cubicBezTo>
                    <a:pt x="669" y="4911"/>
                    <a:pt x="1" y="5345"/>
                    <a:pt x="73" y="6159"/>
                  </a:cubicBezTo>
                  <a:cubicBezTo>
                    <a:pt x="80" y="6237"/>
                    <a:pt x="132" y="6285"/>
                    <a:pt x="192" y="6302"/>
                  </a:cubicBezTo>
                  <a:lnTo>
                    <a:pt x="192" y="6302"/>
                  </a:lnTo>
                  <a:cubicBezTo>
                    <a:pt x="203" y="6314"/>
                    <a:pt x="218" y="6324"/>
                    <a:pt x="231" y="6324"/>
                  </a:cubicBezTo>
                  <a:cubicBezTo>
                    <a:pt x="240" y="6324"/>
                    <a:pt x="248" y="6320"/>
                    <a:pt x="253" y="6308"/>
                  </a:cubicBezTo>
                  <a:lnTo>
                    <a:pt x="253" y="6308"/>
                  </a:lnTo>
                  <a:cubicBezTo>
                    <a:pt x="329" y="6304"/>
                    <a:pt x="400" y="6254"/>
                    <a:pt x="400" y="6159"/>
                  </a:cubicBezTo>
                  <a:cubicBezTo>
                    <a:pt x="400" y="6157"/>
                    <a:pt x="400" y="6155"/>
                    <a:pt x="399" y="6153"/>
                  </a:cubicBezTo>
                  <a:lnTo>
                    <a:pt x="399" y="6153"/>
                  </a:lnTo>
                  <a:cubicBezTo>
                    <a:pt x="783" y="5754"/>
                    <a:pt x="1161" y="5350"/>
                    <a:pt x="1543" y="4947"/>
                  </a:cubicBezTo>
                  <a:lnTo>
                    <a:pt x="1543" y="4947"/>
                  </a:lnTo>
                  <a:cubicBezTo>
                    <a:pt x="1898" y="4831"/>
                    <a:pt x="2265" y="4753"/>
                    <a:pt x="2527" y="4668"/>
                  </a:cubicBezTo>
                  <a:cubicBezTo>
                    <a:pt x="3163" y="4468"/>
                    <a:pt x="3963" y="4340"/>
                    <a:pt x="4509" y="3941"/>
                  </a:cubicBezTo>
                  <a:cubicBezTo>
                    <a:pt x="5000" y="3577"/>
                    <a:pt x="5309" y="2995"/>
                    <a:pt x="5618" y="2486"/>
                  </a:cubicBezTo>
                  <a:cubicBezTo>
                    <a:pt x="6054" y="1795"/>
                    <a:pt x="6436" y="1032"/>
                    <a:pt x="6781" y="286"/>
                  </a:cubicBezTo>
                  <a:cubicBezTo>
                    <a:pt x="6840" y="155"/>
                    <a:pt x="6746" y="1"/>
                    <a:pt x="662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7" name="Google Shape;757;p32"/>
            <p:cNvSpPr/>
            <p:nvPr/>
          </p:nvSpPr>
          <p:spPr>
            <a:xfrm>
              <a:off x="3717050" y="1951575"/>
              <a:ext cx="25000" cy="19075"/>
            </a:xfrm>
            <a:custGeom>
              <a:rect b="b" l="l" r="r" t="t"/>
              <a:pathLst>
                <a:path extrusionOk="0" h="763" w="1000">
                  <a:moveTo>
                    <a:pt x="595" y="230"/>
                  </a:moveTo>
                  <a:cubicBezTo>
                    <a:pt x="659" y="230"/>
                    <a:pt x="718" y="239"/>
                    <a:pt x="745" y="276"/>
                  </a:cubicBezTo>
                  <a:cubicBezTo>
                    <a:pt x="815" y="345"/>
                    <a:pt x="768" y="404"/>
                    <a:pt x="702" y="404"/>
                  </a:cubicBezTo>
                  <a:cubicBezTo>
                    <a:pt x="681"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27" y="339"/>
                    <a:pt x="223" y="339"/>
                    <a:pt x="225" y="339"/>
                  </a:cubicBezTo>
                  <a:cubicBezTo>
                    <a:pt x="227" y="339"/>
                    <a:pt x="236" y="339"/>
                    <a:pt x="236" y="330"/>
                  </a:cubicBezTo>
                  <a:cubicBezTo>
                    <a:pt x="255" y="258"/>
                    <a:pt x="346" y="239"/>
                    <a:pt x="418" y="239"/>
                  </a:cubicBezTo>
                  <a:cubicBezTo>
                    <a:pt x="464" y="239"/>
                    <a:pt x="532" y="230"/>
                    <a:pt x="595" y="230"/>
                  </a:cubicBezTo>
                  <a:close/>
                  <a:moveTo>
                    <a:pt x="491" y="1"/>
                  </a:moveTo>
                  <a:cubicBezTo>
                    <a:pt x="279" y="1"/>
                    <a:pt x="17" y="98"/>
                    <a:pt x="0" y="348"/>
                  </a:cubicBezTo>
                  <a:cubicBezTo>
                    <a:pt x="0" y="569"/>
                    <a:pt x="178" y="763"/>
                    <a:pt x="403" y="763"/>
                  </a:cubicBezTo>
                  <a:cubicBezTo>
                    <a:pt x="437" y="763"/>
                    <a:pt x="473" y="758"/>
                    <a:pt x="509" y="748"/>
                  </a:cubicBezTo>
                  <a:cubicBezTo>
                    <a:pt x="530" y="746"/>
                    <a:pt x="547" y="741"/>
                    <a:pt x="561" y="734"/>
                  </a:cubicBezTo>
                  <a:lnTo>
                    <a:pt x="561" y="734"/>
                  </a:lnTo>
                  <a:cubicBezTo>
                    <a:pt x="591" y="740"/>
                    <a:pt x="621" y="743"/>
                    <a:pt x="651" y="743"/>
                  </a:cubicBezTo>
                  <a:cubicBezTo>
                    <a:pt x="833" y="743"/>
                    <a:pt x="1000" y="622"/>
                    <a:pt x="1000" y="421"/>
                  </a:cubicBezTo>
                  <a:cubicBezTo>
                    <a:pt x="1000" y="112"/>
                    <a:pt x="800" y="21"/>
                    <a:pt x="545" y="3"/>
                  </a:cubicBezTo>
                  <a:cubicBezTo>
                    <a:pt x="528" y="2"/>
                    <a:pt x="509"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8" name="Google Shape;758;p32"/>
            <p:cNvSpPr/>
            <p:nvPr/>
          </p:nvSpPr>
          <p:spPr>
            <a:xfrm>
              <a:off x="37238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01" y="7573"/>
                  </a:cubicBezTo>
                  <a:cubicBezTo>
                    <a:pt x="183" y="8336"/>
                    <a:pt x="1" y="9263"/>
                    <a:pt x="237" y="9991"/>
                  </a:cubicBezTo>
                  <a:cubicBezTo>
                    <a:pt x="255" y="10054"/>
                    <a:pt x="310" y="10086"/>
                    <a:pt x="367" y="10086"/>
                  </a:cubicBezTo>
                  <a:cubicBezTo>
                    <a:pt x="423" y="10086"/>
                    <a:pt x="483" y="10054"/>
                    <a:pt x="510" y="9991"/>
                  </a:cubicBezTo>
                  <a:cubicBezTo>
                    <a:pt x="728" y="9300"/>
                    <a:pt x="564"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59" name="Google Shape;759;p32"/>
            <p:cNvSpPr/>
            <p:nvPr/>
          </p:nvSpPr>
          <p:spPr>
            <a:xfrm>
              <a:off x="3406600" y="2213600"/>
              <a:ext cx="113650" cy="39350"/>
            </a:xfrm>
            <a:custGeom>
              <a:rect b="b" l="l" r="r" t="t"/>
              <a:pathLst>
                <a:path extrusionOk="0" h="1574" w="4546">
                  <a:moveTo>
                    <a:pt x="2108" y="1"/>
                  </a:moveTo>
                  <a:cubicBezTo>
                    <a:pt x="1806" y="1"/>
                    <a:pt x="1473" y="129"/>
                    <a:pt x="1219" y="230"/>
                  </a:cubicBezTo>
                  <a:cubicBezTo>
                    <a:pt x="782" y="412"/>
                    <a:pt x="383" y="703"/>
                    <a:pt x="110" y="1067"/>
                  </a:cubicBezTo>
                  <a:cubicBezTo>
                    <a:pt x="1" y="1212"/>
                    <a:pt x="73" y="1448"/>
                    <a:pt x="219" y="1521"/>
                  </a:cubicBezTo>
                  <a:cubicBezTo>
                    <a:pt x="278" y="1558"/>
                    <a:pt x="333" y="1574"/>
                    <a:pt x="386" y="1574"/>
                  </a:cubicBezTo>
                  <a:cubicBezTo>
                    <a:pt x="464" y="1574"/>
                    <a:pt x="536" y="1539"/>
                    <a:pt x="601" y="1485"/>
                  </a:cubicBezTo>
                  <a:cubicBezTo>
                    <a:pt x="746" y="1448"/>
                    <a:pt x="910" y="1448"/>
                    <a:pt x="1019" y="1448"/>
                  </a:cubicBezTo>
                  <a:lnTo>
                    <a:pt x="1473" y="1448"/>
                  </a:lnTo>
                  <a:cubicBezTo>
                    <a:pt x="1782" y="1448"/>
                    <a:pt x="2091" y="1448"/>
                    <a:pt x="2401" y="1430"/>
                  </a:cubicBezTo>
                  <a:cubicBezTo>
                    <a:pt x="2546" y="1421"/>
                    <a:pt x="2696" y="1417"/>
                    <a:pt x="2848" y="1417"/>
                  </a:cubicBezTo>
                  <a:cubicBezTo>
                    <a:pt x="3001" y="1417"/>
                    <a:pt x="3155" y="1421"/>
                    <a:pt x="3310" y="1430"/>
                  </a:cubicBezTo>
                  <a:cubicBezTo>
                    <a:pt x="3473" y="1430"/>
                    <a:pt x="3600" y="1448"/>
                    <a:pt x="3764" y="1448"/>
                  </a:cubicBezTo>
                  <a:cubicBezTo>
                    <a:pt x="3855" y="1448"/>
                    <a:pt x="3910" y="1448"/>
                    <a:pt x="4000" y="1503"/>
                  </a:cubicBezTo>
                  <a:cubicBezTo>
                    <a:pt x="4055" y="1539"/>
                    <a:pt x="4128" y="1539"/>
                    <a:pt x="4219" y="1539"/>
                  </a:cubicBezTo>
                  <a:cubicBezTo>
                    <a:pt x="4546" y="1539"/>
                    <a:pt x="4546" y="1121"/>
                    <a:pt x="4237" y="1085"/>
                  </a:cubicBezTo>
                  <a:cubicBezTo>
                    <a:pt x="4225" y="1083"/>
                    <a:pt x="4214" y="1082"/>
                    <a:pt x="4203" y="1082"/>
                  </a:cubicBezTo>
                  <a:cubicBezTo>
                    <a:pt x="4093" y="1082"/>
                    <a:pt x="4005" y="1158"/>
                    <a:pt x="3873" y="1158"/>
                  </a:cubicBezTo>
                  <a:cubicBezTo>
                    <a:pt x="3728" y="1158"/>
                    <a:pt x="3582" y="1139"/>
                    <a:pt x="3419" y="1139"/>
                  </a:cubicBezTo>
                  <a:cubicBezTo>
                    <a:pt x="3110" y="1139"/>
                    <a:pt x="2782" y="1121"/>
                    <a:pt x="2491" y="1067"/>
                  </a:cubicBezTo>
                  <a:cubicBezTo>
                    <a:pt x="2201" y="1030"/>
                    <a:pt x="1892" y="994"/>
                    <a:pt x="1582" y="994"/>
                  </a:cubicBezTo>
                  <a:lnTo>
                    <a:pt x="1019" y="994"/>
                  </a:lnTo>
                  <a:cubicBezTo>
                    <a:pt x="1146" y="867"/>
                    <a:pt x="1292" y="721"/>
                    <a:pt x="1473" y="612"/>
                  </a:cubicBezTo>
                  <a:cubicBezTo>
                    <a:pt x="1637" y="521"/>
                    <a:pt x="1819" y="449"/>
                    <a:pt x="1964" y="394"/>
                  </a:cubicBezTo>
                  <a:cubicBezTo>
                    <a:pt x="2128" y="321"/>
                    <a:pt x="2328" y="267"/>
                    <a:pt x="2473" y="176"/>
                  </a:cubicBezTo>
                  <a:cubicBezTo>
                    <a:pt x="2510" y="158"/>
                    <a:pt x="2510" y="121"/>
                    <a:pt x="2473" y="85"/>
                  </a:cubicBezTo>
                  <a:cubicBezTo>
                    <a:pt x="2364" y="25"/>
                    <a:pt x="2239"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0" name="Google Shape;760;p32"/>
            <p:cNvSpPr/>
            <p:nvPr/>
          </p:nvSpPr>
          <p:spPr>
            <a:xfrm>
              <a:off x="3393925" y="2195950"/>
              <a:ext cx="72250" cy="16150"/>
            </a:xfrm>
            <a:custGeom>
              <a:rect b="b" l="l" r="r" t="t"/>
              <a:pathLst>
                <a:path extrusionOk="0" h="646" w="2890">
                  <a:moveTo>
                    <a:pt x="42" y="1"/>
                  </a:moveTo>
                  <a:cubicBezTo>
                    <a:pt x="0" y="1"/>
                    <a:pt x="7" y="70"/>
                    <a:pt x="53" y="100"/>
                  </a:cubicBezTo>
                  <a:cubicBezTo>
                    <a:pt x="526" y="246"/>
                    <a:pt x="1017" y="300"/>
                    <a:pt x="1526" y="391"/>
                  </a:cubicBezTo>
                  <a:cubicBezTo>
                    <a:pt x="1944" y="482"/>
                    <a:pt x="2380" y="646"/>
                    <a:pt x="2817" y="646"/>
                  </a:cubicBezTo>
                  <a:cubicBezTo>
                    <a:pt x="2853" y="646"/>
                    <a:pt x="2889" y="573"/>
                    <a:pt x="2835" y="555"/>
                  </a:cubicBezTo>
                  <a:cubicBezTo>
                    <a:pt x="2435" y="318"/>
                    <a:pt x="1926" y="282"/>
                    <a:pt x="1471" y="191"/>
                  </a:cubicBezTo>
                  <a:cubicBezTo>
                    <a:pt x="1071" y="111"/>
                    <a:pt x="657" y="3"/>
                    <a:pt x="241" y="3"/>
                  </a:cubicBezTo>
                  <a:cubicBezTo>
                    <a:pt x="185" y="3"/>
                    <a:pt x="128" y="5"/>
                    <a:pt x="71"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1" name="Google Shape;761;p32"/>
            <p:cNvSpPr/>
            <p:nvPr/>
          </p:nvSpPr>
          <p:spPr>
            <a:xfrm>
              <a:off x="3387525" y="2188775"/>
              <a:ext cx="80900" cy="26925"/>
            </a:xfrm>
            <a:custGeom>
              <a:rect b="b" l="l" r="r" t="t"/>
              <a:pathLst>
                <a:path extrusionOk="0" h="1077" w="3236">
                  <a:moveTo>
                    <a:pt x="1172" y="191"/>
                  </a:moveTo>
                  <a:cubicBezTo>
                    <a:pt x="1800" y="191"/>
                    <a:pt x="2444" y="377"/>
                    <a:pt x="2757" y="891"/>
                  </a:cubicBezTo>
                  <a:lnTo>
                    <a:pt x="2757" y="891"/>
                  </a:lnTo>
                  <a:cubicBezTo>
                    <a:pt x="2624" y="901"/>
                    <a:pt x="2496" y="908"/>
                    <a:pt x="2367" y="908"/>
                  </a:cubicBezTo>
                  <a:cubicBezTo>
                    <a:pt x="2128" y="908"/>
                    <a:pt x="1888" y="883"/>
                    <a:pt x="1618" y="805"/>
                  </a:cubicBezTo>
                  <a:cubicBezTo>
                    <a:pt x="1204" y="682"/>
                    <a:pt x="815" y="482"/>
                    <a:pt x="409" y="280"/>
                  </a:cubicBezTo>
                  <a:lnTo>
                    <a:pt x="409" y="280"/>
                  </a:lnTo>
                  <a:cubicBezTo>
                    <a:pt x="643" y="224"/>
                    <a:pt x="906" y="191"/>
                    <a:pt x="1172" y="191"/>
                  </a:cubicBezTo>
                  <a:close/>
                  <a:moveTo>
                    <a:pt x="1258" y="0"/>
                  </a:moveTo>
                  <a:cubicBezTo>
                    <a:pt x="874" y="0"/>
                    <a:pt x="489" y="75"/>
                    <a:pt x="91" y="151"/>
                  </a:cubicBezTo>
                  <a:cubicBezTo>
                    <a:pt x="37" y="169"/>
                    <a:pt x="0" y="260"/>
                    <a:pt x="55" y="314"/>
                  </a:cubicBezTo>
                  <a:cubicBezTo>
                    <a:pt x="455" y="678"/>
                    <a:pt x="964" y="1023"/>
                    <a:pt x="1527" y="1060"/>
                  </a:cubicBezTo>
                  <a:cubicBezTo>
                    <a:pt x="1638" y="1071"/>
                    <a:pt x="1752" y="1076"/>
                    <a:pt x="1869" y="1076"/>
                  </a:cubicBezTo>
                  <a:cubicBezTo>
                    <a:pt x="2180" y="1076"/>
                    <a:pt x="2507" y="1040"/>
                    <a:pt x="2814" y="994"/>
                  </a:cubicBezTo>
                  <a:lnTo>
                    <a:pt x="2814" y="994"/>
                  </a:lnTo>
                  <a:cubicBezTo>
                    <a:pt x="2817" y="995"/>
                    <a:pt x="2821" y="996"/>
                    <a:pt x="2825" y="996"/>
                  </a:cubicBezTo>
                  <a:cubicBezTo>
                    <a:pt x="2834" y="996"/>
                    <a:pt x="2844" y="993"/>
                    <a:pt x="2854" y="988"/>
                  </a:cubicBezTo>
                  <a:lnTo>
                    <a:pt x="2854" y="988"/>
                  </a:lnTo>
                  <a:cubicBezTo>
                    <a:pt x="2967" y="970"/>
                    <a:pt x="3077" y="951"/>
                    <a:pt x="3182" y="933"/>
                  </a:cubicBezTo>
                  <a:cubicBezTo>
                    <a:pt x="3231" y="933"/>
                    <a:pt x="3236" y="857"/>
                    <a:pt x="3195" y="857"/>
                  </a:cubicBezTo>
                  <a:cubicBezTo>
                    <a:pt x="3191" y="857"/>
                    <a:pt x="3187" y="858"/>
                    <a:pt x="3182" y="860"/>
                  </a:cubicBezTo>
                  <a:cubicBezTo>
                    <a:pt x="3080" y="866"/>
                    <a:pt x="2983" y="874"/>
                    <a:pt x="2889" y="881"/>
                  </a:cubicBezTo>
                  <a:lnTo>
                    <a:pt x="2889" y="881"/>
                  </a:lnTo>
                  <a:cubicBezTo>
                    <a:pt x="2853" y="478"/>
                    <a:pt x="2404" y="255"/>
                    <a:pt x="2055" y="133"/>
                  </a:cubicBezTo>
                  <a:cubicBezTo>
                    <a:pt x="1787" y="36"/>
                    <a:pt x="1523" y="0"/>
                    <a:pt x="125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2" name="Google Shape;762;p32"/>
            <p:cNvSpPr/>
            <p:nvPr/>
          </p:nvSpPr>
          <p:spPr>
            <a:xfrm>
              <a:off x="3463575" y="2138875"/>
              <a:ext cx="65325" cy="74650"/>
            </a:xfrm>
            <a:custGeom>
              <a:rect b="b" l="l" r="r" t="t"/>
              <a:pathLst>
                <a:path extrusionOk="0" h="2986" w="2613">
                  <a:moveTo>
                    <a:pt x="2094" y="441"/>
                  </a:moveTo>
                  <a:cubicBezTo>
                    <a:pt x="1496" y="1125"/>
                    <a:pt x="886" y="1808"/>
                    <a:pt x="264" y="2480"/>
                  </a:cubicBezTo>
                  <a:lnTo>
                    <a:pt x="264" y="2480"/>
                  </a:lnTo>
                  <a:cubicBezTo>
                    <a:pt x="438" y="2007"/>
                    <a:pt x="650" y="1573"/>
                    <a:pt x="1049" y="1201"/>
                  </a:cubicBezTo>
                  <a:cubicBezTo>
                    <a:pt x="1368" y="895"/>
                    <a:pt x="1723" y="660"/>
                    <a:pt x="2094" y="441"/>
                  </a:cubicBezTo>
                  <a:close/>
                  <a:moveTo>
                    <a:pt x="2396" y="509"/>
                  </a:moveTo>
                  <a:cubicBezTo>
                    <a:pt x="2333" y="894"/>
                    <a:pt x="2257" y="1276"/>
                    <a:pt x="2085" y="1619"/>
                  </a:cubicBezTo>
                  <a:cubicBezTo>
                    <a:pt x="1712" y="2264"/>
                    <a:pt x="976" y="2608"/>
                    <a:pt x="273" y="2681"/>
                  </a:cubicBezTo>
                  <a:lnTo>
                    <a:pt x="273" y="2681"/>
                  </a:lnTo>
                  <a:cubicBezTo>
                    <a:pt x="980" y="1942"/>
                    <a:pt x="1674" y="1232"/>
                    <a:pt x="2396" y="509"/>
                  </a:cubicBezTo>
                  <a:close/>
                  <a:moveTo>
                    <a:pt x="2550" y="1"/>
                  </a:moveTo>
                  <a:cubicBezTo>
                    <a:pt x="2537" y="1"/>
                    <a:pt x="2521" y="6"/>
                    <a:pt x="2503" y="20"/>
                  </a:cubicBezTo>
                  <a:cubicBezTo>
                    <a:pt x="1321" y="710"/>
                    <a:pt x="285" y="1474"/>
                    <a:pt x="12" y="2892"/>
                  </a:cubicBezTo>
                  <a:cubicBezTo>
                    <a:pt x="1" y="2950"/>
                    <a:pt x="33" y="2985"/>
                    <a:pt x="63" y="2985"/>
                  </a:cubicBezTo>
                  <a:cubicBezTo>
                    <a:pt x="80" y="2985"/>
                    <a:pt x="97" y="2973"/>
                    <a:pt x="103" y="2947"/>
                  </a:cubicBezTo>
                  <a:cubicBezTo>
                    <a:pt x="120" y="2897"/>
                    <a:pt x="136" y="2847"/>
                    <a:pt x="153" y="2798"/>
                  </a:cubicBezTo>
                  <a:lnTo>
                    <a:pt x="153" y="2798"/>
                  </a:lnTo>
                  <a:cubicBezTo>
                    <a:pt x="155" y="2798"/>
                    <a:pt x="156" y="2798"/>
                    <a:pt x="158" y="2798"/>
                  </a:cubicBezTo>
                  <a:lnTo>
                    <a:pt x="158" y="2798"/>
                  </a:lnTo>
                  <a:cubicBezTo>
                    <a:pt x="158" y="2799"/>
                    <a:pt x="158" y="2800"/>
                    <a:pt x="158" y="2801"/>
                  </a:cubicBezTo>
                  <a:cubicBezTo>
                    <a:pt x="159" y="2800"/>
                    <a:pt x="160" y="2799"/>
                    <a:pt x="161" y="2798"/>
                  </a:cubicBezTo>
                  <a:lnTo>
                    <a:pt x="161" y="2798"/>
                  </a:lnTo>
                  <a:cubicBezTo>
                    <a:pt x="806" y="2733"/>
                    <a:pt x="1530" y="2391"/>
                    <a:pt x="1958" y="1892"/>
                  </a:cubicBezTo>
                  <a:cubicBezTo>
                    <a:pt x="2376" y="1420"/>
                    <a:pt x="2540" y="692"/>
                    <a:pt x="2612" y="111"/>
                  </a:cubicBezTo>
                  <a:cubicBezTo>
                    <a:pt x="2612" y="56"/>
                    <a:pt x="2592" y="1"/>
                    <a:pt x="255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3" name="Google Shape;763;p32"/>
            <p:cNvSpPr/>
            <p:nvPr/>
          </p:nvSpPr>
          <p:spPr>
            <a:xfrm>
              <a:off x="3406600" y="2244775"/>
              <a:ext cx="114900" cy="9150"/>
            </a:xfrm>
            <a:custGeom>
              <a:rect b="b" l="l" r="r" t="t"/>
              <a:pathLst>
                <a:path extrusionOk="0" h="366" w="4596">
                  <a:moveTo>
                    <a:pt x="855" y="1"/>
                  </a:moveTo>
                  <a:cubicBezTo>
                    <a:pt x="596" y="1"/>
                    <a:pt x="338" y="19"/>
                    <a:pt x="92" y="74"/>
                  </a:cubicBezTo>
                  <a:cubicBezTo>
                    <a:pt x="1" y="92"/>
                    <a:pt x="19" y="238"/>
                    <a:pt x="92" y="238"/>
                  </a:cubicBezTo>
                  <a:cubicBezTo>
                    <a:pt x="353" y="296"/>
                    <a:pt x="627" y="313"/>
                    <a:pt x="903" y="313"/>
                  </a:cubicBezTo>
                  <a:cubicBezTo>
                    <a:pt x="1316" y="313"/>
                    <a:pt x="1735" y="274"/>
                    <a:pt x="2128" y="274"/>
                  </a:cubicBezTo>
                  <a:cubicBezTo>
                    <a:pt x="2873" y="274"/>
                    <a:pt x="3637" y="292"/>
                    <a:pt x="4382" y="365"/>
                  </a:cubicBezTo>
                  <a:cubicBezTo>
                    <a:pt x="4387" y="366"/>
                    <a:pt x="4392" y="366"/>
                    <a:pt x="4397" y="366"/>
                  </a:cubicBezTo>
                  <a:cubicBezTo>
                    <a:pt x="4595" y="366"/>
                    <a:pt x="4595" y="19"/>
                    <a:pt x="4397" y="19"/>
                  </a:cubicBezTo>
                  <a:cubicBezTo>
                    <a:pt x="4392" y="19"/>
                    <a:pt x="4387" y="19"/>
                    <a:pt x="4382" y="20"/>
                  </a:cubicBezTo>
                  <a:cubicBezTo>
                    <a:pt x="3823" y="61"/>
                    <a:pt x="3254" y="81"/>
                    <a:pt x="2690" y="81"/>
                  </a:cubicBezTo>
                  <a:cubicBezTo>
                    <a:pt x="2502" y="81"/>
                    <a:pt x="2314" y="79"/>
                    <a:pt x="2128"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4" name="Google Shape;764;p32"/>
            <p:cNvSpPr/>
            <p:nvPr/>
          </p:nvSpPr>
          <p:spPr>
            <a:xfrm>
              <a:off x="3407525" y="2210700"/>
              <a:ext cx="114875" cy="44825"/>
            </a:xfrm>
            <a:custGeom>
              <a:rect b="b" l="l" r="r" t="t"/>
              <a:pathLst>
                <a:path extrusionOk="0" h="1793" w="4595">
                  <a:moveTo>
                    <a:pt x="2291" y="1"/>
                  </a:moveTo>
                  <a:cubicBezTo>
                    <a:pt x="1509" y="1"/>
                    <a:pt x="200" y="637"/>
                    <a:pt x="0" y="1474"/>
                  </a:cubicBezTo>
                  <a:cubicBezTo>
                    <a:pt x="14" y="1514"/>
                    <a:pt x="48" y="1535"/>
                    <a:pt x="72" y="1535"/>
                  </a:cubicBezTo>
                  <a:cubicBezTo>
                    <a:pt x="80" y="1535"/>
                    <a:pt x="86" y="1533"/>
                    <a:pt x="91" y="1528"/>
                  </a:cubicBezTo>
                  <a:cubicBezTo>
                    <a:pt x="418" y="1237"/>
                    <a:pt x="600" y="910"/>
                    <a:pt x="982" y="692"/>
                  </a:cubicBezTo>
                  <a:cubicBezTo>
                    <a:pt x="1291" y="495"/>
                    <a:pt x="1632" y="418"/>
                    <a:pt x="1980" y="418"/>
                  </a:cubicBezTo>
                  <a:cubicBezTo>
                    <a:pt x="2083" y="418"/>
                    <a:pt x="2187" y="425"/>
                    <a:pt x="2291" y="437"/>
                  </a:cubicBezTo>
                  <a:cubicBezTo>
                    <a:pt x="3236" y="528"/>
                    <a:pt x="3873" y="892"/>
                    <a:pt x="4345" y="1728"/>
                  </a:cubicBezTo>
                  <a:cubicBezTo>
                    <a:pt x="4368" y="1774"/>
                    <a:pt x="4404" y="1793"/>
                    <a:pt x="4440" y="1793"/>
                  </a:cubicBezTo>
                  <a:cubicBezTo>
                    <a:pt x="4517" y="1793"/>
                    <a:pt x="4595" y="1706"/>
                    <a:pt x="4545"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5" name="Google Shape;765;p32"/>
            <p:cNvSpPr/>
            <p:nvPr/>
          </p:nvSpPr>
          <p:spPr>
            <a:xfrm>
              <a:off x="3493425" y="1815525"/>
              <a:ext cx="119800" cy="104775"/>
            </a:xfrm>
            <a:custGeom>
              <a:rect b="b" l="l" r="r" t="t"/>
              <a:pathLst>
                <a:path extrusionOk="0" h="4191" w="4792">
                  <a:moveTo>
                    <a:pt x="4706" y="1"/>
                  </a:moveTo>
                  <a:cubicBezTo>
                    <a:pt x="4696" y="1"/>
                    <a:pt x="4684" y="3"/>
                    <a:pt x="4673" y="9"/>
                  </a:cubicBezTo>
                  <a:cubicBezTo>
                    <a:pt x="3836" y="663"/>
                    <a:pt x="3073" y="1463"/>
                    <a:pt x="2291" y="2209"/>
                  </a:cubicBezTo>
                  <a:cubicBezTo>
                    <a:pt x="1927" y="2554"/>
                    <a:pt x="1564" y="2936"/>
                    <a:pt x="1164" y="3245"/>
                  </a:cubicBezTo>
                  <a:cubicBezTo>
                    <a:pt x="764" y="3536"/>
                    <a:pt x="291" y="3700"/>
                    <a:pt x="18" y="4100"/>
                  </a:cubicBezTo>
                  <a:cubicBezTo>
                    <a:pt x="0" y="4154"/>
                    <a:pt x="37" y="4191"/>
                    <a:pt x="91" y="4191"/>
                  </a:cubicBezTo>
                  <a:cubicBezTo>
                    <a:pt x="564" y="4118"/>
                    <a:pt x="818" y="3809"/>
                    <a:pt x="1127" y="3481"/>
                  </a:cubicBezTo>
                  <a:cubicBezTo>
                    <a:pt x="1491" y="3154"/>
                    <a:pt x="1909" y="2809"/>
                    <a:pt x="2273" y="2463"/>
                  </a:cubicBezTo>
                  <a:cubicBezTo>
                    <a:pt x="3091" y="1700"/>
                    <a:pt x="4000" y="936"/>
                    <a:pt x="4745" y="100"/>
                  </a:cubicBezTo>
                  <a:cubicBezTo>
                    <a:pt x="4791" y="69"/>
                    <a:pt x="4760" y="1"/>
                    <a:pt x="470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6" name="Google Shape;766;p32"/>
            <p:cNvSpPr/>
            <p:nvPr/>
          </p:nvSpPr>
          <p:spPr>
            <a:xfrm>
              <a:off x="3503675" y="2027625"/>
              <a:ext cx="57825" cy="88400"/>
            </a:xfrm>
            <a:custGeom>
              <a:rect b="b" l="l" r="r" t="t"/>
              <a:pathLst>
                <a:path extrusionOk="0" h="3536" w="2313">
                  <a:moveTo>
                    <a:pt x="70" y="1"/>
                  </a:moveTo>
                  <a:cubicBezTo>
                    <a:pt x="31" y="1"/>
                    <a:pt x="0" y="31"/>
                    <a:pt x="27" y="70"/>
                  </a:cubicBezTo>
                  <a:cubicBezTo>
                    <a:pt x="336" y="706"/>
                    <a:pt x="754" y="1288"/>
                    <a:pt x="1136" y="1870"/>
                  </a:cubicBezTo>
                  <a:cubicBezTo>
                    <a:pt x="1317" y="2142"/>
                    <a:pt x="1517" y="2415"/>
                    <a:pt x="1681" y="2706"/>
                  </a:cubicBezTo>
                  <a:cubicBezTo>
                    <a:pt x="1845" y="3015"/>
                    <a:pt x="1881" y="3288"/>
                    <a:pt x="2136" y="3506"/>
                  </a:cubicBezTo>
                  <a:cubicBezTo>
                    <a:pt x="2156" y="3527"/>
                    <a:pt x="2180" y="3536"/>
                    <a:pt x="2203" y="3536"/>
                  </a:cubicBezTo>
                  <a:cubicBezTo>
                    <a:pt x="2260" y="3536"/>
                    <a:pt x="2312" y="3480"/>
                    <a:pt x="2299" y="3415"/>
                  </a:cubicBezTo>
                  <a:cubicBezTo>
                    <a:pt x="2208" y="3142"/>
                    <a:pt x="2081" y="3052"/>
                    <a:pt x="1899" y="2815"/>
                  </a:cubicBezTo>
                  <a:cubicBezTo>
                    <a:pt x="1645" y="2506"/>
                    <a:pt x="1445" y="2142"/>
                    <a:pt x="1245" y="1797"/>
                  </a:cubicBezTo>
                  <a:cubicBezTo>
                    <a:pt x="881" y="1215"/>
                    <a:pt x="536" y="579"/>
                    <a:pt x="117" y="15"/>
                  </a:cubicBezTo>
                  <a:cubicBezTo>
                    <a:pt x="102" y="5"/>
                    <a:pt x="86" y="1"/>
                    <a:pt x="7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7" name="Google Shape;767;p32"/>
            <p:cNvSpPr/>
            <p:nvPr/>
          </p:nvSpPr>
          <p:spPr>
            <a:xfrm>
              <a:off x="3293425" y="1949825"/>
              <a:ext cx="120475" cy="18900"/>
            </a:xfrm>
            <a:custGeom>
              <a:rect b="b" l="l" r="r" t="t"/>
              <a:pathLst>
                <a:path extrusionOk="0" h="756" w="4819">
                  <a:moveTo>
                    <a:pt x="37" y="0"/>
                  </a:moveTo>
                  <a:cubicBezTo>
                    <a:pt x="19" y="0"/>
                    <a:pt x="1" y="55"/>
                    <a:pt x="37" y="73"/>
                  </a:cubicBezTo>
                  <a:cubicBezTo>
                    <a:pt x="892" y="237"/>
                    <a:pt x="1764" y="309"/>
                    <a:pt x="2619" y="509"/>
                  </a:cubicBezTo>
                  <a:cubicBezTo>
                    <a:pt x="3118" y="628"/>
                    <a:pt x="3627" y="755"/>
                    <a:pt x="4138" y="755"/>
                  </a:cubicBezTo>
                  <a:cubicBezTo>
                    <a:pt x="4334" y="755"/>
                    <a:pt x="4531" y="737"/>
                    <a:pt x="4728" y="691"/>
                  </a:cubicBezTo>
                  <a:cubicBezTo>
                    <a:pt x="4800" y="673"/>
                    <a:pt x="4819" y="546"/>
                    <a:pt x="4728" y="528"/>
                  </a:cubicBezTo>
                  <a:cubicBezTo>
                    <a:pt x="4000" y="400"/>
                    <a:pt x="3273" y="309"/>
                    <a:pt x="2528" y="273"/>
                  </a:cubicBezTo>
                  <a:cubicBezTo>
                    <a:pt x="1710" y="237"/>
                    <a:pt x="892" y="73"/>
                    <a:pt x="3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8" name="Google Shape;768;p32"/>
            <p:cNvSpPr/>
            <p:nvPr/>
          </p:nvSpPr>
          <p:spPr>
            <a:xfrm>
              <a:off x="3271625" y="1940100"/>
              <a:ext cx="191625" cy="43100"/>
            </a:xfrm>
            <a:custGeom>
              <a:rect b="b" l="l" r="r" t="t"/>
              <a:pathLst>
                <a:path extrusionOk="0" h="1724" w="7665">
                  <a:moveTo>
                    <a:pt x="6598" y="631"/>
                  </a:moveTo>
                  <a:cubicBezTo>
                    <a:pt x="6674" y="631"/>
                    <a:pt x="6731" y="653"/>
                    <a:pt x="6790" y="686"/>
                  </a:cubicBezTo>
                  <a:lnTo>
                    <a:pt x="6790" y="686"/>
                  </a:lnTo>
                  <a:cubicBezTo>
                    <a:pt x="6689" y="671"/>
                    <a:pt x="6588" y="657"/>
                    <a:pt x="6487" y="644"/>
                  </a:cubicBezTo>
                  <a:lnTo>
                    <a:pt x="6487" y="644"/>
                  </a:lnTo>
                  <a:cubicBezTo>
                    <a:pt x="6529" y="636"/>
                    <a:pt x="6565" y="631"/>
                    <a:pt x="6598" y="631"/>
                  </a:cubicBezTo>
                  <a:close/>
                  <a:moveTo>
                    <a:pt x="1039" y="374"/>
                  </a:moveTo>
                  <a:cubicBezTo>
                    <a:pt x="1368" y="374"/>
                    <a:pt x="1697" y="421"/>
                    <a:pt x="2036" y="462"/>
                  </a:cubicBezTo>
                  <a:cubicBezTo>
                    <a:pt x="2636" y="535"/>
                    <a:pt x="3254" y="607"/>
                    <a:pt x="3891" y="662"/>
                  </a:cubicBezTo>
                  <a:cubicBezTo>
                    <a:pt x="4448" y="732"/>
                    <a:pt x="5030" y="830"/>
                    <a:pt x="5613" y="905"/>
                  </a:cubicBezTo>
                  <a:lnTo>
                    <a:pt x="5613" y="905"/>
                  </a:lnTo>
                  <a:cubicBezTo>
                    <a:pt x="5356" y="1120"/>
                    <a:pt x="5081" y="1317"/>
                    <a:pt x="4782" y="1389"/>
                  </a:cubicBezTo>
                  <a:cubicBezTo>
                    <a:pt x="4692" y="1408"/>
                    <a:pt x="4599" y="1417"/>
                    <a:pt x="4503" y="1417"/>
                  </a:cubicBezTo>
                  <a:cubicBezTo>
                    <a:pt x="3860" y="1417"/>
                    <a:pt x="3097" y="1034"/>
                    <a:pt x="2527" y="844"/>
                  </a:cubicBezTo>
                  <a:cubicBezTo>
                    <a:pt x="2023" y="696"/>
                    <a:pt x="1519" y="532"/>
                    <a:pt x="1010" y="374"/>
                  </a:cubicBezTo>
                  <a:lnTo>
                    <a:pt x="1010" y="374"/>
                  </a:lnTo>
                  <a:cubicBezTo>
                    <a:pt x="1019" y="374"/>
                    <a:pt x="1029" y="374"/>
                    <a:pt x="1039" y="374"/>
                  </a:cubicBezTo>
                  <a:close/>
                  <a:moveTo>
                    <a:pt x="1031" y="1"/>
                  </a:moveTo>
                  <a:cubicBezTo>
                    <a:pt x="747" y="1"/>
                    <a:pt x="464" y="38"/>
                    <a:pt x="182" y="153"/>
                  </a:cubicBezTo>
                  <a:cubicBezTo>
                    <a:pt x="36" y="207"/>
                    <a:pt x="0" y="444"/>
                    <a:pt x="182" y="480"/>
                  </a:cubicBezTo>
                  <a:cubicBezTo>
                    <a:pt x="891" y="698"/>
                    <a:pt x="1618" y="898"/>
                    <a:pt x="2345" y="1098"/>
                  </a:cubicBezTo>
                  <a:cubicBezTo>
                    <a:pt x="3036" y="1280"/>
                    <a:pt x="3727" y="1553"/>
                    <a:pt x="4436" y="1698"/>
                  </a:cubicBezTo>
                  <a:cubicBezTo>
                    <a:pt x="4515" y="1715"/>
                    <a:pt x="4588" y="1724"/>
                    <a:pt x="4655" y="1724"/>
                  </a:cubicBezTo>
                  <a:cubicBezTo>
                    <a:pt x="4947" y="1724"/>
                    <a:pt x="5152" y="1574"/>
                    <a:pt x="5418" y="1353"/>
                  </a:cubicBezTo>
                  <a:cubicBezTo>
                    <a:pt x="5580" y="1219"/>
                    <a:pt x="5743" y="1070"/>
                    <a:pt x="5916" y="941"/>
                  </a:cubicBezTo>
                  <a:lnTo>
                    <a:pt x="5916" y="941"/>
                  </a:lnTo>
                  <a:cubicBezTo>
                    <a:pt x="6282" y="981"/>
                    <a:pt x="6646" y="1007"/>
                    <a:pt x="7004" y="1007"/>
                  </a:cubicBezTo>
                  <a:cubicBezTo>
                    <a:pt x="7099" y="1007"/>
                    <a:pt x="7194" y="1005"/>
                    <a:pt x="7288" y="1001"/>
                  </a:cubicBezTo>
                  <a:lnTo>
                    <a:pt x="7288" y="1001"/>
                  </a:lnTo>
                  <a:cubicBezTo>
                    <a:pt x="7336" y="1028"/>
                    <a:pt x="7389" y="1054"/>
                    <a:pt x="7454" y="1080"/>
                  </a:cubicBezTo>
                  <a:cubicBezTo>
                    <a:pt x="7466" y="1083"/>
                    <a:pt x="7477" y="1085"/>
                    <a:pt x="7487" y="1085"/>
                  </a:cubicBezTo>
                  <a:cubicBezTo>
                    <a:pt x="7596" y="1085"/>
                    <a:pt x="7664" y="930"/>
                    <a:pt x="7581" y="880"/>
                  </a:cubicBezTo>
                  <a:cubicBezTo>
                    <a:pt x="7338" y="654"/>
                    <a:pt x="6894" y="278"/>
                    <a:pt x="6538" y="278"/>
                  </a:cubicBezTo>
                  <a:cubicBezTo>
                    <a:pt x="6522" y="278"/>
                    <a:pt x="6506" y="279"/>
                    <a:pt x="6491" y="280"/>
                  </a:cubicBezTo>
                  <a:cubicBezTo>
                    <a:pt x="6309" y="298"/>
                    <a:pt x="6145" y="462"/>
                    <a:pt x="6000" y="571"/>
                  </a:cubicBezTo>
                  <a:cubicBezTo>
                    <a:pt x="5995" y="575"/>
                    <a:pt x="5989" y="580"/>
                    <a:pt x="5984" y="584"/>
                  </a:cubicBezTo>
                  <a:lnTo>
                    <a:pt x="5984" y="584"/>
                  </a:lnTo>
                  <a:cubicBezTo>
                    <a:pt x="5855" y="569"/>
                    <a:pt x="5727" y="553"/>
                    <a:pt x="5600" y="535"/>
                  </a:cubicBezTo>
                  <a:cubicBezTo>
                    <a:pt x="5000" y="462"/>
                    <a:pt x="4400" y="371"/>
                    <a:pt x="3800" y="298"/>
                  </a:cubicBezTo>
                  <a:cubicBezTo>
                    <a:pt x="3182" y="244"/>
                    <a:pt x="2582" y="153"/>
                    <a:pt x="1945" y="80"/>
                  </a:cubicBezTo>
                  <a:cubicBezTo>
                    <a:pt x="1637" y="43"/>
                    <a:pt x="1333" y="1"/>
                    <a:pt x="103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69" name="Google Shape;769;p32"/>
            <p:cNvSpPr/>
            <p:nvPr/>
          </p:nvSpPr>
          <p:spPr>
            <a:xfrm>
              <a:off x="3460775" y="1965875"/>
              <a:ext cx="107975" cy="157800"/>
            </a:xfrm>
            <a:custGeom>
              <a:rect b="b" l="l" r="r" t="t"/>
              <a:pathLst>
                <a:path extrusionOk="0" h="6312" w="4319">
                  <a:moveTo>
                    <a:pt x="753" y="528"/>
                  </a:moveTo>
                  <a:cubicBezTo>
                    <a:pt x="892" y="611"/>
                    <a:pt x="1028" y="695"/>
                    <a:pt x="1161" y="795"/>
                  </a:cubicBezTo>
                  <a:cubicBezTo>
                    <a:pt x="1537" y="1073"/>
                    <a:pt x="1603" y="1309"/>
                    <a:pt x="1614" y="1641"/>
                  </a:cubicBezTo>
                  <a:lnTo>
                    <a:pt x="1614" y="1641"/>
                  </a:lnTo>
                  <a:cubicBezTo>
                    <a:pt x="1347" y="1251"/>
                    <a:pt x="1063" y="870"/>
                    <a:pt x="753" y="528"/>
                  </a:cubicBezTo>
                  <a:close/>
                  <a:moveTo>
                    <a:pt x="1882" y="2559"/>
                  </a:moveTo>
                  <a:cubicBezTo>
                    <a:pt x="2021" y="2743"/>
                    <a:pt x="2158" y="2930"/>
                    <a:pt x="2288" y="3122"/>
                  </a:cubicBezTo>
                  <a:cubicBezTo>
                    <a:pt x="2895" y="4024"/>
                    <a:pt x="3443" y="4971"/>
                    <a:pt x="3945" y="5950"/>
                  </a:cubicBezTo>
                  <a:lnTo>
                    <a:pt x="3945" y="5950"/>
                  </a:lnTo>
                  <a:cubicBezTo>
                    <a:pt x="3492" y="5688"/>
                    <a:pt x="3060" y="5396"/>
                    <a:pt x="2688" y="4994"/>
                  </a:cubicBezTo>
                  <a:cubicBezTo>
                    <a:pt x="2106" y="4358"/>
                    <a:pt x="1943" y="3613"/>
                    <a:pt x="1888" y="2758"/>
                  </a:cubicBezTo>
                  <a:cubicBezTo>
                    <a:pt x="1885" y="2691"/>
                    <a:pt x="1883" y="2625"/>
                    <a:pt x="1882" y="2559"/>
                  </a:cubicBezTo>
                  <a:close/>
                  <a:moveTo>
                    <a:pt x="178" y="0"/>
                  </a:moveTo>
                  <a:cubicBezTo>
                    <a:pt x="91" y="0"/>
                    <a:pt x="0" y="101"/>
                    <a:pt x="70" y="213"/>
                  </a:cubicBezTo>
                  <a:cubicBezTo>
                    <a:pt x="536" y="918"/>
                    <a:pt x="1089" y="1554"/>
                    <a:pt x="1615" y="2216"/>
                  </a:cubicBezTo>
                  <a:lnTo>
                    <a:pt x="1615" y="2216"/>
                  </a:lnTo>
                  <a:cubicBezTo>
                    <a:pt x="1614" y="2852"/>
                    <a:pt x="1617" y="3510"/>
                    <a:pt x="1779" y="4140"/>
                  </a:cubicBezTo>
                  <a:cubicBezTo>
                    <a:pt x="2070" y="5249"/>
                    <a:pt x="3215" y="5794"/>
                    <a:pt x="4124" y="6303"/>
                  </a:cubicBezTo>
                  <a:cubicBezTo>
                    <a:pt x="4138" y="6309"/>
                    <a:pt x="4152" y="6311"/>
                    <a:pt x="4167" y="6311"/>
                  </a:cubicBezTo>
                  <a:cubicBezTo>
                    <a:pt x="4245" y="6311"/>
                    <a:pt x="4319" y="6232"/>
                    <a:pt x="4288" y="6140"/>
                  </a:cubicBezTo>
                  <a:cubicBezTo>
                    <a:pt x="3742" y="4994"/>
                    <a:pt x="3106" y="3940"/>
                    <a:pt x="2415" y="2885"/>
                  </a:cubicBezTo>
                  <a:cubicBezTo>
                    <a:pt x="2243" y="2612"/>
                    <a:pt x="2066" y="2328"/>
                    <a:pt x="1883" y="2045"/>
                  </a:cubicBezTo>
                  <a:lnTo>
                    <a:pt x="1883" y="2045"/>
                  </a:lnTo>
                  <a:cubicBezTo>
                    <a:pt x="1885" y="1879"/>
                    <a:pt x="1888" y="1713"/>
                    <a:pt x="1888" y="1540"/>
                  </a:cubicBezTo>
                  <a:cubicBezTo>
                    <a:pt x="1888" y="1340"/>
                    <a:pt x="1888" y="1158"/>
                    <a:pt x="1779" y="976"/>
                  </a:cubicBezTo>
                  <a:cubicBezTo>
                    <a:pt x="1506" y="540"/>
                    <a:pt x="834" y="213"/>
                    <a:pt x="343" y="49"/>
                  </a:cubicBezTo>
                  <a:cubicBezTo>
                    <a:pt x="336" y="48"/>
                    <a:pt x="329" y="47"/>
                    <a:pt x="323" y="47"/>
                  </a:cubicBezTo>
                  <a:cubicBezTo>
                    <a:pt x="308" y="47"/>
                    <a:pt x="294" y="51"/>
                    <a:pt x="282" y="57"/>
                  </a:cubicBezTo>
                  <a:lnTo>
                    <a:pt x="282" y="57"/>
                  </a:lnTo>
                  <a:cubicBezTo>
                    <a:pt x="272" y="48"/>
                    <a:pt x="262" y="40"/>
                    <a:pt x="252" y="31"/>
                  </a:cubicBezTo>
                  <a:cubicBezTo>
                    <a:pt x="231" y="10"/>
                    <a:pt x="204" y="0"/>
                    <a:pt x="17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0" name="Google Shape;770;p32"/>
            <p:cNvSpPr/>
            <p:nvPr/>
          </p:nvSpPr>
          <p:spPr>
            <a:xfrm>
              <a:off x="3455675" y="1798600"/>
              <a:ext cx="171500" cy="158150"/>
            </a:xfrm>
            <a:custGeom>
              <a:rect b="b" l="l" r="r" t="t"/>
              <a:pathLst>
                <a:path extrusionOk="0" h="6326" w="6860">
                  <a:moveTo>
                    <a:pt x="6282" y="725"/>
                  </a:moveTo>
                  <a:cubicBezTo>
                    <a:pt x="6029" y="1400"/>
                    <a:pt x="5743" y="2045"/>
                    <a:pt x="5346" y="2668"/>
                  </a:cubicBezTo>
                  <a:cubicBezTo>
                    <a:pt x="5092" y="3049"/>
                    <a:pt x="4855" y="3559"/>
                    <a:pt x="4437" y="3813"/>
                  </a:cubicBezTo>
                  <a:cubicBezTo>
                    <a:pt x="4056" y="4031"/>
                    <a:pt x="3528" y="4086"/>
                    <a:pt x="3092" y="4195"/>
                  </a:cubicBezTo>
                  <a:cubicBezTo>
                    <a:pt x="2805" y="4276"/>
                    <a:pt x="2411" y="4352"/>
                    <a:pt x="2002" y="4458"/>
                  </a:cubicBezTo>
                  <a:lnTo>
                    <a:pt x="2002" y="4458"/>
                  </a:lnTo>
                  <a:cubicBezTo>
                    <a:pt x="2438" y="4008"/>
                    <a:pt x="2882" y="3566"/>
                    <a:pt x="3346" y="3140"/>
                  </a:cubicBezTo>
                  <a:cubicBezTo>
                    <a:pt x="4281" y="2284"/>
                    <a:pt x="5282" y="1520"/>
                    <a:pt x="6282" y="725"/>
                  </a:cubicBezTo>
                  <a:close/>
                  <a:moveTo>
                    <a:pt x="985" y="5185"/>
                  </a:moveTo>
                  <a:cubicBezTo>
                    <a:pt x="786" y="5428"/>
                    <a:pt x="592" y="5675"/>
                    <a:pt x="405" y="5926"/>
                  </a:cubicBezTo>
                  <a:lnTo>
                    <a:pt x="405" y="5926"/>
                  </a:lnTo>
                  <a:cubicBezTo>
                    <a:pt x="450" y="5588"/>
                    <a:pt x="680" y="5356"/>
                    <a:pt x="985" y="5185"/>
                  </a:cubicBezTo>
                  <a:close/>
                  <a:moveTo>
                    <a:pt x="6642" y="0"/>
                  </a:moveTo>
                  <a:cubicBezTo>
                    <a:pt x="6611" y="0"/>
                    <a:pt x="6579" y="10"/>
                    <a:pt x="6546" y="31"/>
                  </a:cubicBezTo>
                  <a:cubicBezTo>
                    <a:pt x="5310" y="850"/>
                    <a:pt x="4183" y="1850"/>
                    <a:pt x="3110" y="2904"/>
                  </a:cubicBezTo>
                  <a:cubicBezTo>
                    <a:pt x="2547" y="3448"/>
                    <a:pt x="1994" y="4017"/>
                    <a:pt x="1471" y="4613"/>
                  </a:cubicBezTo>
                  <a:lnTo>
                    <a:pt x="1471" y="4613"/>
                  </a:lnTo>
                  <a:cubicBezTo>
                    <a:pt x="689" y="4877"/>
                    <a:pt x="1" y="5305"/>
                    <a:pt x="74" y="6140"/>
                  </a:cubicBezTo>
                  <a:cubicBezTo>
                    <a:pt x="81" y="6224"/>
                    <a:pt x="131" y="6276"/>
                    <a:pt x="190" y="6295"/>
                  </a:cubicBezTo>
                  <a:lnTo>
                    <a:pt x="190" y="6295"/>
                  </a:lnTo>
                  <a:cubicBezTo>
                    <a:pt x="200" y="6314"/>
                    <a:pt x="216" y="6326"/>
                    <a:pt x="230" y="6326"/>
                  </a:cubicBezTo>
                  <a:cubicBezTo>
                    <a:pt x="241" y="6326"/>
                    <a:pt x="251" y="6319"/>
                    <a:pt x="256" y="6304"/>
                  </a:cubicBezTo>
                  <a:cubicBezTo>
                    <a:pt x="256" y="6304"/>
                    <a:pt x="256" y="6304"/>
                    <a:pt x="256" y="6303"/>
                  </a:cubicBezTo>
                  <a:lnTo>
                    <a:pt x="256" y="6303"/>
                  </a:lnTo>
                  <a:cubicBezTo>
                    <a:pt x="329" y="6298"/>
                    <a:pt x="397" y="6247"/>
                    <a:pt x="401" y="6150"/>
                  </a:cubicBezTo>
                  <a:lnTo>
                    <a:pt x="401" y="6150"/>
                  </a:lnTo>
                  <a:cubicBezTo>
                    <a:pt x="777" y="5752"/>
                    <a:pt x="1149" y="5353"/>
                    <a:pt x="1525" y="4957"/>
                  </a:cubicBezTo>
                  <a:lnTo>
                    <a:pt x="1525" y="4957"/>
                  </a:lnTo>
                  <a:cubicBezTo>
                    <a:pt x="1889" y="4836"/>
                    <a:pt x="2269" y="4755"/>
                    <a:pt x="2547" y="4668"/>
                  </a:cubicBezTo>
                  <a:cubicBezTo>
                    <a:pt x="3183" y="4486"/>
                    <a:pt x="3983" y="4322"/>
                    <a:pt x="4528" y="3940"/>
                  </a:cubicBezTo>
                  <a:cubicBezTo>
                    <a:pt x="5037" y="3577"/>
                    <a:pt x="5346" y="2995"/>
                    <a:pt x="5637" y="2486"/>
                  </a:cubicBezTo>
                  <a:cubicBezTo>
                    <a:pt x="6074" y="1777"/>
                    <a:pt x="6455" y="1050"/>
                    <a:pt x="6801" y="286"/>
                  </a:cubicBezTo>
                  <a:cubicBezTo>
                    <a:pt x="6859" y="155"/>
                    <a:pt x="6766" y="0"/>
                    <a:pt x="664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1" name="Google Shape;771;p32"/>
            <p:cNvSpPr/>
            <p:nvPr/>
          </p:nvSpPr>
          <p:spPr>
            <a:xfrm>
              <a:off x="3447500" y="1951575"/>
              <a:ext cx="24575" cy="19075"/>
            </a:xfrm>
            <a:custGeom>
              <a:rect b="b" l="l" r="r" t="t"/>
              <a:pathLst>
                <a:path extrusionOk="0" h="763" w="983">
                  <a:moveTo>
                    <a:pt x="580" y="230"/>
                  </a:moveTo>
                  <a:cubicBezTo>
                    <a:pt x="646" y="230"/>
                    <a:pt x="710" y="239"/>
                    <a:pt x="746" y="276"/>
                  </a:cubicBezTo>
                  <a:cubicBezTo>
                    <a:pt x="816" y="345"/>
                    <a:pt x="758" y="404"/>
                    <a:pt x="695" y="404"/>
                  </a:cubicBezTo>
                  <a:cubicBezTo>
                    <a:pt x="675" y="404"/>
                    <a:pt x="655" y="398"/>
                    <a:pt x="637" y="385"/>
                  </a:cubicBezTo>
                  <a:cubicBezTo>
                    <a:pt x="604" y="368"/>
                    <a:pt x="572" y="361"/>
                    <a:pt x="542" y="361"/>
                  </a:cubicBezTo>
                  <a:cubicBezTo>
                    <a:pt x="501" y="361"/>
                    <a:pt x="465" y="375"/>
                    <a:pt x="436" y="397"/>
                  </a:cubicBezTo>
                  <a:lnTo>
                    <a:pt x="436" y="397"/>
                  </a:lnTo>
                  <a:cubicBezTo>
                    <a:pt x="370" y="372"/>
                    <a:pt x="304" y="375"/>
                    <a:pt x="237" y="348"/>
                  </a:cubicBezTo>
                  <a:cubicBezTo>
                    <a:pt x="219" y="339"/>
                    <a:pt x="215" y="339"/>
                    <a:pt x="215" y="339"/>
                  </a:cubicBezTo>
                  <a:cubicBezTo>
                    <a:pt x="215" y="339"/>
                    <a:pt x="219" y="339"/>
                    <a:pt x="219" y="330"/>
                  </a:cubicBezTo>
                  <a:cubicBezTo>
                    <a:pt x="237" y="258"/>
                    <a:pt x="328" y="239"/>
                    <a:pt x="401" y="239"/>
                  </a:cubicBezTo>
                  <a:cubicBezTo>
                    <a:pt x="446" y="239"/>
                    <a:pt x="515" y="230"/>
                    <a:pt x="580" y="230"/>
                  </a:cubicBezTo>
                  <a:close/>
                  <a:moveTo>
                    <a:pt x="474" y="1"/>
                  </a:moveTo>
                  <a:cubicBezTo>
                    <a:pt x="265" y="1"/>
                    <a:pt x="18" y="98"/>
                    <a:pt x="1" y="348"/>
                  </a:cubicBezTo>
                  <a:cubicBezTo>
                    <a:pt x="1" y="569"/>
                    <a:pt x="165" y="763"/>
                    <a:pt x="387" y="763"/>
                  </a:cubicBezTo>
                  <a:cubicBezTo>
                    <a:pt x="420" y="763"/>
                    <a:pt x="456" y="758"/>
                    <a:pt x="492" y="748"/>
                  </a:cubicBezTo>
                  <a:cubicBezTo>
                    <a:pt x="512" y="746"/>
                    <a:pt x="530" y="740"/>
                    <a:pt x="544" y="731"/>
                  </a:cubicBezTo>
                  <a:lnTo>
                    <a:pt x="544" y="731"/>
                  </a:lnTo>
                  <a:cubicBezTo>
                    <a:pt x="576" y="739"/>
                    <a:pt x="609" y="743"/>
                    <a:pt x="641" y="743"/>
                  </a:cubicBezTo>
                  <a:cubicBezTo>
                    <a:pt x="816" y="743"/>
                    <a:pt x="983" y="622"/>
                    <a:pt x="983" y="421"/>
                  </a:cubicBezTo>
                  <a:cubicBezTo>
                    <a:pt x="983" y="112"/>
                    <a:pt x="783" y="21"/>
                    <a:pt x="528" y="3"/>
                  </a:cubicBezTo>
                  <a:cubicBezTo>
                    <a:pt x="511" y="2"/>
                    <a:pt x="492" y="1"/>
                    <a:pt x="47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72" name="Google Shape;772;p32"/>
            <p:cNvSpPr/>
            <p:nvPr/>
          </p:nvSpPr>
          <p:spPr>
            <a:xfrm>
              <a:off x="3454325" y="1965050"/>
              <a:ext cx="18200" cy="252175"/>
            </a:xfrm>
            <a:custGeom>
              <a:rect b="b" l="l" r="r" t="t"/>
              <a:pathLst>
                <a:path extrusionOk="0" h="10087" w="728">
                  <a:moveTo>
                    <a:pt x="298" y="0"/>
                  </a:moveTo>
                  <a:cubicBezTo>
                    <a:pt x="287" y="0"/>
                    <a:pt x="273" y="9"/>
                    <a:pt x="273" y="28"/>
                  </a:cubicBezTo>
                  <a:cubicBezTo>
                    <a:pt x="292" y="1718"/>
                    <a:pt x="273" y="3427"/>
                    <a:pt x="237" y="5100"/>
                  </a:cubicBezTo>
                  <a:cubicBezTo>
                    <a:pt x="237" y="5918"/>
                    <a:pt x="219" y="6754"/>
                    <a:pt x="201" y="7573"/>
                  </a:cubicBezTo>
                  <a:cubicBezTo>
                    <a:pt x="182" y="8336"/>
                    <a:pt x="1" y="9263"/>
                    <a:pt x="219" y="9991"/>
                  </a:cubicBezTo>
                  <a:cubicBezTo>
                    <a:pt x="246" y="10054"/>
                    <a:pt x="305" y="10086"/>
                    <a:pt x="362" y="10086"/>
                  </a:cubicBezTo>
                  <a:cubicBezTo>
                    <a:pt x="419" y="10086"/>
                    <a:pt x="473" y="10054"/>
                    <a:pt x="492" y="9991"/>
                  </a:cubicBezTo>
                  <a:cubicBezTo>
                    <a:pt x="728" y="9300"/>
                    <a:pt x="564" y="8427"/>
                    <a:pt x="546" y="7700"/>
                  </a:cubicBezTo>
                  <a:cubicBezTo>
                    <a:pt x="510" y="6827"/>
                    <a:pt x="510" y="5973"/>
                    <a:pt x="492" y="5100"/>
                  </a:cubicBezTo>
                  <a:cubicBezTo>
                    <a:pt x="455" y="3427"/>
                    <a:pt x="382" y="1718"/>
                    <a:pt x="310" y="28"/>
                  </a:cubicBezTo>
                  <a:cubicBezTo>
                    <a:pt x="319" y="9"/>
                    <a:pt x="310" y="0"/>
                    <a:pt x="29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773" name="Google Shape;773;p32"/>
          <p:cNvSpPr txBox="1"/>
          <p:nvPr>
            <p:ph idx="1" type="body"/>
          </p:nvPr>
        </p:nvSpPr>
        <p:spPr>
          <a:xfrm>
            <a:off x="209225" y="1215750"/>
            <a:ext cx="8700300" cy="3416400"/>
          </a:xfrm>
          <a:prstGeom prst="rect">
            <a:avLst/>
          </a:prstGeom>
          <a:noFill/>
          <a:ln>
            <a:noFill/>
          </a:ln>
        </p:spPr>
        <p:txBody>
          <a:bodyPr anchorCtr="0" anchor="t" bIns="91425" lIns="91425" spcFirstLastPara="1" rIns="91425" wrap="square" tIns="91425">
            <a:noAutofit/>
          </a:bodyPr>
          <a:lstStyle/>
          <a:p>
            <a:pPr indent="0" lvl="0" marL="9906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All sources included in the Reference section must be cited in the body of the research paper.</a:t>
            </a:r>
            <a:endParaRPr sz="1400">
              <a:solidFill>
                <a:srgbClr val="000000"/>
              </a:solidFill>
              <a:latin typeface="Arial"/>
              <a:ea typeface="Arial"/>
              <a:cs typeface="Arial"/>
              <a:sym typeface="Arial"/>
            </a:endParaRPr>
          </a:p>
          <a:p>
            <a:pPr indent="0" lvl="0" marL="9906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The Reference section begins on a new page </a:t>
            </a:r>
            <a:endParaRPr sz="1400">
              <a:solidFill>
                <a:srgbClr val="000000"/>
              </a:solidFill>
              <a:latin typeface="Arial"/>
              <a:ea typeface="Arial"/>
              <a:cs typeface="Arial"/>
              <a:sym typeface="Arial"/>
            </a:endParaRPr>
          </a:p>
          <a:p>
            <a:pPr indent="0" lvl="0" marL="9906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The heading References is typed centered on the first line below the manuscript page header. </a:t>
            </a:r>
            <a:endParaRPr sz="1400">
              <a:solidFill>
                <a:srgbClr val="000000"/>
              </a:solidFill>
              <a:latin typeface="Arial"/>
              <a:ea typeface="Arial"/>
              <a:cs typeface="Arial"/>
              <a:sym typeface="Arial"/>
            </a:endParaRPr>
          </a:p>
          <a:p>
            <a:pPr indent="0" lvl="0" marL="9906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The entries (references), with hanging indentation, begin on the line following the References heading. Entries are organized alphabetically by surnames of first authors. Most reference entries have three components:</a:t>
            </a:r>
            <a:endParaRPr sz="1400">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sz="1400">
              <a:solidFill>
                <a:srgbClr val="000000"/>
              </a:solidFill>
              <a:latin typeface="Arial"/>
              <a:ea typeface="Arial"/>
              <a:cs typeface="Arial"/>
              <a:sym typeface="Arial"/>
            </a:endParaRPr>
          </a:p>
        </p:txBody>
      </p:sp>
      <p:sp>
        <p:nvSpPr>
          <p:cNvPr id="774" name="Google Shape;774;p32"/>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500"/>
              <a:buNone/>
            </a:pPr>
            <a:r>
              <a:rPr lang="en" sz="2800"/>
              <a:t>REFERENCES</a:t>
            </a:r>
            <a:endParaRPr sz="2800">
              <a:solidFill>
                <a:srgbClr val="E1D0BD"/>
              </a:solidFill>
            </a:endParaRPr>
          </a:p>
        </p:txBody>
      </p:sp>
      <p:sp>
        <p:nvSpPr>
          <p:cNvPr id="775" name="Google Shape;775;p32"/>
          <p:cNvSpPr/>
          <p:nvPr/>
        </p:nvSpPr>
        <p:spPr>
          <a:xfrm>
            <a:off x="0" y="4730100"/>
            <a:ext cx="9144000" cy="436800"/>
          </a:xfrm>
          <a:prstGeom prst="rect">
            <a:avLst/>
          </a:prstGeom>
          <a:solidFill>
            <a:srgbClr val="324D4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776" name="Google Shape;776;p32"/>
          <p:cNvCxnSpPr/>
          <p:nvPr/>
        </p:nvCxnSpPr>
        <p:spPr>
          <a:xfrm flipH="1" rot="10800000">
            <a:off x="-2700" y="1115688"/>
            <a:ext cx="9146700" cy="2100"/>
          </a:xfrm>
          <a:prstGeom prst="straightConnector1">
            <a:avLst/>
          </a:prstGeom>
          <a:noFill/>
          <a:ln cap="flat" cmpd="sng" w="19050">
            <a:solidFill>
              <a:schemeClr val="dk1"/>
            </a:solidFill>
            <a:prstDash val="solid"/>
            <a:round/>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80" name="Shape 780"/>
        <p:cNvGrpSpPr/>
        <p:nvPr/>
      </p:nvGrpSpPr>
      <p:grpSpPr>
        <a:xfrm>
          <a:off x="0" y="0"/>
          <a:ext cx="0" cy="0"/>
          <a:chOff x="0" y="0"/>
          <a:chExt cx="0" cy="0"/>
        </a:xfrm>
      </p:grpSpPr>
      <p:grpSp>
        <p:nvGrpSpPr>
          <p:cNvPr id="781" name="Google Shape;781;p33"/>
          <p:cNvGrpSpPr/>
          <p:nvPr/>
        </p:nvGrpSpPr>
        <p:grpSpPr>
          <a:xfrm>
            <a:off x="6281130" y="3693311"/>
            <a:ext cx="2322976" cy="1349882"/>
            <a:chOff x="3011475" y="1744825"/>
            <a:chExt cx="878850" cy="510700"/>
          </a:xfrm>
        </p:grpSpPr>
        <p:sp>
          <p:nvSpPr>
            <p:cNvPr id="782" name="Google Shape;782;p33"/>
            <p:cNvSpPr/>
            <p:nvPr/>
          </p:nvSpPr>
          <p:spPr>
            <a:xfrm>
              <a:off x="3442050" y="1757925"/>
              <a:ext cx="8225" cy="34725"/>
            </a:xfrm>
            <a:custGeom>
              <a:rect b="b" l="l" r="r" t="t"/>
              <a:pathLst>
                <a:path extrusionOk="0" h="1389" w="329">
                  <a:moveTo>
                    <a:pt x="181" y="1"/>
                  </a:moveTo>
                  <a:cubicBezTo>
                    <a:pt x="138" y="1"/>
                    <a:pt x="85" y="32"/>
                    <a:pt x="74" y="77"/>
                  </a:cubicBezTo>
                  <a:cubicBezTo>
                    <a:pt x="1" y="259"/>
                    <a:pt x="55" y="477"/>
                    <a:pt x="74" y="659"/>
                  </a:cubicBezTo>
                  <a:cubicBezTo>
                    <a:pt x="92" y="895"/>
                    <a:pt x="92" y="1113"/>
                    <a:pt x="128" y="1349"/>
                  </a:cubicBezTo>
                  <a:cubicBezTo>
                    <a:pt x="137" y="1375"/>
                    <a:pt x="165" y="1388"/>
                    <a:pt x="192" y="1388"/>
                  </a:cubicBezTo>
                  <a:cubicBezTo>
                    <a:pt x="224" y="1388"/>
                    <a:pt x="255" y="1370"/>
                    <a:pt x="255" y="1331"/>
                  </a:cubicBezTo>
                  <a:cubicBezTo>
                    <a:pt x="255" y="1095"/>
                    <a:pt x="274" y="859"/>
                    <a:pt x="274" y="622"/>
                  </a:cubicBezTo>
                  <a:cubicBezTo>
                    <a:pt x="274" y="404"/>
                    <a:pt x="328" y="222"/>
                    <a:pt x="237" y="40"/>
                  </a:cubicBezTo>
                  <a:cubicBezTo>
                    <a:pt x="230" y="13"/>
                    <a:pt x="207" y="1"/>
                    <a:pt x="18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3" name="Google Shape;783;p33"/>
            <p:cNvSpPr/>
            <p:nvPr/>
          </p:nvSpPr>
          <p:spPr>
            <a:xfrm>
              <a:off x="3137525" y="2213600"/>
              <a:ext cx="113650" cy="39350"/>
            </a:xfrm>
            <a:custGeom>
              <a:rect b="b" l="l" r="r" t="t"/>
              <a:pathLst>
                <a:path extrusionOk="0" h="1574" w="4546">
                  <a:moveTo>
                    <a:pt x="2113" y="1"/>
                  </a:moveTo>
                  <a:cubicBezTo>
                    <a:pt x="1816" y="1"/>
                    <a:pt x="1491" y="129"/>
                    <a:pt x="1237" y="230"/>
                  </a:cubicBezTo>
                  <a:cubicBezTo>
                    <a:pt x="801" y="412"/>
                    <a:pt x="383" y="703"/>
                    <a:pt x="128" y="1067"/>
                  </a:cubicBezTo>
                  <a:cubicBezTo>
                    <a:pt x="1" y="1212"/>
                    <a:pt x="92" y="1448"/>
                    <a:pt x="237" y="1521"/>
                  </a:cubicBezTo>
                  <a:cubicBezTo>
                    <a:pt x="289" y="1558"/>
                    <a:pt x="343" y="1574"/>
                    <a:pt x="397" y="1574"/>
                  </a:cubicBezTo>
                  <a:cubicBezTo>
                    <a:pt x="476" y="1574"/>
                    <a:pt x="554" y="1539"/>
                    <a:pt x="619" y="1485"/>
                  </a:cubicBezTo>
                  <a:cubicBezTo>
                    <a:pt x="764" y="1448"/>
                    <a:pt x="910" y="1448"/>
                    <a:pt x="1037" y="1448"/>
                  </a:cubicBezTo>
                  <a:lnTo>
                    <a:pt x="1492" y="1448"/>
                  </a:lnTo>
                  <a:cubicBezTo>
                    <a:pt x="1801" y="1448"/>
                    <a:pt x="2092" y="1448"/>
                    <a:pt x="2419" y="1430"/>
                  </a:cubicBezTo>
                  <a:cubicBezTo>
                    <a:pt x="2564" y="1421"/>
                    <a:pt x="2710" y="1417"/>
                    <a:pt x="2860" y="1417"/>
                  </a:cubicBezTo>
                  <a:cubicBezTo>
                    <a:pt x="3010" y="1417"/>
                    <a:pt x="3164" y="1421"/>
                    <a:pt x="3328" y="1430"/>
                  </a:cubicBezTo>
                  <a:cubicBezTo>
                    <a:pt x="3491" y="1430"/>
                    <a:pt x="3619" y="1448"/>
                    <a:pt x="3782" y="1448"/>
                  </a:cubicBezTo>
                  <a:cubicBezTo>
                    <a:pt x="3873" y="1448"/>
                    <a:pt x="3910" y="1448"/>
                    <a:pt x="4001" y="1503"/>
                  </a:cubicBezTo>
                  <a:cubicBezTo>
                    <a:pt x="4073" y="1539"/>
                    <a:pt x="4146" y="1539"/>
                    <a:pt x="4237" y="1539"/>
                  </a:cubicBezTo>
                  <a:cubicBezTo>
                    <a:pt x="4546" y="1539"/>
                    <a:pt x="4546" y="1121"/>
                    <a:pt x="4255" y="1085"/>
                  </a:cubicBezTo>
                  <a:cubicBezTo>
                    <a:pt x="4244" y="1083"/>
                    <a:pt x="4232" y="1082"/>
                    <a:pt x="4221" y="1082"/>
                  </a:cubicBezTo>
                  <a:cubicBezTo>
                    <a:pt x="4111" y="1082"/>
                    <a:pt x="4024" y="1158"/>
                    <a:pt x="3891" y="1158"/>
                  </a:cubicBezTo>
                  <a:cubicBezTo>
                    <a:pt x="3728" y="1158"/>
                    <a:pt x="3601" y="1139"/>
                    <a:pt x="3437" y="1139"/>
                  </a:cubicBezTo>
                  <a:cubicBezTo>
                    <a:pt x="3128" y="1139"/>
                    <a:pt x="2801" y="1121"/>
                    <a:pt x="2510" y="1067"/>
                  </a:cubicBezTo>
                  <a:cubicBezTo>
                    <a:pt x="2201" y="1030"/>
                    <a:pt x="1910" y="994"/>
                    <a:pt x="1601" y="994"/>
                  </a:cubicBezTo>
                  <a:lnTo>
                    <a:pt x="1037" y="994"/>
                  </a:lnTo>
                  <a:cubicBezTo>
                    <a:pt x="1164" y="867"/>
                    <a:pt x="1292" y="721"/>
                    <a:pt x="1492" y="612"/>
                  </a:cubicBezTo>
                  <a:cubicBezTo>
                    <a:pt x="1637" y="521"/>
                    <a:pt x="1819" y="449"/>
                    <a:pt x="1983" y="394"/>
                  </a:cubicBezTo>
                  <a:cubicBezTo>
                    <a:pt x="2146" y="321"/>
                    <a:pt x="2346" y="267"/>
                    <a:pt x="2473" y="176"/>
                  </a:cubicBezTo>
                  <a:cubicBezTo>
                    <a:pt x="2528" y="158"/>
                    <a:pt x="2528" y="121"/>
                    <a:pt x="2473" y="85"/>
                  </a:cubicBezTo>
                  <a:cubicBezTo>
                    <a:pt x="2364" y="25"/>
                    <a:pt x="2241" y="1"/>
                    <a:pt x="211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4" name="Google Shape;784;p33"/>
            <p:cNvSpPr/>
            <p:nvPr/>
          </p:nvSpPr>
          <p:spPr>
            <a:xfrm>
              <a:off x="3125275" y="2195950"/>
              <a:ext cx="72275" cy="16150"/>
            </a:xfrm>
            <a:custGeom>
              <a:rect b="b" l="l" r="r" t="t"/>
              <a:pathLst>
                <a:path extrusionOk="0" h="646" w="2891">
                  <a:moveTo>
                    <a:pt x="43" y="1"/>
                  </a:moveTo>
                  <a:cubicBezTo>
                    <a:pt x="1" y="1"/>
                    <a:pt x="6" y="70"/>
                    <a:pt x="36" y="100"/>
                  </a:cubicBezTo>
                  <a:cubicBezTo>
                    <a:pt x="527" y="246"/>
                    <a:pt x="1018" y="300"/>
                    <a:pt x="1527" y="391"/>
                  </a:cubicBezTo>
                  <a:cubicBezTo>
                    <a:pt x="1945" y="482"/>
                    <a:pt x="2382" y="646"/>
                    <a:pt x="2818" y="646"/>
                  </a:cubicBezTo>
                  <a:cubicBezTo>
                    <a:pt x="2854" y="646"/>
                    <a:pt x="2891" y="573"/>
                    <a:pt x="2836" y="555"/>
                  </a:cubicBezTo>
                  <a:cubicBezTo>
                    <a:pt x="2436" y="318"/>
                    <a:pt x="1927" y="282"/>
                    <a:pt x="1473" y="191"/>
                  </a:cubicBezTo>
                  <a:cubicBezTo>
                    <a:pt x="1073" y="111"/>
                    <a:pt x="658" y="3"/>
                    <a:pt x="243" y="3"/>
                  </a:cubicBezTo>
                  <a:cubicBezTo>
                    <a:pt x="186" y="3"/>
                    <a:pt x="129" y="5"/>
                    <a:pt x="73" y="9"/>
                  </a:cubicBezTo>
                  <a:cubicBezTo>
                    <a:pt x="61" y="3"/>
                    <a:pt x="51" y="1"/>
                    <a:pt x="4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5" name="Google Shape;785;p33"/>
            <p:cNvSpPr/>
            <p:nvPr/>
          </p:nvSpPr>
          <p:spPr>
            <a:xfrm>
              <a:off x="3118900" y="2188775"/>
              <a:ext cx="80925" cy="26925"/>
            </a:xfrm>
            <a:custGeom>
              <a:rect b="b" l="l" r="r" t="t"/>
              <a:pathLst>
                <a:path extrusionOk="0" h="1077" w="3237">
                  <a:moveTo>
                    <a:pt x="1172" y="191"/>
                  </a:moveTo>
                  <a:cubicBezTo>
                    <a:pt x="1800" y="191"/>
                    <a:pt x="2445" y="377"/>
                    <a:pt x="2757" y="891"/>
                  </a:cubicBezTo>
                  <a:lnTo>
                    <a:pt x="2757" y="891"/>
                  </a:lnTo>
                  <a:cubicBezTo>
                    <a:pt x="2624" y="901"/>
                    <a:pt x="2496" y="908"/>
                    <a:pt x="2367" y="908"/>
                  </a:cubicBezTo>
                  <a:cubicBezTo>
                    <a:pt x="2128" y="908"/>
                    <a:pt x="1888" y="883"/>
                    <a:pt x="1618" y="805"/>
                  </a:cubicBezTo>
                  <a:cubicBezTo>
                    <a:pt x="1190" y="683"/>
                    <a:pt x="799" y="483"/>
                    <a:pt x="404" y="281"/>
                  </a:cubicBezTo>
                  <a:lnTo>
                    <a:pt x="404" y="281"/>
                  </a:lnTo>
                  <a:cubicBezTo>
                    <a:pt x="639" y="225"/>
                    <a:pt x="904" y="191"/>
                    <a:pt x="1172" y="191"/>
                  </a:cubicBezTo>
                  <a:close/>
                  <a:moveTo>
                    <a:pt x="1245" y="0"/>
                  </a:moveTo>
                  <a:cubicBezTo>
                    <a:pt x="859" y="0"/>
                    <a:pt x="479" y="75"/>
                    <a:pt x="91" y="151"/>
                  </a:cubicBezTo>
                  <a:cubicBezTo>
                    <a:pt x="19" y="169"/>
                    <a:pt x="0" y="260"/>
                    <a:pt x="55" y="314"/>
                  </a:cubicBezTo>
                  <a:cubicBezTo>
                    <a:pt x="455" y="678"/>
                    <a:pt x="964" y="1023"/>
                    <a:pt x="1528" y="1060"/>
                  </a:cubicBezTo>
                  <a:cubicBezTo>
                    <a:pt x="1638" y="1071"/>
                    <a:pt x="1752" y="1076"/>
                    <a:pt x="1867" y="1076"/>
                  </a:cubicBezTo>
                  <a:cubicBezTo>
                    <a:pt x="2177" y="1076"/>
                    <a:pt x="2501" y="1040"/>
                    <a:pt x="2812" y="993"/>
                  </a:cubicBezTo>
                  <a:lnTo>
                    <a:pt x="2812" y="993"/>
                  </a:lnTo>
                  <a:cubicBezTo>
                    <a:pt x="2816" y="995"/>
                    <a:pt x="2821" y="996"/>
                    <a:pt x="2826" y="996"/>
                  </a:cubicBezTo>
                  <a:cubicBezTo>
                    <a:pt x="2835" y="996"/>
                    <a:pt x="2846" y="992"/>
                    <a:pt x="2857" y="986"/>
                  </a:cubicBezTo>
                  <a:lnTo>
                    <a:pt x="2857" y="986"/>
                  </a:lnTo>
                  <a:cubicBezTo>
                    <a:pt x="2967" y="969"/>
                    <a:pt x="3076" y="951"/>
                    <a:pt x="3182" y="933"/>
                  </a:cubicBezTo>
                  <a:cubicBezTo>
                    <a:pt x="3232" y="933"/>
                    <a:pt x="3236" y="857"/>
                    <a:pt x="3196" y="857"/>
                  </a:cubicBezTo>
                  <a:cubicBezTo>
                    <a:pt x="3191" y="857"/>
                    <a:pt x="3187" y="858"/>
                    <a:pt x="3182" y="860"/>
                  </a:cubicBezTo>
                  <a:cubicBezTo>
                    <a:pt x="3081" y="866"/>
                    <a:pt x="2983" y="874"/>
                    <a:pt x="2889" y="881"/>
                  </a:cubicBezTo>
                  <a:lnTo>
                    <a:pt x="2889" y="881"/>
                  </a:lnTo>
                  <a:cubicBezTo>
                    <a:pt x="2854" y="478"/>
                    <a:pt x="2404" y="255"/>
                    <a:pt x="2055" y="133"/>
                  </a:cubicBezTo>
                  <a:cubicBezTo>
                    <a:pt x="1780" y="36"/>
                    <a:pt x="1511"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6" name="Google Shape;786;p33"/>
            <p:cNvSpPr/>
            <p:nvPr/>
          </p:nvSpPr>
          <p:spPr>
            <a:xfrm>
              <a:off x="3194675" y="2138875"/>
              <a:ext cx="65600" cy="74650"/>
            </a:xfrm>
            <a:custGeom>
              <a:rect b="b" l="l" r="r" t="t"/>
              <a:pathLst>
                <a:path extrusionOk="0" h="2986" w="2624">
                  <a:moveTo>
                    <a:pt x="2106" y="441"/>
                  </a:moveTo>
                  <a:cubicBezTo>
                    <a:pt x="1508" y="1125"/>
                    <a:pt x="898" y="1808"/>
                    <a:pt x="275" y="2480"/>
                  </a:cubicBezTo>
                  <a:lnTo>
                    <a:pt x="275" y="2480"/>
                  </a:lnTo>
                  <a:cubicBezTo>
                    <a:pt x="449" y="2007"/>
                    <a:pt x="661" y="1573"/>
                    <a:pt x="1060" y="1201"/>
                  </a:cubicBezTo>
                  <a:cubicBezTo>
                    <a:pt x="1379" y="895"/>
                    <a:pt x="1734" y="660"/>
                    <a:pt x="2106" y="441"/>
                  </a:cubicBezTo>
                  <a:close/>
                  <a:moveTo>
                    <a:pt x="2407" y="509"/>
                  </a:moveTo>
                  <a:cubicBezTo>
                    <a:pt x="2342" y="894"/>
                    <a:pt x="2263" y="1276"/>
                    <a:pt x="2078" y="1619"/>
                  </a:cubicBezTo>
                  <a:cubicBezTo>
                    <a:pt x="1722" y="2264"/>
                    <a:pt x="987" y="2608"/>
                    <a:pt x="285" y="2681"/>
                  </a:cubicBezTo>
                  <a:lnTo>
                    <a:pt x="285" y="2681"/>
                  </a:lnTo>
                  <a:cubicBezTo>
                    <a:pt x="991" y="1943"/>
                    <a:pt x="1685" y="1232"/>
                    <a:pt x="2407" y="509"/>
                  </a:cubicBezTo>
                  <a:close/>
                  <a:moveTo>
                    <a:pt x="2561" y="1"/>
                  </a:moveTo>
                  <a:cubicBezTo>
                    <a:pt x="2548" y="1"/>
                    <a:pt x="2532" y="6"/>
                    <a:pt x="2514" y="20"/>
                  </a:cubicBezTo>
                  <a:cubicBezTo>
                    <a:pt x="1333" y="710"/>
                    <a:pt x="296" y="1474"/>
                    <a:pt x="24" y="2892"/>
                  </a:cubicBezTo>
                  <a:cubicBezTo>
                    <a:pt x="1" y="2950"/>
                    <a:pt x="29" y="2985"/>
                    <a:pt x="62" y="2985"/>
                  </a:cubicBezTo>
                  <a:cubicBezTo>
                    <a:pt x="81" y="2985"/>
                    <a:pt x="101" y="2973"/>
                    <a:pt x="115" y="2947"/>
                  </a:cubicBezTo>
                  <a:cubicBezTo>
                    <a:pt x="131" y="2897"/>
                    <a:pt x="148" y="2847"/>
                    <a:pt x="164" y="2798"/>
                  </a:cubicBezTo>
                  <a:lnTo>
                    <a:pt x="164" y="2798"/>
                  </a:lnTo>
                  <a:cubicBezTo>
                    <a:pt x="166" y="2798"/>
                    <a:pt x="167" y="2798"/>
                    <a:pt x="169" y="2798"/>
                  </a:cubicBezTo>
                  <a:lnTo>
                    <a:pt x="169" y="2798"/>
                  </a:lnTo>
                  <a:cubicBezTo>
                    <a:pt x="169" y="2799"/>
                    <a:pt x="169" y="2800"/>
                    <a:pt x="169" y="2801"/>
                  </a:cubicBezTo>
                  <a:cubicBezTo>
                    <a:pt x="170" y="2800"/>
                    <a:pt x="172" y="2799"/>
                    <a:pt x="173" y="2798"/>
                  </a:cubicBezTo>
                  <a:lnTo>
                    <a:pt x="173" y="2798"/>
                  </a:lnTo>
                  <a:cubicBezTo>
                    <a:pt x="817" y="2733"/>
                    <a:pt x="1542" y="2391"/>
                    <a:pt x="1969" y="1892"/>
                  </a:cubicBezTo>
                  <a:cubicBezTo>
                    <a:pt x="2387" y="1420"/>
                    <a:pt x="2533" y="692"/>
                    <a:pt x="2624" y="111"/>
                  </a:cubicBezTo>
                  <a:cubicBezTo>
                    <a:pt x="2624" y="56"/>
                    <a:pt x="2603" y="1"/>
                    <a:pt x="256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7" name="Google Shape;787;p33"/>
            <p:cNvSpPr/>
            <p:nvPr/>
          </p:nvSpPr>
          <p:spPr>
            <a:xfrm>
              <a:off x="3137525" y="2244775"/>
              <a:ext cx="115350" cy="9150"/>
            </a:xfrm>
            <a:custGeom>
              <a:rect b="b" l="l" r="r" t="t"/>
              <a:pathLst>
                <a:path extrusionOk="0" h="366" w="4614">
                  <a:moveTo>
                    <a:pt x="869" y="1"/>
                  </a:moveTo>
                  <a:cubicBezTo>
                    <a:pt x="607" y="1"/>
                    <a:pt x="345" y="19"/>
                    <a:pt x="92" y="74"/>
                  </a:cubicBezTo>
                  <a:cubicBezTo>
                    <a:pt x="1" y="92"/>
                    <a:pt x="37" y="238"/>
                    <a:pt x="92" y="238"/>
                  </a:cubicBezTo>
                  <a:cubicBezTo>
                    <a:pt x="361" y="296"/>
                    <a:pt x="639" y="313"/>
                    <a:pt x="917" y="313"/>
                  </a:cubicBezTo>
                  <a:cubicBezTo>
                    <a:pt x="1335" y="313"/>
                    <a:pt x="1753" y="274"/>
                    <a:pt x="2146" y="274"/>
                  </a:cubicBezTo>
                  <a:cubicBezTo>
                    <a:pt x="2892" y="274"/>
                    <a:pt x="3637" y="292"/>
                    <a:pt x="4401" y="365"/>
                  </a:cubicBezTo>
                  <a:cubicBezTo>
                    <a:pt x="4406" y="366"/>
                    <a:pt x="4411" y="366"/>
                    <a:pt x="4415" y="366"/>
                  </a:cubicBezTo>
                  <a:cubicBezTo>
                    <a:pt x="4614" y="366"/>
                    <a:pt x="4614" y="19"/>
                    <a:pt x="4415" y="19"/>
                  </a:cubicBezTo>
                  <a:cubicBezTo>
                    <a:pt x="4411" y="19"/>
                    <a:pt x="4406" y="19"/>
                    <a:pt x="4401" y="20"/>
                  </a:cubicBezTo>
                  <a:cubicBezTo>
                    <a:pt x="3828" y="61"/>
                    <a:pt x="3265" y="81"/>
                    <a:pt x="2705" y="81"/>
                  </a:cubicBezTo>
                  <a:cubicBezTo>
                    <a:pt x="2519" y="81"/>
                    <a:pt x="2332" y="79"/>
                    <a:pt x="2146" y="74"/>
                  </a:cubicBezTo>
                  <a:cubicBezTo>
                    <a:pt x="1738" y="52"/>
                    <a:pt x="1303" y="1"/>
                    <a:pt x="869"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8" name="Google Shape;788;p33"/>
            <p:cNvSpPr/>
            <p:nvPr/>
          </p:nvSpPr>
          <p:spPr>
            <a:xfrm>
              <a:off x="3138900" y="2210700"/>
              <a:ext cx="114900" cy="44825"/>
            </a:xfrm>
            <a:custGeom>
              <a:rect b="b" l="l" r="r" t="t"/>
              <a:pathLst>
                <a:path extrusionOk="0" h="1793" w="4596">
                  <a:moveTo>
                    <a:pt x="2291" y="1"/>
                  </a:moveTo>
                  <a:cubicBezTo>
                    <a:pt x="1491" y="1"/>
                    <a:pt x="200" y="637"/>
                    <a:pt x="0" y="1474"/>
                  </a:cubicBezTo>
                  <a:cubicBezTo>
                    <a:pt x="0" y="1514"/>
                    <a:pt x="41" y="1535"/>
                    <a:pt x="69" y="1535"/>
                  </a:cubicBezTo>
                  <a:cubicBezTo>
                    <a:pt x="79" y="1535"/>
                    <a:pt x="87" y="1533"/>
                    <a:pt x="91" y="1528"/>
                  </a:cubicBezTo>
                  <a:cubicBezTo>
                    <a:pt x="400" y="1237"/>
                    <a:pt x="582" y="910"/>
                    <a:pt x="982" y="692"/>
                  </a:cubicBezTo>
                  <a:cubicBezTo>
                    <a:pt x="1291" y="495"/>
                    <a:pt x="1632" y="418"/>
                    <a:pt x="1980" y="418"/>
                  </a:cubicBezTo>
                  <a:cubicBezTo>
                    <a:pt x="2084" y="418"/>
                    <a:pt x="2187" y="425"/>
                    <a:pt x="2291" y="437"/>
                  </a:cubicBezTo>
                  <a:cubicBezTo>
                    <a:pt x="3218" y="528"/>
                    <a:pt x="3855" y="892"/>
                    <a:pt x="4346" y="1728"/>
                  </a:cubicBezTo>
                  <a:cubicBezTo>
                    <a:pt x="4363" y="1774"/>
                    <a:pt x="4397" y="1793"/>
                    <a:pt x="4432" y="1793"/>
                  </a:cubicBezTo>
                  <a:cubicBezTo>
                    <a:pt x="4509" y="1793"/>
                    <a:pt x="4595" y="1706"/>
                    <a:pt x="4546"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89" name="Google Shape;789;p33"/>
            <p:cNvSpPr/>
            <p:nvPr/>
          </p:nvSpPr>
          <p:spPr>
            <a:xfrm>
              <a:off x="3198450" y="1764000"/>
              <a:ext cx="63200" cy="145925"/>
            </a:xfrm>
            <a:custGeom>
              <a:rect b="b" l="l" r="r" t="t"/>
              <a:pathLst>
                <a:path extrusionOk="0" h="5837" w="2528">
                  <a:moveTo>
                    <a:pt x="2453" y="0"/>
                  </a:moveTo>
                  <a:cubicBezTo>
                    <a:pt x="2437" y="0"/>
                    <a:pt x="2424" y="10"/>
                    <a:pt x="2418" y="34"/>
                  </a:cubicBezTo>
                  <a:cubicBezTo>
                    <a:pt x="1964" y="961"/>
                    <a:pt x="1636" y="1979"/>
                    <a:pt x="1273" y="2961"/>
                  </a:cubicBezTo>
                  <a:cubicBezTo>
                    <a:pt x="1091" y="3452"/>
                    <a:pt x="909" y="3979"/>
                    <a:pt x="655" y="4470"/>
                  </a:cubicBezTo>
                  <a:cubicBezTo>
                    <a:pt x="436" y="4888"/>
                    <a:pt x="73" y="5252"/>
                    <a:pt x="0" y="5761"/>
                  </a:cubicBezTo>
                  <a:cubicBezTo>
                    <a:pt x="0" y="5792"/>
                    <a:pt x="41" y="5837"/>
                    <a:pt x="75" y="5837"/>
                  </a:cubicBezTo>
                  <a:cubicBezTo>
                    <a:pt x="81" y="5837"/>
                    <a:pt x="86" y="5836"/>
                    <a:pt x="91" y="5833"/>
                  </a:cubicBezTo>
                  <a:cubicBezTo>
                    <a:pt x="436" y="5597"/>
                    <a:pt x="545" y="5288"/>
                    <a:pt x="691" y="4924"/>
                  </a:cubicBezTo>
                  <a:cubicBezTo>
                    <a:pt x="873" y="4397"/>
                    <a:pt x="1091" y="3924"/>
                    <a:pt x="1291" y="3397"/>
                  </a:cubicBezTo>
                  <a:cubicBezTo>
                    <a:pt x="1727" y="2306"/>
                    <a:pt x="2236" y="1215"/>
                    <a:pt x="2527" y="106"/>
                  </a:cubicBezTo>
                  <a:cubicBezTo>
                    <a:pt x="2527" y="45"/>
                    <a:pt x="2485" y="0"/>
                    <a:pt x="24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0" name="Google Shape;790;p33"/>
            <p:cNvSpPr/>
            <p:nvPr/>
          </p:nvSpPr>
          <p:spPr>
            <a:xfrm>
              <a:off x="3254950" y="2001050"/>
              <a:ext cx="89275" cy="57025"/>
            </a:xfrm>
            <a:custGeom>
              <a:rect b="b" l="l" r="r" t="t"/>
              <a:pathLst>
                <a:path extrusionOk="0" h="2281" w="3571">
                  <a:moveTo>
                    <a:pt x="58" y="1"/>
                  </a:moveTo>
                  <a:cubicBezTo>
                    <a:pt x="20" y="1"/>
                    <a:pt x="1" y="34"/>
                    <a:pt x="31" y="78"/>
                  </a:cubicBezTo>
                  <a:cubicBezTo>
                    <a:pt x="558" y="478"/>
                    <a:pt x="1176" y="824"/>
                    <a:pt x="1740" y="1169"/>
                  </a:cubicBezTo>
                  <a:cubicBezTo>
                    <a:pt x="2031" y="1351"/>
                    <a:pt x="2303" y="1496"/>
                    <a:pt x="2576" y="1678"/>
                  </a:cubicBezTo>
                  <a:cubicBezTo>
                    <a:pt x="2903" y="1915"/>
                    <a:pt x="3085" y="2169"/>
                    <a:pt x="3412" y="2278"/>
                  </a:cubicBezTo>
                  <a:cubicBezTo>
                    <a:pt x="3419" y="2280"/>
                    <a:pt x="3426" y="2280"/>
                    <a:pt x="3432" y="2280"/>
                  </a:cubicBezTo>
                  <a:cubicBezTo>
                    <a:pt x="3513" y="2280"/>
                    <a:pt x="3571" y="2182"/>
                    <a:pt x="3503" y="2115"/>
                  </a:cubicBezTo>
                  <a:cubicBezTo>
                    <a:pt x="3303" y="1915"/>
                    <a:pt x="3176" y="1896"/>
                    <a:pt x="2903" y="1751"/>
                  </a:cubicBezTo>
                  <a:cubicBezTo>
                    <a:pt x="2540" y="1569"/>
                    <a:pt x="2194" y="1351"/>
                    <a:pt x="1867" y="1115"/>
                  </a:cubicBezTo>
                  <a:cubicBezTo>
                    <a:pt x="1285" y="733"/>
                    <a:pt x="722" y="315"/>
                    <a:pt x="85" y="6"/>
                  </a:cubicBezTo>
                  <a:cubicBezTo>
                    <a:pt x="76" y="2"/>
                    <a:pt x="67" y="1"/>
                    <a:pt x="5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1" name="Google Shape;791;p33"/>
            <p:cNvSpPr/>
            <p:nvPr/>
          </p:nvSpPr>
          <p:spPr>
            <a:xfrm>
              <a:off x="3032075" y="1983850"/>
              <a:ext cx="114475" cy="40525"/>
            </a:xfrm>
            <a:custGeom>
              <a:rect b="b" l="l" r="r" t="t"/>
              <a:pathLst>
                <a:path extrusionOk="0" h="1621" w="4579">
                  <a:moveTo>
                    <a:pt x="4457" y="1"/>
                  </a:moveTo>
                  <a:cubicBezTo>
                    <a:pt x="4451" y="1"/>
                    <a:pt x="4444" y="1"/>
                    <a:pt x="4437" y="3"/>
                  </a:cubicBezTo>
                  <a:cubicBezTo>
                    <a:pt x="3801" y="166"/>
                    <a:pt x="3164" y="366"/>
                    <a:pt x="2546" y="639"/>
                  </a:cubicBezTo>
                  <a:cubicBezTo>
                    <a:pt x="1728" y="1003"/>
                    <a:pt x="837" y="1239"/>
                    <a:pt x="1" y="1548"/>
                  </a:cubicBezTo>
                  <a:cubicBezTo>
                    <a:pt x="1" y="1548"/>
                    <a:pt x="1" y="1621"/>
                    <a:pt x="37" y="1621"/>
                  </a:cubicBezTo>
                  <a:cubicBezTo>
                    <a:pt x="928" y="1385"/>
                    <a:pt x="1764" y="1075"/>
                    <a:pt x="2655" y="875"/>
                  </a:cubicBezTo>
                  <a:cubicBezTo>
                    <a:pt x="3310" y="730"/>
                    <a:pt x="4019" y="566"/>
                    <a:pt x="4528" y="148"/>
                  </a:cubicBezTo>
                  <a:cubicBezTo>
                    <a:pt x="4578" y="98"/>
                    <a:pt x="4535" y="1"/>
                    <a:pt x="445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2" name="Google Shape;792;p33"/>
            <p:cNvSpPr/>
            <p:nvPr/>
          </p:nvSpPr>
          <p:spPr>
            <a:xfrm>
              <a:off x="3011475" y="1958325"/>
              <a:ext cx="180625" cy="75375"/>
            </a:xfrm>
            <a:custGeom>
              <a:rect b="b" l="l" r="r" t="t"/>
              <a:pathLst>
                <a:path extrusionOk="0" h="3015" w="7225">
                  <a:moveTo>
                    <a:pt x="5318" y="1010"/>
                  </a:moveTo>
                  <a:lnTo>
                    <a:pt x="5318" y="1010"/>
                  </a:lnTo>
                  <a:cubicBezTo>
                    <a:pt x="5181" y="1317"/>
                    <a:pt x="5030" y="1629"/>
                    <a:pt x="4752" y="1824"/>
                  </a:cubicBezTo>
                  <a:cubicBezTo>
                    <a:pt x="4207" y="2242"/>
                    <a:pt x="3170" y="2206"/>
                    <a:pt x="2479" y="2296"/>
                  </a:cubicBezTo>
                  <a:lnTo>
                    <a:pt x="981" y="2521"/>
                  </a:lnTo>
                  <a:lnTo>
                    <a:pt x="981" y="2521"/>
                  </a:lnTo>
                  <a:cubicBezTo>
                    <a:pt x="1296" y="2372"/>
                    <a:pt x="1639" y="2267"/>
                    <a:pt x="1988" y="2151"/>
                  </a:cubicBezTo>
                  <a:cubicBezTo>
                    <a:pt x="2570" y="1933"/>
                    <a:pt x="3170" y="1733"/>
                    <a:pt x="3734" y="1533"/>
                  </a:cubicBezTo>
                  <a:cubicBezTo>
                    <a:pt x="4246" y="1354"/>
                    <a:pt x="4786" y="1191"/>
                    <a:pt x="5318" y="1010"/>
                  </a:cubicBezTo>
                  <a:close/>
                  <a:moveTo>
                    <a:pt x="6236" y="1"/>
                  </a:moveTo>
                  <a:cubicBezTo>
                    <a:pt x="6079" y="1"/>
                    <a:pt x="5934" y="26"/>
                    <a:pt x="5825" y="97"/>
                  </a:cubicBezTo>
                  <a:cubicBezTo>
                    <a:pt x="5684" y="199"/>
                    <a:pt x="5606" y="373"/>
                    <a:pt x="5534" y="537"/>
                  </a:cubicBezTo>
                  <a:lnTo>
                    <a:pt x="5534" y="537"/>
                  </a:lnTo>
                  <a:cubicBezTo>
                    <a:pt x="5388" y="591"/>
                    <a:pt x="5242" y="645"/>
                    <a:pt x="5097" y="697"/>
                  </a:cubicBezTo>
                  <a:lnTo>
                    <a:pt x="3116" y="1369"/>
                  </a:lnTo>
                  <a:cubicBezTo>
                    <a:pt x="2498" y="1569"/>
                    <a:pt x="1898" y="1806"/>
                    <a:pt x="1279" y="2006"/>
                  </a:cubicBezTo>
                  <a:cubicBezTo>
                    <a:pt x="825" y="2169"/>
                    <a:pt x="407" y="2351"/>
                    <a:pt x="98" y="2715"/>
                  </a:cubicBezTo>
                  <a:cubicBezTo>
                    <a:pt x="0" y="2828"/>
                    <a:pt x="77" y="3014"/>
                    <a:pt x="223" y="3014"/>
                  </a:cubicBezTo>
                  <a:cubicBezTo>
                    <a:pt x="241" y="3014"/>
                    <a:pt x="260" y="3011"/>
                    <a:pt x="280" y="3006"/>
                  </a:cubicBezTo>
                  <a:cubicBezTo>
                    <a:pt x="1679" y="2751"/>
                    <a:pt x="3134" y="2551"/>
                    <a:pt x="4534" y="2260"/>
                  </a:cubicBezTo>
                  <a:cubicBezTo>
                    <a:pt x="5025" y="2151"/>
                    <a:pt x="5170" y="1878"/>
                    <a:pt x="5388" y="1442"/>
                  </a:cubicBezTo>
                  <a:cubicBezTo>
                    <a:pt x="5444" y="1322"/>
                    <a:pt x="5513" y="1112"/>
                    <a:pt x="5595" y="913"/>
                  </a:cubicBezTo>
                  <a:lnTo>
                    <a:pt x="5595" y="913"/>
                  </a:lnTo>
                  <a:cubicBezTo>
                    <a:pt x="6026" y="760"/>
                    <a:pt x="6448" y="591"/>
                    <a:pt x="6841" y="387"/>
                  </a:cubicBezTo>
                  <a:lnTo>
                    <a:pt x="6841" y="387"/>
                  </a:lnTo>
                  <a:cubicBezTo>
                    <a:pt x="6879" y="390"/>
                    <a:pt x="6916" y="392"/>
                    <a:pt x="6952" y="392"/>
                  </a:cubicBezTo>
                  <a:cubicBezTo>
                    <a:pt x="6983" y="392"/>
                    <a:pt x="7013" y="390"/>
                    <a:pt x="7043" y="388"/>
                  </a:cubicBezTo>
                  <a:cubicBezTo>
                    <a:pt x="7188" y="388"/>
                    <a:pt x="7224" y="188"/>
                    <a:pt x="7079" y="133"/>
                  </a:cubicBezTo>
                  <a:cubicBezTo>
                    <a:pt x="7068" y="131"/>
                    <a:pt x="7057" y="128"/>
                    <a:pt x="7045" y="126"/>
                  </a:cubicBezTo>
                  <a:lnTo>
                    <a:pt x="7045" y="126"/>
                  </a:lnTo>
                  <a:cubicBezTo>
                    <a:pt x="7033" y="118"/>
                    <a:pt x="7019" y="113"/>
                    <a:pt x="7004" y="113"/>
                  </a:cubicBezTo>
                  <a:cubicBezTo>
                    <a:pt x="7000" y="113"/>
                    <a:pt x="6996" y="114"/>
                    <a:pt x="6992" y="114"/>
                  </a:cubicBezTo>
                  <a:lnTo>
                    <a:pt x="6992" y="114"/>
                  </a:lnTo>
                  <a:cubicBezTo>
                    <a:pt x="6775" y="66"/>
                    <a:pt x="6490" y="1"/>
                    <a:pt x="623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3" name="Google Shape;793;p33"/>
            <p:cNvSpPr/>
            <p:nvPr/>
          </p:nvSpPr>
          <p:spPr>
            <a:xfrm>
              <a:off x="3190225" y="1962000"/>
              <a:ext cx="163675" cy="99200"/>
            </a:xfrm>
            <a:custGeom>
              <a:rect b="b" l="l" r="r" t="t"/>
              <a:pathLst>
                <a:path extrusionOk="0" h="3968" w="6547">
                  <a:moveTo>
                    <a:pt x="961" y="297"/>
                  </a:moveTo>
                  <a:cubicBezTo>
                    <a:pt x="1115" y="308"/>
                    <a:pt x="1269" y="317"/>
                    <a:pt x="1420" y="331"/>
                  </a:cubicBezTo>
                  <a:cubicBezTo>
                    <a:pt x="1772" y="397"/>
                    <a:pt x="1947" y="602"/>
                    <a:pt x="2091" y="868"/>
                  </a:cubicBezTo>
                  <a:lnTo>
                    <a:pt x="2091" y="868"/>
                  </a:lnTo>
                  <a:cubicBezTo>
                    <a:pt x="1723" y="656"/>
                    <a:pt x="1346" y="459"/>
                    <a:pt x="961" y="297"/>
                  </a:cubicBezTo>
                  <a:close/>
                  <a:moveTo>
                    <a:pt x="2743" y="1599"/>
                  </a:moveTo>
                  <a:lnTo>
                    <a:pt x="2743" y="1599"/>
                  </a:lnTo>
                  <a:cubicBezTo>
                    <a:pt x="2948" y="1704"/>
                    <a:pt x="3150" y="1814"/>
                    <a:pt x="3347" y="1931"/>
                  </a:cubicBezTo>
                  <a:cubicBezTo>
                    <a:pt x="4314" y="2489"/>
                    <a:pt x="5207" y="3105"/>
                    <a:pt x="6093" y="3754"/>
                  </a:cubicBezTo>
                  <a:lnTo>
                    <a:pt x="6093" y="3754"/>
                  </a:lnTo>
                  <a:cubicBezTo>
                    <a:pt x="5485" y="3717"/>
                    <a:pt x="4865" y="3614"/>
                    <a:pt x="4311" y="3368"/>
                  </a:cubicBezTo>
                  <a:cubicBezTo>
                    <a:pt x="3602" y="3022"/>
                    <a:pt x="3202" y="2459"/>
                    <a:pt x="2838" y="1768"/>
                  </a:cubicBezTo>
                  <a:cubicBezTo>
                    <a:pt x="2806" y="1713"/>
                    <a:pt x="2774" y="1656"/>
                    <a:pt x="2743" y="1599"/>
                  </a:cubicBezTo>
                  <a:close/>
                  <a:moveTo>
                    <a:pt x="698" y="1"/>
                  </a:moveTo>
                  <a:cubicBezTo>
                    <a:pt x="546" y="1"/>
                    <a:pt x="406" y="9"/>
                    <a:pt x="293" y="22"/>
                  </a:cubicBezTo>
                  <a:cubicBezTo>
                    <a:pt x="273" y="22"/>
                    <a:pt x="255" y="30"/>
                    <a:pt x="240" y="43"/>
                  </a:cubicBezTo>
                  <a:lnTo>
                    <a:pt x="240" y="43"/>
                  </a:lnTo>
                  <a:cubicBezTo>
                    <a:pt x="215" y="36"/>
                    <a:pt x="190" y="29"/>
                    <a:pt x="165" y="22"/>
                  </a:cubicBezTo>
                  <a:cubicBezTo>
                    <a:pt x="151" y="13"/>
                    <a:pt x="138" y="9"/>
                    <a:pt x="125" y="9"/>
                  </a:cubicBezTo>
                  <a:cubicBezTo>
                    <a:pt x="41" y="9"/>
                    <a:pt x="0" y="198"/>
                    <a:pt x="111" y="277"/>
                  </a:cubicBezTo>
                  <a:cubicBezTo>
                    <a:pt x="816" y="717"/>
                    <a:pt x="1599" y="1045"/>
                    <a:pt x="2358" y="1409"/>
                  </a:cubicBezTo>
                  <a:lnTo>
                    <a:pt x="2358" y="1409"/>
                  </a:lnTo>
                  <a:cubicBezTo>
                    <a:pt x="2631" y="1962"/>
                    <a:pt x="2902" y="2519"/>
                    <a:pt x="3274" y="3004"/>
                  </a:cubicBezTo>
                  <a:cubicBezTo>
                    <a:pt x="4033" y="3926"/>
                    <a:pt x="5296" y="3931"/>
                    <a:pt x="6382" y="3967"/>
                  </a:cubicBezTo>
                  <a:lnTo>
                    <a:pt x="6382" y="3967"/>
                  </a:lnTo>
                  <a:cubicBezTo>
                    <a:pt x="6383" y="3967"/>
                    <a:pt x="6383" y="3967"/>
                    <a:pt x="6383" y="3968"/>
                  </a:cubicBezTo>
                  <a:cubicBezTo>
                    <a:pt x="6383" y="3967"/>
                    <a:pt x="6383" y="3967"/>
                    <a:pt x="6383" y="3967"/>
                  </a:cubicBezTo>
                  <a:lnTo>
                    <a:pt x="6383" y="3967"/>
                  </a:lnTo>
                  <a:cubicBezTo>
                    <a:pt x="6389" y="3967"/>
                    <a:pt x="6395" y="3967"/>
                    <a:pt x="6401" y="3968"/>
                  </a:cubicBezTo>
                  <a:cubicBezTo>
                    <a:pt x="6492" y="3968"/>
                    <a:pt x="6547" y="3840"/>
                    <a:pt x="6456" y="3786"/>
                  </a:cubicBezTo>
                  <a:cubicBezTo>
                    <a:pt x="5510" y="3022"/>
                    <a:pt x="4492" y="2331"/>
                    <a:pt x="3438" y="1695"/>
                  </a:cubicBezTo>
                  <a:cubicBezTo>
                    <a:pt x="3130" y="1502"/>
                    <a:pt x="2815" y="1301"/>
                    <a:pt x="2493" y="1106"/>
                  </a:cubicBezTo>
                  <a:lnTo>
                    <a:pt x="2493" y="1106"/>
                  </a:lnTo>
                  <a:cubicBezTo>
                    <a:pt x="2443" y="999"/>
                    <a:pt x="2394" y="891"/>
                    <a:pt x="2347" y="786"/>
                  </a:cubicBezTo>
                  <a:cubicBezTo>
                    <a:pt x="2256" y="604"/>
                    <a:pt x="2202" y="404"/>
                    <a:pt x="2020" y="277"/>
                  </a:cubicBezTo>
                  <a:cubicBezTo>
                    <a:pt x="1720" y="72"/>
                    <a:pt x="1154" y="1"/>
                    <a:pt x="69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4" name="Google Shape;794;p33"/>
            <p:cNvSpPr/>
            <p:nvPr/>
          </p:nvSpPr>
          <p:spPr>
            <a:xfrm>
              <a:off x="3169125" y="1744825"/>
              <a:ext cx="98875" cy="212050"/>
            </a:xfrm>
            <a:custGeom>
              <a:rect b="b" l="l" r="r" t="t"/>
              <a:pathLst>
                <a:path extrusionOk="0" h="8482" w="3955">
                  <a:moveTo>
                    <a:pt x="3660" y="797"/>
                  </a:moveTo>
                  <a:cubicBezTo>
                    <a:pt x="3733" y="1551"/>
                    <a:pt x="3746" y="2292"/>
                    <a:pt x="3646" y="3055"/>
                  </a:cubicBezTo>
                  <a:cubicBezTo>
                    <a:pt x="3591" y="3637"/>
                    <a:pt x="3518" y="4201"/>
                    <a:pt x="3082" y="4655"/>
                  </a:cubicBezTo>
                  <a:cubicBezTo>
                    <a:pt x="2791" y="4964"/>
                    <a:pt x="2446" y="5200"/>
                    <a:pt x="2137" y="5473"/>
                  </a:cubicBezTo>
                  <a:cubicBezTo>
                    <a:pt x="1949" y="5638"/>
                    <a:pt x="1707" y="5827"/>
                    <a:pt x="1459" y="6035"/>
                  </a:cubicBezTo>
                  <a:lnTo>
                    <a:pt x="1459" y="6035"/>
                  </a:lnTo>
                  <a:cubicBezTo>
                    <a:pt x="1646" y="5465"/>
                    <a:pt x="1844" y="4896"/>
                    <a:pt x="2064" y="4328"/>
                  </a:cubicBezTo>
                  <a:cubicBezTo>
                    <a:pt x="2536" y="3100"/>
                    <a:pt x="3103" y="1955"/>
                    <a:pt x="3660" y="797"/>
                  </a:cubicBezTo>
                  <a:close/>
                  <a:moveTo>
                    <a:pt x="804" y="7186"/>
                  </a:moveTo>
                  <a:lnTo>
                    <a:pt x="804" y="7186"/>
                  </a:lnTo>
                  <a:cubicBezTo>
                    <a:pt x="736" y="7474"/>
                    <a:pt x="675" y="7763"/>
                    <a:pt x="621" y="8052"/>
                  </a:cubicBezTo>
                  <a:lnTo>
                    <a:pt x="621" y="8052"/>
                  </a:lnTo>
                  <a:cubicBezTo>
                    <a:pt x="522" y="7749"/>
                    <a:pt x="619" y="7457"/>
                    <a:pt x="804" y="7186"/>
                  </a:cubicBezTo>
                  <a:close/>
                  <a:moveTo>
                    <a:pt x="3732" y="1"/>
                  </a:moveTo>
                  <a:cubicBezTo>
                    <a:pt x="3674" y="1"/>
                    <a:pt x="3619" y="28"/>
                    <a:pt x="3591" y="92"/>
                  </a:cubicBezTo>
                  <a:cubicBezTo>
                    <a:pt x="2827" y="1346"/>
                    <a:pt x="2264" y="2710"/>
                    <a:pt x="1773" y="4073"/>
                  </a:cubicBezTo>
                  <a:cubicBezTo>
                    <a:pt x="1482" y="4846"/>
                    <a:pt x="1213" y="5646"/>
                    <a:pt x="991" y="6455"/>
                  </a:cubicBezTo>
                  <a:lnTo>
                    <a:pt x="991" y="6455"/>
                  </a:lnTo>
                  <a:cubicBezTo>
                    <a:pt x="419" y="7020"/>
                    <a:pt x="0" y="7690"/>
                    <a:pt x="446" y="8418"/>
                  </a:cubicBezTo>
                  <a:cubicBezTo>
                    <a:pt x="479" y="8463"/>
                    <a:pt x="525" y="8482"/>
                    <a:pt x="572" y="8482"/>
                  </a:cubicBezTo>
                  <a:cubicBezTo>
                    <a:pt x="603" y="8482"/>
                    <a:pt x="634" y="8473"/>
                    <a:pt x="661" y="8457"/>
                  </a:cubicBezTo>
                  <a:lnTo>
                    <a:pt x="661" y="8457"/>
                  </a:lnTo>
                  <a:cubicBezTo>
                    <a:pt x="679" y="8455"/>
                    <a:pt x="694" y="8449"/>
                    <a:pt x="700" y="8437"/>
                  </a:cubicBezTo>
                  <a:cubicBezTo>
                    <a:pt x="702" y="8431"/>
                    <a:pt x="704" y="8425"/>
                    <a:pt x="706" y="8419"/>
                  </a:cubicBezTo>
                  <a:lnTo>
                    <a:pt x="706" y="8419"/>
                  </a:lnTo>
                  <a:cubicBezTo>
                    <a:pt x="728" y="8392"/>
                    <a:pt x="740" y="8358"/>
                    <a:pt x="737" y="8319"/>
                  </a:cubicBezTo>
                  <a:lnTo>
                    <a:pt x="737" y="8319"/>
                  </a:lnTo>
                  <a:cubicBezTo>
                    <a:pt x="909" y="7772"/>
                    <a:pt x="1077" y="7228"/>
                    <a:pt x="1249" y="6686"/>
                  </a:cubicBezTo>
                  <a:lnTo>
                    <a:pt x="1249" y="6686"/>
                  </a:lnTo>
                  <a:cubicBezTo>
                    <a:pt x="1465" y="6482"/>
                    <a:pt x="1693" y="6300"/>
                    <a:pt x="1864" y="6146"/>
                  </a:cubicBezTo>
                  <a:cubicBezTo>
                    <a:pt x="2373" y="5655"/>
                    <a:pt x="3046" y="5182"/>
                    <a:pt x="3427" y="4564"/>
                  </a:cubicBezTo>
                  <a:cubicBezTo>
                    <a:pt x="3773" y="4019"/>
                    <a:pt x="3791" y="3346"/>
                    <a:pt x="3827" y="2728"/>
                  </a:cubicBezTo>
                  <a:cubicBezTo>
                    <a:pt x="3900" y="1892"/>
                    <a:pt x="3955" y="1019"/>
                    <a:pt x="3918" y="183"/>
                  </a:cubicBezTo>
                  <a:cubicBezTo>
                    <a:pt x="3918" y="71"/>
                    <a:pt x="3822" y="1"/>
                    <a:pt x="373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5" name="Google Shape;795;p33"/>
            <p:cNvSpPr/>
            <p:nvPr/>
          </p:nvSpPr>
          <p:spPr>
            <a:xfrm>
              <a:off x="3178450" y="1951575"/>
              <a:ext cx="25000" cy="19075"/>
            </a:xfrm>
            <a:custGeom>
              <a:rect b="b" l="l" r="r" t="t"/>
              <a:pathLst>
                <a:path extrusionOk="0" h="763" w="1000">
                  <a:moveTo>
                    <a:pt x="598" y="230"/>
                  </a:moveTo>
                  <a:cubicBezTo>
                    <a:pt x="664" y="230"/>
                    <a:pt x="727" y="239"/>
                    <a:pt x="764" y="276"/>
                  </a:cubicBezTo>
                  <a:cubicBezTo>
                    <a:pt x="833" y="345"/>
                    <a:pt x="776" y="404"/>
                    <a:pt x="704" y="404"/>
                  </a:cubicBezTo>
                  <a:cubicBezTo>
                    <a:pt x="682"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36" y="339"/>
                    <a:pt x="232" y="339"/>
                    <a:pt x="232" y="339"/>
                  </a:cubicBezTo>
                  <a:cubicBezTo>
                    <a:pt x="232" y="339"/>
                    <a:pt x="236" y="339"/>
                    <a:pt x="236" y="330"/>
                  </a:cubicBezTo>
                  <a:cubicBezTo>
                    <a:pt x="255" y="258"/>
                    <a:pt x="346" y="239"/>
                    <a:pt x="418" y="239"/>
                  </a:cubicBezTo>
                  <a:cubicBezTo>
                    <a:pt x="464" y="239"/>
                    <a:pt x="532" y="230"/>
                    <a:pt x="598" y="230"/>
                  </a:cubicBezTo>
                  <a:close/>
                  <a:moveTo>
                    <a:pt x="491" y="1"/>
                  </a:moveTo>
                  <a:cubicBezTo>
                    <a:pt x="282" y="1"/>
                    <a:pt x="33" y="98"/>
                    <a:pt x="0" y="348"/>
                  </a:cubicBezTo>
                  <a:cubicBezTo>
                    <a:pt x="0" y="569"/>
                    <a:pt x="178" y="763"/>
                    <a:pt x="403" y="763"/>
                  </a:cubicBezTo>
                  <a:cubicBezTo>
                    <a:pt x="437" y="763"/>
                    <a:pt x="473" y="758"/>
                    <a:pt x="509" y="748"/>
                  </a:cubicBezTo>
                  <a:cubicBezTo>
                    <a:pt x="526" y="746"/>
                    <a:pt x="541" y="740"/>
                    <a:pt x="554" y="732"/>
                  </a:cubicBezTo>
                  <a:lnTo>
                    <a:pt x="554" y="732"/>
                  </a:lnTo>
                  <a:cubicBezTo>
                    <a:pt x="586" y="740"/>
                    <a:pt x="619" y="743"/>
                    <a:pt x="651" y="743"/>
                  </a:cubicBezTo>
                  <a:cubicBezTo>
                    <a:pt x="833" y="743"/>
                    <a:pt x="1000" y="622"/>
                    <a:pt x="1000" y="421"/>
                  </a:cubicBezTo>
                  <a:cubicBezTo>
                    <a:pt x="1000" y="112"/>
                    <a:pt x="800" y="21"/>
                    <a:pt x="545" y="3"/>
                  </a:cubicBezTo>
                  <a:cubicBezTo>
                    <a:pt x="528" y="2"/>
                    <a:pt x="510"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6" name="Google Shape;796;p33"/>
            <p:cNvSpPr/>
            <p:nvPr/>
          </p:nvSpPr>
          <p:spPr>
            <a:xfrm>
              <a:off x="31852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19" y="7573"/>
                  </a:cubicBezTo>
                  <a:cubicBezTo>
                    <a:pt x="183" y="8336"/>
                    <a:pt x="1" y="9263"/>
                    <a:pt x="237" y="9991"/>
                  </a:cubicBezTo>
                  <a:cubicBezTo>
                    <a:pt x="255" y="10054"/>
                    <a:pt x="310" y="10086"/>
                    <a:pt x="367" y="10086"/>
                  </a:cubicBezTo>
                  <a:cubicBezTo>
                    <a:pt x="423" y="10086"/>
                    <a:pt x="483" y="10054"/>
                    <a:pt x="510" y="9991"/>
                  </a:cubicBezTo>
                  <a:cubicBezTo>
                    <a:pt x="728" y="9300"/>
                    <a:pt x="583"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7" name="Google Shape;797;p33"/>
            <p:cNvSpPr/>
            <p:nvPr/>
          </p:nvSpPr>
          <p:spPr>
            <a:xfrm>
              <a:off x="3677050" y="2213600"/>
              <a:ext cx="113650" cy="39350"/>
            </a:xfrm>
            <a:custGeom>
              <a:rect b="b" l="l" r="r" t="t"/>
              <a:pathLst>
                <a:path extrusionOk="0" h="1574" w="4546">
                  <a:moveTo>
                    <a:pt x="2108" y="1"/>
                  </a:moveTo>
                  <a:cubicBezTo>
                    <a:pt x="1806" y="1"/>
                    <a:pt x="1472" y="129"/>
                    <a:pt x="1218" y="230"/>
                  </a:cubicBezTo>
                  <a:cubicBezTo>
                    <a:pt x="782" y="412"/>
                    <a:pt x="382" y="703"/>
                    <a:pt x="109" y="1067"/>
                  </a:cubicBezTo>
                  <a:cubicBezTo>
                    <a:pt x="0" y="1212"/>
                    <a:pt x="91" y="1448"/>
                    <a:pt x="218" y="1521"/>
                  </a:cubicBezTo>
                  <a:cubicBezTo>
                    <a:pt x="277" y="1558"/>
                    <a:pt x="333" y="1574"/>
                    <a:pt x="386" y="1574"/>
                  </a:cubicBezTo>
                  <a:cubicBezTo>
                    <a:pt x="464" y="1574"/>
                    <a:pt x="535" y="1539"/>
                    <a:pt x="600" y="1485"/>
                  </a:cubicBezTo>
                  <a:cubicBezTo>
                    <a:pt x="746" y="1448"/>
                    <a:pt x="909" y="1448"/>
                    <a:pt x="1018" y="1448"/>
                  </a:cubicBezTo>
                  <a:lnTo>
                    <a:pt x="1473" y="1448"/>
                  </a:lnTo>
                  <a:cubicBezTo>
                    <a:pt x="1782" y="1448"/>
                    <a:pt x="2091" y="1448"/>
                    <a:pt x="2400" y="1430"/>
                  </a:cubicBezTo>
                  <a:cubicBezTo>
                    <a:pt x="2545" y="1421"/>
                    <a:pt x="2695" y="1417"/>
                    <a:pt x="2848" y="1417"/>
                  </a:cubicBezTo>
                  <a:cubicBezTo>
                    <a:pt x="3000" y="1417"/>
                    <a:pt x="3155" y="1421"/>
                    <a:pt x="3309" y="1430"/>
                  </a:cubicBezTo>
                  <a:cubicBezTo>
                    <a:pt x="3473" y="1430"/>
                    <a:pt x="3600" y="1448"/>
                    <a:pt x="3764" y="1448"/>
                  </a:cubicBezTo>
                  <a:cubicBezTo>
                    <a:pt x="3854" y="1448"/>
                    <a:pt x="3909" y="1448"/>
                    <a:pt x="4000" y="1503"/>
                  </a:cubicBezTo>
                  <a:cubicBezTo>
                    <a:pt x="4054" y="1539"/>
                    <a:pt x="4127" y="1539"/>
                    <a:pt x="4218" y="1539"/>
                  </a:cubicBezTo>
                  <a:cubicBezTo>
                    <a:pt x="4545" y="1539"/>
                    <a:pt x="4509" y="1121"/>
                    <a:pt x="4236" y="1085"/>
                  </a:cubicBezTo>
                  <a:cubicBezTo>
                    <a:pt x="4225" y="1083"/>
                    <a:pt x="4213" y="1082"/>
                    <a:pt x="4202" y="1082"/>
                  </a:cubicBezTo>
                  <a:cubicBezTo>
                    <a:pt x="4092" y="1082"/>
                    <a:pt x="4005" y="1158"/>
                    <a:pt x="3873" y="1158"/>
                  </a:cubicBezTo>
                  <a:cubicBezTo>
                    <a:pt x="3727" y="1158"/>
                    <a:pt x="3582" y="1139"/>
                    <a:pt x="3418" y="1139"/>
                  </a:cubicBezTo>
                  <a:cubicBezTo>
                    <a:pt x="3109" y="1139"/>
                    <a:pt x="2782" y="1121"/>
                    <a:pt x="2491" y="1067"/>
                  </a:cubicBezTo>
                  <a:cubicBezTo>
                    <a:pt x="2200" y="1030"/>
                    <a:pt x="1909" y="994"/>
                    <a:pt x="1582" y="994"/>
                  </a:cubicBezTo>
                  <a:lnTo>
                    <a:pt x="1018" y="994"/>
                  </a:lnTo>
                  <a:cubicBezTo>
                    <a:pt x="1146" y="867"/>
                    <a:pt x="1291" y="721"/>
                    <a:pt x="1473" y="612"/>
                  </a:cubicBezTo>
                  <a:cubicBezTo>
                    <a:pt x="1636" y="521"/>
                    <a:pt x="1818" y="449"/>
                    <a:pt x="1964" y="394"/>
                  </a:cubicBezTo>
                  <a:cubicBezTo>
                    <a:pt x="2127" y="321"/>
                    <a:pt x="2327" y="267"/>
                    <a:pt x="2473" y="176"/>
                  </a:cubicBezTo>
                  <a:cubicBezTo>
                    <a:pt x="2509" y="158"/>
                    <a:pt x="2509" y="121"/>
                    <a:pt x="2473" y="85"/>
                  </a:cubicBezTo>
                  <a:cubicBezTo>
                    <a:pt x="2363" y="25"/>
                    <a:pt x="2238"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8" name="Google Shape;798;p33"/>
            <p:cNvSpPr/>
            <p:nvPr/>
          </p:nvSpPr>
          <p:spPr>
            <a:xfrm>
              <a:off x="3664350" y="2195950"/>
              <a:ext cx="72250" cy="16150"/>
            </a:xfrm>
            <a:custGeom>
              <a:rect b="b" l="l" r="r" t="t"/>
              <a:pathLst>
                <a:path extrusionOk="0" h="646" w="2890">
                  <a:moveTo>
                    <a:pt x="42" y="1"/>
                  </a:moveTo>
                  <a:cubicBezTo>
                    <a:pt x="1" y="1"/>
                    <a:pt x="8" y="70"/>
                    <a:pt x="54" y="100"/>
                  </a:cubicBezTo>
                  <a:cubicBezTo>
                    <a:pt x="526" y="246"/>
                    <a:pt x="1017" y="300"/>
                    <a:pt x="1526" y="391"/>
                  </a:cubicBezTo>
                  <a:cubicBezTo>
                    <a:pt x="1963" y="482"/>
                    <a:pt x="2381" y="646"/>
                    <a:pt x="2817" y="646"/>
                  </a:cubicBezTo>
                  <a:cubicBezTo>
                    <a:pt x="2872" y="646"/>
                    <a:pt x="2890" y="573"/>
                    <a:pt x="2835" y="555"/>
                  </a:cubicBezTo>
                  <a:cubicBezTo>
                    <a:pt x="2435" y="318"/>
                    <a:pt x="1926" y="282"/>
                    <a:pt x="1472" y="191"/>
                  </a:cubicBezTo>
                  <a:cubicBezTo>
                    <a:pt x="1072" y="111"/>
                    <a:pt x="658" y="3"/>
                    <a:pt x="242" y="3"/>
                  </a:cubicBezTo>
                  <a:cubicBezTo>
                    <a:pt x="185" y="3"/>
                    <a:pt x="129" y="5"/>
                    <a:pt x="72"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99" name="Google Shape;799;p33"/>
            <p:cNvSpPr/>
            <p:nvPr/>
          </p:nvSpPr>
          <p:spPr>
            <a:xfrm>
              <a:off x="3657950" y="2188775"/>
              <a:ext cx="80925" cy="26925"/>
            </a:xfrm>
            <a:custGeom>
              <a:rect b="b" l="l" r="r" t="t"/>
              <a:pathLst>
                <a:path extrusionOk="0" h="1077" w="3237">
                  <a:moveTo>
                    <a:pt x="1172" y="191"/>
                  </a:moveTo>
                  <a:cubicBezTo>
                    <a:pt x="1800" y="191"/>
                    <a:pt x="2445" y="377"/>
                    <a:pt x="2757" y="891"/>
                  </a:cubicBezTo>
                  <a:lnTo>
                    <a:pt x="2757" y="891"/>
                  </a:lnTo>
                  <a:cubicBezTo>
                    <a:pt x="2625" y="901"/>
                    <a:pt x="2496" y="908"/>
                    <a:pt x="2367" y="908"/>
                  </a:cubicBezTo>
                  <a:cubicBezTo>
                    <a:pt x="2128" y="908"/>
                    <a:pt x="1888" y="883"/>
                    <a:pt x="1619" y="805"/>
                  </a:cubicBezTo>
                  <a:cubicBezTo>
                    <a:pt x="1190" y="683"/>
                    <a:pt x="800" y="483"/>
                    <a:pt x="405" y="281"/>
                  </a:cubicBezTo>
                  <a:lnTo>
                    <a:pt x="405" y="281"/>
                  </a:lnTo>
                  <a:cubicBezTo>
                    <a:pt x="639" y="225"/>
                    <a:pt x="904" y="191"/>
                    <a:pt x="1172" y="191"/>
                  </a:cubicBezTo>
                  <a:close/>
                  <a:moveTo>
                    <a:pt x="1245" y="0"/>
                  </a:moveTo>
                  <a:cubicBezTo>
                    <a:pt x="860" y="0"/>
                    <a:pt x="479" y="75"/>
                    <a:pt x="92" y="151"/>
                  </a:cubicBezTo>
                  <a:cubicBezTo>
                    <a:pt x="19" y="169"/>
                    <a:pt x="1" y="260"/>
                    <a:pt x="55" y="314"/>
                  </a:cubicBezTo>
                  <a:cubicBezTo>
                    <a:pt x="455" y="678"/>
                    <a:pt x="964" y="1023"/>
                    <a:pt x="1528" y="1060"/>
                  </a:cubicBezTo>
                  <a:cubicBezTo>
                    <a:pt x="1638" y="1071"/>
                    <a:pt x="1752" y="1076"/>
                    <a:pt x="1867" y="1076"/>
                  </a:cubicBezTo>
                  <a:cubicBezTo>
                    <a:pt x="2178" y="1076"/>
                    <a:pt x="2501" y="1040"/>
                    <a:pt x="2812" y="993"/>
                  </a:cubicBezTo>
                  <a:lnTo>
                    <a:pt x="2812" y="993"/>
                  </a:lnTo>
                  <a:cubicBezTo>
                    <a:pt x="2816" y="995"/>
                    <a:pt x="2821" y="996"/>
                    <a:pt x="2826" y="996"/>
                  </a:cubicBezTo>
                  <a:cubicBezTo>
                    <a:pt x="2835" y="996"/>
                    <a:pt x="2847" y="992"/>
                    <a:pt x="2857" y="986"/>
                  </a:cubicBezTo>
                  <a:lnTo>
                    <a:pt x="2857" y="986"/>
                  </a:lnTo>
                  <a:cubicBezTo>
                    <a:pt x="2967" y="969"/>
                    <a:pt x="3076" y="951"/>
                    <a:pt x="3182" y="933"/>
                  </a:cubicBezTo>
                  <a:cubicBezTo>
                    <a:pt x="3232" y="933"/>
                    <a:pt x="3236" y="857"/>
                    <a:pt x="3196" y="857"/>
                  </a:cubicBezTo>
                  <a:cubicBezTo>
                    <a:pt x="3192" y="857"/>
                    <a:pt x="3187" y="858"/>
                    <a:pt x="3182" y="860"/>
                  </a:cubicBezTo>
                  <a:cubicBezTo>
                    <a:pt x="3081" y="866"/>
                    <a:pt x="2984" y="874"/>
                    <a:pt x="2889" y="881"/>
                  </a:cubicBezTo>
                  <a:lnTo>
                    <a:pt x="2889" y="881"/>
                  </a:lnTo>
                  <a:cubicBezTo>
                    <a:pt x="2854" y="478"/>
                    <a:pt x="2404" y="255"/>
                    <a:pt x="2055" y="133"/>
                  </a:cubicBezTo>
                  <a:cubicBezTo>
                    <a:pt x="1780" y="36"/>
                    <a:pt x="1512" y="0"/>
                    <a:pt x="124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0" name="Google Shape;800;p33"/>
            <p:cNvSpPr/>
            <p:nvPr/>
          </p:nvSpPr>
          <p:spPr>
            <a:xfrm>
              <a:off x="3734025" y="2138875"/>
              <a:ext cx="65750" cy="74650"/>
            </a:xfrm>
            <a:custGeom>
              <a:rect b="b" l="l" r="r" t="t"/>
              <a:pathLst>
                <a:path extrusionOk="0" h="2986" w="2630">
                  <a:moveTo>
                    <a:pt x="2094" y="441"/>
                  </a:moveTo>
                  <a:cubicBezTo>
                    <a:pt x="1490" y="1132"/>
                    <a:pt x="874" y="1823"/>
                    <a:pt x="258" y="2502"/>
                  </a:cubicBezTo>
                  <a:lnTo>
                    <a:pt x="258" y="2502"/>
                  </a:lnTo>
                  <a:cubicBezTo>
                    <a:pt x="438" y="2020"/>
                    <a:pt x="657" y="1579"/>
                    <a:pt x="1048" y="1201"/>
                  </a:cubicBezTo>
                  <a:cubicBezTo>
                    <a:pt x="1367" y="895"/>
                    <a:pt x="1722" y="660"/>
                    <a:pt x="2094" y="441"/>
                  </a:cubicBezTo>
                  <a:close/>
                  <a:moveTo>
                    <a:pt x="2395" y="511"/>
                  </a:moveTo>
                  <a:cubicBezTo>
                    <a:pt x="2332" y="896"/>
                    <a:pt x="2256" y="1277"/>
                    <a:pt x="2085" y="1619"/>
                  </a:cubicBezTo>
                  <a:cubicBezTo>
                    <a:pt x="1715" y="2258"/>
                    <a:pt x="987" y="2602"/>
                    <a:pt x="290" y="2679"/>
                  </a:cubicBezTo>
                  <a:lnTo>
                    <a:pt x="290" y="2679"/>
                  </a:lnTo>
                  <a:cubicBezTo>
                    <a:pt x="982" y="1942"/>
                    <a:pt x="1688" y="1233"/>
                    <a:pt x="2395" y="511"/>
                  </a:cubicBezTo>
                  <a:close/>
                  <a:moveTo>
                    <a:pt x="2552" y="1"/>
                  </a:moveTo>
                  <a:cubicBezTo>
                    <a:pt x="2537" y="1"/>
                    <a:pt x="2520" y="6"/>
                    <a:pt x="2503" y="20"/>
                  </a:cubicBezTo>
                  <a:cubicBezTo>
                    <a:pt x="1321" y="710"/>
                    <a:pt x="285" y="1474"/>
                    <a:pt x="12" y="2892"/>
                  </a:cubicBezTo>
                  <a:cubicBezTo>
                    <a:pt x="0" y="2950"/>
                    <a:pt x="33" y="2985"/>
                    <a:pt x="62" y="2985"/>
                  </a:cubicBezTo>
                  <a:cubicBezTo>
                    <a:pt x="80" y="2985"/>
                    <a:pt x="96" y="2973"/>
                    <a:pt x="103" y="2947"/>
                  </a:cubicBezTo>
                  <a:cubicBezTo>
                    <a:pt x="119" y="2897"/>
                    <a:pt x="136" y="2847"/>
                    <a:pt x="153" y="2798"/>
                  </a:cubicBezTo>
                  <a:lnTo>
                    <a:pt x="153" y="2798"/>
                  </a:lnTo>
                  <a:cubicBezTo>
                    <a:pt x="160" y="2798"/>
                    <a:pt x="167" y="2797"/>
                    <a:pt x="175" y="2796"/>
                  </a:cubicBezTo>
                  <a:lnTo>
                    <a:pt x="175" y="2796"/>
                  </a:lnTo>
                  <a:cubicBezTo>
                    <a:pt x="175" y="2798"/>
                    <a:pt x="176" y="2800"/>
                    <a:pt x="176" y="2801"/>
                  </a:cubicBezTo>
                  <a:cubicBezTo>
                    <a:pt x="177" y="2799"/>
                    <a:pt x="179" y="2797"/>
                    <a:pt x="181" y="2795"/>
                  </a:cubicBezTo>
                  <a:lnTo>
                    <a:pt x="181" y="2795"/>
                  </a:lnTo>
                  <a:cubicBezTo>
                    <a:pt x="822" y="2726"/>
                    <a:pt x="1552" y="2386"/>
                    <a:pt x="1957" y="1892"/>
                  </a:cubicBezTo>
                  <a:cubicBezTo>
                    <a:pt x="2375" y="1420"/>
                    <a:pt x="2539" y="692"/>
                    <a:pt x="2630" y="111"/>
                  </a:cubicBezTo>
                  <a:cubicBezTo>
                    <a:pt x="2630" y="56"/>
                    <a:pt x="2599" y="1"/>
                    <a:pt x="255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1" name="Google Shape;801;p33"/>
            <p:cNvSpPr/>
            <p:nvPr/>
          </p:nvSpPr>
          <p:spPr>
            <a:xfrm>
              <a:off x="3677050" y="2244775"/>
              <a:ext cx="114875" cy="9150"/>
            </a:xfrm>
            <a:custGeom>
              <a:rect b="b" l="l" r="r" t="t"/>
              <a:pathLst>
                <a:path extrusionOk="0" h="366" w="4595">
                  <a:moveTo>
                    <a:pt x="855" y="1"/>
                  </a:moveTo>
                  <a:cubicBezTo>
                    <a:pt x="595" y="1"/>
                    <a:pt x="338" y="19"/>
                    <a:pt x="91" y="74"/>
                  </a:cubicBezTo>
                  <a:cubicBezTo>
                    <a:pt x="0" y="92"/>
                    <a:pt x="0" y="238"/>
                    <a:pt x="91" y="238"/>
                  </a:cubicBezTo>
                  <a:cubicBezTo>
                    <a:pt x="353" y="296"/>
                    <a:pt x="626" y="313"/>
                    <a:pt x="902" y="313"/>
                  </a:cubicBezTo>
                  <a:cubicBezTo>
                    <a:pt x="1316" y="313"/>
                    <a:pt x="1735" y="274"/>
                    <a:pt x="2127" y="274"/>
                  </a:cubicBezTo>
                  <a:cubicBezTo>
                    <a:pt x="2873" y="274"/>
                    <a:pt x="3636" y="292"/>
                    <a:pt x="4382" y="365"/>
                  </a:cubicBezTo>
                  <a:cubicBezTo>
                    <a:pt x="4387" y="366"/>
                    <a:pt x="4392" y="366"/>
                    <a:pt x="4397" y="366"/>
                  </a:cubicBezTo>
                  <a:cubicBezTo>
                    <a:pt x="4595" y="366"/>
                    <a:pt x="4595" y="19"/>
                    <a:pt x="4397" y="19"/>
                  </a:cubicBezTo>
                  <a:cubicBezTo>
                    <a:pt x="4392" y="19"/>
                    <a:pt x="4387" y="19"/>
                    <a:pt x="4382" y="20"/>
                  </a:cubicBezTo>
                  <a:cubicBezTo>
                    <a:pt x="3823" y="61"/>
                    <a:pt x="3253" y="81"/>
                    <a:pt x="2689" y="81"/>
                  </a:cubicBezTo>
                  <a:cubicBezTo>
                    <a:pt x="2501" y="81"/>
                    <a:pt x="2314" y="79"/>
                    <a:pt x="2127"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2" name="Google Shape;802;p33"/>
            <p:cNvSpPr/>
            <p:nvPr/>
          </p:nvSpPr>
          <p:spPr>
            <a:xfrm>
              <a:off x="3677950" y="2210700"/>
              <a:ext cx="114900" cy="44825"/>
            </a:xfrm>
            <a:custGeom>
              <a:rect b="b" l="l" r="r" t="t"/>
              <a:pathLst>
                <a:path extrusionOk="0" h="1793" w="4596">
                  <a:moveTo>
                    <a:pt x="2291" y="1"/>
                  </a:moveTo>
                  <a:cubicBezTo>
                    <a:pt x="1491" y="1"/>
                    <a:pt x="201" y="637"/>
                    <a:pt x="1" y="1474"/>
                  </a:cubicBezTo>
                  <a:cubicBezTo>
                    <a:pt x="1" y="1514"/>
                    <a:pt x="41" y="1535"/>
                    <a:pt x="70" y="1535"/>
                  </a:cubicBezTo>
                  <a:cubicBezTo>
                    <a:pt x="79" y="1535"/>
                    <a:pt x="87" y="1533"/>
                    <a:pt x="91" y="1528"/>
                  </a:cubicBezTo>
                  <a:cubicBezTo>
                    <a:pt x="419" y="1237"/>
                    <a:pt x="601" y="910"/>
                    <a:pt x="982" y="692"/>
                  </a:cubicBezTo>
                  <a:cubicBezTo>
                    <a:pt x="1291" y="495"/>
                    <a:pt x="1632" y="418"/>
                    <a:pt x="1981" y="418"/>
                  </a:cubicBezTo>
                  <a:cubicBezTo>
                    <a:pt x="2084" y="418"/>
                    <a:pt x="2188" y="425"/>
                    <a:pt x="2291" y="437"/>
                  </a:cubicBezTo>
                  <a:cubicBezTo>
                    <a:pt x="3237" y="528"/>
                    <a:pt x="3855" y="892"/>
                    <a:pt x="4346" y="1728"/>
                  </a:cubicBezTo>
                  <a:cubicBezTo>
                    <a:pt x="4363" y="1774"/>
                    <a:pt x="4397" y="1793"/>
                    <a:pt x="4432" y="1793"/>
                  </a:cubicBezTo>
                  <a:cubicBezTo>
                    <a:pt x="4509" y="1793"/>
                    <a:pt x="4595" y="1706"/>
                    <a:pt x="4546" y="1619"/>
                  </a:cubicBezTo>
                  <a:cubicBezTo>
                    <a:pt x="4200" y="801"/>
                    <a:pt x="3237"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3" name="Google Shape;803;p33"/>
            <p:cNvSpPr/>
            <p:nvPr/>
          </p:nvSpPr>
          <p:spPr>
            <a:xfrm>
              <a:off x="3757025" y="1816175"/>
              <a:ext cx="119675" cy="105500"/>
            </a:xfrm>
            <a:custGeom>
              <a:rect b="b" l="l" r="r" t="t"/>
              <a:pathLst>
                <a:path extrusionOk="0" h="4220" w="4787">
                  <a:moveTo>
                    <a:pt x="4708" y="0"/>
                  </a:moveTo>
                  <a:cubicBezTo>
                    <a:pt x="4692" y="0"/>
                    <a:pt x="4673" y="6"/>
                    <a:pt x="4655" y="19"/>
                  </a:cubicBezTo>
                  <a:cubicBezTo>
                    <a:pt x="3801" y="692"/>
                    <a:pt x="3019" y="1510"/>
                    <a:pt x="2219" y="2292"/>
                  </a:cubicBezTo>
                  <a:cubicBezTo>
                    <a:pt x="1892" y="2601"/>
                    <a:pt x="1546" y="2965"/>
                    <a:pt x="1146" y="3237"/>
                  </a:cubicBezTo>
                  <a:cubicBezTo>
                    <a:pt x="765" y="3528"/>
                    <a:pt x="292" y="3692"/>
                    <a:pt x="19" y="4128"/>
                  </a:cubicBezTo>
                  <a:cubicBezTo>
                    <a:pt x="1" y="4165"/>
                    <a:pt x="37" y="4219"/>
                    <a:pt x="92" y="4219"/>
                  </a:cubicBezTo>
                  <a:cubicBezTo>
                    <a:pt x="565" y="4146"/>
                    <a:pt x="819" y="3819"/>
                    <a:pt x="1128" y="3510"/>
                  </a:cubicBezTo>
                  <a:cubicBezTo>
                    <a:pt x="1492" y="3146"/>
                    <a:pt x="1910" y="2819"/>
                    <a:pt x="2274" y="2492"/>
                  </a:cubicBezTo>
                  <a:cubicBezTo>
                    <a:pt x="3092" y="1710"/>
                    <a:pt x="4001" y="965"/>
                    <a:pt x="4746" y="92"/>
                  </a:cubicBezTo>
                  <a:cubicBezTo>
                    <a:pt x="4787" y="51"/>
                    <a:pt x="4756" y="0"/>
                    <a:pt x="47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4" name="Google Shape;804;p33"/>
            <p:cNvSpPr/>
            <p:nvPr/>
          </p:nvSpPr>
          <p:spPr>
            <a:xfrm>
              <a:off x="3768050" y="2027700"/>
              <a:ext cx="57525" cy="88325"/>
            </a:xfrm>
            <a:custGeom>
              <a:rect b="b" l="l" r="r" t="t"/>
              <a:pathLst>
                <a:path extrusionOk="0" h="3533" w="2301">
                  <a:moveTo>
                    <a:pt x="53" y="0"/>
                  </a:moveTo>
                  <a:cubicBezTo>
                    <a:pt x="19" y="0"/>
                    <a:pt x="1" y="39"/>
                    <a:pt x="14" y="67"/>
                  </a:cubicBezTo>
                  <a:cubicBezTo>
                    <a:pt x="324" y="703"/>
                    <a:pt x="742" y="1285"/>
                    <a:pt x="1123" y="1867"/>
                  </a:cubicBezTo>
                  <a:cubicBezTo>
                    <a:pt x="1305" y="2139"/>
                    <a:pt x="1505" y="2412"/>
                    <a:pt x="1669" y="2703"/>
                  </a:cubicBezTo>
                  <a:cubicBezTo>
                    <a:pt x="1833" y="3012"/>
                    <a:pt x="1869" y="3285"/>
                    <a:pt x="2123" y="3503"/>
                  </a:cubicBezTo>
                  <a:cubicBezTo>
                    <a:pt x="2144" y="3524"/>
                    <a:pt x="2168" y="3533"/>
                    <a:pt x="2191" y="3533"/>
                  </a:cubicBezTo>
                  <a:cubicBezTo>
                    <a:pt x="2248" y="3533"/>
                    <a:pt x="2300" y="3477"/>
                    <a:pt x="2287" y="3412"/>
                  </a:cubicBezTo>
                  <a:cubicBezTo>
                    <a:pt x="2178" y="3103"/>
                    <a:pt x="1960" y="2939"/>
                    <a:pt x="1760" y="2667"/>
                  </a:cubicBezTo>
                  <a:cubicBezTo>
                    <a:pt x="1560" y="2358"/>
                    <a:pt x="1378" y="2030"/>
                    <a:pt x="1178" y="1703"/>
                  </a:cubicBezTo>
                  <a:cubicBezTo>
                    <a:pt x="833" y="1140"/>
                    <a:pt x="487" y="521"/>
                    <a:pt x="87" y="12"/>
                  </a:cubicBezTo>
                  <a:cubicBezTo>
                    <a:pt x="75" y="4"/>
                    <a:pt x="63" y="0"/>
                    <a:pt x="53"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5" name="Google Shape;805;p33"/>
            <p:cNvSpPr/>
            <p:nvPr/>
          </p:nvSpPr>
          <p:spPr>
            <a:xfrm>
              <a:off x="3557500" y="1950275"/>
              <a:ext cx="120025" cy="18900"/>
            </a:xfrm>
            <a:custGeom>
              <a:rect b="b" l="l" r="r" t="t"/>
              <a:pathLst>
                <a:path extrusionOk="0" h="756" w="4801">
                  <a:moveTo>
                    <a:pt x="19" y="0"/>
                  </a:moveTo>
                  <a:cubicBezTo>
                    <a:pt x="1" y="0"/>
                    <a:pt x="1" y="73"/>
                    <a:pt x="19" y="73"/>
                  </a:cubicBezTo>
                  <a:cubicBezTo>
                    <a:pt x="892" y="237"/>
                    <a:pt x="1746" y="310"/>
                    <a:pt x="2601" y="510"/>
                  </a:cubicBezTo>
                  <a:cubicBezTo>
                    <a:pt x="3100" y="628"/>
                    <a:pt x="3609" y="756"/>
                    <a:pt x="4120" y="756"/>
                  </a:cubicBezTo>
                  <a:cubicBezTo>
                    <a:pt x="4316" y="756"/>
                    <a:pt x="4513" y="737"/>
                    <a:pt x="4709" y="691"/>
                  </a:cubicBezTo>
                  <a:cubicBezTo>
                    <a:pt x="4782" y="673"/>
                    <a:pt x="4800" y="546"/>
                    <a:pt x="4709" y="528"/>
                  </a:cubicBezTo>
                  <a:cubicBezTo>
                    <a:pt x="3982" y="400"/>
                    <a:pt x="3255" y="310"/>
                    <a:pt x="2510" y="273"/>
                  </a:cubicBezTo>
                  <a:cubicBezTo>
                    <a:pt x="1691" y="237"/>
                    <a:pt x="873" y="73"/>
                    <a:pt x="19"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6" name="Google Shape;806;p33"/>
            <p:cNvSpPr/>
            <p:nvPr/>
          </p:nvSpPr>
          <p:spPr>
            <a:xfrm>
              <a:off x="3535225" y="1942375"/>
              <a:ext cx="191625" cy="43100"/>
            </a:xfrm>
            <a:custGeom>
              <a:rect b="b" l="l" r="r" t="t"/>
              <a:pathLst>
                <a:path extrusionOk="0" h="1724" w="7665">
                  <a:moveTo>
                    <a:pt x="1051" y="409"/>
                  </a:moveTo>
                  <a:cubicBezTo>
                    <a:pt x="1368" y="409"/>
                    <a:pt x="1682" y="450"/>
                    <a:pt x="2001" y="480"/>
                  </a:cubicBezTo>
                  <a:cubicBezTo>
                    <a:pt x="2619" y="553"/>
                    <a:pt x="3237" y="626"/>
                    <a:pt x="3873" y="698"/>
                  </a:cubicBezTo>
                  <a:cubicBezTo>
                    <a:pt x="4431" y="751"/>
                    <a:pt x="5014" y="840"/>
                    <a:pt x="5596" y="912"/>
                  </a:cubicBezTo>
                  <a:lnTo>
                    <a:pt x="5596" y="912"/>
                  </a:lnTo>
                  <a:cubicBezTo>
                    <a:pt x="5344" y="1130"/>
                    <a:pt x="5074" y="1330"/>
                    <a:pt x="4764" y="1389"/>
                  </a:cubicBezTo>
                  <a:cubicBezTo>
                    <a:pt x="4675" y="1408"/>
                    <a:pt x="4582" y="1416"/>
                    <a:pt x="4486" y="1416"/>
                  </a:cubicBezTo>
                  <a:cubicBezTo>
                    <a:pt x="3842" y="1416"/>
                    <a:pt x="3080" y="1034"/>
                    <a:pt x="2510" y="844"/>
                  </a:cubicBezTo>
                  <a:lnTo>
                    <a:pt x="1051" y="409"/>
                  </a:lnTo>
                  <a:close/>
                  <a:moveTo>
                    <a:pt x="1032" y="0"/>
                  </a:moveTo>
                  <a:cubicBezTo>
                    <a:pt x="748" y="0"/>
                    <a:pt x="465" y="38"/>
                    <a:pt x="183" y="153"/>
                  </a:cubicBezTo>
                  <a:cubicBezTo>
                    <a:pt x="37" y="207"/>
                    <a:pt x="1" y="444"/>
                    <a:pt x="183" y="480"/>
                  </a:cubicBezTo>
                  <a:cubicBezTo>
                    <a:pt x="207" y="487"/>
                    <a:pt x="231" y="495"/>
                    <a:pt x="255" y="502"/>
                  </a:cubicBezTo>
                  <a:lnTo>
                    <a:pt x="255" y="502"/>
                  </a:lnTo>
                  <a:lnTo>
                    <a:pt x="255" y="516"/>
                  </a:lnTo>
                  <a:cubicBezTo>
                    <a:pt x="264" y="514"/>
                    <a:pt x="272" y="512"/>
                    <a:pt x="280" y="509"/>
                  </a:cubicBezTo>
                  <a:lnTo>
                    <a:pt x="280" y="509"/>
                  </a:lnTo>
                  <a:cubicBezTo>
                    <a:pt x="973" y="716"/>
                    <a:pt x="1651" y="907"/>
                    <a:pt x="2346" y="1098"/>
                  </a:cubicBezTo>
                  <a:cubicBezTo>
                    <a:pt x="3037" y="1280"/>
                    <a:pt x="3728" y="1553"/>
                    <a:pt x="4437" y="1698"/>
                  </a:cubicBezTo>
                  <a:cubicBezTo>
                    <a:pt x="4516" y="1715"/>
                    <a:pt x="4588" y="1723"/>
                    <a:pt x="4656" y="1723"/>
                  </a:cubicBezTo>
                  <a:cubicBezTo>
                    <a:pt x="4948" y="1723"/>
                    <a:pt x="5153" y="1574"/>
                    <a:pt x="5419" y="1353"/>
                  </a:cubicBezTo>
                  <a:cubicBezTo>
                    <a:pt x="5578" y="1222"/>
                    <a:pt x="5737" y="1076"/>
                    <a:pt x="5907" y="948"/>
                  </a:cubicBezTo>
                  <a:lnTo>
                    <a:pt x="5907" y="948"/>
                  </a:lnTo>
                  <a:cubicBezTo>
                    <a:pt x="6295" y="990"/>
                    <a:pt x="6680" y="1019"/>
                    <a:pt x="7055" y="1019"/>
                  </a:cubicBezTo>
                  <a:cubicBezTo>
                    <a:pt x="7142" y="1019"/>
                    <a:pt x="7227" y="1018"/>
                    <a:pt x="7313" y="1015"/>
                  </a:cubicBezTo>
                  <a:lnTo>
                    <a:pt x="7313" y="1015"/>
                  </a:lnTo>
                  <a:cubicBezTo>
                    <a:pt x="7355" y="1037"/>
                    <a:pt x="7401" y="1058"/>
                    <a:pt x="7455" y="1080"/>
                  </a:cubicBezTo>
                  <a:cubicBezTo>
                    <a:pt x="7466" y="1083"/>
                    <a:pt x="7477" y="1085"/>
                    <a:pt x="7488" y="1085"/>
                  </a:cubicBezTo>
                  <a:cubicBezTo>
                    <a:pt x="7597" y="1085"/>
                    <a:pt x="7665" y="930"/>
                    <a:pt x="7582" y="880"/>
                  </a:cubicBezTo>
                  <a:cubicBezTo>
                    <a:pt x="7581" y="879"/>
                    <a:pt x="7580" y="878"/>
                    <a:pt x="7579" y="877"/>
                  </a:cubicBezTo>
                  <a:lnTo>
                    <a:pt x="7579" y="877"/>
                  </a:lnTo>
                  <a:cubicBezTo>
                    <a:pt x="7592" y="831"/>
                    <a:pt x="7574" y="789"/>
                    <a:pt x="7528" y="771"/>
                  </a:cubicBezTo>
                  <a:cubicBezTo>
                    <a:pt x="7494" y="760"/>
                    <a:pt x="7459" y="750"/>
                    <a:pt x="7425" y="740"/>
                  </a:cubicBezTo>
                  <a:lnTo>
                    <a:pt x="7425" y="740"/>
                  </a:lnTo>
                  <a:cubicBezTo>
                    <a:pt x="7173" y="526"/>
                    <a:pt x="6822" y="278"/>
                    <a:pt x="6507" y="278"/>
                  </a:cubicBezTo>
                  <a:cubicBezTo>
                    <a:pt x="6489" y="278"/>
                    <a:pt x="6472" y="279"/>
                    <a:pt x="6455" y="280"/>
                  </a:cubicBezTo>
                  <a:cubicBezTo>
                    <a:pt x="6290" y="297"/>
                    <a:pt x="6155" y="432"/>
                    <a:pt x="6023" y="539"/>
                  </a:cubicBezTo>
                  <a:lnTo>
                    <a:pt x="6023" y="539"/>
                  </a:lnTo>
                  <a:cubicBezTo>
                    <a:pt x="5936" y="532"/>
                    <a:pt x="5850" y="524"/>
                    <a:pt x="5764" y="516"/>
                  </a:cubicBezTo>
                  <a:cubicBezTo>
                    <a:pt x="5091" y="426"/>
                    <a:pt x="4437" y="353"/>
                    <a:pt x="3801" y="280"/>
                  </a:cubicBezTo>
                  <a:cubicBezTo>
                    <a:pt x="3182" y="207"/>
                    <a:pt x="2582" y="135"/>
                    <a:pt x="1946" y="80"/>
                  </a:cubicBezTo>
                  <a:cubicBezTo>
                    <a:pt x="1638" y="43"/>
                    <a:pt x="1334" y="0"/>
                    <a:pt x="103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7" name="Google Shape;807;p33"/>
            <p:cNvSpPr/>
            <p:nvPr/>
          </p:nvSpPr>
          <p:spPr>
            <a:xfrm>
              <a:off x="3724425" y="1966250"/>
              <a:ext cx="110225" cy="157425"/>
            </a:xfrm>
            <a:custGeom>
              <a:rect b="b" l="l" r="r" t="t"/>
              <a:pathLst>
                <a:path extrusionOk="0" h="6297" w="4409">
                  <a:moveTo>
                    <a:pt x="848" y="536"/>
                  </a:moveTo>
                  <a:cubicBezTo>
                    <a:pt x="976" y="612"/>
                    <a:pt x="1101" y="689"/>
                    <a:pt x="1214" y="780"/>
                  </a:cubicBezTo>
                  <a:cubicBezTo>
                    <a:pt x="1561" y="1046"/>
                    <a:pt x="1644" y="1274"/>
                    <a:pt x="1663" y="1585"/>
                  </a:cubicBezTo>
                  <a:lnTo>
                    <a:pt x="1663" y="1585"/>
                  </a:lnTo>
                  <a:cubicBezTo>
                    <a:pt x="1409" y="1217"/>
                    <a:pt x="1140" y="860"/>
                    <a:pt x="848" y="536"/>
                  </a:cubicBezTo>
                  <a:close/>
                  <a:moveTo>
                    <a:pt x="1936" y="2604"/>
                  </a:moveTo>
                  <a:cubicBezTo>
                    <a:pt x="2062" y="2768"/>
                    <a:pt x="2186" y="2935"/>
                    <a:pt x="2305" y="3107"/>
                  </a:cubicBezTo>
                  <a:cubicBezTo>
                    <a:pt x="2910" y="4005"/>
                    <a:pt x="3470" y="4948"/>
                    <a:pt x="3973" y="5922"/>
                  </a:cubicBezTo>
                  <a:lnTo>
                    <a:pt x="3973" y="5922"/>
                  </a:lnTo>
                  <a:cubicBezTo>
                    <a:pt x="3520" y="5663"/>
                    <a:pt x="3078" y="5374"/>
                    <a:pt x="2741" y="4979"/>
                  </a:cubicBezTo>
                  <a:cubicBezTo>
                    <a:pt x="2141" y="4343"/>
                    <a:pt x="1959" y="3598"/>
                    <a:pt x="1941" y="2743"/>
                  </a:cubicBezTo>
                  <a:cubicBezTo>
                    <a:pt x="1939" y="2696"/>
                    <a:pt x="1938" y="2650"/>
                    <a:pt x="1936" y="2604"/>
                  </a:cubicBezTo>
                  <a:close/>
                  <a:moveTo>
                    <a:pt x="223" y="1"/>
                  </a:moveTo>
                  <a:cubicBezTo>
                    <a:pt x="105" y="1"/>
                    <a:pt x="1" y="89"/>
                    <a:pt x="69" y="198"/>
                  </a:cubicBezTo>
                  <a:cubicBezTo>
                    <a:pt x="549" y="925"/>
                    <a:pt x="1122" y="1578"/>
                    <a:pt x="1669" y="2263"/>
                  </a:cubicBezTo>
                  <a:lnTo>
                    <a:pt x="1669" y="2263"/>
                  </a:lnTo>
                  <a:cubicBezTo>
                    <a:pt x="1672" y="2880"/>
                    <a:pt x="1694" y="3516"/>
                    <a:pt x="1850" y="4125"/>
                  </a:cubicBezTo>
                  <a:cubicBezTo>
                    <a:pt x="2133" y="5186"/>
                    <a:pt x="3226" y="5749"/>
                    <a:pt x="4139" y="6247"/>
                  </a:cubicBezTo>
                  <a:lnTo>
                    <a:pt x="4139" y="6247"/>
                  </a:lnTo>
                  <a:cubicBezTo>
                    <a:pt x="4140" y="6249"/>
                    <a:pt x="4140" y="6250"/>
                    <a:pt x="4141" y="6252"/>
                  </a:cubicBezTo>
                  <a:lnTo>
                    <a:pt x="4144" y="6250"/>
                  </a:lnTo>
                  <a:lnTo>
                    <a:pt x="4144" y="6250"/>
                  </a:lnTo>
                  <a:cubicBezTo>
                    <a:pt x="4167" y="6263"/>
                    <a:pt x="4191" y="6275"/>
                    <a:pt x="4214" y="6288"/>
                  </a:cubicBezTo>
                  <a:cubicBezTo>
                    <a:pt x="4228" y="6294"/>
                    <a:pt x="4242" y="6296"/>
                    <a:pt x="4256" y="6296"/>
                  </a:cubicBezTo>
                  <a:cubicBezTo>
                    <a:pt x="4335" y="6296"/>
                    <a:pt x="4408" y="6217"/>
                    <a:pt x="4377" y="6125"/>
                  </a:cubicBezTo>
                  <a:cubicBezTo>
                    <a:pt x="3832" y="4979"/>
                    <a:pt x="3196" y="3925"/>
                    <a:pt x="2505" y="2870"/>
                  </a:cubicBezTo>
                  <a:cubicBezTo>
                    <a:pt x="2319" y="2583"/>
                    <a:pt x="2131" y="2286"/>
                    <a:pt x="1936" y="1991"/>
                  </a:cubicBezTo>
                  <a:lnTo>
                    <a:pt x="1936" y="1991"/>
                  </a:lnTo>
                  <a:cubicBezTo>
                    <a:pt x="1939" y="1838"/>
                    <a:pt x="1941" y="1684"/>
                    <a:pt x="1941" y="1525"/>
                  </a:cubicBezTo>
                  <a:cubicBezTo>
                    <a:pt x="1941" y="1325"/>
                    <a:pt x="1941" y="1143"/>
                    <a:pt x="1832" y="961"/>
                  </a:cubicBezTo>
                  <a:cubicBezTo>
                    <a:pt x="1559" y="525"/>
                    <a:pt x="869" y="216"/>
                    <a:pt x="396" y="34"/>
                  </a:cubicBezTo>
                  <a:cubicBezTo>
                    <a:pt x="389" y="33"/>
                    <a:pt x="382" y="32"/>
                    <a:pt x="376" y="32"/>
                  </a:cubicBezTo>
                  <a:cubicBezTo>
                    <a:pt x="365" y="32"/>
                    <a:pt x="355" y="34"/>
                    <a:pt x="345" y="37"/>
                  </a:cubicBezTo>
                  <a:lnTo>
                    <a:pt x="345" y="37"/>
                  </a:lnTo>
                  <a:cubicBezTo>
                    <a:pt x="344" y="36"/>
                    <a:pt x="343" y="35"/>
                    <a:pt x="341" y="34"/>
                  </a:cubicBezTo>
                  <a:cubicBezTo>
                    <a:pt x="305" y="11"/>
                    <a:pt x="263" y="1"/>
                    <a:pt x="22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8" name="Google Shape;808;p33"/>
            <p:cNvSpPr/>
            <p:nvPr/>
          </p:nvSpPr>
          <p:spPr>
            <a:xfrm>
              <a:off x="3719325" y="1799050"/>
              <a:ext cx="171000" cy="158100"/>
            </a:xfrm>
            <a:custGeom>
              <a:rect b="b" l="l" r="r" t="t"/>
              <a:pathLst>
                <a:path extrusionOk="0" h="6324" w="6840">
                  <a:moveTo>
                    <a:pt x="6244" y="698"/>
                  </a:moveTo>
                  <a:lnTo>
                    <a:pt x="6244" y="698"/>
                  </a:lnTo>
                  <a:cubicBezTo>
                    <a:pt x="5999" y="1377"/>
                    <a:pt x="5696" y="2024"/>
                    <a:pt x="5327" y="2650"/>
                  </a:cubicBezTo>
                  <a:cubicBezTo>
                    <a:pt x="5072" y="3031"/>
                    <a:pt x="4818" y="3541"/>
                    <a:pt x="4418" y="3795"/>
                  </a:cubicBezTo>
                  <a:cubicBezTo>
                    <a:pt x="4036" y="4013"/>
                    <a:pt x="3509" y="4068"/>
                    <a:pt x="3091" y="4195"/>
                  </a:cubicBezTo>
                  <a:cubicBezTo>
                    <a:pt x="2804" y="4276"/>
                    <a:pt x="2409" y="4356"/>
                    <a:pt x="2000" y="4465"/>
                  </a:cubicBezTo>
                  <a:lnTo>
                    <a:pt x="2000" y="4465"/>
                  </a:lnTo>
                  <a:cubicBezTo>
                    <a:pt x="2432" y="4012"/>
                    <a:pt x="2871" y="3562"/>
                    <a:pt x="3327" y="3122"/>
                  </a:cubicBezTo>
                  <a:cubicBezTo>
                    <a:pt x="4265" y="2263"/>
                    <a:pt x="5257" y="1497"/>
                    <a:pt x="6244" y="698"/>
                  </a:cubicBezTo>
                  <a:close/>
                  <a:moveTo>
                    <a:pt x="981" y="5181"/>
                  </a:moveTo>
                  <a:cubicBezTo>
                    <a:pt x="778" y="5433"/>
                    <a:pt x="582" y="5691"/>
                    <a:pt x="396" y="5954"/>
                  </a:cubicBezTo>
                  <a:lnTo>
                    <a:pt x="396" y="5954"/>
                  </a:lnTo>
                  <a:cubicBezTo>
                    <a:pt x="427" y="5598"/>
                    <a:pt x="664" y="5357"/>
                    <a:pt x="981" y="5181"/>
                  </a:cubicBezTo>
                  <a:close/>
                  <a:moveTo>
                    <a:pt x="6622" y="1"/>
                  </a:moveTo>
                  <a:cubicBezTo>
                    <a:pt x="6592" y="1"/>
                    <a:pt x="6559" y="10"/>
                    <a:pt x="6527" y="32"/>
                  </a:cubicBezTo>
                  <a:cubicBezTo>
                    <a:pt x="5272" y="850"/>
                    <a:pt x="4163" y="1886"/>
                    <a:pt x="3091" y="2904"/>
                  </a:cubicBezTo>
                  <a:cubicBezTo>
                    <a:pt x="2531" y="3454"/>
                    <a:pt x="1967" y="4029"/>
                    <a:pt x="1437" y="4638"/>
                  </a:cubicBezTo>
                  <a:lnTo>
                    <a:pt x="1437" y="4638"/>
                  </a:lnTo>
                  <a:cubicBezTo>
                    <a:pt x="669" y="4911"/>
                    <a:pt x="1" y="5345"/>
                    <a:pt x="73" y="6159"/>
                  </a:cubicBezTo>
                  <a:cubicBezTo>
                    <a:pt x="80" y="6237"/>
                    <a:pt x="132" y="6285"/>
                    <a:pt x="192" y="6302"/>
                  </a:cubicBezTo>
                  <a:lnTo>
                    <a:pt x="192" y="6302"/>
                  </a:lnTo>
                  <a:cubicBezTo>
                    <a:pt x="203" y="6314"/>
                    <a:pt x="218" y="6324"/>
                    <a:pt x="231" y="6324"/>
                  </a:cubicBezTo>
                  <a:cubicBezTo>
                    <a:pt x="240" y="6324"/>
                    <a:pt x="248" y="6320"/>
                    <a:pt x="253" y="6308"/>
                  </a:cubicBezTo>
                  <a:lnTo>
                    <a:pt x="253" y="6308"/>
                  </a:lnTo>
                  <a:cubicBezTo>
                    <a:pt x="329" y="6304"/>
                    <a:pt x="400" y="6254"/>
                    <a:pt x="400" y="6159"/>
                  </a:cubicBezTo>
                  <a:cubicBezTo>
                    <a:pt x="400" y="6157"/>
                    <a:pt x="400" y="6155"/>
                    <a:pt x="399" y="6153"/>
                  </a:cubicBezTo>
                  <a:lnTo>
                    <a:pt x="399" y="6153"/>
                  </a:lnTo>
                  <a:cubicBezTo>
                    <a:pt x="783" y="5754"/>
                    <a:pt x="1161" y="5350"/>
                    <a:pt x="1543" y="4947"/>
                  </a:cubicBezTo>
                  <a:lnTo>
                    <a:pt x="1543" y="4947"/>
                  </a:lnTo>
                  <a:cubicBezTo>
                    <a:pt x="1898" y="4831"/>
                    <a:pt x="2265" y="4753"/>
                    <a:pt x="2527" y="4668"/>
                  </a:cubicBezTo>
                  <a:cubicBezTo>
                    <a:pt x="3163" y="4468"/>
                    <a:pt x="3963" y="4340"/>
                    <a:pt x="4509" y="3941"/>
                  </a:cubicBezTo>
                  <a:cubicBezTo>
                    <a:pt x="5000" y="3577"/>
                    <a:pt x="5309" y="2995"/>
                    <a:pt x="5618" y="2486"/>
                  </a:cubicBezTo>
                  <a:cubicBezTo>
                    <a:pt x="6054" y="1795"/>
                    <a:pt x="6436" y="1032"/>
                    <a:pt x="6781" y="286"/>
                  </a:cubicBezTo>
                  <a:cubicBezTo>
                    <a:pt x="6840" y="155"/>
                    <a:pt x="6746" y="1"/>
                    <a:pt x="662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09" name="Google Shape;809;p33"/>
            <p:cNvSpPr/>
            <p:nvPr/>
          </p:nvSpPr>
          <p:spPr>
            <a:xfrm>
              <a:off x="3717050" y="1951575"/>
              <a:ext cx="25000" cy="19075"/>
            </a:xfrm>
            <a:custGeom>
              <a:rect b="b" l="l" r="r" t="t"/>
              <a:pathLst>
                <a:path extrusionOk="0" h="763" w="1000">
                  <a:moveTo>
                    <a:pt x="595" y="230"/>
                  </a:moveTo>
                  <a:cubicBezTo>
                    <a:pt x="659" y="230"/>
                    <a:pt x="718" y="239"/>
                    <a:pt x="745" y="276"/>
                  </a:cubicBezTo>
                  <a:cubicBezTo>
                    <a:pt x="815" y="345"/>
                    <a:pt x="768" y="404"/>
                    <a:pt x="702" y="404"/>
                  </a:cubicBezTo>
                  <a:cubicBezTo>
                    <a:pt x="681" y="404"/>
                    <a:pt x="658" y="398"/>
                    <a:pt x="636" y="385"/>
                  </a:cubicBezTo>
                  <a:cubicBezTo>
                    <a:pt x="606" y="368"/>
                    <a:pt x="576" y="361"/>
                    <a:pt x="548" y="361"/>
                  </a:cubicBezTo>
                  <a:cubicBezTo>
                    <a:pt x="511" y="361"/>
                    <a:pt x="477" y="374"/>
                    <a:pt x="449" y="396"/>
                  </a:cubicBezTo>
                  <a:lnTo>
                    <a:pt x="449" y="396"/>
                  </a:lnTo>
                  <a:cubicBezTo>
                    <a:pt x="384" y="373"/>
                    <a:pt x="320" y="374"/>
                    <a:pt x="255" y="348"/>
                  </a:cubicBezTo>
                  <a:cubicBezTo>
                    <a:pt x="227" y="339"/>
                    <a:pt x="223" y="339"/>
                    <a:pt x="225" y="339"/>
                  </a:cubicBezTo>
                  <a:cubicBezTo>
                    <a:pt x="227" y="339"/>
                    <a:pt x="236" y="339"/>
                    <a:pt x="236" y="330"/>
                  </a:cubicBezTo>
                  <a:cubicBezTo>
                    <a:pt x="255" y="258"/>
                    <a:pt x="346" y="239"/>
                    <a:pt x="418" y="239"/>
                  </a:cubicBezTo>
                  <a:cubicBezTo>
                    <a:pt x="464" y="239"/>
                    <a:pt x="532" y="230"/>
                    <a:pt x="595" y="230"/>
                  </a:cubicBezTo>
                  <a:close/>
                  <a:moveTo>
                    <a:pt x="491" y="1"/>
                  </a:moveTo>
                  <a:cubicBezTo>
                    <a:pt x="279" y="1"/>
                    <a:pt x="17" y="98"/>
                    <a:pt x="0" y="348"/>
                  </a:cubicBezTo>
                  <a:cubicBezTo>
                    <a:pt x="0" y="569"/>
                    <a:pt x="178" y="763"/>
                    <a:pt x="403" y="763"/>
                  </a:cubicBezTo>
                  <a:cubicBezTo>
                    <a:pt x="437" y="763"/>
                    <a:pt x="473" y="758"/>
                    <a:pt x="509" y="748"/>
                  </a:cubicBezTo>
                  <a:cubicBezTo>
                    <a:pt x="530" y="746"/>
                    <a:pt x="547" y="741"/>
                    <a:pt x="561" y="734"/>
                  </a:cubicBezTo>
                  <a:lnTo>
                    <a:pt x="561" y="734"/>
                  </a:lnTo>
                  <a:cubicBezTo>
                    <a:pt x="591" y="740"/>
                    <a:pt x="621" y="743"/>
                    <a:pt x="651" y="743"/>
                  </a:cubicBezTo>
                  <a:cubicBezTo>
                    <a:pt x="833" y="743"/>
                    <a:pt x="1000" y="622"/>
                    <a:pt x="1000" y="421"/>
                  </a:cubicBezTo>
                  <a:cubicBezTo>
                    <a:pt x="1000" y="112"/>
                    <a:pt x="800" y="21"/>
                    <a:pt x="545" y="3"/>
                  </a:cubicBezTo>
                  <a:cubicBezTo>
                    <a:pt x="528" y="2"/>
                    <a:pt x="509" y="1"/>
                    <a:pt x="4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0" name="Google Shape;810;p33"/>
            <p:cNvSpPr/>
            <p:nvPr/>
          </p:nvSpPr>
          <p:spPr>
            <a:xfrm>
              <a:off x="3723850" y="1965050"/>
              <a:ext cx="18200" cy="252175"/>
            </a:xfrm>
            <a:custGeom>
              <a:rect b="b" l="l" r="r" t="t"/>
              <a:pathLst>
                <a:path extrusionOk="0" h="10087" w="728">
                  <a:moveTo>
                    <a:pt x="308" y="0"/>
                  </a:moveTo>
                  <a:cubicBezTo>
                    <a:pt x="292" y="0"/>
                    <a:pt x="273" y="9"/>
                    <a:pt x="273" y="28"/>
                  </a:cubicBezTo>
                  <a:cubicBezTo>
                    <a:pt x="310" y="1718"/>
                    <a:pt x="273" y="3427"/>
                    <a:pt x="255" y="5100"/>
                  </a:cubicBezTo>
                  <a:cubicBezTo>
                    <a:pt x="255" y="5918"/>
                    <a:pt x="237" y="6754"/>
                    <a:pt x="201" y="7573"/>
                  </a:cubicBezTo>
                  <a:cubicBezTo>
                    <a:pt x="183" y="8336"/>
                    <a:pt x="1" y="9263"/>
                    <a:pt x="237" y="9991"/>
                  </a:cubicBezTo>
                  <a:cubicBezTo>
                    <a:pt x="255" y="10054"/>
                    <a:pt x="310" y="10086"/>
                    <a:pt x="367" y="10086"/>
                  </a:cubicBezTo>
                  <a:cubicBezTo>
                    <a:pt x="423" y="10086"/>
                    <a:pt x="483" y="10054"/>
                    <a:pt x="510" y="9991"/>
                  </a:cubicBezTo>
                  <a:cubicBezTo>
                    <a:pt x="728" y="9300"/>
                    <a:pt x="564" y="8427"/>
                    <a:pt x="546" y="7700"/>
                  </a:cubicBezTo>
                  <a:cubicBezTo>
                    <a:pt x="528" y="6827"/>
                    <a:pt x="528" y="5973"/>
                    <a:pt x="510" y="5100"/>
                  </a:cubicBezTo>
                  <a:cubicBezTo>
                    <a:pt x="455" y="3427"/>
                    <a:pt x="401" y="1718"/>
                    <a:pt x="328" y="28"/>
                  </a:cubicBezTo>
                  <a:cubicBezTo>
                    <a:pt x="337" y="9"/>
                    <a:pt x="323" y="0"/>
                    <a:pt x="30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1" name="Google Shape;811;p33"/>
            <p:cNvSpPr/>
            <p:nvPr/>
          </p:nvSpPr>
          <p:spPr>
            <a:xfrm>
              <a:off x="3406600" y="2213600"/>
              <a:ext cx="113650" cy="39350"/>
            </a:xfrm>
            <a:custGeom>
              <a:rect b="b" l="l" r="r" t="t"/>
              <a:pathLst>
                <a:path extrusionOk="0" h="1574" w="4546">
                  <a:moveTo>
                    <a:pt x="2108" y="1"/>
                  </a:moveTo>
                  <a:cubicBezTo>
                    <a:pt x="1806" y="1"/>
                    <a:pt x="1473" y="129"/>
                    <a:pt x="1219" y="230"/>
                  </a:cubicBezTo>
                  <a:cubicBezTo>
                    <a:pt x="782" y="412"/>
                    <a:pt x="383" y="703"/>
                    <a:pt x="110" y="1067"/>
                  </a:cubicBezTo>
                  <a:cubicBezTo>
                    <a:pt x="1" y="1212"/>
                    <a:pt x="73" y="1448"/>
                    <a:pt x="219" y="1521"/>
                  </a:cubicBezTo>
                  <a:cubicBezTo>
                    <a:pt x="278" y="1558"/>
                    <a:pt x="333" y="1574"/>
                    <a:pt x="386" y="1574"/>
                  </a:cubicBezTo>
                  <a:cubicBezTo>
                    <a:pt x="464" y="1574"/>
                    <a:pt x="536" y="1539"/>
                    <a:pt x="601" y="1485"/>
                  </a:cubicBezTo>
                  <a:cubicBezTo>
                    <a:pt x="746" y="1448"/>
                    <a:pt x="910" y="1448"/>
                    <a:pt x="1019" y="1448"/>
                  </a:cubicBezTo>
                  <a:lnTo>
                    <a:pt x="1473" y="1448"/>
                  </a:lnTo>
                  <a:cubicBezTo>
                    <a:pt x="1782" y="1448"/>
                    <a:pt x="2091" y="1448"/>
                    <a:pt x="2401" y="1430"/>
                  </a:cubicBezTo>
                  <a:cubicBezTo>
                    <a:pt x="2546" y="1421"/>
                    <a:pt x="2696" y="1417"/>
                    <a:pt x="2848" y="1417"/>
                  </a:cubicBezTo>
                  <a:cubicBezTo>
                    <a:pt x="3001" y="1417"/>
                    <a:pt x="3155" y="1421"/>
                    <a:pt x="3310" y="1430"/>
                  </a:cubicBezTo>
                  <a:cubicBezTo>
                    <a:pt x="3473" y="1430"/>
                    <a:pt x="3600" y="1448"/>
                    <a:pt x="3764" y="1448"/>
                  </a:cubicBezTo>
                  <a:cubicBezTo>
                    <a:pt x="3855" y="1448"/>
                    <a:pt x="3910" y="1448"/>
                    <a:pt x="4000" y="1503"/>
                  </a:cubicBezTo>
                  <a:cubicBezTo>
                    <a:pt x="4055" y="1539"/>
                    <a:pt x="4128" y="1539"/>
                    <a:pt x="4219" y="1539"/>
                  </a:cubicBezTo>
                  <a:cubicBezTo>
                    <a:pt x="4546" y="1539"/>
                    <a:pt x="4546" y="1121"/>
                    <a:pt x="4237" y="1085"/>
                  </a:cubicBezTo>
                  <a:cubicBezTo>
                    <a:pt x="4225" y="1083"/>
                    <a:pt x="4214" y="1082"/>
                    <a:pt x="4203" y="1082"/>
                  </a:cubicBezTo>
                  <a:cubicBezTo>
                    <a:pt x="4093" y="1082"/>
                    <a:pt x="4005" y="1158"/>
                    <a:pt x="3873" y="1158"/>
                  </a:cubicBezTo>
                  <a:cubicBezTo>
                    <a:pt x="3728" y="1158"/>
                    <a:pt x="3582" y="1139"/>
                    <a:pt x="3419" y="1139"/>
                  </a:cubicBezTo>
                  <a:cubicBezTo>
                    <a:pt x="3110" y="1139"/>
                    <a:pt x="2782" y="1121"/>
                    <a:pt x="2491" y="1067"/>
                  </a:cubicBezTo>
                  <a:cubicBezTo>
                    <a:pt x="2201" y="1030"/>
                    <a:pt x="1892" y="994"/>
                    <a:pt x="1582" y="994"/>
                  </a:cubicBezTo>
                  <a:lnTo>
                    <a:pt x="1019" y="994"/>
                  </a:lnTo>
                  <a:cubicBezTo>
                    <a:pt x="1146" y="867"/>
                    <a:pt x="1292" y="721"/>
                    <a:pt x="1473" y="612"/>
                  </a:cubicBezTo>
                  <a:cubicBezTo>
                    <a:pt x="1637" y="521"/>
                    <a:pt x="1819" y="449"/>
                    <a:pt x="1964" y="394"/>
                  </a:cubicBezTo>
                  <a:cubicBezTo>
                    <a:pt x="2128" y="321"/>
                    <a:pt x="2328" y="267"/>
                    <a:pt x="2473" y="176"/>
                  </a:cubicBezTo>
                  <a:cubicBezTo>
                    <a:pt x="2510" y="158"/>
                    <a:pt x="2510" y="121"/>
                    <a:pt x="2473" y="85"/>
                  </a:cubicBezTo>
                  <a:cubicBezTo>
                    <a:pt x="2364" y="25"/>
                    <a:pt x="2239" y="1"/>
                    <a:pt x="210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2" name="Google Shape;812;p33"/>
            <p:cNvSpPr/>
            <p:nvPr/>
          </p:nvSpPr>
          <p:spPr>
            <a:xfrm>
              <a:off x="3393925" y="2195950"/>
              <a:ext cx="72250" cy="16150"/>
            </a:xfrm>
            <a:custGeom>
              <a:rect b="b" l="l" r="r" t="t"/>
              <a:pathLst>
                <a:path extrusionOk="0" h="646" w="2890">
                  <a:moveTo>
                    <a:pt x="42" y="1"/>
                  </a:moveTo>
                  <a:cubicBezTo>
                    <a:pt x="0" y="1"/>
                    <a:pt x="7" y="70"/>
                    <a:pt x="53" y="100"/>
                  </a:cubicBezTo>
                  <a:cubicBezTo>
                    <a:pt x="526" y="246"/>
                    <a:pt x="1017" y="300"/>
                    <a:pt x="1526" y="391"/>
                  </a:cubicBezTo>
                  <a:cubicBezTo>
                    <a:pt x="1944" y="482"/>
                    <a:pt x="2380" y="646"/>
                    <a:pt x="2817" y="646"/>
                  </a:cubicBezTo>
                  <a:cubicBezTo>
                    <a:pt x="2853" y="646"/>
                    <a:pt x="2889" y="573"/>
                    <a:pt x="2835" y="555"/>
                  </a:cubicBezTo>
                  <a:cubicBezTo>
                    <a:pt x="2435" y="318"/>
                    <a:pt x="1926" y="282"/>
                    <a:pt x="1471" y="191"/>
                  </a:cubicBezTo>
                  <a:cubicBezTo>
                    <a:pt x="1071" y="111"/>
                    <a:pt x="657" y="3"/>
                    <a:pt x="241" y="3"/>
                  </a:cubicBezTo>
                  <a:cubicBezTo>
                    <a:pt x="185" y="3"/>
                    <a:pt x="128" y="5"/>
                    <a:pt x="71" y="9"/>
                  </a:cubicBezTo>
                  <a:cubicBezTo>
                    <a:pt x="60" y="3"/>
                    <a:pt x="50" y="1"/>
                    <a:pt x="4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3" name="Google Shape;813;p33"/>
            <p:cNvSpPr/>
            <p:nvPr/>
          </p:nvSpPr>
          <p:spPr>
            <a:xfrm>
              <a:off x="3387525" y="2188775"/>
              <a:ext cx="80900" cy="26925"/>
            </a:xfrm>
            <a:custGeom>
              <a:rect b="b" l="l" r="r" t="t"/>
              <a:pathLst>
                <a:path extrusionOk="0" h="1077" w="3236">
                  <a:moveTo>
                    <a:pt x="1172" y="191"/>
                  </a:moveTo>
                  <a:cubicBezTo>
                    <a:pt x="1800" y="191"/>
                    <a:pt x="2444" y="377"/>
                    <a:pt x="2757" y="891"/>
                  </a:cubicBezTo>
                  <a:lnTo>
                    <a:pt x="2757" y="891"/>
                  </a:lnTo>
                  <a:cubicBezTo>
                    <a:pt x="2624" y="901"/>
                    <a:pt x="2496" y="908"/>
                    <a:pt x="2367" y="908"/>
                  </a:cubicBezTo>
                  <a:cubicBezTo>
                    <a:pt x="2128" y="908"/>
                    <a:pt x="1888" y="883"/>
                    <a:pt x="1618" y="805"/>
                  </a:cubicBezTo>
                  <a:cubicBezTo>
                    <a:pt x="1204" y="682"/>
                    <a:pt x="815" y="482"/>
                    <a:pt x="409" y="280"/>
                  </a:cubicBezTo>
                  <a:lnTo>
                    <a:pt x="409" y="280"/>
                  </a:lnTo>
                  <a:cubicBezTo>
                    <a:pt x="643" y="224"/>
                    <a:pt x="906" y="191"/>
                    <a:pt x="1172" y="191"/>
                  </a:cubicBezTo>
                  <a:close/>
                  <a:moveTo>
                    <a:pt x="1258" y="0"/>
                  </a:moveTo>
                  <a:cubicBezTo>
                    <a:pt x="874" y="0"/>
                    <a:pt x="489" y="75"/>
                    <a:pt x="91" y="151"/>
                  </a:cubicBezTo>
                  <a:cubicBezTo>
                    <a:pt x="37" y="169"/>
                    <a:pt x="0" y="260"/>
                    <a:pt x="55" y="314"/>
                  </a:cubicBezTo>
                  <a:cubicBezTo>
                    <a:pt x="455" y="678"/>
                    <a:pt x="964" y="1023"/>
                    <a:pt x="1527" y="1060"/>
                  </a:cubicBezTo>
                  <a:cubicBezTo>
                    <a:pt x="1638" y="1071"/>
                    <a:pt x="1752" y="1076"/>
                    <a:pt x="1869" y="1076"/>
                  </a:cubicBezTo>
                  <a:cubicBezTo>
                    <a:pt x="2180" y="1076"/>
                    <a:pt x="2507" y="1040"/>
                    <a:pt x="2814" y="994"/>
                  </a:cubicBezTo>
                  <a:lnTo>
                    <a:pt x="2814" y="994"/>
                  </a:lnTo>
                  <a:cubicBezTo>
                    <a:pt x="2817" y="995"/>
                    <a:pt x="2821" y="996"/>
                    <a:pt x="2825" y="996"/>
                  </a:cubicBezTo>
                  <a:cubicBezTo>
                    <a:pt x="2834" y="996"/>
                    <a:pt x="2844" y="993"/>
                    <a:pt x="2854" y="988"/>
                  </a:cubicBezTo>
                  <a:lnTo>
                    <a:pt x="2854" y="988"/>
                  </a:lnTo>
                  <a:cubicBezTo>
                    <a:pt x="2967" y="970"/>
                    <a:pt x="3077" y="951"/>
                    <a:pt x="3182" y="933"/>
                  </a:cubicBezTo>
                  <a:cubicBezTo>
                    <a:pt x="3231" y="933"/>
                    <a:pt x="3236" y="857"/>
                    <a:pt x="3195" y="857"/>
                  </a:cubicBezTo>
                  <a:cubicBezTo>
                    <a:pt x="3191" y="857"/>
                    <a:pt x="3187" y="858"/>
                    <a:pt x="3182" y="860"/>
                  </a:cubicBezTo>
                  <a:cubicBezTo>
                    <a:pt x="3080" y="866"/>
                    <a:pt x="2983" y="874"/>
                    <a:pt x="2889" y="881"/>
                  </a:cubicBezTo>
                  <a:lnTo>
                    <a:pt x="2889" y="881"/>
                  </a:lnTo>
                  <a:cubicBezTo>
                    <a:pt x="2853" y="478"/>
                    <a:pt x="2404" y="255"/>
                    <a:pt x="2055" y="133"/>
                  </a:cubicBezTo>
                  <a:cubicBezTo>
                    <a:pt x="1787" y="36"/>
                    <a:pt x="1523" y="0"/>
                    <a:pt x="125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4" name="Google Shape;814;p33"/>
            <p:cNvSpPr/>
            <p:nvPr/>
          </p:nvSpPr>
          <p:spPr>
            <a:xfrm>
              <a:off x="3463575" y="2138875"/>
              <a:ext cx="65325" cy="74650"/>
            </a:xfrm>
            <a:custGeom>
              <a:rect b="b" l="l" r="r" t="t"/>
              <a:pathLst>
                <a:path extrusionOk="0" h="2986" w="2613">
                  <a:moveTo>
                    <a:pt x="2094" y="441"/>
                  </a:moveTo>
                  <a:cubicBezTo>
                    <a:pt x="1496" y="1125"/>
                    <a:pt x="886" y="1808"/>
                    <a:pt x="264" y="2480"/>
                  </a:cubicBezTo>
                  <a:lnTo>
                    <a:pt x="264" y="2480"/>
                  </a:lnTo>
                  <a:cubicBezTo>
                    <a:pt x="438" y="2007"/>
                    <a:pt x="650" y="1573"/>
                    <a:pt x="1049" y="1201"/>
                  </a:cubicBezTo>
                  <a:cubicBezTo>
                    <a:pt x="1368" y="895"/>
                    <a:pt x="1723" y="660"/>
                    <a:pt x="2094" y="441"/>
                  </a:cubicBezTo>
                  <a:close/>
                  <a:moveTo>
                    <a:pt x="2396" y="509"/>
                  </a:moveTo>
                  <a:cubicBezTo>
                    <a:pt x="2333" y="894"/>
                    <a:pt x="2257" y="1276"/>
                    <a:pt x="2085" y="1619"/>
                  </a:cubicBezTo>
                  <a:cubicBezTo>
                    <a:pt x="1712" y="2264"/>
                    <a:pt x="976" y="2608"/>
                    <a:pt x="273" y="2681"/>
                  </a:cubicBezTo>
                  <a:lnTo>
                    <a:pt x="273" y="2681"/>
                  </a:lnTo>
                  <a:cubicBezTo>
                    <a:pt x="980" y="1942"/>
                    <a:pt x="1674" y="1232"/>
                    <a:pt x="2396" y="509"/>
                  </a:cubicBezTo>
                  <a:close/>
                  <a:moveTo>
                    <a:pt x="2550" y="1"/>
                  </a:moveTo>
                  <a:cubicBezTo>
                    <a:pt x="2537" y="1"/>
                    <a:pt x="2521" y="6"/>
                    <a:pt x="2503" y="20"/>
                  </a:cubicBezTo>
                  <a:cubicBezTo>
                    <a:pt x="1321" y="710"/>
                    <a:pt x="285" y="1474"/>
                    <a:pt x="12" y="2892"/>
                  </a:cubicBezTo>
                  <a:cubicBezTo>
                    <a:pt x="1" y="2950"/>
                    <a:pt x="33" y="2985"/>
                    <a:pt x="63" y="2985"/>
                  </a:cubicBezTo>
                  <a:cubicBezTo>
                    <a:pt x="80" y="2985"/>
                    <a:pt x="97" y="2973"/>
                    <a:pt x="103" y="2947"/>
                  </a:cubicBezTo>
                  <a:cubicBezTo>
                    <a:pt x="120" y="2897"/>
                    <a:pt x="136" y="2847"/>
                    <a:pt x="153" y="2798"/>
                  </a:cubicBezTo>
                  <a:lnTo>
                    <a:pt x="153" y="2798"/>
                  </a:lnTo>
                  <a:cubicBezTo>
                    <a:pt x="155" y="2798"/>
                    <a:pt x="156" y="2798"/>
                    <a:pt x="158" y="2798"/>
                  </a:cubicBezTo>
                  <a:lnTo>
                    <a:pt x="158" y="2798"/>
                  </a:lnTo>
                  <a:cubicBezTo>
                    <a:pt x="158" y="2799"/>
                    <a:pt x="158" y="2800"/>
                    <a:pt x="158" y="2801"/>
                  </a:cubicBezTo>
                  <a:cubicBezTo>
                    <a:pt x="159" y="2800"/>
                    <a:pt x="160" y="2799"/>
                    <a:pt x="161" y="2798"/>
                  </a:cubicBezTo>
                  <a:lnTo>
                    <a:pt x="161" y="2798"/>
                  </a:lnTo>
                  <a:cubicBezTo>
                    <a:pt x="806" y="2733"/>
                    <a:pt x="1530" y="2391"/>
                    <a:pt x="1958" y="1892"/>
                  </a:cubicBezTo>
                  <a:cubicBezTo>
                    <a:pt x="2376" y="1420"/>
                    <a:pt x="2540" y="692"/>
                    <a:pt x="2612" y="111"/>
                  </a:cubicBezTo>
                  <a:cubicBezTo>
                    <a:pt x="2612" y="56"/>
                    <a:pt x="2592" y="1"/>
                    <a:pt x="255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5" name="Google Shape;815;p33"/>
            <p:cNvSpPr/>
            <p:nvPr/>
          </p:nvSpPr>
          <p:spPr>
            <a:xfrm>
              <a:off x="3406600" y="2244775"/>
              <a:ext cx="114900" cy="9150"/>
            </a:xfrm>
            <a:custGeom>
              <a:rect b="b" l="l" r="r" t="t"/>
              <a:pathLst>
                <a:path extrusionOk="0" h="366" w="4596">
                  <a:moveTo>
                    <a:pt x="855" y="1"/>
                  </a:moveTo>
                  <a:cubicBezTo>
                    <a:pt x="596" y="1"/>
                    <a:pt x="338" y="19"/>
                    <a:pt x="92" y="74"/>
                  </a:cubicBezTo>
                  <a:cubicBezTo>
                    <a:pt x="1" y="92"/>
                    <a:pt x="19" y="238"/>
                    <a:pt x="92" y="238"/>
                  </a:cubicBezTo>
                  <a:cubicBezTo>
                    <a:pt x="353" y="296"/>
                    <a:pt x="627" y="313"/>
                    <a:pt x="903" y="313"/>
                  </a:cubicBezTo>
                  <a:cubicBezTo>
                    <a:pt x="1316" y="313"/>
                    <a:pt x="1735" y="274"/>
                    <a:pt x="2128" y="274"/>
                  </a:cubicBezTo>
                  <a:cubicBezTo>
                    <a:pt x="2873" y="274"/>
                    <a:pt x="3637" y="292"/>
                    <a:pt x="4382" y="365"/>
                  </a:cubicBezTo>
                  <a:cubicBezTo>
                    <a:pt x="4387" y="366"/>
                    <a:pt x="4392" y="366"/>
                    <a:pt x="4397" y="366"/>
                  </a:cubicBezTo>
                  <a:cubicBezTo>
                    <a:pt x="4595" y="366"/>
                    <a:pt x="4595" y="19"/>
                    <a:pt x="4397" y="19"/>
                  </a:cubicBezTo>
                  <a:cubicBezTo>
                    <a:pt x="4392" y="19"/>
                    <a:pt x="4387" y="19"/>
                    <a:pt x="4382" y="20"/>
                  </a:cubicBezTo>
                  <a:cubicBezTo>
                    <a:pt x="3823" y="61"/>
                    <a:pt x="3254" y="81"/>
                    <a:pt x="2690" y="81"/>
                  </a:cubicBezTo>
                  <a:cubicBezTo>
                    <a:pt x="2502" y="81"/>
                    <a:pt x="2314" y="79"/>
                    <a:pt x="2128" y="74"/>
                  </a:cubicBezTo>
                  <a:cubicBezTo>
                    <a:pt x="1720" y="52"/>
                    <a:pt x="1284" y="1"/>
                    <a:pt x="855"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6" name="Google Shape;816;p33"/>
            <p:cNvSpPr/>
            <p:nvPr/>
          </p:nvSpPr>
          <p:spPr>
            <a:xfrm>
              <a:off x="3407525" y="2210700"/>
              <a:ext cx="114875" cy="44825"/>
            </a:xfrm>
            <a:custGeom>
              <a:rect b="b" l="l" r="r" t="t"/>
              <a:pathLst>
                <a:path extrusionOk="0" h="1793" w="4595">
                  <a:moveTo>
                    <a:pt x="2291" y="1"/>
                  </a:moveTo>
                  <a:cubicBezTo>
                    <a:pt x="1509" y="1"/>
                    <a:pt x="200" y="637"/>
                    <a:pt x="0" y="1474"/>
                  </a:cubicBezTo>
                  <a:cubicBezTo>
                    <a:pt x="14" y="1514"/>
                    <a:pt x="48" y="1535"/>
                    <a:pt x="72" y="1535"/>
                  </a:cubicBezTo>
                  <a:cubicBezTo>
                    <a:pt x="80" y="1535"/>
                    <a:pt x="86" y="1533"/>
                    <a:pt x="91" y="1528"/>
                  </a:cubicBezTo>
                  <a:cubicBezTo>
                    <a:pt x="418" y="1237"/>
                    <a:pt x="600" y="910"/>
                    <a:pt x="982" y="692"/>
                  </a:cubicBezTo>
                  <a:cubicBezTo>
                    <a:pt x="1291" y="495"/>
                    <a:pt x="1632" y="418"/>
                    <a:pt x="1980" y="418"/>
                  </a:cubicBezTo>
                  <a:cubicBezTo>
                    <a:pt x="2083" y="418"/>
                    <a:pt x="2187" y="425"/>
                    <a:pt x="2291" y="437"/>
                  </a:cubicBezTo>
                  <a:cubicBezTo>
                    <a:pt x="3236" y="528"/>
                    <a:pt x="3873" y="892"/>
                    <a:pt x="4345" y="1728"/>
                  </a:cubicBezTo>
                  <a:cubicBezTo>
                    <a:pt x="4368" y="1774"/>
                    <a:pt x="4404" y="1793"/>
                    <a:pt x="4440" y="1793"/>
                  </a:cubicBezTo>
                  <a:cubicBezTo>
                    <a:pt x="4517" y="1793"/>
                    <a:pt x="4595" y="1706"/>
                    <a:pt x="4545" y="1619"/>
                  </a:cubicBezTo>
                  <a:cubicBezTo>
                    <a:pt x="4200" y="801"/>
                    <a:pt x="3218" y="19"/>
                    <a:pt x="229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7" name="Google Shape;817;p33"/>
            <p:cNvSpPr/>
            <p:nvPr/>
          </p:nvSpPr>
          <p:spPr>
            <a:xfrm>
              <a:off x="3493425" y="1815525"/>
              <a:ext cx="119800" cy="104775"/>
            </a:xfrm>
            <a:custGeom>
              <a:rect b="b" l="l" r="r" t="t"/>
              <a:pathLst>
                <a:path extrusionOk="0" h="4191" w="4792">
                  <a:moveTo>
                    <a:pt x="4706" y="1"/>
                  </a:moveTo>
                  <a:cubicBezTo>
                    <a:pt x="4696" y="1"/>
                    <a:pt x="4684" y="3"/>
                    <a:pt x="4673" y="9"/>
                  </a:cubicBezTo>
                  <a:cubicBezTo>
                    <a:pt x="3836" y="663"/>
                    <a:pt x="3073" y="1463"/>
                    <a:pt x="2291" y="2209"/>
                  </a:cubicBezTo>
                  <a:cubicBezTo>
                    <a:pt x="1927" y="2554"/>
                    <a:pt x="1564" y="2936"/>
                    <a:pt x="1164" y="3245"/>
                  </a:cubicBezTo>
                  <a:cubicBezTo>
                    <a:pt x="764" y="3536"/>
                    <a:pt x="291" y="3700"/>
                    <a:pt x="18" y="4100"/>
                  </a:cubicBezTo>
                  <a:cubicBezTo>
                    <a:pt x="0" y="4154"/>
                    <a:pt x="37" y="4191"/>
                    <a:pt x="91" y="4191"/>
                  </a:cubicBezTo>
                  <a:cubicBezTo>
                    <a:pt x="564" y="4118"/>
                    <a:pt x="818" y="3809"/>
                    <a:pt x="1127" y="3481"/>
                  </a:cubicBezTo>
                  <a:cubicBezTo>
                    <a:pt x="1491" y="3154"/>
                    <a:pt x="1909" y="2809"/>
                    <a:pt x="2273" y="2463"/>
                  </a:cubicBezTo>
                  <a:cubicBezTo>
                    <a:pt x="3091" y="1700"/>
                    <a:pt x="4000" y="936"/>
                    <a:pt x="4745" y="100"/>
                  </a:cubicBezTo>
                  <a:cubicBezTo>
                    <a:pt x="4791" y="69"/>
                    <a:pt x="4760" y="1"/>
                    <a:pt x="470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8" name="Google Shape;818;p33"/>
            <p:cNvSpPr/>
            <p:nvPr/>
          </p:nvSpPr>
          <p:spPr>
            <a:xfrm>
              <a:off x="3503675" y="2027625"/>
              <a:ext cx="57825" cy="88400"/>
            </a:xfrm>
            <a:custGeom>
              <a:rect b="b" l="l" r="r" t="t"/>
              <a:pathLst>
                <a:path extrusionOk="0" h="3536" w="2313">
                  <a:moveTo>
                    <a:pt x="70" y="1"/>
                  </a:moveTo>
                  <a:cubicBezTo>
                    <a:pt x="31" y="1"/>
                    <a:pt x="0" y="31"/>
                    <a:pt x="27" y="70"/>
                  </a:cubicBezTo>
                  <a:cubicBezTo>
                    <a:pt x="336" y="706"/>
                    <a:pt x="754" y="1288"/>
                    <a:pt x="1136" y="1870"/>
                  </a:cubicBezTo>
                  <a:cubicBezTo>
                    <a:pt x="1317" y="2142"/>
                    <a:pt x="1517" y="2415"/>
                    <a:pt x="1681" y="2706"/>
                  </a:cubicBezTo>
                  <a:cubicBezTo>
                    <a:pt x="1845" y="3015"/>
                    <a:pt x="1881" y="3288"/>
                    <a:pt x="2136" y="3506"/>
                  </a:cubicBezTo>
                  <a:cubicBezTo>
                    <a:pt x="2156" y="3527"/>
                    <a:pt x="2180" y="3536"/>
                    <a:pt x="2203" y="3536"/>
                  </a:cubicBezTo>
                  <a:cubicBezTo>
                    <a:pt x="2260" y="3536"/>
                    <a:pt x="2312" y="3480"/>
                    <a:pt x="2299" y="3415"/>
                  </a:cubicBezTo>
                  <a:cubicBezTo>
                    <a:pt x="2208" y="3142"/>
                    <a:pt x="2081" y="3052"/>
                    <a:pt x="1899" y="2815"/>
                  </a:cubicBezTo>
                  <a:cubicBezTo>
                    <a:pt x="1645" y="2506"/>
                    <a:pt x="1445" y="2142"/>
                    <a:pt x="1245" y="1797"/>
                  </a:cubicBezTo>
                  <a:cubicBezTo>
                    <a:pt x="881" y="1215"/>
                    <a:pt x="536" y="579"/>
                    <a:pt x="117" y="15"/>
                  </a:cubicBezTo>
                  <a:cubicBezTo>
                    <a:pt x="102" y="5"/>
                    <a:pt x="86" y="1"/>
                    <a:pt x="70"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19" name="Google Shape;819;p33"/>
            <p:cNvSpPr/>
            <p:nvPr/>
          </p:nvSpPr>
          <p:spPr>
            <a:xfrm>
              <a:off x="3293425" y="1949825"/>
              <a:ext cx="120475" cy="18900"/>
            </a:xfrm>
            <a:custGeom>
              <a:rect b="b" l="l" r="r" t="t"/>
              <a:pathLst>
                <a:path extrusionOk="0" h="756" w="4819">
                  <a:moveTo>
                    <a:pt x="37" y="0"/>
                  </a:moveTo>
                  <a:cubicBezTo>
                    <a:pt x="19" y="0"/>
                    <a:pt x="1" y="55"/>
                    <a:pt x="37" y="73"/>
                  </a:cubicBezTo>
                  <a:cubicBezTo>
                    <a:pt x="892" y="237"/>
                    <a:pt x="1764" y="309"/>
                    <a:pt x="2619" y="509"/>
                  </a:cubicBezTo>
                  <a:cubicBezTo>
                    <a:pt x="3118" y="628"/>
                    <a:pt x="3627" y="755"/>
                    <a:pt x="4138" y="755"/>
                  </a:cubicBezTo>
                  <a:cubicBezTo>
                    <a:pt x="4334" y="755"/>
                    <a:pt x="4531" y="737"/>
                    <a:pt x="4728" y="691"/>
                  </a:cubicBezTo>
                  <a:cubicBezTo>
                    <a:pt x="4800" y="673"/>
                    <a:pt x="4819" y="546"/>
                    <a:pt x="4728" y="528"/>
                  </a:cubicBezTo>
                  <a:cubicBezTo>
                    <a:pt x="4000" y="400"/>
                    <a:pt x="3273" y="309"/>
                    <a:pt x="2528" y="273"/>
                  </a:cubicBezTo>
                  <a:cubicBezTo>
                    <a:pt x="1710" y="237"/>
                    <a:pt x="892" y="73"/>
                    <a:pt x="3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0" name="Google Shape;820;p33"/>
            <p:cNvSpPr/>
            <p:nvPr/>
          </p:nvSpPr>
          <p:spPr>
            <a:xfrm>
              <a:off x="3271625" y="1940100"/>
              <a:ext cx="191625" cy="43100"/>
            </a:xfrm>
            <a:custGeom>
              <a:rect b="b" l="l" r="r" t="t"/>
              <a:pathLst>
                <a:path extrusionOk="0" h="1724" w="7665">
                  <a:moveTo>
                    <a:pt x="6598" y="631"/>
                  </a:moveTo>
                  <a:cubicBezTo>
                    <a:pt x="6674" y="631"/>
                    <a:pt x="6731" y="653"/>
                    <a:pt x="6790" y="686"/>
                  </a:cubicBezTo>
                  <a:lnTo>
                    <a:pt x="6790" y="686"/>
                  </a:lnTo>
                  <a:cubicBezTo>
                    <a:pt x="6689" y="671"/>
                    <a:pt x="6588" y="657"/>
                    <a:pt x="6487" y="644"/>
                  </a:cubicBezTo>
                  <a:lnTo>
                    <a:pt x="6487" y="644"/>
                  </a:lnTo>
                  <a:cubicBezTo>
                    <a:pt x="6529" y="636"/>
                    <a:pt x="6565" y="631"/>
                    <a:pt x="6598" y="631"/>
                  </a:cubicBezTo>
                  <a:close/>
                  <a:moveTo>
                    <a:pt x="1039" y="374"/>
                  </a:moveTo>
                  <a:cubicBezTo>
                    <a:pt x="1368" y="374"/>
                    <a:pt x="1697" y="421"/>
                    <a:pt x="2036" y="462"/>
                  </a:cubicBezTo>
                  <a:cubicBezTo>
                    <a:pt x="2636" y="535"/>
                    <a:pt x="3254" y="607"/>
                    <a:pt x="3891" y="662"/>
                  </a:cubicBezTo>
                  <a:cubicBezTo>
                    <a:pt x="4448" y="732"/>
                    <a:pt x="5030" y="830"/>
                    <a:pt x="5613" y="905"/>
                  </a:cubicBezTo>
                  <a:lnTo>
                    <a:pt x="5613" y="905"/>
                  </a:lnTo>
                  <a:cubicBezTo>
                    <a:pt x="5356" y="1120"/>
                    <a:pt x="5081" y="1317"/>
                    <a:pt x="4782" y="1389"/>
                  </a:cubicBezTo>
                  <a:cubicBezTo>
                    <a:pt x="4692" y="1408"/>
                    <a:pt x="4599" y="1417"/>
                    <a:pt x="4503" y="1417"/>
                  </a:cubicBezTo>
                  <a:cubicBezTo>
                    <a:pt x="3860" y="1417"/>
                    <a:pt x="3097" y="1034"/>
                    <a:pt x="2527" y="844"/>
                  </a:cubicBezTo>
                  <a:cubicBezTo>
                    <a:pt x="2023" y="696"/>
                    <a:pt x="1519" y="532"/>
                    <a:pt x="1010" y="374"/>
                  </a:cubicBezTo>
                  <a:lnTo>
                    <a:pt x="1010" y="374"/>
                  </a:lnTo>
                  <a:cubicBezTo>
                    <a:pt x="1019" y="374"/>
                    <a:pt x="1029" y="374"/>
                    <a:pt x="1039" y="374"/>
                  </a:cubicBezTo>
                  <a:close/>
                  <a:moveTo>
                    <a:pt x="1031" y="1"/>
                  </a:moveTo>
                  <a:cubicBezTo>
                    <a:pt x="747" y="1"/>
                    <a:pt x="464" y="38"/>
                    <a:pt x="182" y="153"/>
                  </a:cubicBezTo>
                  <a:cubicBezTo>
                    <a:pt x="36" y="207"/>
                    <a:pt x="0" y="444"/>
                    <a:pt x="182" y="480"/>
                  </a:cubicBezTo>
                  <a:cubicBezTo>
                    <a:pt x="891" y="698"/>
                    <a:pt x="1618" y="898"/>
                    <a:pt x="2345" y="1098"/>
                  </a:cubicBezTo>
                  <a:cubicBezTo>
                    <a:pt x="3036" y="1280"/>
                    <a:pt x="3727" y="1553"/>
                    <a:pt x="4436" y="1698"/>
                  </a:cubicBezTo>
                  <a:cubicBezTo>
                    <a:pt x="4515" y="1715"/>
                    <a:pt x="4588" y="1724"/>
                    <a:pt x="4655" y="1724"/>
                  </a:cubicBezTo>
                  <a:cubicBezTo>
                    <a:pt x="4947" y="1724"/>
                    <a:pt x="5152" y="1574"/>
                    <a:pt x="5418" y="1353"/>
                  </a:cubicBezTo>
                  <a:cubicBezTo>
                    <a:pt x="5580" y="1219"/>
                    <a:pt x="5743" y="1070"/>
                    <a:pt x="5916" y="941"/>
                  </a:cubicBezTo>
                  <a:lnTo>
                    <a:pt x="5916" y="941"/>
                  </a:lnTo>
                  <a:cubicBezTo>
                    <a:pt x="6282" y="981"/>
                    <a:pt x="6646" y="1007"/>
                    <a:pt x="7004" y="1007"/>
                  </a:cubicBezTo>
                  <a:cubicBezTo>
                    <a:pt x="7099" y="1007"/>
                    <a:pt x="7194" y="1005"/>
                    <a:pt x="7288" y="1001"/>
                  </a:cubicBezTo>
                  <a:lnTo>
                    <a:pt x="7288" y="1001"/>
                  </a:lnTo>
                  <a:cubicBezTo>
                    <a:pt x="7336" y="1028"/>
                    <a:pt x="7389" y="1054"/>
                    <a:pt x="7454" y="1080"/>
                  </a:cubicBezTo>
                  <a:cubicBezTo>
                    <a:pt x="7466" y="1083"/>
                    <a:pt x="7477" y="1085"/>
                    <a:pt x="7487" y="1085"/>
                  </a:cubicBezTo>
                  <a:cubicBezTo>
                    <a:pt x="7596" y="1085"/>
                    <a:pt x="7664" y="930"/>
                    <a:pt x="7581" y="880"/>
                  </a:cubicBezTo>
                  <a:cubicBezTo>
                    <a:pt x="7338" y="654"/>
                    <a:pt x="6894" y="278"/>
                    <a:pt x="6538" y="278"/>
                  </a:cubicBezTo>
                  <a:cubicBezTo>
                    <a:pt x="6522" y="278"/>
                    <a:pt x="6506" y="279"/>
                    <a:pt x="6491" y="280"/>
                  </a:cubicBezTo>
                  <a:cubicBezTo>
                    <a:pt x="6309" y="298"/>
                    <a:pt x="6145" y="462"/>
                    <a:pt x="6000" y="571"/>
                  </a:cubicBezTo>
                  <a:cubicBezTo>
                    <a:pt x="5995" y="575"/>
                    <a:pt x="5989" y="580"/>
                    <a:pt x="5984" y="584"/>
                  </a:cubicBezTo>
                  <a:lnTo>
                    <a:pt x="5984" y="584"/>
                  </a:lnTo>
                  <a:cubicBezTo>
                    <a:pt x="5855" y="569"/>
                    <a:pt x="5727" y="553"/>
                    <a:pt x="5600" y="535"/>
                  </a:cubicBezTo>
                  <a:cubicBezTo>
                    <a:pt x="5000" y="462"/>
                    <a:pt x="4400" y="371"/>
                    <a:pt x="3800" y="298"/>
                  </a:cubicBezTo>
                  <a:cubicBezTo>
                    <a:pt x="3182" y="244"/>
                    <a:pt x="2582" y="153"/>
                    <a:pt x="1945" y="80"/>
                  </a:cubicBezTo>
                  <a:cubicBezTo>
                    <a:pt x="1637" y="43"/>
                    <a:pt x="1333" y="1"/>
                    <a:pt x="103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1" name="Google Shape;821;p33"/>
            <p:cNvSpPr/>
            <p:nvPr/>
          </p:nvSpPr>
          <p:spPr>
            <a:xfrm>
              <a:off x="3460775" y="1965875"/>
              <a:ext cx="107975" cy="157800"/>
            </a:xfrm>
            <a:custGeom>
              <a:rect b="b" l="l" r="r" t="t"/>
              <a:pathLst>
                <a:path extrusionOk="0" h="6312" w="4319">
                  <a:moveTo>
                    <a:pt x="753" y="528"/>
                  </a:moveTo>
                  <a:cubicBezTo>
                    <a:pt x="892" y="611"/>
                    <a:pt x="1028" y="695"/>
                    <a:pt x="1161" y="795"/>
                  </a:cubicBezTo>
                  <a:cubicBezTo>
                    <a:pt x="1537" y="1073"/>
                    <a:pt x="1603" y="1309"/>
                    <a:pt x="1614" y="1641"/>
                  </a:cubicBezTo>
                  <a:lnTo>
                    <a:pt x="1614" y="1641"/>
                  </a:lnTo>
                  <a:cubicBezTo>
                    <a:pt x="1347" y="1251"/>
                    <a:pt x="1063" y="870"/>
                    <a:pt x="753" y="528"/>
                  </a:cubicBezTo>
                  <a:close/>
                  <a:moveTo>
                    <a:pt x="1882" y="2559"/>
                  </a:moveTo>
                  <a:cubicBezTo>
                    <a:pt x="2021" y="2743"/>
                    <a:pt x="2158" y="2930"/>
                    <a:pt x="2288" y="3122"/>
                  </a:cubicBezTo>
                  <a:cubicBezTo>
                    <a:pt x="2895" y="4024"/>
                    <a:pt x="3443" y="4971"/>
                    <a:pt x="3945" y="5950"/>
                  </a:cubicBezTo>
                  <a:lnTo>
                    <a:pt x="3945" y="5950"/>
                  </a:lnTo>
                  <a:cubicBezTo>
                    <a:pt x="3492" y="5688"/>
                    <a:pt x="3060" y="5396"/>
                    <a:pt x="2688" y="4994"/>
                  </a:cubicBezTo>
                  <a:cubicBezTo>
                    <a:pt x="2106" y="4358"/>
                    <a:pt x="1943" y="3613"/>
                    <a:pt x="1888" y="2758"/>
                  </a:cubicBezTo>
                  <a:cubicBezTo>
                    <a:pt x="1885" y="2691"/>
                    <a:pt x="1883" y="2625"/>
                    <a:pt x="1882" y="2559"/>
                  </a:cubicBezTo>
                  <a:close/>
                  <a:moveTo>
                    <a:pt x="178" y="0"/>
                  </a:moveTo>
                  <a:cubicBezTo>
                    <a:pt x="91" y="0"/>
                    <a:pt x="0" y="101"/>
                    <a:pt x="70" y="213"/>
                  </a:cubicBezTo>
                  <a:cubicBezTo>
                    <a:pt x="536" y="918"/>
                    <a:pt x="1089" y="1554"/>
                    <a:pt x="1615" y="2216"/>
                  </a:cubicBezTo>
                  <a:lnTo>
                    <a:pt x="1615" y="2216"/>
                  </a:lnTo>
                  <a:cubicBezTo>
                    <a:pt x="1614" y="2852"/>
                    <a:pt x="1617" y="3510"/>
                    <a:pt x="1779" y="4140"/>
                  </a:cubicBezTo>
                  <a:cubicBezTo>
                    <a:pt x="2070" y="5249"/>
                    <a:pt x="3215" y="5794"/>
                    <a:pt x="4124" y="6303"/>
                  </a:cubicBezTo>
                  <a:cubicBezTo>
                    <a:pt x="4138" y="6309"/>
                    <a:pt x="4152" y="6311"/>
                    <a:pt x="4167" y="6311"/>
                  </a:cubicBezTo>
                  <a:cubicBezTo>
                    <a:pt x="4245" y="6311"/>
                    <a:pt x="4319" y="6232"/>
                    <a:pt x="4288" y="6140"/>
                  </a:cubicBezTo>
                  <a:cubicBezTo>
                    <a:pt x="3742" y="4994"/>
                    <a:pt x="3106" y="3940"/>
                    <a:pt x="2415" y="2885"/>
                  </a:cubicBezTo>
                  <a:cubicBezTo>
                    <a:pt x="2243" y="2612"/>
                    <a:pt x="2066" y="2328"/>
                    <a:pt x="1883" y="2045"/>
                  </a:cubicBezTo>
                  <a:lnTo>
                    <a:pt x="1883" y="2045"/>
                  </a:lnTo>
                  <a:cubicBezTo>
                    <a:pt x="1885" y="1879"/>
                    <a:pt x="1888" y="1713"/>
                    <a:pt x="1888" y="1540"/>
                  </a:cubicBezTo>
                  <a:cubicBezTo>
                    <a:pt x="1888" y="1340"/>
                    <a:pt x="1888" y="1158"/>
                    <a:pt x="1779" y="976"/>
                  </a:cubicBezTo>
                  <a:cubicBezTo>
                    <a:pt x="1506" y="540"/>
                    <a:pt x="834" y="213"/>
                    <a:pt x="343" y="49"/>
                  </a:cubicBezTo>
                  <a:cubicBezTo>
                    <a:pt x="336" y="48"/>
                    <a:pt x="329" y="47"/>
                    <a:pt x="323" y="47"/>
                  </a:cubicBezTo>
                  <a:cubicBezTo>
                    <a:pt x="308" y="47"/>
                    <a:pt x="294" y="51"/>
                    <a:pt x="282" y="57"/>
                  </a:cubicBezTo>
                  <a:lnTo>
                    <a:pt x="282" y="57"/>
                  </a:lnTo>
                  <a:cubicBezTo>
                    <a:pt x="272" y="48"/>
                    <a:pt x="262" y="40"/>
                    <a:pt x="252" y="31"/>
                  </a:cubicBezTo>
                  <a:cubicBezTo>
                    <a:pt x="231" y="10"/>
                    <a:pt x="204" y="0"/>
                    <a:pt x="17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2" name="Google Shape;822;p33"/>
            <p:cNvSpPr/>
            <p:nvPr/>
          </p:nvSpPr>
          <p:spPr>
            <a:xfrm>
              <a:off x="3455675" y="1798600"/>
              <a:ext cx="171500" cy="158150"/>
            </a:xfrm>
            <a:custGeom>
              <a:rect b="b" l="l" r="r" t="t"/>
              <a:pathLst>
                <a:path extrusionOk="0" h="6326" w="6860">
                  <a:moveTo>
                    <a:pt x="6282" y="725"/>
                  </a:moveTo>
                  <a:cubicBezTo>
                    <a:pt x="6029" y="1400"/>
                    <a:pt x="5743" y="2045"/>
                    <a:pt x="5346" y="2668"/>
                  </a:cubicBezTo>
                  <a:cubicBezTo>
                    <a:pt x="5092" y="3049"/>
                    <a:pt x="4855" y="3559"/>
                    <a:pt x="4437" y="3813"/>
                  </a:cubicBezTo>
                  <a:cubicBezTo>
                    <a:pt x="4056" y="4031"/>
                    <a:pt x="3528" y="4086"/>
                    <a:pt x="3092" y="4195"/>
                  </a:cubicBezTo>
                  <a:cubicBezTo>
                    <a:pt x="2805" y="4276"/>
                    <a:pt x="2411" y="4352"/>
                    <a:pt x="2002" y="4458"/>
                  </a:cubicBezTo>
                  <a:lnTo>
                    <a:pt x="2002" y="4458"/>
                  </a:lnTo>
                  <a:cubicBezTo>
                    <a:pt x="2438" y="4008"/>
                    <a:pt x="2882" y="3566"/>
                    <a:pt x="3346" y="3140"/>
                  </a:cubicBezTo>
                  <a:cubicBezTo>
                    <a:pt x="4281" y="2284"/>
                    <a:pt x="5282" y="1520"/>
                    <a:pt x="6282" y="725"/>
                  </a:cubicBezTo>
                  <a:close/>
                  <a:moveTo>
                    <a:pt x="985" y="5185"/>
                  </a:moveTo>
                  <a:cubicBezTo>
                    <a:pt x="786" y="5428"/>
                    <a:pt x="592" y="5675"/>
                    <a:pt x="405" y="5926"/>
                  </a:cubicBezTo>
                  <a:lnTo>
                    <a:pt x="405" y="5926"/>
                  </a:lnTo>
                  <a:cubicBezTo>
                    <a:pt x="450" y="5588"/>
                    <a:pt x="680" y="5356"/>
                    <a:pt x="985" y="5185"/>
                  </a:cubicBezTo>
                  <a:close/>
                  <a:moveTo>
                    <a:pt x="6642" y="0"/>
                  </a:moveTo>
                  <a:cubicBezTo>
                    <a:pt x="6611" y="0"/>
                    <a:pt x="6579" y="10"/>
                    <a:pt x="6546" y="31"/>
                  </a:cubicBezTo>
                  <a:cubicBezTo>
                    <a:pt x="5310" y="850"/>
                    <a:pt x="4183" y="1850"/>
                    <a:pt x="3110" y="2904"/>
                  </a:cubicBezTo>
                  <a:cubicBezTo>
                    <a:pt x="2547" y="3448"/>
                    <a:pt x="1994" y="4017"/>
                    <a:pt x="1471" y="4613"/>
                  </a:cubicBezTo>
                  <a:lnTo>
                    <a:pt x="1471" y="4613"/>
                  </a:lnTo>
                  <a:cubicBezTo>
                    <a:pt x="689" y="4877"/>
                    <a:pt x="1" y="5305"/>
                    <a:pt x="74" y="6140"/>
                  </a:cubicBezTo>
                  <a:cubicBezTo>
                    <a:pt x="81" y="6224"/>
                    <a:pt x="131" y="6276"/>
                    <a:pt x="190" y="6295"/>
                  </a:cubicBezTo>
                  <a:lnTo>
                    <a:pt x="190" y="6295"/>
                  </a:lnTo>
                  <a:cubicBezTo>
                    <a:pt x="200" y="6314"/>
                    <a:pt x="216" y="6326"/>
                    <a:pt x="230" y="6326"/>
                  </a:cubicBezTo>
                  <a:cubicBezTo>
                    <a:pt x="241" y="6326"/>
                    <a:pt x="251" y="6319"/>
                    <a:pt x="256" y="6304"/>
                  </a:cubicBezTo>
                  <a:cubicBezTo>
                    <a:pt x="256" y="6304"/>
                    <a:pt x="256" y="6304"/>
                    <a:pt x="256" y="6303"/>
                  </a:cubicBezTo>
                  <a:lnTo>
                    <a:pt x="256" y="6303"/>
                  </a:lnTo>
                  <a:cubicBezTo>
                    <a:pt x="329" y="6298"/>
                    <a:pt x="397" y="6247"/>
                    <a:pt x="401" y="6150"/>
                  </a:cubicBezTo>
                  <a:lnTo>
                    <a:pt x="401" y="6150"/>
                  </a:lnTo>
                  <a:cubicBezTo>
                    <a:pt x="777" y="5752"/>
                    <a:pt x="1149" y="5353"/>
                    <a:pt x="1525" y="4957"/>
                  </a:cubicBezTo>
                  <a:lnTo>
                    <a:pt x="1525" y="4957"/>
                  </a:lnTo>
                  <a:cubicBezTo>
                    <a:pt x="1889" y="4836"/>
                    <a:pt x="2269" y="4755"/>
                    <a:pt x="2547" y="4668"/>
                  </a:cubicBezTo>
                  <a:cubicBezTo>
                    <a:pt x="3183" y="4486"/>
                    <a:pt x="3983" y="4322"/>
                    <a:pt x="4528" y="3940"/>
                  </a:cubicBezTo>
                  <a:cubicBezTo>
                    <a:pt x="5037" y="3577"/>
                    <a:pt x="5346" y="2995"/>
                    <a:pt x="5637" y="2486"/>
                  </a:cubicBezTo>
                  <a:cubicBezTo>
                    <a:pt x="6074" y="1777"/>
                    <a:pt x="6455" y="1050"/>
                    <a:pt x="6801" y="286"/>
                  </a:cubicBezTo>
                  <a:cubicBezTo>
                    <a:pt x="6859" y="155"/>
                    <a:pt x="6766" y="0"/>
                    <a:pt x="664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3" name="Google Shape;823;p33"/>
            <p:cNvSpPr/>
            <p:nvPr/>
          </p:nvSpPr>
          <p:spPr>
            <a:xfrm>
              <a:off x="3447500" y="1951575"/>
              <a:ext cx="24575" cy="19075"/>
            </a:xfrm>
            <a:custGeom>
              <a:rect b="b" l="l" r="r" t="t"/>
              <a:pathLst>
                <a:path extrusionOk="0" h="763" w="983">
                  <a:moveTo>
                    <a:pt x="580" y="230"/>
                  </a:moveTo>
                  <a:cubicBezTo>
                    <a:pt x="646" y="230"/>
                    <a:pt x="710" y="239"/>
                    <a:pt x="746" y="276"/>
                  </a:cubicBezTo>
                  <a:cubicBezTo>
                    <a:pt x="816" y="345"/>
                    <a:pt x="758" y="404"/>
                    <a:pt x="695" y="404"/>
                  </a:cubicBezTo>
                  <a:cubicBezTo>
                    <a:pt x="675" y="404"/>
                    <a:pt x="655" y="398"/>
                    <a:pt x="637" y="385"/>
                  </a:cubicBezTo>
                  <a:cubicBezTo>
                    <a:pt x="604" y="368"/>
                    <a:pt x="572" y="361"/>
                    <a:pt x="542" y="361"/>
                  </a:cubicBezTo>
                  <a:cubicBezTo>
                    <a:pt x="501" y="361"/>
                    <a:pt x="465" y="375"/>
                    <a:pt x="436" y="397"/>
                  </a:cubicBezTo>
                  <a:lnTo>
                    <a:pt x="436" y="397"/>
                  </a:lnTo>
                  <a:cubicBezTo>
                    <a:pt x="370" y="372"/>
                    <a:pt x="304" y="375"/>
                    <a:pt x="237" y="348"/>
                  </a:cubicBezTo>
                  <a:cubicBezTo>
                    <a:pt x="219" y="339"/>
                    <a:pt x="215" y="339"/>
                    <a:pt x="215" y="339"/>
                  </a:cubicBezTo>
                  <a:cubicBezTo>
                    <a:pt x="215" y="339"/>
                    <a:pt x="219" y="339"/>
                    <a:pt x="219" y="330"/>
                  </a:cubicBezTo>
                  <a:cubicBezTo>
                    <a:pt x="237" y="258"/>
                    <a:pt x="328" y="239"/>
                    <a:pt x="401" y="239"/>
                  </a:cubicBezTo>
                  <a:cubicBezTo>
                    <a:pt x="446" y="239"/>
                    <a:pt x="515" y="230"/>
                    <a:pt x="580" y="230"/>
                  </a:cubicBezTo>
                  <a:close/>
                  <a:moveTo>
                    <a:pt x="474" y="1"/>
                  </a:moveTo>
                  <a:cubicBezTo>
                    <a:pt x="265" y="1"/>
                    <a:pt x="18" y="98"/>
                    <a:pt x="1" y="348"/>
                  </a:cubicBezTo>
                  <a:cubicBezTo>
                    <a:pt x="1" y="569"/>
                    <a:pt x="165" y="763"/>
                    <a:pt x="387" y="763"/>
                  </a:cubicBezTo>
                  <a:cubicBezTo>
                    <a:pt x="420" y="763"/>
                    <a:pt x="456" y="758"/>
                    <a:pt x="492" y="748"/>
                  </a:cubicBezTo>
                  <a:cubicBezTo>
                    <a:pt x="512" y="746"/>
                    <a:pt x="530" y="740"/>
                    <a:pt x="544" y="731"/>
                  </a:cubicBezTo>
                  <a:lnTo>
                    <a:pt x="544" y="731"/>
                  </a:lnTo>
                  <a:cubicBezTo>
                    <a:pt x="576" y="739"/>
                    <a:pt x="609" y="743"/>
                    <a:pt x="641" y="743"/>
                  </a:cubicBezTo>
                  <a:cubicBezTo>
                    <a:pt x="816" y="743"/>
                    <a:pt x="983" y="622"/>
                    <a:pt x="983" y="421"/>
                  </a:cubicBezTo>
                  <a:cubicBezTo>
                    <a:pt x="983" y="112"/>
                    <a:pt x="783" y="21"/>
                    <a:pt x="528" y="3"/>
                  </a:cubicBezTo>
                  <a:cubicBezTo>
                    <a:pt x="511" y="2"/>
                    <a:pt x="492" y="1"/>
                    <a:pt x="47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24" name="Google Shape;824;p33"/>
            <p:cNvSpPr/>
            <p:nvPr/>
          </p:nvSpPr>
          <p:spPr>
            <a:xfrm>
              <a:off x="3454325" y="1965050"/>
              <a:ext cx="18200" cy="252175"/>
            </a:xfrm>
            <a:custGeom>
              <a:rect b="b" l="l" r="r" t="t"/>
              <a:pathLst>
                <a:path extrusionOk="0" h="10087" w="728">
                  <a:moveTo>
                    <a:pt x="298" y="0"/>
                  </a:moveTo>
                  <a:cubicBezTo>
                    <a:pt x="287" y="0"/>
                    <a:pt x="273" y="9"/>
                    <a:pt x="273" y="28"/>
                  </a:cubicBezTo>
                  <a:cubicBezTo>
                    <a:pt x="292" y="1718"/>
                    <a:pt x="273" y="3427"/>
                    <a:pt x="237" y="5100"/>
                  </a:cubicBezTo>
                  <a:cubicBezTo>
                    <a:pt x="237" y="5918"/>
                    <a:pt x="219" y="6754"/>
                    <a:pt x="201" y="7573"/>
                  </a:cubicBezTo>
                  <a:cubicBezTo>
                    <a:pt x="182" y="8336"/>
                    <a:pt x="1" y="9263"/>
                    <a:pt x="219" y="9991"/>
                  </a:cubicBezTo>
                  <a:cubicBezTo>
                    <a:pt x="246" y="10054"/>
                    <a:pt x="305" y="10086"/>
                    <a:pt x="362" y="10086"/>
                  </a:cubicBezTo>
                  <a:cubicBezTo>
                    <a:pt x="419" y="10086"/>
                    <a:pt x="473" y="10054"/>
                    <a:pt x="492" y="9991"/>
                  </a:cubicBezTo>
                  <a:cubicBezTo>
                    <a:pt x="728" y="9300"/>
                    <a:pt x="564" y="8427"/>
                    <a:pt x="546" y="7700"/>
                  </a:cubicBezTo>
                  <a:cubicBezTo>
                    <a:pt x="510" y="6827"/>
                    <a:pt x="510" y="5973"/>
                    <a:pt x="492" y="5100"/>
                  </a:cubicBezTo>
                  <a:cubicBezTo>
                    <a:pt x="455" y="3427"/>
                    <a:pt x="382" y="1718"/>
                    <a:pt x="310" y="28"/>
                  </a:cubicBezTo>
                  <a:cubicBezTo>
                    <a:pt x="319" y="9"/>
                    <a:pt x="310" y="0"/>
                    <a:pt x="29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825" name="Google Shape;825;p33"/>
          <p:cNvSpPr txBox="1"/>
          <p:nvPr>
            <p:ph idx="1" type="body"/>
          </p:nvPr>
        </p:nvSpPr>
        <p:spPr>
          <a:xfrm>
            <a:off x="209225" y="1215750"/>
            <a:ext cx="8700300" cy="3416400"/>
          </a:xfrm>
          <a:prstGeom prst="rect">
            <a:avLst/>
          </a:prstGeom>
          <a:noFill/>
          <a:ln>
            <a:noFill/>
          </a:ln>
        </p:spPr>
        <p:txBody>
          <a:bodyPr anchorCtr="0" anchor="t" bIns="91425" lIns="91425" spcFirstLastPara="1" rIns="91425" wrap="square" tIns="91425">
            <a:noAutofit/>
          </a:bodyPr>
          <a:lstStyle/>
          <a:p>
            <a:pPr indent="-736600" lvl="0" marL="749300" rtl="0" algn="just">
              <a:lnSpc>
                <a:spcPct val="115000"/>
              </a:lnSpc>
              <a:spcBef>
                <a:spcPts val="1200"/>
              </a:spcBef>
              <a:spcAft>
                <a:spcPts val="0"/>
              </a:spcAft>
              <a:buSzPts val="1200"/>
              <a:buNone/>
            </a:pPr>
            <a:r>
              <a:rPr lang="en" sz="1400">
                <a:solidFill>
                  <a:srgbClr val="000000"/>
                </a:solidFill>
                <a:latin typeface="Arial"/>
                <a:ea typeface="Arial"/>
                <a:cs typeface="Arial"/>
                <a:sym typeface="Arial"/>
              </a:rPr>
              <a:t>A common use of appendices is to present unpublished tests, to describe complex equipment or stimulus or to present details relevant to the project study but were not included in the main body.</a:t>
            </a:r>
            <a:endParaRPr sz="1400">
              <a:solidFill>
                <a:srgbClr val="0000FF"/>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rPr lang="en" sz="1400">
                <a:solidFill>
                  <a:srgbClr val="000000"/>
                </a:solidFill>
                <a:latin typeface="Courier New"/>
                <a:ea typeface="Courier New"/>
                <a:cs typeface="Courier New"/>
                <a:sym typeface="Courier New"/>
              </a:rPr>
              <a:t>o</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each appendix begins on a separate page</a:t>
            </a:r>
            <a:endParaRPr sz="1400">
              <a:solidFill>
                <a:srgbClr val="000000"/>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rPr lang="en" sz="1400">
                <a:solidFill>
                  <a:srgbClr val="000000"/>
                </a:solidFill>
                <a:latin typeface="Courier New"/>
                <a:ea typeface="Courier New"/>
                <a:cs typeface="Courier New"/>
                <a:sym typeface="Courier New"/>
              </a:rPr>
              <a:t>o</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if there is more than one appendix, use Appendix A or B or C, etc</a:t>
            </a:r>
            <a:endParaRPr sz="1400">
              <a:solidFill>
                <a:srgbClr val="000000"/>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rPr lang="en" sz="1400">
                <a:solidFill>
                  <a:srgbClr val="000000"/>
                </a:solidFill>
                <a:latin typeface="Courier New"/>
                <a:ea typeface="Courier New"/>
                <a:cs typeface="Courier New"/>
                <a:sym typeface="Courier New"/>
              </a:rPr>
              <a:t>o</a:t>
            </a:r>
            <a:r>
              <a:rPr lang="en" sz="1400">
                <a:solidFill>
                  <a:srgbClr val="000000"/>
                </a:solidFill>
                <a:latin typeface="Times New Roman"/>
                <a:ea typeface="Times New Roman"/>
                <a:cs typeface="Times New Roman"/>
                <a:sym typeface="Times New Roman"/>
              </a:rPr>
              <a:t>  </a:t>
            </a:r>
            <a:r>
              <a:rPr lang="en" sz="1400">
                <a:solidFill>
                  <a:srgbClr val="000000"/>
                </a:solidFill>
                <a:latin typeface="Arial"/>
                <a:ea typeface="Arial"/>
                <a:cs typeface="Arial"/>
                <a:sym typeface="Arial"/>
              </a:rPr>
              <a:t>if tables are to be included in an appendix, precede each appendix table number with a capital A (starting with Table A)</a:t>
            </a:r>
            <a:endParaRPr sz="1400">
              <a:solidFill>
                <a:srgbClr val="000000"/>
              </a:solidFill>
              <a:latin typeface="Arial"/>
              <a:ea typeface="Arial"/>
              <a:cs typeface="Arial"/>
              <a:sym typeface="Arial"/>
            </a:endParaRPr>
          </a:p>
          <a:p>
            <a:pPr indent="-165100" lvl="0" marL="1206500" rtl="0" algn="just">
              <a:lnSpc>
                <a:spcPct val="115000"/>
              </a:lnSpc>
              <a:spcBef>
                <a:spcPts val="1200"/>
              </a:spcBef>
              <a:spcAft>
                <a:spcPts val="0"/>
              </a:spcAft>
              <a:buSzPts val="1200"/>
              <a:buNone/>
            </a:pPr>
            <a:r>
              <a:t/>
            </a:r>
            <a:endParaRPr>
              <a:solidFill>
                <a:srgbClr val="000000"/>
              </a:solidFill>
              <a:latin typeface="Arial"/>
              <a:ea typeface="Arial"/>
              <a:cs typeface="Arial"/>
              <a:sym typeface="Arial"/>
            </a:endParaRPr>
          </a:p>
          <a:p>
            <a:pPr indent="0" lvl="0" marL="0" rtl="0" algn="l">
              <a:lnSpc>
                <a:spcPct val="100000"/>
              </a:lnSpc>
              <a:spcBef>
                <a:spcPts val="1200"/>
              </a:spcBef>
              <a:spcAft>
                <a:spcPts val="0"/>
              </a:spcAft>
              <a:buSzPts val="1200"/>
              <a:buNone/>
            </a:pPr>
            <a:r>
              <a:t/>
            </a:r>
            <a:endParaRPr/>
          </a:p>
        </p:txBody>
      </p:sp>
      <p:sp>
        <p:nvSpPr>
          <p:cNvPr id="826" name="Google Shape;826;p33"/>
          <p:cNvSpPr txBox="1"/>
          <p:nvPr>
            <p:ph type="title"/>
          </p:nvPr>
        </p:nvSpPr>
        <p:spPr>
          <a:xfrm>
            <a:off x="720000" y="445025"/>
            <a:ext cx="7704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500"/>
              <a:buNone/>
            </a:pPr>
            <a:r>
              <a:rPr lang="en" sz="2800"/>
              <a:t>APPENDICES</a:t>
            </a:r>
            <a:endParaRPr sz="2800">
              <a:solidFill>
                <a:srgbClr val="E1D0BD"/>
              </a:solidFill>
            </a:endParaRPr>
          </a:p>
        </p:txBody>
      </p:sp>
      <p:sp>
        <p:nvSpPr>
          <p:cNvPr id="827" name="Google Shape;827;p33"/>
          <p:cNvSpPr/>
          <p:nvPr/>
        </p:nvSpPr>
        <p:spPr>
          <a:xfrm>
            <a:off x="0" y="4730100"/>
            <a:ext cx="9144000" cy="436800"/>
          </a:xfrm>
          <a:prstGeom prst="rect">
            <a:avLst/>
          </a:prstGeom>
          <a:solidFill>
            <a:srgbClr val="324D4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828" name="Google Shape;828;p33"/>
          <p:cNvCxnSpPr/>
          <p:nvPr/>
        </p:nvCxnSpPr>
        <p:spPr>
          <a:xfrm flipH="1" rot="10800000">
            <a:off x="-2700" y="1115688"/>
            <a:ext cx="9146700" cy="2100"/>
          </a:xfrm>
          <a:prstGeom prst="straightConnector1">
            <a:avLst/>
          </a:prstGeom>
          <a:noFill/>
          <a:ln cap="flat" cmpd="sng" w="19050">
            <a:solidFill>
              <a:schemeClr val="dk1"/>
            </a:solidFill>
            <a:prstDash val="solid"/>
            <a:round/>
            <a:headEnd len="sm" w="sm" type="none"/>
            <a:tailEnd len="sm" w="sm" type="none"/>
          </a:ln>
        </p:spPr>
      </p:cxn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2" name="Shape 832"/>
        <p:cNvGrpSpPr/>
        <p:nvPr/>
      </p:nvGrpSpPr>
      <p:grpSpPr>
        <a:xfrm>
          <a:off x="0" y="0"/>
          <a:ext cx="0" cy="0"/>
          <a:chOff x="0" y="0"/>
          <a:chExt cx="0" cy="0"/>
        </a:xfrm>
      </p:grpSpPr>
      <p:sp>
        <p:nvSpPr>
          <p:cNvPr id="833" name="Google Shape;833;p34"/>
          <p:cNvSpPr/>
          <p:nvPr/>
        </p:nvSpPr>
        <p:spPr>
          <a:xfrm>
            <a:off x="0" y="0"/>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4" name="Google Shape;834;p34"/>
          <p:cNvSpPr txBox="1"/>
          <p:nvPr>
            <p:ph idx="2" type="title"/>
          </p:nvPr>
        </p:nvSpPr>
        <p:spPr>
          <a:xfrm>
            <a:off x="4047175" y="714850"/>
            <a:ext cx="4217400" cy="24846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6000"/>
              <a:buNone/>
            </a:pPr>
            <a:r>
              <a:rPr lang="en" sz="1800"/>
              <a:t>Textbook</a:t>
            </a:r>
            <a:endParaRPr sz="1800"/>
          </a:p>
          <a:p>
            <a:pPr indent="0" lvl="0" marL="0" rtl="0" algn="l">
              <a:lnSpc>
                <a:spcPct val="100000"/>
              </a:lnSpc>
              <a:spcBef>
                <a:spcPts val="0"/>
              </a:spcBef>
              <a:spcAft>
                <a:spcPts val="0"/>
              </a:spcAft>
              <a:buSzPts val="6000"/>
              <a:buNone/>
            </a:pPr>
            <a:r>
              <a:t/>
            </a:r>
            <a:endParaRPr sz="1800"/>
          </a:p>
          <a:p>
            <a:pPr indent="0" lvl="0" marL="0" rtl="0" algn="l">
              <a:lnSpc>
                <a:spcPct val="100000"/>
              </a:lnSpc>
              <a:spcBef>
                <a:spcPts val="0"/>
              </a:spcBef>
              <a:spcAft>
                <a:spcPts val="0"/>
              </a:spcAft>
              <a:buSzPts val="6000"/>
              <a:buNone/>
            </a:pPr>
            <a:r>
              <a:rPr lang="en" sz="1800"/>
              <a:t>Manual of standards for research, Balajadia, R. and Pangilinan, D. University of the Assumption 2016</a:t>
            </a:r>
            <a:endParaRPr sz="1800"/>
          </a:p>
        </p:txBody>
      </p:sp>
      <p:pic>
        <p:nvPicPr>
          <p:cNvPr id="835" name="Google Shape;835;p34"/>
          <p:cNvPicPr preferRelativeResize="0"/>
          <p:nvPr>
            <p:ph idx="3" type="pic"/>
          </p:nvPr>
        </p:nvPicPr>
        <p:blipFill rotWithShape="1">
          <a:blip r:embed="rId3">
            <a:alphaModFix/>
          </a:blip>
          <a:srcRect b="0" l="27642" r="17673" t="0"/>
          <a:stretch/>
        </p:blipFill>
        <p:spPr>
          <a:xfrm flipH="1">
            <a:off x="422025" y="517950"/>
            <a:ext cx="3144300" cy="4107600"/>
          </a:xfrm>
          <a:prstGeom prst="round2DiagRect">
            <a:avLst>
              <a:gd fmla="val 16667" name="adj1"/>
              <a:gd fmla="val 0" name="adj2"/>
            </a:avLst>
          </a:prstGeom>
          <a:noFill/>
          <a:ln>
            <a:noFill/>
          </a:ln>
        </p:spPr>
      </p:pic>
      <p:cxnSp>
        <p:nvCxnSpPr>
          <p:cNvPr id="836" name="Google Shape;836;p34"/>
          <p:cNvCxnSpPr/>
          <p:nvPr/>
        </p:nvCxnSpPr>
        <p:spPr>
          <a:xfrm>
            <a:off x="1839900" y="4858675"/>
            <a:ext cx="7357800" cy="300"/>
          </a:xfrm>
          <a:prstGeom prst="straightConnector1">
            <a:avLst/>
          </a:prstGeom>
          <a:noFill/>
          <a:ln cap="flat" cmpd="sng" w="19050">
            <a:solidFill>
              <a:schemeClr val="dk1"/>
            </a:solidFill>
            <a:prstDash val="solid"/>
            <a:round/>
            <a:headEnd len="sm" w="sm" type="none"/>
            <a:tailEnd len="sm" w="sm" type="none"/>
          </a:ln>
        </p:spPr>
      </p:cxnSp>
      <p:grpSp>
        <p:nvGrpSpPr>
          <p:cNvPr id="837" name="Google Shape;837;p34"/>
          <p:cNvGrpSpPr/>
          <p:nvPr/>
        </p:nvGrpSpPr>
        <p:grpSpPr>
          <a:xfrm>
            <a:off x="8004365" y="3607352"/>
            <a:ext cx="1139623" cy="1148708"/>
            <a:chOff x="1971250" y="2768750"/>
            <a:chExt cx="624075" cy="629050"/>
          </a:xfrm>
        </p:grpSpPr>
        <p:sp>
          <p:nvSpPr>
            <p:cNvPr id="838" name="Google Shape;838;p34"/>
            <p:cNvSpPr/>
            <p:nvPr/>
          </p:nvSpPr>
          <p:spPr>
            <a:xfrm>
              <a:off x="1977150" y="2772150"/>
              <a:ext cx="370450" cy="360225"/>
            </a:xfrm>
            <a:custGeom>
              <a:rect b="b" l="l" r="r" t="t"/>
              <a:pathLst>
                <a:path extrusionOk="0" h="14409" w="14818">
                  <a:moveTo>
                    <a:pt x="7112" y="1"/>
                  </a:moveTo>
                  <a:cubicBezTo>
                    <a:pt x="7059" y="1"/>
                    <a:pt x="7009" y="23"/>
                    <a:pt x="7000" y="69"/>
                  </a:cubicBezTo>
                  <a:cubicBezTo>
                    <a:pt x="6873" y="323"/>
                    <a:pt x="6909" y="560"/>
                    <a:pt x="6909" y="814"/>
                  </a:cubicBezTo>
                  <a:lnTo>
                    <a:pt x="6909" y="1723"/>
                  </a:lnTo>
                  <a:cubicBezTo>
                    <a:pt x="6909" y="2287"/>
                    <a:pt x="6909" y="2869"/>
                    <a:pt x="6928" y="3432"/>
                  </a:cubicBezTo>
                  <a:cubicBezTo>
                    <a:pt x="6946" y="4614"/>
                    <a:pt x="6964" y="5777"/>
                    <a:pt x="6946" y="6959"/>
                  </a:cubicBezTo>
                  <a:cubicBezTo>
                    <a:pt x="6928" y="8141"/>
                    <a:pt x="6855" y="9286"/>
                    <a:pt x="6873" y="10468"/>
                  </a:cubicBezTo>
                  <a:cubicBezTo>
                    <a:pt x="6873" y="11050"/>
                    <a:pt x="6909" y="11613"/>
                    <a:pt x="6964" y="12177"/>
                  </a:cubicBezTo>
                  <a:cubicBezTo>
                    <a:pt x="7018" y="12468"/>
                    <a:pt x="7055" y="12777"/>
                    <a:pt x="7055" y="13086"/>
                  </a:cubicBezTo>
                  <a:cubicBezTo>
                    <a:pt x="7055" y="13359"/>
                    <a:pt x="7055" y="13613"/>
                    <a:pt x="7037" y="13868"/>
                  </a:cubicBezTo>
                  <a:cubicBezTo>
                    <a:pt x="6146" y="13777"/>
                    <a:pt x="5273" y="13595"/>
                    <a:pt x="4473" y="13232"/>
                  </a:cubicBezTo>
                  <a:cubicBezTo>
                    <a:pt x="3964" y="12995"/>
                    <a:pt x="3510" y="12704"/>
                    <a:pt x="3146" y="12323"/>
                  </a:cubicBezTo>
                  <a:cubicBezTo>
                    <a:pt x="2964" y="12104"/>
                    <a:pt x="2746" y="11886"/>
                    <a:pt x="2655" y="11632"/>
                  </a:cubicBezTo>
                  <a:cubicBezTo>
                    <a:pt x="2564" y="11359"/>
                    <a:pt x="2455" y="11068"/>
                    <a:pt x="2310" y="10814"/>
                  </a:cubicBezTo>
                  <a:cubicBezTo>
                    <a:pt x="1764" y="9759"/>
                    <a:pt x="1273" y="8741"/>
                    <a:pt x="1001" y="7596"/>
                  </a:cubicBezTo>
                  <a:cubicBezTo>
                    <a:pt x="837" y="6959"/>
                    <a:pt x="764" y="6305"/>
                    <a:pt x="746" y="5650"/>
                  </a:cubicBezTo>
                  <a:cubicBezTo>
                    <a:pt x="746" y="5323"/>
                    <a:pt x="764" y="4978"/>
                    <a:pt x="764" y="4632"/>
                  </a:cubicBezTo>
                  <a:cubicBezTo>
                    <a:pt x="764" y="4268"/>
                    <a:pt x="855" y="3923"/>
                    <a:pt x="910" y="3559"/>
                  </a:cubicBezTo>
                  <a:cubicBezTo>
                    <a:pt x="921" y="3491"/>
                    <a:pt x="862" y="3437"/>
                    <a:pt x="802" y="3437"/>
                  </a:cubicBezTo>
                  <a:cubicBezTo>
                    <a:pt x="766" y="3437"/>
                    <a:pt x="730" y="3457"/>
                    <a:pt x="710" y="3505"/>
                  </a:cubicBezTo>
                  <a:cubicBezTo>
                    <a:pt x="564" y="3778"/>
                    <a:pt x="473" y="4069"/>
                    <a:pt x="346" y="4359"/>
                  </a:cubicBezTo>
                  <a:cubicBezTo>
                    <a:pt x="219" y="4650"/>
                    <a:pt x="146" y="4959"/>
                    <a:pt x="110" y="5268"/>
                  </a:cubicBezTo>
                  <a:cubicBezTo>
                    <a:pt x="1" y="5923"/>
                    <a:pt x="19" y="6614"/>
                    <a:pt x="92" y="7268"/>
                  </a:cubicBezTo>
                  <a:cubicBezTo>
                    <a:pt x="237" y="8559"/>
                    <a:pt x="692" y="9741"/>
                    <a:pt x="1310" y="10904"/>
                  </a:cubicBezTo>
                  <a:cubicBezTo>
                    <a:pt x="1473" y="11195"/>
                    <a:pt x="1637" y="11450"/>
                    <a:pt x="1837" y="11704"/>
                  </a:cubicBezTo>
                  <a:cubicBezTo>
                    <a:pt x="2037" y="11959"/>
                    <a:pt x="2292" y="12141"/>
                    <a:pt x="2492" y="12359"/>
                  </a:cubicBezTo>
                  <a:cubicBezTo>
                    <a:pt x="2873" y="12813"/>
                    <a:pt x="3328" y="13177"/>
                    <a:pt x="3873" y="13468"/>
                  </a:cubicBezTo>
                  <a:cubicBezTo>
                    <a:pt x="4873" y="14013"/>
                    <a:pt x="6019" y="14231"/>
                    <a:pt x="7128" y="14341"/>
                  </a:cubicBezTo>
                  <a:cubicBezTo>
                    <a:pt x="7491" y="14386"/>
                    <a:pt x="7850" y="14409"/>
                    <a:pt x="8207" y="14409"/>
                  </a:cubicBezTo>
                  <a:cubicBezTo>
                    <a:pt x="8564" y="14409"/>
                    <a:pt x="8918" y="14386"/>
                    <a:pt x="9273" y="14341"/>
                  </a:cubicBezTo>
                  <a:cubicBezTo>
                    <a:pt x="9564" y="14286"/>
                    <a:pt x="9836" y="14231"/>
                    <a:pt x="10109" y="14141"/>
                  </a:cubicBezTo>
                  <a:lnTo>
                    <a:pt x="10309" y="14068"/>
                  </a:lnTo>
                  <a:lnTo>
                    <a:pt x="10327" y="14068"/>
                  </a:lnTo>
                  <a:cubicBezTo>
                    <a:pt x="10364" y="14068"/>
                    <a:pt x="10382" y="14031"/>
                    <a:pt x="10400" y="14031"/>
                  </a:cubicBezTo>
                  <a:cubicBezTo>
                    <a:pt x="10455" y="14013"/>
                    <a:pt x="10491" y="14013"/>
                    <a:pt x="10546" y="13995"/>
                  </a:cubicBezTo>
                  <a:cubicBezTo>
                    <a:pt x="10600" y="13977"/>
                    <a:pt x="10673" y="13959"/>
                    <a:pt x="10745" y="13904"/>
                  </a:cubicBezTo>
                  <a:cubicBezTo>
                    <a:pt x="10855" y="13868"/>
                    <a:pt x="10964" y="13813"/>
                    <a:pt x="11091" y="13741"/>
                  </a:cubicBezTo>
                  <a:cubicBezTo>
                    <a:pt x="11855" y="13341"/>
                    <a:pt x="12545" y="12704"/>
                    <a:pt x="13054" y="12013"/>
                  </a:cubicBezTo>
                  <a:cubicBezTo>
                    <a:pt x="13654" y="11268"/>
                    <a:pt x="14109" y="10504"/>
                    <a:pt x="14363" y="9559"/>
                  </a:cubicBezTo>
                  <a:cubicBezTo>
                    <a:pt x="14600" y="8632"/>
                    <a:pt x="14763" y="7614"/>
                    <a:pt x="14782" y="6650"/>
                  </a:cubicBezTo>
                  <a:cubicBezTo>
                    <a:pt x="14818" y="6159"/>
                    <a:pt x="14782" y="5632"/>
                    <a:pt x="14672" y="5141"/>
                  </a:cubicBezTo>
                  <a:cubicBezTo>
                    <a:pt x="14563" y="4614"/>
                    <a:pt x="14363" y="4159"/>
                    <a:pt x="14109" y="3687"/>
                  </a:cubicBezTo>
                  <a:cubicBezTo>
                    <a:pt x="14095" y="3659"/>
                    <a:pt x="14071" y="3647"/>
                    <a:pt x="14047" y="3647"/>
                  </a:cubicBezTo>
                  <a:cubicBezTo>
                    <a:pt x="14008" y="3647"/>
                    <a:pt x="13970" y="3678"/>
                    <a:pt x="13982" y="3723"/>
                  </a:cubicBezTo>
                  <a:cubicBezTo>
                    <a:pt x="14254" y="4523"/>
                    <a:pt x="14236" y="5450"/>
                    <a:pt x="14182" y="6268"/>
                  </a:cubicBezTo>
                  <a:cubicBezTo>
                    <a:pt x="14109" y="7159"/>
                    <a:pt x="13927" y="8014"/>
                    <a:pt x="13673" y="8886"/>
                  </a:cubicBezTo>
                  <a:cubicBezTo>
                    <a:pt x="13236" y="10468"/>
                    <a:pt x="12600" y="12050"/>
                    <a:pt x="11200" y="12995"/>
                  </a:cubicBezTo>
                  <a:cubicBezTo>
                    <a:pt x="10836" y="13250"/>
                    <a:pt x="10418" y="13468"/>
                    <a:pt x="10018" y="13650"/>
                  </a:cubicBezTo>
                  <a:cubicBezTo>
                    <a:pt x="9818" y="13741"/>
                    <a:pt x="9600" y="13832"/>
                    <a:pt x="9382" y="13886"/>
                  </a:cubicBezTo>
                  <a:cubicBezTo>
                    <a:pt x="9064" y="13937"/>
                    <a:pt x="8741" y="13960"/>
                    <a:pt x="8415" y="13960"/>
                  </a:cubicBezTo>
                  <a:cubicBezTo>
                    <a:pt x="8163" y="13960"/>
                    <a:pt x="7909" y="13946"/>
                    <a:pt x="7655" y="13922"/>
                  </a:cubicBezTo>
                  <a:lnTo>
                    <a:pt x="7600" y="13922"/>
                  </a:lnTo>
                  <a:cubicBezTo>
                    <a:pt x="7582" y="13650"/>
                    <a:pt x="7546" y="13377"/>
                    <a:pt x="7546" y="13086"/>
                  </a:cubicBezTo>
                  <a:cubicBezTo>
                    <a:pt x="7546" y="12777"/>
                    <a:pt x="7582" y="12504"/>
                    <a:pt x="7600" y="12177"/>
                  </a:cubicBezTo>
                  <a:cubicBezTo>
                    <a:pt x="7655" y="11613"/>
                    <a:pt x="7637" y="11050"/>
                    <a:pt x="7637" y="10468"/>
                  </a:cubicBezTo>
                  <a:cubicBezTo>
                    <a:pt x="7600" y="9286"/>
                    <a:pt x="7491" y="8141"/>
                    <a:pt x="7418" y="6959"/>
                  </a:cubicBezTo>
                  <a:cubicBezTo>
                    <a:pt x="7364" y="5777"/>
                    <a:pt x="7382" y="4614"/>
                    <a:pt x="7364" y="3432"/>
                  </a:cubicBezTo>
                  <a:cubicBezTo>
                    <a:pt x="7364" y="2869"/>
                    <a:pt x="7328" y="2287"/>
                    <a:pt x="7328" y="1723"/>
                  </a:cubicBezTo>
                  <a:lnTo>
                    <a:pt x="7328" y="814"/>
                  </a:lnTo>
                  <a:cubicBezTo>
                    <a:pt x="7328" y="560"/>
                    <a:pt x="7364" y="287"/>
                    <a:pt x="7237" y="69"/>
                  </a:cubicBezTo>
                  <a:cubicBezTo>
                    <a:pt x="7218" y="23"/>
                    <a:pt x="7164" y="1"/>
                    <a:pt x="7112"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39" name="Google Shape;839;p34"/>
            <p:cNvSpPr/>
            <p:nvPr/>
          </p:nvSpPr>
          <p:spPr>
            <a:xfrm>
              <a:off x="2223050" y="2776875"/>
              <a:ext cx="52300" cy="336225"/>
            </a:xfrm>
            <a:custGeom>
              <a:rect b="b" l="l" r="r" t="t"/>
              <a:pathLst>
                <a:path extrusionOk="0" h="13449" w="2092">
                  <a:moveTo>
                    <a:pt x="62" y="0"/>
                  </a:moveTo>
                  <a:cubicBezTo>
                    <a:pt x="31" y="0"/>
                    <a:pt x="0" y="21"/>
                    <a:pt x="0" y="62"/>
                  </a:cubicBezTo>
                  <a:cubicBezTo>
                    <a:pt x="728" y="2189"/>
                    <a:pt x="1491" y="4261"/>
                    <a:pt x="1637" y="6552"/>
                  </a:cubicBezTo>
                  <a:cubicBezTo>
                    <a:pt x="1746" y="8806"/>
                    <a:pt x="1491" y="11006"/>
                    <a:pt x="1037" y="13224"/>
                  </a:cubicBezTo>
                  <a:cubicBezTo>
                    <a:pt x="1015" y="13356"/>
                    <a:pt x="1132" y="13448"/>
                    <a:pt x="1241" y="13448"/>
                  </a:cubicBezTo>
                  <a:cubicBezTo>
                    <a:pt x="1312" y="13448"/>
                    <a:pt x="1379" y="13409"/>
                    <a:pt x="1400" y="13315"/>
                  </a:cubicBezTo>
                  <a:cubicBezTo>
                    <a:pt x="2000" y="11097"/>
                    <a:pt x="2091" y="8716"/>
                    <a:pt x="1800" y="6443"/>
                  </a:cubicBezTo>
                  <a:cubicBezTo>
                    <a:pt x="1528" y="4279"/>
                    <a:pt x="1128" y="1952"/>
                    <a:pt x="91" y="7"/>
                  </a:cubicBezTo>
                  <a:cubicBezTo>
                    <a:pt x="82" y="2"/>
                    <a:pt x="72" y="0"/>
                    <a:pt x="6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0" name="Google Shape;840;p34"/>
            <p:cNvSpPr/>
            <p:nvPr/>
          </p:nvSpPr>
          <p:spPr>
            <a:xfrm>
              <a:off x="2049875" y="2782225"/>
              <a:ext cx="40925" cy="329300"/>
            </a:xfrm>
            <a:custGeom>
              <a:rect b="b" l="l" r="r" t="t"/>
              <a:pathLst>
                <a:path extrusionOk="0" h="13172" w="1637">
                  <a:moveTo>
                    <a:pt x="1284" y="1"/>
                  </a:moveTo>
                  <a:cubicBezTo>
                    <a:pt x="1268" y="1"/>
                    <a:pt x="1251" y="8"/>
                    <a:pt x="1237" y="29"/>
                  </a:cubicBezTo>
                  <a:cubicBezTo>
                    <a:pt x="292" y="2029"/>
                    <a:pt x="1" y="4484"/>
                    <a:pt x="37" y="6683"/>
                  </a:cubicBezTo>
                  <a:cubicBezTo>
                    <a:pt x="55" y="7793"/>
                    <a:pt x="201" y="8920"/>
                    <a:pt x="401" y="9974"/>
                  </a:cubicBezTo>
                  <a:cubicBezTo>
                    <a:pt x="510" y="10574"/>
                    <a:pt x="673" y="11138"/>
                    <a:pt x="855" y="11701"/>
                  </a:cubicBezTo>
                  <a:cubicBezTo>
                    <a:pt x="982" y="12156"/>
                    <a:pt x="1110" y="12774"/>
                    <a:pt x="1437" y="13138"/>
                  </a:cubicBezTo>
                  <a:cubicBezTo>
                    <a:pt x="1460" y="13161"/>
                    <a:pt x="1490" y="13171"/>
                    <a:pt x="1518" y="13171"/>
                  </a:cubicBezTo>
                  <a:cubicBezTo>
                    <a:pt x="1579" y="13171"/>
                    <a:pt x="1637" y="13126"/>
                    <a:pt x="1637" y="13065"/>
                  </a:cubicBezTo>
                  <a:cubicBezTo>
                    <a:pt x="1637" y="12610"/>
                    <a:pt x="1364" y="12156"/>
                    <a:pt x="1201" y="11701"/>
                  </a:cubicBezTo>
                  <a:cubicBezTo>
                    <a:pt x="1019" y="11156"/>
                    <a:pt x="873" y="10611"/>
                    <a:pt x="746" y="10065"/>
                  </a:cubicBezTo>
                  <a:cubicBezTo>
                    <a:pt x="492" y="8956"/>
                    <a:pt x="364" y="7793"/>
                    <a:pt x="328" y="6665"/>
                  </a:cubicBezTo>
                  <a:cubicBezTo>
                    <a:pt x="310" y="5556"/>
                    <a:pt x="382" y="4429"/>
                    <a:pt x="528" y="3320"/>
                  </a:cubicBezTo>
                  <a:cubicBezTo>
                    <a:pt x="692" y="2193"/>
                    <a:pt x="1037" y="1138"/>
                    <a:pt x="1328" y="29"/>
                  </a:cubicBezTo>
                  <a:cubicBezTo>
                    <a:pt x="1328" y="18"/>
                    <a:pt x="1308" y="1"/>
                    <a:pt x="128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1" name="Google Shape;841;p34"/>
            <p:cNvSpPr/>
            <p:nvPr/>
          </p:nvSpPr>
          <p:spPr>
            <a:xfrm>
              <a:off x="1998200" y="3029825"/>
              <a:ext cx="322350" cy="43825"/>
            </a:xfrm>
            <a:custGeom>
              <a:rect b="b" l="l" r="r" t="t"/>
              <a:pathLst>
                <a:path extrusionOk="0" h="1753" w="12894">
                  <a:moveTo>
                    <a:pt x="22" y="0"/>
                  </a:moveTo>
                  <a:cubicBezTo>
                    <a:pt x="5" y="0"/>
                    <a:pt x="1" y="21"/>
                    <a:pt x="13" y="34"/>
                  </a:cubicBezTo>
                  <a:cubicBezTo>
                    <a:pt x="1613" y="1488"/>
                    <a:pt x="3886" y="1670"/>
                    <a:pt x="5940" y="1743"/>
                  </a:cubicBezTo>
                  <a:cubicBezTo>
                    <a:pt x="6158" y="1749"/>
                    <a:pt x="6378" y="1752"/>
                    <a:pt x="6598" y="1752"/>
                  </a:cubicBezTo>
                  <a:cubicBezTo>
                    <a:pt x="7660" y="1752"/>
                    <a:pt x="8737" y="1681"/>
                    <a:pt x="9776" y="1561"/>
                  </a:cubicBezTo>
                  <a:cubicBezTo>
                    <a:pt x="10758" y="1416"/>
                    <a:pt x="12049" y="1379"/>
                    <a:pt x="12831" y="670"/>
                  </a:cubicBezTo>
                  <a:cubicBezTo>
                    <a:pt x="12893" y="607"/>
                    <a:pt x="12848" y="517"/>
                    <a:pt x="12776" y="517"/>
                  </a:cubicBezTo>
                  <a:cubicBezTo>
                    <a:pt x="12764" y="517"/>
                    <a:pt x="12752" y="520"/>
                    <a:pt x="12740" y="525"/>
                  </a:cubicBezTo>
                  <a:cubicBezTo>
                    <a:pt x="10652" y="1174"/>
                    <a:pt x="8498" y="1417"/>
                    <a:pt x="6291" y="1417"/>
                  </a:cubicBezTo>
                  <a:cubicBezTo>
                    <a:pt x="6211" y="1417"/>
                    <a:pt x="6130" y="1416"/>
                    <a:pt x="6049" y="1416"/>
                  </a:cubicBezTo>
                  <a:cubicBezTo>
                    <a:pt x="4031" y="1397"/>
                    <a:pt x="1722" y="1270"/>
                    <a:pt x="50" y="16"/>
                  </a:cubicBezTo>
                  <a:cubicBezTo>
                    <a:pt x="38" y="4"/>
                    <a:pt x="29" y="0"/>
                    <a:pt x="22"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2" name="Google Shape;842;p34"/>
            <p:cNvSpPr/>
            <p:nvPr/>
          </p:nvSpPr>
          <p:spPr>
            <a:xfrm>
              <a:off x="1975850" y="2860225"/>
              <a:ext cx="361025" cy="45875"/>
            </a:xfrm>
            <a:custGeom>
              <a:rect b="b" l="l" r="r" t="t"/>
              <a:pathLst>
                <a:path extrusionOk="0" h="1835" w="14441">
                  <a:moveTo>
                    <a:pt x="8625" y="0"/>
                  </a:moveTo>
                  <a:cubicBezTo>
                    <a:pt x="7984" y="0"/>
                    <a:pt x="7343" y="18"/>
                    <a:pt x="6707" y="55"/>
                  </a:cubicBezTo>
                  <a:cubicBezTo>
                    <a:pt x="4543" y="182"/>
                    <a:pt x="1962" y="309"/>
                    <a:pt x="107" y="1618"/>
                  </a:cubicBezTo>
                  <a:cubicBezTo>
                    <a:pt x="0" y="1694"/>
                    <a:pt x="60" y="1835"/>
                    <a:pt x="179" y="1835"/>
                  </a:cubicBezTo>
                  <a:cubicBezTo>
                    <a:pt x="202" y="1835"/>
                    <a:pt x="227" y="1830"/>
                    <a:pt x="253" y="1818"/>
                  </a:cubicBezTo>
                  <a:cubicBezTo>
                    <a:pt x="1289" y="1382"/>
                    <a:pt x="2289" y="982"/>
                    <a:pt x="3380" y="727"/>
                  </a:cubicBezTo>
                  <a:cubicBezTo>
                    <a:pt x="4543" y="473"/>
                    <a:pt x="5725" y="309"/>
                    <a:pt x="6907" y="255"/>
                  </a:cubicBezTo>
                  <a:cubicBezTo>
                    <a:pt x="7600" y="211"/>
                    <a:pt x="8287" y="187"/>
                    <a:pt x="8976" y="187"/>
                  </a:cubicBezTo>
                  <a:cubicBezTo>
                    <a:pt x="9424" y="187"/>
                    <a:pt x="9873" y="197"/>
                    <a:pt x="10325" y="218"/>
                  </a:cubicBezTo>
                  <a:cubicBezTo>
                    <a:pt x="11543" y="291"/>
                    <a:pt x="12979" y="364"/>
                    <a:pt x="14143" y="855"/>
                  </a:cubicBezTo>
                  <a:cubicBezTo>
                    <a:pt x="14172" y="868"/>
                    <a:pt x="14199" y="874"/>
                    <a:pt x="14224" y="874"/>
                  </a:cubicBezTo>
                  <a:cubicBezTo>
                    <a:pt x="14397" y="874"/>
                    <a:pt x="14441" y="580"/>
                    <a:pt x="14234" y="564"/>
                  </a:cubicBezTo>
                  <a:cubicBezTo>
                    <a:pt x="12997" y="473"/>
                    <a:pt x="11797" y="146"/>
                    <a:pt x="10543" y="55"/>
                  </a:cubicBezTo>
                  <a:cubicBezTo>
                    <a:pt x="9907" y="18"/>
                    <a:pt x="9266" y="0"/>
                    <a:pt x="8625"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3" name="Google Shape;843;p34"/>
            <p:cNvSpPr/>
            <p:nvPr/>
          </p:nvSpPr>
          <p:spPr>
            <a:xfrm>
              <a:off x="1974875" y="2949725"/>
              <a:ext cx="371825" cy="13250"/>
            </a:xfrm>
            <a:custGeom>
              <a:rect b="b" l="l" r="r" t="t"/>
              <a:pathLst>
                <a:path extrusionOk="0" h="530" w="14873">
                  <a:moveTo>
                    <a:pt x="14688" y="1"/>
                  </a:moveTo>
                  <a:cubicBezTo>
                    <a:pt x="14683" y="1"/>
                    <a:pt x="14678" y="1"/>
                    <a:pt x="14673" y="2"/>
                  </a:cubicBezTo>
                  <a:cubicBezTo>
                    <a:pt x="12255" y="38"/>
                    <a:pt x="9837" y="147"/>
                    <a:pt x="7419" y="165"/>
                  </a:cubicBezTo>
                  <a:cubicBezTo>
                    <a:pt x="6975" y="169"/>
                    <a:pt x="6531" y="170"/>
                    <a:pt x="6086" y="170"/>
                  </a:cubicBezTo>
                  <a:cubicBezTo>
                    <a:pt x="5598" y="170"/>
                    <a:pt x="5110" y="168"/>
                    <a:pt x="4622" y="168"/>
                  </a:cubicBezTo>
                  <a:cubicBezTo>
                    <a:pt x="3140" y="168"/>
                    <a:pt x="1654" y="178"/>
                    <a:pt x="183" y="256"/>
                  </a:cubicBezTo>
                  <a:cubicBezTo>
                    <a:pt x="1" y="256"/>
                    <a:pt x="1" y="511"/>
                    <a:pt x="183" y="511"/>
                  </a:cubicBezTo>
                  <a:cubicBezTo>
                    <a:pt x="607" y="524"/>
                    <a:pt x="1032" y="529"/>
                    <a:pt x="1457" y="529"/>
                  </a:cubicBezTo>
                  <a:cubicBezTo>
                    <a:pt x="3442" y="529"/>
                    <a:pt x="5443" y="410"/>
                    <a:pt x="7419" y="365"/>
                  </a:cubicBezTo>
                  <a:cubicBezTo>
                    <a:pt x="8628" y="347"/>
                    <a:pt x="9837" y="347"/>
                    <a:pt x="11046" y="347"/>
                  </a:cubicBezTo>
                  <a:cubicBezTo>
                    <a:pt x="12255" y="347"/>
                    <a:pt x="13464" y="347"/>
                    <a:pt x="14673" y="329"/>
                  </a:cubicBezTo>
                  <a:cubicBezTo>
                    <a:pt x="14867" y="329"/>
                    <a:pt x="14872" y="1"/>
                    <a:pt x="1468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4" name="Google Shape;844;p34"/>
            <p:cNvSpPr/>
            <p:nvPr/>
          </p:nvSpPr>
          <p:spPr>
            <a:xfrm>
              <a:off x="2146700" y="2774200"/>
              <a:ext cx="13650" cy="349100"/>
            </a:xfrm>
            <a:custGeom>
              <a:rect b="b" l="l" r="r" t="t"/>
              <a:pathLst>
                <a:path extrusionOk="0" h="13964" w="546">
                  <a:moveTo>
                    <a:pt x="248" y="0"/>
                  </a:moveTo>
                  <a:cubicBezTo>
                    <a:pt x="191" y="0"/>
                    <a:pt x="136" y="32"/>
                    <a:pt x="127" y="96"/>
                  </a:cubicBezTo>
                  <a:cubicBezTo>
                    <a:pt x="0" y="623"/>
                    <a:pt x="55" y="1187"/>
                    <a:pt x="55" y="1714"/>
                  </a:cubicBezTo>
                  <a:cubicBezTo>
                    <a:pt x="55" y="2296"/>
                    <a:pt x="73" y="2914"/>
                    <a:pt x="73" y="3514"/>
                  </a:cubicBezTo>
                  <a:cubicBezTo>
                    <a:pt x="91" y="4659"/>
                    <a:pt x="109" y="5823"/>
                    <a:pt x="109" y="7004"/>
                  </a:cubicBezTo>
                  <a:cubicBezTo>
                    <a:pt x="109" y="8168"/>
                    <a:pt x="146" y="9332"/>
                    <a:pt x="146" y="10513"/>
                  </a:cubicBezTo>
                  <a:cubicBezTo>
                    <a:pt x="146" y="11095"/>
                    <a:pt x="164" y="11713"/>
                    <a:pt x="164" y="12295"/>
                  </a:cubicBezTo>
                  <a:cubicBezTo>
                    <a:pt x="164" y="12822"/>
                    <a:pt x="73" y="13386"/>
                    <a:pt x="236" y="13895"/>
                  </a:cubicBezTo>
                  <a:cubicBezTo>
                    <a:pt x="246" y="13940"/>
                    <a:pt x="282" y="13963"/>
                    <a:pt x="321" y="13963"/>
                  </a:cubicBezTo>
                  <a:cubicBezTo>
                    <a:pt x="359" y="13963"/>
                    <a:pt x="400" y="13940"/>
                    <a:pt x="418" y="13895"/>
                  </a:cubicBezTo>
                  <a:cubicBezTo>
                    <a:pt x="546" y="13386"/>
                    <a:pt x="436" y="12804"/>
                    <a:pt x="418" y="12295"/>
                  </a:cubicBezTo>
                  <a:cubicBezTo>
                    <a:pt x="382" y="11713"/>
                    <a:pt x="382" y="11095"/>
                    <a:pt x="364" y="10513"/>
                  </a:cubicBezTo>
                  <a:cubicBezTo>
                    <a:pt x="346" y="9350"/>
                    <a:pt x="346" y="8186"/>
                    <a:pt x="346" y="7004"/>
                  </a:cubicBezTo>
                  <a:cubicBezTo>
                    <a:pt x="346" y="5841"/>
                    <a:pt x="346" y="4696"/>
                    <a:pt x="382" y="3514"/>
                  </a:cubicBezTo>
                  <a:cubicBezTo>
                    <a:pt x="418" y="2914"/>
                    <a:pt x="418" y="2296"/>
                    <a:pt x="436" y="1714"/>
                  </a:cubicBezTo>
                  <a:cubicBezTo>
                    <a:pt x="436" y="1187"/>
                    <a:pt x="509" y="623"/>
                    <a:pt x="382" y="96"/>
                  </a:cubicBezTo>
                  <a:cubicBezTo>
                    <a:pt x="364" y="32"/>
                    <a:pt x="305" y="0"/>
                    <a:pt x="24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5" name="Google Shape;845;p34"/>
            <p:cNvSpPr/>
            <p:nvPr/>
          </p:nvSpPr>
          <p:spPr>
            <a:xfrm>
              <a:off x="1971250" y="2768750"/>
              <a:ext cx="386825" cy="363550"/>
            </a:xfrm>
            <a:custGeom>
              <a:rect b="b" l="l" r="r" t="t"/>
              <a:pathLst>
                <a:path extrusionOk="0" h="14542" w="15473">
                  <a:moveTo>
                    <a:pt x="7656" y="452"/>
                  </a:moveTo>
                  <a:cubicBezTo>
                    <a:pt x="8729" y="452"/>
                    <a:pt x="9813" y="628"/>
                    <a:pt x="10800" y="1023"/>
                  </a:cubicBezTo>
                  <a:cubicBezTo>
                    <a:pt x="13818" y="2205"/>
                    <a:pt x="15018" y="5314"/>
                    <a:pt x="14654" y="8386"/>
                  </a:cubicBezTo>
                  <a:cubicBezTo>
                    <a:pt x="14454" y="10095"/>
                    <a:pt x="13709" y="11840"/>
                    <a:pt x="12272" y="12858"/>
                  </a:cubicBezTo>
                  <a:cubicBezTo>
                    <a:pt x="11062" y="13711"/>
                    <a:pt x="9387" y="14100"/>
                    <a:pt x="7879" y="14100"/>
                  </a:cubicBezTo>
                  <a:cubicBezTo>
                    <a:pt x="7779" y="14100"/>
                    <a:pt x="7680" y="14098"/>
                    <a:pt x="7582" y="14095"/>
                  </a:cubicBezTo>
                  <a:cubicBezTo>
                    <a:pt x="4255" y="13968"/>
                    <a:pt x="1128" y="11768"/>
                    <a:pt x="491" y="8386"/>
                  </a:cubicBezTo>
                  <a:cubicBezTo>
                    <a:pt x="164" y="6586"/>
                    <a:pt x="728" y="4586"/>
                    <a:pt x="1818" y="3132"/>
                  </a:cubicBezTo>
                  <a:cubicBezTo>
                    <a:pt x="2154" y="2670"/>
                    <a:pt x="2556" y="2275"/>
                    <a:pt x="3004" y="1929"/>
                  </a:cubicBezTo>
                  <a:lnTo>
                    <a:pt x="3004" y="1929"/>
                  </a:lnTo>
                  <a:cubicBezTo>
                    <a:pt x="3208" y="1783"/>
                    <a:pt x="3411" y="1636"/>
                    <a:pt x="3621" y="1499"/>
                  </a:cubicBezTo>
                  <a:lnTo>
                    <a:pt x="3621" y="1499"/>
                  </a:lnTo>
                  <a:cubicBezTo>
                    <a:pt x="3763" y="1410"/>
                    <a:pt x="3907" y="1324"/>
                    <a:pt x="4055" y="1241"/>
                  </a:cubicBezTo>
                  <a:cubicBezTo>
                    <a:pt x="4092" y="1221"/>
                    <a:pt x="4130" y="1200"/>
                    <a:pt x="4169" y="1178"/>
                  </a:cubicBezTo>
                  <a:lnTo>
                    <a:pt x="4169" y="1178"/>
                  </a:lnTo>
                  <a:cubicBezTo>
                    <a:pt x="4341" y="1091"/>
                    <a:pt x="4520" y="1013"/>
                    <a:pt x="4709" y="950"/>
                  </a:cubicBezTo>
                  <a:cubicBezTo>
                    <a:pt x="5328" y="744"/>
                    <a:pt x="5964" y="586"/>
                    <a:pt x="6616" y="508"/>
                  </a:cubicBezTo>
                  <a:lnTo>
                    <a:pt x="6616" y="508"/>
                  </a:lnTo>
                  <a:cubicBezTo>
                    <a:pt x="6623" y="510"/>
                    <a:pt x="6629" y="512"/>
                    <a:pt x="6636" y="514"/>
                  </a:cubicBezTo>
                  <a:cubicBezTo>
                    <a:pt x="6652" y="514"/>
                    <a:pt x="6665" y="509"/>
                    <a:pt x="6677" y="501"/>
                  </a:cubicBezTo>
                  <a:lnTo>
                    <a:pt x="6677" y="501"/>
                  </a:lnTo>
                  <a:cubicBezTo>
                    <a:pt x="6694" y="499"/>
                    <a:pt x="6710" y="497"/>
                    <a:pt x="6727" y="496"/>
                  </a:cubicBezTo>
                  <a:cubicBezTo>
                    <a:pt x="7034" y="467"/>
                    <a:pt x="7344" y="452"/>
                    <a:pt x="7656" y="452"/>
                  </a:cubicBezTo>
                  <a:close/>
                  <a:moveTo>
                    <a:pt x="7734" y="0"/>
                  </a:moveTo>
                  <a:cubicBezTo>
                    <a:pt x="7635" y="0"/>
                    <a:pt x="7535" y="2"/>
                    <a:pt x="7436" y="5"/>
                  </a:cubicBezTo>
                  <a:cubicBezTo>
                    <a:pt x="6434" y="24"/>
                    <a:pt x="5509" y="216"/>
                    <a:pt x="4662" y="587"/>
                  </a:cubicBezTo>
                  <a:lnTo>
                    <a:pt x="4662" y="587"/>
                  </a:lnTo>
                  <a:cubicBezTo>
                    <a:pt x="4598" y="611"/>
                    <a:pt x="4535" y="635"/>
                    <a:pt x="4473" y="659"/>
                  </a:cubicBezTo>
                  <a:cubicBezTo>
                    <a:pt x="3709" y="968"/>
                    <a:pt x="2982" y="1387"/>
                    <a:pt x="2346" y="1932"/>
                  </a:cubicBezTo>
                  <a:cubicBezTo>
                    <a:pt x="1019" y="3095"/>
                    <a:pt x="164" y="4786"/>
                    <a:pt x="109" y="6568"/>
                  </a:cubicBezTo>
                  <a:cubicBezTo>
                    <a:pt x="0" y="10059"/>
                    <a:pt x="2346" y="13295"/>
                    <a:pt x="5709" y="14240"/>
                  </a:cubicBezTo>
                  <a:cubicBezTo>
                    <a:pt x="6421" y="14442"/>
                    <a:pt x="7156" y="14542"/>
                    <a:pt x="7886" y="14542"/>
                  </a:cubicBezTo>
                  <a:cubicBezTo>
                    <a:pt x="10644" y="14542"/>
                    <a:pt x="13324" y="13117"/>
                    <a:pt x="14345" y="10386"/>
                  </a:cubicBezTo>
                  <a:cubicBezTo>
                    <a:pt x="15472" y="7332"/>
                    <a:pt x="15272" y="3368"/>
                    <a:pt x="12400" y="1368"/>
                  </a:cubicBezTo>
                  <a:cubicBezTo>
                    <a:pt x="11063" y="426"/>
                    <a:pt x="9371" y="0"/>
                    <a:pt x="7734"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6" name="Google Shape;846;p34"/>
            <p:cNvSpPr/>
            <p:nvPr/>
          </p:nvSpPr>
          <p:spPr>
            <a:xfrm>
              <a:off x="2524400" y="3341600"/>
              <a:ext cx="39550" cy="36325"/>
            </a:xfrm>
            <a:custGeom>
              <a:rect b="b" l="l" r="r" t="t"/>
              <a:pathLst>
                <a:path extrusionOk="0" h="1453" w="1582">
                  <a:moveTo>
                    <a:pt x="719" y="236"/>
                  </a:moveTo>
                  <a:cubicBezTo>
                    <a:pt x="954" y="236"/>
                    <a:pt x="1223" y="444"/>
                    <a:pt x="1236" y="671"/>
                  </a:cubicBezTo>
                  <a:cubicBezTo>
                    <a:pt x="1253" y="899"/>
                    <a:pt x="1080" y="1098"/>
                    <a:pt x="861" y="1098"/>
                  </a:cubicBezTo>
                  <a:cubicBezTo>
                    <a:pt x="835" y="1098"/>
                    <a:pt x="809" y="1095"/>
                    <a:pt x="782" y="1089"/>
                  </a:cubicBezTo>
                  <a:cubicBezTo>
                    <a:pt x="656" y="1053"/>
                    <a:pt x="593" y="977"/>
                    <a:pt x="545" y="888"/>
                  </a:cubicBezTo>
                  <a:lnTo>
                    <a:pt x="545" y="888"/>
                  </a:lnTo>
                  <a:cubicBezTo>
                    <a:pt x="545" y="883"/>
                    <a:pt x="546" y="877"/>
                    <a:pt x="546" y="871"/>
                  </a:cubicBezTo>
                  <a:cubicBezTo>
                    <a:pt x="509" y="689"/>
                    <a:pt x="309" y="507"/>
                    <a:pt x="491" y="326"/>
                  </a:cubicBezTo>
                  <a:cubicBezTo>
                    <a:pt x="554" y="263"/>
                    <a:pt x="634" y="236"/>
                    <a:pt x="719" y="236"/>
                  </a:cubicBezTo>
                  <a:close/>
                  <a:moveTo>
                    <a:pt x="666" y="1"/>
                  </a:moveTo>
                  <a:cubicBezTo>
                    <a:pt x="529" y="1"/>
                    <a:pt x="392" y="39"/>
                    <a:pt x="273" y="126"/>
                  </a:cubicBezTo>
                  <a:cubicBezTo>
                    <a:pt x="91" y="271"/>
                    <a:pt x="0" y="489"/>
                    <a:pt x="73" y="726"/>
                  </a:cubicBezTo>
                  <a:cubicBezTo>
                    <a:pt x="87" y="769"/>
                    <a:pt x="112" y="816"/>
                    <a:pt x="143" y="859"/>
                  </a:cubicBezTo>
                  <a:lnTo>
                    <a:pt x="143" y="859"/>
                  </a:lnTo>
                  <a:cubicBezTo>
                    <a:pt x="182" y="1145"/>
                    <a:pt x="567" y="1453"/>
                    <a:pt x="818" y="1453"/>
                  </a:cubicBezTo>
                  <a:cubicBezTo>
                    <a:pt x="1255" y="1453"/>
                    <a:pt x="1582" y="907"/>
                    <a:pt x="1436" y="507"/>
                  </a:cubicBezTo>
                  <a:cubicBezTo>
                    <a:pt x="1322" y="214"/>
                    <a:pt x="991" y="1"/>
                    <a:pt x="666"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7" name="Google Shape;847;p34"/>
            <p:cNvSpPr/>
            <p:nvPr/>
          </p:nvSpPr>
          <p:spPr>
            <a:xfrm>
              <a:off x="2495750" y="3214950"/>
              <a:ext cx="99575" cy="182850"/>
            </a:xfrm>
            <a:custGeom>
              <a:rect b="b" l="l" r="r" t="t"/>
              <a:pathLst>
                <a:path extrusionOk="0" h="7314" w="3983">
                  <a:moveTo>
                    <a:pt x="1579" y="397"/>
                  </a:moveTo>
                  <a:cubicBezTo>
                    <a:pt x="2196" y="397"/>
                    <a:pt x="2809" y="437"/>
                    <a:pt x="3411" y="514"/>
                  </a:cubicBezTo>
                  <a:lnTo>
                    <a:pt x="3411" y="514"/>
                  </a:lnTo>
                  <a:cubicBezTo>
                    <a:pt x="3544" y="2674"/>
                    <a:pt x="3582" y="4817"/>
                    <a:pt x="3633" y="6976"/>
                  </a:cubicBezTo>
                  <a:lnTo>
                    <a:pt x="3633" y="6976"/>
                  </a:lnTo>
                  <a:cubicBezTo>
                    <a:pt x="2999" y="6987"/>
                    <a:pt x="2365" y="7002"/>
                    <a:pt x="1731" y="7002"/>
                  </a:cubicBezTo>
                  <a:cubicBezTo>
                    <a:pt x="1339" y="7002"/>
                    <a:pt x="946" y="6997"/>
                    <a:pt x="554" y="6981"/>
                  </a:cubicBezTo>
                  <a:lnTo>
                    <a:pt x="554" y="6981"/>
                  </a:lnTo>
                  <a:cubicBezTo>
                    <a:pt x="615" y="5849"/>
                    <a:pt x="564" y="4764"/>
                    <a:pt x="564" y="3628"/>
                  </a:cubicBezTo>
                  <a:cubicBezTo>
                    <a:pt x="564" y="3065"/>
                    <a:pt x="564" y="2483"/>
                    <a:pt x="583" y="1919"/>
                  </a:cubicBezTo>
                  <a:cubicBezTo>
                    <a:pt x="607" y="1609"/>
                    <a:pt x="708" y="1139"/>
                    <a:pt x="655" y="773"/>
                  </a:cubicBezTo>
                  <a:lnTo>
                    <a:pt x="655" y="773"/>
                  </a:lnTo>
                  <a:cubicBezTo>
                    <a:pt x="739" y="754"/>
                    <a:pt x="814" y="702"/>
                    <a:pt x="855" y="610"/>
                  </a:cubicBezTo>
                  <a:cubicBezTo>
                    <a:pt x="886" y="543"/>
                    <a:pt x="894" y="476"/>
                    <a:pt x="886" y="414"/>
                  </a:cubicBezTo>
                  <a:lnTo>
                    <a:pt x="886" y="414"/>
                  </a:lnTo>
                  <a:cubicBezTo>
                    <a:pt x="1117" y="403"/>
                    <a:pt x="1349" y="397"/>
                    <a:pt x="1579" y="397"/>
                  </a:cubicBezTo>
                  <a:close/>
                  <a:moveTo>
                    <a:pt x="1444" y="1"/>
                  </a:moveTo>
                  <a:cubicBezTo>
                    <a:pt x="1095" y="1"/>
                    <a:pt x="747" y="11"/>
                    <a:pt x="401" y="28"/>
                  </a:cubicBezTo>
                  <a:cubicBezTo>
                    <a:pt x="304" y="28"/>
                    <a:pt x="221" y="100"/>
                    <a:pt x="204" y="205"/>
                  </a:cubicBezTo>
                  <a:lnTo>
                    <a:pt x="204" y="205"/>
                  </a:lnTo>
                  <a:cubicBezTo>
                    <a:pt x="203" y="207"/>
                    <a:pt x="202" y="208"/>
                    <a:pt x="201" y="210"/>
                  </a:cubicBezTo>
                  <a:cubicBezTo>
                    <a:pt x="1" y="501"/>
                    <a:pt x="183" y="1265"/>
                    <a:pt x="201" y="1610"/>
                  </a:cubicBezTo>
                  <a:cubicBezTo>
                    <a:pt x="219" y="2192"/>
                    <a:pt x="255" y="2810"/>
                    <a:pt x="219" y="3392"/>
                  </a:cubicBezTo>
                  <a:cubicBezTo>
                    <a:pt x="219" y="4646"/>
                    <a:pt x="164" y="5864"/>
                    <a:pt x="201" y="7119"/>
                  </a:cubicBezTo>
                  <a:cubicBezTo>
                    <a:pt x="201" y="7210"/>
                    <a:pt x="274" y="7282"/>
                    <a:pt x="364" y="7282"/>
                  </a:cubicBezTo>
                  <a:cubicBezTo>
                    <a:pt x="1210" y="7282"/>
                    <a:pt x="2076" y="7313"/>
                    <a:pt x="2939" y="7313"/>
                  </a:cubicBezTo>
                  <a:cubicBezTo>
                    <a:pt x="3227" y="7313"/>
                    <a:pt x="3514" y="7310"/>
                    <a:pt x="3801" y="7301"/>
                  </a:cubicBezTo>
                  <a:cubicBezTo>
                    <a:pt x="3891" y="7301"/>
                    <a:pt x="3982" y="7246"/>
                    <a:pt x="3982" y="7119"/>
                  </a:cubicBezTo>
                  <a:cubicBezTo>
                    <a:pt x="3928" y="4846"/>
                    <a:pt x="3837" y="2610"/>
                    <a:pt x="3764" y="337"/>
                  </a:cubicBezTo>
                  <a:cubicBezTo>
                    <a:pt x="3764" y="265"/>
                    <a:pt x="3728" y="174"/>
                    <a:pt x="3637" y="156"/>
                  </a:cubicBezTo>
                  <a:cubicBezTo>
                    <a:pt x="2911" y="45"/>
                    <a:pt x="2176" y="1"/>
                    <a:pt x="144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8" name="Google Shape;848;p34"/>
            <p:cNvSpPr/>
            <p:nvPr/>
          </p:nvSpPr>
          <p:spPr>
            <a:xfrm>
              <a:off x="2008475" y="3180350"/>
              <a:ext cx="225500" cy="145750"/>
            </a:xfrm>
            <a:custGeom>
              <a:rect b="b" l="l" r="r" t="t"/>
              <a:pathLst>
                <a:path extrusionOk="0" h="5830" w="9020">
                  <a:moveTo>
                    <a:pt x="77" y="0"/>
                  </a:moveTo>
                  <a:cubicBezTo>
                    <a:pt x="34" y="0"/>
                    <a:pt x="0" y="52"/>
                    <a:pt x="39" y="103"/>
                  </a:cubicBezTo>
                  <a:cubicBezTo>
                    <a:pt x="220" y="503"/>
                    <a:pt x="402" y="958"/>
                    <a:pt x="675" y="1303"/>
                  </a:cubicBezTo>
                  <a:cubicBezTo>
                    <a:pt x="948" y="1667"/>
                    <a:pt x="1257" y="1976"/>
                    <a:pt x="1529" y="2340"/>
                  </a:cubicBezTo>
                  <a:cubicBezTo>
                    <a:pt x="2148" y="3140"/>
                    <a:pt x="2929" y="3758"/>
                    <a:pt x="3675" y="4412"/>
                  </a:cubicBezTo>
                  <a:cubicBezTo>
                    <a:pt x="4020" y="4703"/>
                    <a:pt x="4329" y="5103"/>
                    <a:pt x="4747" y="5321"/>
                  </a:cubicBezTo>
                  <a:cubicBezTo>
                    <a:pt x="5129" y="5558"/>
                    <a:pt x="5565" y="5576"/>
                    <a:pt x="5984" y="5594"/>
                  </a:cubicBezTo>
                  <a:cubicBezTo>
                    <a:pt x="6493" y="5630"/>
                    <a:pt x="6984" y="5630"/>
                    <a:pt x="7493" y="5667"/>
                  </a:cubicBezTo>
                  <a:cubicBezTo>
                    <a:pt x="7747" y="5685"/>
                    <a:pt x="7984" y="5721"/>
                    <a:pt x="8256" y="5758"/>
                  </a:cubicBezTo>
                  <a:cubicBezTo>
                    <a:pt x="8439" y="5772"/>
                    <a:pt x="8611" y="5829"/>
                    <a:pt x="8773" y="5829"/>
                  </a:cubicBezTo>
                  <a:cubicBezTo>
                    <a:pt x="8820" y="5829"/>
                    <a:pt x="8866" y="5824"/>
                    <a:pt x="8911" y="5812"/>
                  </a:cubicBezTo>
                  <a:cubicBezTo>
                    <a:pt x="9020" y="5812"/>
                    <a:pt x="9020" y="5685"/>
                    <a:pt x="8947" y="5630"/>
                  </a:cubicBezTo>
                  <a:cubicBezTo>
                    <a:pt x="8765" y="5485"/>
                    <a:pt x="8511" y="5485"/>
                    <a:pt x="8293" y="5467"/>
                  </a:cubicBezTo>
                  <a:cubicBezTo>
                    <a:pt x="8111" y="5430"/>
                    <a:pt x="7893" y="5412"/>
                    <a:pt x="7693" y="5394"/>
                  </a:cubicBezTo>
                  <a:cubicBezTo>
                    <a:pt x="7238" y="5321"/>
                    <a:pt x="6765" y="5285"/>
                    <a:pt x="6293" y="5285"/>
                  </a:cubicBezTo>
                  <a:cubicBezTo>
                    <a:pt x="6038" y="5285"/>
                    <a:pt x="5765" y="5285"/>
                    <a:pt x="5511" y="5212"/>
                  </a:cubicBezTo>
                  <a:cubicBezTo>
                    <a:pt x="5293" y="5139"/>
                    <a:pt x="5147" y="5030"/>
                    <a:pt x="4984" y="4867"/>
                  </a:cubicBezTo>
                  <a:cubicBezTo>
                    <a:pt x="4620" y="4558"/>
                    <a:pt x="4293" y="4267"/>
                    <a:pt x="3947" y="3921"/>
                  </a:cubicBezTo>
                  <a:cubicBezTo>
                    <a:pt x="3257" y="3285"/>
                    <a:pt x="2675" y="2576"/>
                    <a:pt x="1929" y="2012"/>
                  </a:cubicBezTo>
                  <a:cubicBezTo>
                    <a:pt x="1584" y="1740"/>
                    <a:pt x="1275" y="1412"/>
                    <a:pt x="984" y="1103"/>
                  </a:cubicBezTo>
                  <a:cubicBezTo>
                    <a:pt x="693" y="740"/>
                    <a:pt x="348" y="449"/>
                    <a:pt x="129" y="31"/>
                  </a:cubicBezTo>
                  <a:cubicBezTo>
                    <a:pt x="114" y="9"/>
                    <a:pt x="94" y="0"/>
                    <a:pt x="77"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9" name="Google Shape;849;p34"/>
            <p:cNvSpPr/>
            <p:nvPr/>
          </p:nvSpPr>
          <p:spPr>
            <a:xfrm>
              <a:off x="2156125" y="3188650"/>
              <a:ext cx="60125" cy="34100"/>
            </a:xfrm>
            <a:custGeom>
              <a:rect b="b" l="l" r="r" t="t"/>
              <a:pathLst>
                <a:path extrusionOk="0" h="1364" w="2405">
                  <a:moveTo>
                    <a:pt x="2294" y="1"/>
                  </a:moveTo>
                  <a:cubicBezTo>
                    <a:pt x="2284" y="1"/>
                    <a:pt x="2273" y="3"/>
                    <a:pt x="2259" y="8"/>
                  </a:cubicBezTo>
                  <a:cubicBezTo>
                    <a:pt x="2241" y="8"/>
                    <a:pt x="2223" y="44"/>
                    <a:pt x="2205" y="44"/>
                  </a:cubicBezTo>
                  <a:cubicBezTo>
                    <a:pt x="2114" y="62"/>
                    <a:pt x="2059" y="153"/>
                    <a:pt x="2078" y="244"/>
                  </a:cubicBezTo>
                  <a:cubicBezTo>
                    <a:pt x="2150" y="499"/>
                    <a:pt x="2078" y="917"/>
                    <a:pt x="1841" y="1062"/>
                  </a:cubicBezTo>
                  <a:cubicBezTo>
                    <a:pt x="1768" y="1099"/>
                    <a:pt x="1664" y="1108"/>
                    <a:pt x="1557" y="1108"/>
                  </a:cubicBezTo>
                  <a:cubicBezTo>
                    <a:pt x="1450" y="1108"/>
                    <a:pt x="1341" y="1099"/>
                    <a:pt x="1259" y="1099"/>
                  </a:cubicBezTo>
                  <a:cubicBezTo>
                    <a:pt x="1100" y="1112"/>
                    <a:pt x="943" y="1129"/>
                    <a:pt x="789" y="1129"/>
                  </a:cubicBezTo>
                  <a:cubicBezTo>
                    <a:pt x="539" y="1129"/>
                    <a:pt x="296" y="1085"/>
                    <a:pt x="59" y="917"/>
                  </a:cubicBezTo>
                  <a:cubicBezTo>
                    <a:pt x="53" y="897"/>
                    <a:pt x="41" y="889"/>
                    <a:pt x="31" y="889"/>
                  </a:cubicBezTo>
                  <a:cubicBezTo>
                    <a:pt x="13" y="889"/>
                    <a:pt x="0" y="912"/>
                    <a:pt x="23" y="935"/>
                  </a:cubicBezTo>
                  <a:cubicBezTo>
                    <a:pt x="132" y="1135"/>
                    <a:pt x="296" y="1299"/>
                    <a:pt x="532" y="1335"/>
                  </a:cubicBezTo>
                  <a:cubicBezTo>
                    <a:pt x="652" y="1356"/>
                    <a:pt x="781" y="1363"/>
                    <a:pt x="915" y="1363"/>
                  </a:cubicBezTo>
                  <a:cubicBezTo>
                    <a:pt x="1250" y="1363"/>
                    <a:pt x="1610" y="1317"/>
                    <a:pt x="1896" y="1317"/>
                  </a:cubicBezTo>
                  <a:cubicBezTo>
                    <a:pt x="2168" y="1280"/>
                    <a:pt x="2241" y="1226"/>
                    <a:pt x="2296" y="953"/>
                  </a:cubicBezTo>
                  <a:cubicBezTo>
                    <a:pt x="2314" y="789"/>
                    <a:pt x="2314" y="608"/>
                    <a:pt x="2332" y="444"/>
                  </a:cubicBezTo>
                  <a:cubicBezTo>
                    <a:pt x="2350" y="262"/>
                    <a:pt x="2405" y="226"/>
                    <a:pt x="2350" y="62"/>
                  </a:cubicBezTo>
                  <a:cubicBezTo>
                    <a:pt x="2337" y="21"/>
                    <a:pt x="2323" y="1"/>
                    <a:pt x="2294"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0" name="Google Shape;850;p34"/>
            <p:cNvSpPr/>
            <p:nvPr/>
          </p:nvSpPr>
          <p:spPr>
            <a:xfrm>
              <a:off x="2291825" y="3184750"/>
              <a:ext cx="223050" cy="171675"/>
            </a:xfrm>
            <a:custGeom>
              <a:rect b="b" l="l" r="r" t="t"/>
              <a:pathLst>
                <a:path extrusionOk="0" h="6867" w="8922">
                  <a:moveTo>
                    <a:pt x="3850" y="0"/>
                  </a:moveTo>
                  <a:cubicBezTo>
                    <a:pt x="3725" y="0"/>
                    <a:pt x="3597" y="12"/>
                    <a:pt x="3467" y="36"/>
                  </a:cubicBezTo>
                  <a:cubicBezTo>
                    <a:pt x="2976" y="127"/>
                    <a:pt x="2522" y="327"/>
                    <a:pt x="2013" y="400"/>
                  </a:cubicBezTo>
                  <a:cubicBezTo>
                    <a:pt x="1731" y="445"/>
                    <a:pt x="1445" y="468"/>
                    <a:pt x="1156" y="468"/>
                  </a:cubicBezTo>
                  <a:cubicBezTo>
                    <a:pt x="867" y="468"/>
                    <a:pt x="577" y="445"/>
                    <a:pt x="286" y="400"/>
                  </a:cubicBezTo>
                  <a:cubicBezTo>
                    <a:pt x="280" y="399"/>
                    <a:pt x="274" y="399"/>
                    <a:pt x="268" y="399"/>
                  </a:cubicBezTo>
                  <a:cubicBezTo>
                    <a:pt x="80" y="399"/>
                    <a:pt x="1" y="673"/>
                    <a:pt x="195" y="691"/>
                  </a:cubicBezTo>
                  <a:cubicBezTo>
                    <a:pt x="483" y="739"/>
                    <a:pt x="771" y="762"/>
                    <a:pt x="1058" y="762"/>
                  </a:cubicBezTo>
                  <a:cubicBezTo>
                    <a:pt x="1316" y="762"/>
                    <a:pt x="1573" y="743"/>
                    <a:pt x="1831" y="709"/>
                  </a:cubicBezTo>
                  <a:cubicBezTo>
                    <a:pt x="2340" y="655"/>
                    <a:pt x="2813" y="491"/>
                    <a:pt x="3322" y="345"/>
                  </a:cubicBezTo>
                  <a:cubicBezTo>
                    <a:pt x="3516" y="292"/>
                    <a:pt x="3703" y="267"/>
                    <a:pt x="3884" y="267"/>
                  </a:cubicBezTo>
                  <a:cubicBezTo>
                    <a:pt x="4801" y="267"/>
                    <a:pt x="5553" y="895"/>
                    <a:pt x="6267" y="1473"/>
                  </a:cubicBezTo>
                  <a:cubicBezTo>
                    <a:pt x="6467" y="1618"/>
                    <a:pt x="6649" y="1782"/>
                    <a:pt x="6867" y="1927"/>
                  </a:cubicBezTo>
                  <a:cubicBezTo>
                    <a:pt x="7049" y="2054"/>
                    <a:pt x="7194" y="2236"/>
                    <a:pt x="7376" y="2382"/>
                  </a:cubicBezTo>
                  <a:cubicBezTo>
                    <a:pt x="7594" y="2527"/>
                    <a:pt x="7867" y="2618"/>
                    <a:pt x="8085" y="2745"/>
                  </a:cubicBezTo>
                  <a:cubicBezTo>
                    <a:pt x="8140" y="2764"/>
                    <a:pt x="8194" y="2782"/>
                    <a:pt x="8249" y="2800"/>
                  </a:cubicBezTo>
                  <a:cubicBezTo>
                    <a:pt x="8340" y="2800"/>
                    <a:pt x="8358" y="2836"/>
                    <a:pt x="8321" y="2891"/>
                  </a:cubicBezTo>
                  <a:cubicBezTo>
                    <a:pt x="8376" y="3054"/>
                    <a:pt x="8321" y="3236"/>
                    <a:pt x="8285" y="3400"/>
                  </a:cubicBezTo>
                  <a:cubicBezTo>
                    <a:pt x="8249" y="3654"/>
                    <a:pt x="8176" y="3891"/>
                    <a:pt x="8140" y="4145"/>
                  </a:cubicBezTo>
                  <a:cubicBezTo>
                    <a:pt x="8085" y="4436"/>
                    <a:pt x="8103" y="4745"/>
                    <a:pt x="8103" y="5036"/>
                  </a:cubicBezTo>
                  <a:cubicBezTo>
                    <a:pt x="8103" y="5327"/>
                    <a:pt x="8085" y="5618"/>
                    <a:pt x="8085" y="5927"/>
                  </a:cubicBezTo>
                  <a:cubicBezTo>
                    <a:pt x="8085" y="6054"/>
                    <a:pt x="8067" y="6200"/>
                    <a:pt x="8067" y="6309"/>
                  </a:cubicBezTo>
                  <a:cubicBezTo>
                    <a:pt x="7540" y="6218"/>
                    <a:pt x="7012" y="6127"/>
                    <a:pt x="6503" y="6054"/>
                  </a:cubicBezTo>
                  <a:cubicBezTo>
                    <a:pt x="5867" y="5963"/>
                    <a:pt x="5249" y="5672"/>
                    <a:pt x="4631" y="5472"/>
                  </a:cubicBezTo>
                  <a:cubicBezTo>
                    <a:pt x="4340" y="5345"/>
                    <a:pt x="4013" y="5291"/>
                    <a:pt x="3722" y="5163"/>
                  </a:cubicBezTo>
                  <a:cubicBezTo>
                    <a:pt x="3440" y="5047"/>
                    <a:pt x="3234" y="4886"/>
                    <a:pt x="2924" y="4886"/>
                  </a:cubicBezTo>
                  <a:cubicBezTo>
                    <a:pt x="2894" y="4886"/>
                    <a:pt x="2863" y="4887"/>
                    <a:pt x="2831" y="4891"/>
                  </a:cubicBezTo>
                  <a:cubicBezTo>
                    <a:pt x="2540" y="4945"/>
                    <a:pt x="2267" y="5054"/>
                    <a:pt x="1995" y="5163"/>
                  </a:cubicBezTo>
                  <a:cubicBezTo>
                    <a:pt x="1704" y="5291"/>
                    <a:pt x="1376" y="5345"/>
                    <a:pt x="1104" y="5527"/>
                  </a:cubicBezTo>
                  <a:cubicBezTo>
                    <a:pt x="1053" y="5577"/>
                    <a:pt x="1065" y="5674"/>
                    <a:pt x="1139" y="5674"/>
                  </a:cubicBezTo>
                  <a:cubicBezTo>
                    <a:pt x="1145" y="5674"/>
                    <a:pt x="1151" y="5674"/>
                    <a:pt x="1158" y="5672"/>
                  </a:cubicBezTo>
                  <a:cubicBezTo>
                    <a:pt x="1449" y="5654"/>
                    <a:pt x="1722" y="5527"/>
                    <a:pt x="2013" y="5527"/>
                  </a:cubicBezTo>
                  <a:cubicBezTo>
                    <a:pt x="2340" y="5527"/>
                    <a:pt x="2631" y="5691"/>
                    <a:pt x="2958" y="5745"/>
                  </a:cubicBezTo>
                  <a:cubicBezTo>
                    <a:pt x="3005" y="5751"/>
                    <a:pt x="3052" y="5753"/>
                    <a:pt x="3098" y="5753"/>
                  </a:cubicBezTo>
                  <a:cubicBezTo>
                    <a:pt x="3259" y="5753"/>
                    <a:pt x="3413" y="5726"/>
                    <a:pt x="3575" y="5726"/>
                  </a:cubicBezTo>
                  <a:cubicBezTo>
                    <a:pt x="3669" y="5726"/>
                    <a:pt x="3766" y="5735"/>
                    <a:pt x="3867" y="5763"/>
                  </a:cubicBezTo>
                  <a:cubicBezTo>
                    <a:pt x="4158" y="5836"/>
                    <a:pt x="4449" y="5945"/>
                    <a:pt x="4740" y="6054"/>
                  </a:cubicBezTo>
                  <a:cubicBezTo>
                    <a:pt x="5285" y="6254"/>
                    <a:pt x="5867" y="6436"/>
                    <a:pt x="6431" y="6600"/>
                  </a:cubicBezTo>
                  <a:cubicBezTo>
                    <a:pt x="6740" y="6691"/>
                    <a:pt x="7012" y="6745"/>
                    <a:pt x="7358" y="6763"/>
                  </a:cubicBezTo>
                  <a:cubicBezTo>
                    <a:pt x="7503" y="6763"/>
                    <a:pt x="7649" y="6781"/>
                    <a:pt x="7794" y="6781"/>
                  </a:cubicBezTo>
                  <a:cubicBezTo>
                    <a:pt x="7851" y="6781"/>
                    <a:pt x="7932" y="6774"/>
                    <a:pt x="8015" y="6774"/>
                  </a:cubicBezTo>
                  <a:cubicBezTo>
                    <a:pt x="8119" y="6774"/>
                    <a:pt x="8224" y="6785"/>
                    <a:pt x="8285" y="6836"/>
                  </a:cubicBezTo>
                  <a:cubicBezTo>
                    <a:pt x="8319" y="6856"/>
                    <a:pt x="8366" y="6867"/>
                    <a:pt x="8415" y="6867"/>
                  </a:cubicBezTo>
                  <a:cubicBezTo>
                    <a:pt x="8497" y="6867"/>
                    <a:pt x="8585" y="6838"/>
                    <a:pt x="8631" y="6781"/>
                  </a:cubicBezTo>
                  <a:cubicBezTo>
                    <a:pt x="8794" y="6600"/>
                    <a:pt x="8794" y="6436"/>
                    <a:pt x="8794" y="6200"/>
                  </a:cubicBezTo>
                  <a:cubicBezTo>
                    <a:pt x="8812" y="5945"/>
                    <a:pt x="8812" y="5709"/>
                    <a:pt x="8830" y="5472"/>
                  </a:cubicBezTo>
                  <a:cubicBezTo>
                    <a:pt x="8867" y="5036"/>
                    <a:pt x="8921" y="4545"/>
                    <a:pt x="8867" y="4054"/>
                  </a:cubicBezTo>
                  <a:cubicBezTo>
                    <a:pt x="8830" y="3836"/>
                    <a:pt x="8794" y="3600"/>
                    <a:pt x="8776" y="3382"/>
                  </a:cubicBezTo>
                  <a:cubicBezTo>
                    <a:pt x="8740" y="3145"/>
                    <a:pt x="8830" y="2909"/>
                    <a:pt x="8812" y="2673"/>
                  </a:cubicBezTo>
                  <a:cubicBezTo>
                    <a:pt x="8776" y="2327"/>
                    <a:pt x="8212" y="2200"/>
                    <a:pt x="7958" y="2036"/>
                  </a:cubicBezTo>
                  <a:cubicBezTo>
                    <a:pt x="7758" y="1927"/>
                    <a:pt x="7576" y="1854"/>
                    <a:pt x="7376" y="1782"/>
                  </a:cubicBezTo>
                  <a:cubicBezTo>
                    <a:pt x="7176" y="1691"/>
                    <a:pt x="6994" y="1564"/>
                    <a:pt x="6812" y="1455"/>
                  </a:cubicBezTo>
                  <a:cubicBezTo>
                    <a:pt x="6449" y="1200"/>
                    <a:pt x="6103" y="945"/>
                    <a:pt x="5740" y="709"/>
                  </a:cubicBezTo>
                  <a:cubicBezTo>
                    <a:pt x="5170" y="355"/>
                    <a:pt x="4547" y="0"/>
                    <a:pt x="385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1" name="Google Shape;851;p34"/>
            <p:cNvSpPr/>
            <p:nvPr/>
          </p:nvSpPr>
          <p:spPr>
            <a:xfrm>
              <a:off x="2492200" y="3240400"/>
              <a:ext cx="18925" cy="63625"/>
            </a:xfrm>
            <a:custGeom>
              <a:rect b="b" l="l" r="r" t="t"/>
              <a:pathLst>
                <a:path extrusionOk="0" h="2545" w="757">
                  <a:moveTo>
                    <a:pt x="76" y="0"/>
                  </a:moveTo>
                  <a:cubicBezTo>
                    <a:pt x="34" y="0"/>
                    <a:pt x="1" y="57"/>
                    <a:pt x="16" y="101"/>
                  </a:cubicBezTo>
                  <a:cubicBezTo>
                    <a:pt x="115" y="257"/>
                    <a:pt x="226" y="369"/>
                    <a:pt x="382" y="411"/>
                  </a:cubicBezTo>
                  <a:lnTo>
                    <a:pt x="382" y="411"/>
                  </a:lnTo>
                  <a:cubicBezTo>
                    <a:pt x="561" y="1048"/>
                    <a:pt x="561" y="1854"/>
                    <a:pt x="561" y="2501"/>
                  </a:cubicBezTo>
                  <a:cubicBezTo>
                    <a:pt x="571" y="2531"/>
                    <a:pt x="592" y="2545"/>
                    <a:pt x="609" y="2545"/>
                  </a:cubicBezTo>
                  <a:cubicBezTo>
                    <a:pt x="623" y="2545"/>
                    <a:pt x="634" y="2536"/>
                    <a:pt x="634" y="2519"/>
                  </a:cubicBezTo>
                  <a:cubicBezTo>
                    <a:pt x="688" y="1774"/>
                    <a:pt x="634" y="992"/>
                    <a:pt x="725" y="247"/>
                  </a:cubicBezTo>
                  <a:cubicBezTo>
                    <a:pt x="756" y="119"/>
                    <a:pt x="635" y="61"/>
                    <a:pt x="518" y="61"/>
                  </a:cubicBezTo>
                  <a:cubicBezTo>
                    <a:pt x="502" y="61"/>
                    <a:pt x="486" y="63"/>
                    <a:pt x="470" y="65"/>
                  </a:cubicBezTo>
                  <a:cubicBezTo>
                    <a:pt x="434" y="77"/>
                    <a:pt x="395" y="83"/>
                    <a:pt x="356" y="83"/>
                  </a:cubicBezTo>
                  <a:cubicBezTo>
                    <a:pt x="276" y="83"/>
                    <a:pt x="191" y="59"/>
                    <a:pt x="106" y="10"/>
                  </a:cubicBezTo>
                  <a:cubicBezTo>
                    <a:pt x="96" y="3"/>
                    <a:pt x="86" y="0"/>
                    <a:pt x="76"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2" name="Google Shape;852;p34"/>
            <p:cNvSpPr/>
            <p:nvPr/>
          </p:nvSpPr>
          <p:spPr>
            <a:xfrm>
              <a:off x="2357575" y="3183825"/>
              <a:ext cx="141850" cy="60675"/>
            </a:xfrm>
            <a:custGeom>
              <a:rect b="b" l="l" r="r" t="t"/>
              <a:pathLst>
                <a:path extrusionOk="0" h="2427" w="5674">
                  <a:moveTo>
                    <a:pt x="1223" y="1"/>
                  </a:moveTo>
                  <a:cubicBezTo>
                    <a:pt x="810" y="1"/>
                    <a:pt x="396" y="110"/>
                    <a:pt x="7" y="361"/>
                  </a:cubicBezTo>
                  <a:lnTo>
                    <a:pt x="7" y="361"/>
                  </a:lnTo>
                  <a:cubicBezTo>
                    <a:pt x="4" y="358"/>
                    <a:pt x="2" y="356"/>
                    <a:pt x="2" y="356"/>
                  </a:cubicBezTo>
                  <a:cubicBezTo>
                    <a:pt x="1" y="356"/>
                    <a:pt x="1" y="358"/>
                    <a:pt x="1" y="364"/>
                  </a:cubicBezTo>
                  <a:cubicBezTo>
                    <a:pt x="3" y="363"/>
                    <a:pt x="5" y="362"/>
                    <a:pt x="7" y="361"/>
                  </a:cubicBezTo>
                  <a:lnTo>
                    <a:pt x="7" y="361"/>
                  </a:lnTo>
                  <a:cubicBezTo>
                    <a:pt x="9" y="362"/>
                    <a:pt x="13" y="364"/>
                    <a:pt x="19" y="364"/>
                  </a:cubicBezTo>
                  <a:cubicBezTo>
                    <a:pt x="133" y="383"/>
                    <a:pt x="247" y="390"/>
                    <a:pt x="361" y="390"/>
                  </a:cubicBezTo>
                  <a:cubicBezTo>
                    <a:pt x="697" y="390"/>
                    <a:pt x="1034" y="329"/>
                    <a:pt x="1370" y="329"/>
                  </a:cubicBezTo>
                  <a:cubicBezTo>
                    <a:pt x="1465" y="329"/>
                    <a:pt x="1560" y="333"/>
                    <a:pt x="1655" y="346"/>
                  </a:cubicBezTo>
                  <a:cubicBezTo>
                    <a:pt x="2255" y="401"/>
                    <a:pt x="2746" y="673"/>
                    <a:pt x="3201" y="1001"/>
                  </a:cubicBezTo>
                  <a:cubicBezTo>
                    <a:pt x="3857" y="1484"/>
                    <a:pt x="4562" y="2427"/>
                    <a:pt x="5426" y="2427"/>
                  </a:cubicBezTo>
                  <a:cubicBezTo>
                    <a:pt x="5472" y="2427"/>
                    <a:pt x="5518" y="2424"/>
                    <a:pt x="5564" y="2419"/>
                  </a:cubicBezTo>
                  <a:cubicBezTo>
                    <a:pt x="5637" y="2419"/>
                    <a:pt x="5673" y="2328"/>
                    <a:pt x="5619" y="2273"/>
                  </a:cubicBezTo>
                  <a:cubicBezTo>
                    <a:pt x="5164" y="1982"/>
                    <a:pt x="4637" y="1801"/>
                    <a:pt x="4164" y="1510"/>
                  </a:cubicBezTo>
                  <a:cubicBezTo>
                    <a:pt x="3710" y="1219"/>
                    <a:pt x="3310" y="855"/>
                    <a:pt x="2855" y="546"/>
                  </a:cubicBezTo>
                  <a:cubicBezTo>
                    <a:pt x="2361" y="210"/>
                    <a:pt x="1793" y="1"/>
                    <a:pt x="1223"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3" name="Google Shape;853;p34"/>
            <p:cNvSpPr/>
            <p:nvPr/>
          </p:nvSpPr>
          <p:spPr>
            <a:xfrm>
              <a:off x="2002600" y="3158075"/>
              <a:ext cx="365200" cy="173200"/>
            </a:xfrm>
            <a:custGeom>
              <a:rect b="b" l="l" r="r" t="t"/>
              <a:pathLst>
                <a:path extrusionOk="0" h="6928" w="14608">
                  <a:moveTo>
                    <a:pt x="5368" y="6095"/>
                  </a:moveTo>
                  <a:cubicBezTo>
                    <a:pt x="5385" y="6101"/>
                    <a:pt x="5403" y="6107"/>
                    <a:pt x="5400" y="6107"/>
                  </a:cubicBezTo>
                  <a:cubicBezTo>
                    <a:pt x="5398" y="6107"/>
                    <a:pt x="5393" y="6106"/>
                    <a:pt x="5382" y="6103"/>
                  </a:cubicBezTo>
                  <a:cubicBezTo>
                    <a:pt x="5378" y="6101"/>
                    <a:pt x="5373" y="6098"/>
                    <a:pt x="5368" y="6095"/>
                  </a:cubicBezTo>
                  <a:close/>
                  <a:moveTo>
                    <a:pt x="818" y="0"/>
                  </a:moveTo>
                  <a:cubicBezTo>
                    <a:pt x="769" y="0"/>
                    <a:pt x="720" y="4"/>
                    <a:pt x="674" y="13"/>
                  </a:cubicBezTo>
                  <a:cubicBezTo>
                    <a:pt x="274" y="85"/>
                    <a:pt x="1" y="503"/>
                    <a:pt x="92" y="922"/>
                  </a:cubicBezTo>
                  <a:cubicBezTo>
                    <a:pt x="219" y="1576"/>
                    <a:pt x="1037" y="2231"/>
                    <a:pt x="1492" y="2721"/>
                  </a:cubicBezTo>
                  <a:cubicBezTo>
                    <a:pt x="2255" y="3467"/>
                    <a:pt x="3037" y="4194"/>
                    <a:pt x="3819" y="4921"/>
                  </a:cubicBezTo>
                  <a:cubicBezTo>
                    <a:pt x="4110" y="5194"/>
                    <a:pt x="4419" y="5485"/>
                    <a:pt x="4728" y="5758"/>
                  </a:cubicBezTo>
                  <a:cubicBezTo>
                    <a:pt x="4873" y="5903"/>
                    <a:pt x="5037" y="6121"/>
                    <a:pt x="5201" y="6212"/>
                  </a:cubicBezTo>
                  <a:cubicBezTo>
                    <a:pt x="5564" y="6449"/>
                    <a:pt x="6128" y="6358"/>
                    <a:pt x="6510" y="6467"/>
                  </a:cubicBezTo>
                  <a:cubicBezTo>
                    <a:pt x="7491" y="6721"/>
                    <a:pt x="8509" y="6776"/>
                    <a:pt x="9528" y="6867"/>
                  </a:cubicBezTo>
                  <a:cubicBezTo>
                    <a:pt x="9970" y="6905"/>
                    <a:pt x="10414" y="6927"/>
                    <a:pt x="10857" y="6927"/>
                  </a:cubicBezTo>
                  <a:cubicBezTo>
                    <a:pt x="12087" y="6927"/>
                    <a:pt x="13309" y="6758"/>
                    <a:pt x="14473" y="6303"/>
                  </a:cubicBezTo>
                  <a:cubicBezTo>
                    <a:pt x="14607" y="6269"/>
                    <a:pt x="14571" y="6174"/>
                    <a:pt x="14493" y="6174"/>
                  </a:cubicBezTo>
                  <a:cubicBezTo>
                    <a:pt x="14486" y="6174"/>
                    <a:pt x="14480" y="6174"/>
                    <a:pt x="14473" y="6176"/>
                  </a:cubicBezTo>
                  <a:cubicBezTo>
                    <a:pt x="13590" y="6452"/>
                    <a:pt x="12645" y="6536"/>
                    <a:pt x="11704" y="6536"/>
                  </a:cubicBezTo>
                  <a:cubicBezTo>
                    <a:pt x="11036" y="6536"/>
                    <a:pt x="10369" y="6494"/>
                    <a:pt x="9727" y="6449"/>
                  </a:cubicBezTo>
                  <a:cubicBezTo>
                    <a:pt x="8982" y="6394"/>
                    <a:pt x="8219" y="6285"/>
                    <a:pt x="7473" y="6212"/>
                  </a:cubicBezTo>
                  <a:cubicBezTo>
                    <a:pt x="7297" y="6198"/>
                    <a:pt x="7114" y="6195"/>
                    <a:pt x="6929" y="6195"/>
                  </a:cubicBezTo>
                  <a:cubicBezTo>
                    <a:pt x="6790" y="6195"/>
                    <a:pt x="6650" y="6197"/>
                    <a:pt x="6509" y="6197"/>
                  </a:cubicBezTo>
                  <a:cubicBezTo>
                    <a:pt x="6120" y="6197"/>
                    <a:pt x="5729" y="6183"/>
                    <a:pt x="5364" y="6085"/>
                  </a:cubicBezTo>
                  <a:cubicBezTo>
                    <a:pt x="5359" y="6084"/>
                    <a:pt x="5355" y="6083"/>
                    <a:pt x="5352" y="6083"/>
                  </a:cubicBezTo>
                  <a:lnTo>
                    <a:pt x="5352" y="6083"/>
                  </a:lnTo>
                  <a:cubicBezTo>
                    <a:pt x="5313" y="6053"/>
                    <a:pt x="5260" y="6004"/>
                    <a:pt x="5219" y="5976"/>
                  </a:cubicBezTo>
                  <a:cubicBezTo>
                    <a:pt x="5019" y="5758"/>
                    <a:pt x="4801" y="5576"/>
                    <a:pt x="4564" y="5376"/>
                  </a:cubicBezTo>
                  <a:cubicBezTo>
                    <a:pt x="3219" y="4158"/>
                    <a:pt x="1837" y="2849"/>
                    <a:pt x="746" y="1394"/>
                  </a:cubicBezTo>
                  <a:cubicBezTo>
                    <a:pt x="655" y="1285"/>
                    <a:pt x="546" y="1176"/>
                    <a:pt x="492" y="1031"/>
                  </a:cubicBezTo>
                  <a:cubicBezTo>
                    <a:pt x="351" y="662"/>
                    <a:pt x="720" y="412"/>
                    <a:pt x="1073" y="412"/>
                  </a:cubicBezTo>
                  <a:cubicBezTo>
                    <a:pt x="1085" y="412"/>
                    <a:pt x="1098" y="412"/>
                    <a:pt x="1110" y="413"/>
                  </a:cubicBezTo>
                  <a:cubicBezTo>
                    <a:pt x="1201" y="413"/>
                    <a:pt x="1474" y="558"/>
                    <a:pt x="1528" y="576"/>
                  </a:cubicBezTo>
                  <a:cubicBezTo>
                    <a:pt x="2219" y="903"/>
                    <a:pt x="2982" y="1376"/>
                    <a:pt x="3437" y="2031"/>
                  </a:cubicBezTo>
                  <a:cubicBezTo>
                    <a:pt x="3655" y="2376"/>
                    <a:pt x="3655" y="2831"/>
                    <a:pt x="4019" y="2994"/>
                  </a:cubicBezTo>
                  <a:cubicBezTo>
                    <a:pt x="4401" y="3158"/>
                    <a:pt x="4819" y="3267"/>
                    <a:pt x="5201" y="3431"/>
                  </a:cubicBezTo>
                  <a:cubicBezTo>
                    <a:pt x="5764" y="3667"/>
                    <a:pt x="6291" y="3994"/>
                    <a:pt x="6891" y="4194"/>
                  </a:cubicBezTo>
                  <a:cubicBezTo>
                    <a:pt x="7352" y="4348"/>
                    <a:pt x="7803" y="4383"/>
                    <a:pt x="8283" y="4383"/>
                  </a:cubicBezTo>
                  <a:cubicBezTo>
                    <a:pt x="8428" y="4383"/>
                    <a:pt x="8576" y="4380"/>
                    <a:pt x="8728" y="4376"/>
                  </a:cubicBezTo>
                  <a:cubicBezTo>
                    <a:pt x="8792" y="4374"/>
                    <a:pt x="8857" y="4373"/>
                    <a:pt x="8923" y="4373"/>
                  </a:cubicBezTo>
                  <a:cubicBezTo>
                    <a:pt x="9307" y="4373"/>
                    <a:pt x="9714" y="4399"/>
                    <a:pt x="10109" y="4399"/>
                  </a:cubicBezTo>
                  <a:cubicBezTo>
                    <a:pt x="10353" y="4399"/>
                    <a:pt x="10592" y="4389"/>
                    <a:pt x="10818" y="4358"/>
                  </a:cubicBezTo>
                  <a:cubicBezTo>
                    <a:pt x="11455" y="4267"/>
                    <a:pt x="11927" y="3867"/>
                    <a:pt x="12400" y="3449"/>
                  </a:cubicBezTo>
                  <a:cubicBezTo>
                    <a:pt x="12516" y="3332"/>
                    <a:pt x="12400" y="3181"/>
                    <a:pt x="12274" y="3181"/>
                  </a:cubicBezTo>
                  <a:cubicBezTo>
                    <a:pt x="12243" y="3181"/>
                    <a:pt x="12211" y="3191"/>
                    <a:pt x="12182" y="3212"/>
                  </a:cubicBezTo>
                  <a:cubicBezTo>
                    <a:pt x="11595" y="3730"/>
                    <a:pt x="11074" y="4051"/>
                    <a:pt x="10322" y="4051"/>
                  </a:cubicBezTo>
                  <a:cubicBezTo>
                    <a:pt x="10282" y="4051"/>
                    <a:pt x="10242" y="4051"/>
                    <a:pt x="10200" y="4049"/>
                  </a:cubicBezTo>
                  <a:cubicBezTo>
                    <a:pt x="10114" y="4047"/>
                    <a:pt x="10026" y="4046"/>
                    <a:pt x="9939" y="4046"/>
                  </a:cubicBezTo>
                  <a:cubicBezTo>
                    <a:pt x="9487" y="4046"/>
                    <a:pt x="9024" y="4069"/>
                    <a:pt x="8567" y="4069"/>
                  </a:cubicBezTo>
                  <a:cubicBezTo>
                    <a:pt x="8352" y="4069"/>
                    <a:pt x="8138" y="4064"/>
                    <a:pt x="7928" y="4049"/>
                  </a:cubicBezTo>
                  <a:cubicBezTo>
                    <a:pt x="7291" y="4012"/>
                    <a:pt x="6728" y="3721"/>
                    <a:pt x="6128" y="3449"/>
                  </a:cubicBezTo>
                  <a:cubicBezTo>
                    <a:pt x="5637" y="3194"/>
                    <a:pt x="5091" y="3012"/>
                    <a:pt x="4564" y="2831"/>
                  </a:cubicBezTo>
                  <a:cubicBezTo>
                    <a:pt x="4364" y="2758"/>
                    <a:pt x="4201" y="2740"/>
                    <a:pt x="4073" y="2540"/>
                  </a:cubicBezTo>
                  <a:cubicBezTo>
                    <a:pt x="3928" y="2303"/>
                    <a:pt x="3837" y="2085"/>
                    <a:pt x="3673" y="1867"/>
                  </a:cubicBezTo>
                  <a:cubicBezTo>
                    <a:pt x="3273" y="1358"/>
                    <a:pt x="2801" y="940"/>
                    <a:pt x="2219" y="594"/>
                  </a:cubicBezTo>
                  <a:cubicBezTo>
                    <a:pt x="1872" y="380"/>
                    <a:pt x="1301" y="0"/>
                    <a:pt x="818"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4" name="Google Shape;854;p34"/>
            <p:cNvSpPr/>
            <p:nvPr/>
          </p:nvSpPr>
          <p:spPr>
            <a:xfrm>
              <a:off x="2146225" y="3183425"/>
              <a:ext cx="221675" cy="65950"/>
            </a:xfrm>
            <a:custGeom>
              <a:rect b="b" l="l" r="r" t="t"/>
              <a:pathLst>
                <a:path extrusionOk="0" h="2638" w="8867">
                  <a:moveTo>
                    <a:pt x="2917" y="1"/>
                  </a:moveTo>
                  <a:cubicBezTo>
                    <a:pt x="2370" y="1"/>
                    <a:pt x="1821" y="43"/>
                    <a:pt x="1292" y="162"/>
                  </a:cubicBezTo>
                  <a:cubicBezTo>
                    <a:pt x="965" y="253"/>
                    <a:pt x="92" y="362"/>
                    <a:pt x="55" y="835"/>
                  </a:cubicBezTo>
                  <a:cubicBezTo>
                    <a:pt x="1" y="1326"/>
                    <a:pt x="565" y="1835"/>
                    <a:pt x="928" y="2017"/>
                  </a:cubicBezTo>
                  <a:cubicBezTo>
                    <a:pt x="1546" y="2344"/>
                    <a:pt x="2419" y="2271"/>
                    <a:pt x="3092" y="2380"/>
                  </a:cubicBezTo>
                  <a:cubicBezTo>
                    <a:pt x="3692" y="2471"/>
                    <a:pt x="4292" y="2617"/>
                    <a:pt x="4910" y="2635"/>
                  </a:cubicBezTo>
                  <a:cubicBezTo>
                    <a:pt x="4960" y="2636"/>
                    <a:pt x="5010" y="2637"/>
                    <a:pt x="5060" y="2637"/>
                  </a:cubicBezTo>
                  <a:cubicBezTo>
                    <a:pt x="5576" y="2637"/>
                    <a:pt x="6105" y="2557"/>
                    <a:pt x="6619" y="2507"/>
                  </a:cubicBezTo>
                  <a:cubicBezTo>
                    <a:pt x="6811" y="2475"/>
                    <a:pt x="6749" y="2161"/>
                    <a:pt x="6558" y="2161"/>
                  </a:cubicBezTo>
                  <a:cubicBezTo>
                    <a:pt x="6532" y="2161"/>
                    <a:pt x="6504" y="2167"/>
                    <a:pt x="6473" y="2180"/>
                  </a:cubicBezTo>
                  <a:cubicBezTo>
                    <a:pt x="6062" y="2382"/>
                    <a:pt x="5614" y="2454"/>
                    <a:pt x="5157" y="2454"/>
                  </a:cubicBezTo>
                  <a:cubicBezTo>
                    <a:pt x="4543" y="2454"/>
                    <a:pt x="3912" y="2323"/>
                    <a:pt x="3328" y="2198"/>
                  </a:cubicBezTo>
                  <a:cubicBezTo>
                    <a:pt x="2710" y="2089"/>
                    <a:pt x="2074" y="1962"/>
                    <a:pt x="1455" y="1798"/>
                  </a:cubicBezTo>
                  <a:cubicBezTo>
                    <a:pt x="1110" y="1707"/>
                    <a:pt x="728" y="1471"/>
                    <a:pt x="546" y="1144"/>
                  </a:cubicBezTo>
                  <a:cubicBezTo>
                    <a:pt x="292" y="653"/>
                    <a:pt x="801" y="562"/>
                    <a:pt x="1164" y="453"/>
                  </a:cubicBezTo>
                  <a:cubicBezTo>
                    <a:pt x="1570" y="340"/>
                    <a:pt x="1987" y="297"/>
                    <a:pt x="2407" y="297"/>
                  </a:cubicBezTo>
                  <a:cubicBezTo>
                    <a:pt x="3343" y="297"/>
                    <a:pt x="4298" y="509"/>
                    <a:pt x="5201" y="635"/>
                  </a:cubicBezTo>
                  <a:cubicBezTo>
                    <a:pt x="5732" y="706"/>
                    <a:pt x="6263" y="764"/>
                    <a:pt x="6788" y="764"/>
                  </a:cubicBezTo>
                  <a:cubicBezTo>
                    <a:pt x="7467" y="764"/>
                    <a:pt x="8136" y="667"/>
                    <a:pt x="8782" y="380"/>
                  </a:cubicBezTo>
                  <a:cubicBezTo>
                    <a:pt x="8866" y="380"/>
                    <a:pt x="8826" y="287"/>
                    <a:pt x="8748" y="287"/>
                  </a:cubicBezTo>
                  <a:cubicBezTo>
                    <a:pt x="8741" y="287"/>
                    <a:pt x="8735" y="288"/>
                    <a:pt x="8728" y="289"/>
                  </a:cubicBezTo>
                  <a:cubicBezTo>
                    <a:pt x="8296" y="379"/>
                    <a:pt x="7868" y="413"/>
                    <a:pt x="7443" y="413"/>
                  </a:cubicBezTo>
                  <a:cubicBezTo>
                    <a:pt x="6132" y="413"/>
                    <a:pt x="4846" y="85"/>
                    <a:pt x="3528" y="17"/>
                  </a:cubicBezTo>
                  <a:cubicBezTo>
                    <a:pt x="3325" y="7"/>
                    <a:pt x="3121" y="1"/>
                    <a:pt x="2917"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58" name="Shape 858"/>
        <p:cNvGrpSpPr/>
        <p:nvPr/>
      </p:nvGrpSpPr>
      <p:grpSpPr>
        <a:xfrm>
          <a:off x="0" y="0"/>
          <a:ext cx="0" cy="0"/>
          <a:chOff x="0" y="0"/>
          <a:chExt cx="0" cy="0"/>
        </a:xfrm>
      </p:grpSpPr>
      <p:sp>
        <p:nvSpPr>
          <p:cNvPr id="859" name="Google Shape;859;p35"/>
          <p:cNvSpPr txBox="1"/>
          <p:nvPr>
            <p:ph type="title"/>
          </p:nvPr>
        </p:nvSpPr>
        <p:spPr>
          <a:xfrm>
            <a:off x="790474" y="1514225"/>
            <a:ext cx="4014300" cy="1058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500"/>
              <a:buNone/>
            </a:pPr>
            <a:r>
              <a:rPr lang="en"/>
              <a:t>Thanks!</a:t>
            </a:r>
            <a:endParaRPr/>
          </a:p>
        </p:txBody>
      </p:sp>
      <p:sp>
        <p:nvSpPr>
          <p:cNvPr id="860" name="Google Shape;860;p35"/>
          <p:cNvSpPr txBox="1"/>
          <p:nvPr>
            <p:ph idx="1" type="subTitle"/>
          </p:nvPr>
        </p:nvSpPr>
        <p:spPr>
          <a:xfrm>
            <a:off x="861485" y="1969175"/>
            <a:ext cx="4014300" cy="10587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1200"/>
              <a:buNone/>
            </a:pPr>
            <a:r>
              <a:t/>
            </a:r>
            <a:endParaRPr/>
          </a:p>
        </p:txBody>
      </p:sp>
      <p:sp>
        <p:nvSpPr>
          <p:cNvPr id="861" name="Google Shape;861;p35"/>
          <p:cNvSpPr txBox="1"/>
          <p:nvPr/>
        </p:nvSpPr>
        <p:spPr>
          <a:xfrm>
            <a:off x="861475" y="4234475"/>
            <a:ext cx="4151700" cy="26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t/>
            </a:r>
            <a:endParaRPr b="0" i="0" sz="1000" u="none" cap="none" strike="noStrike">
              <a:solidFill>
                <a:schemeClr val="dk1"/>
              </a:solidFill>
              <a:latin typeface="Asap"/>
              <a:ea typeface="Asap"/>
              <a:cs typeface="Asap"/>
              <a:sym typeface="Asap"/>
            </a:endParaRPr>
          </a:p>
        </p:txBody>
      </p:sp>
      <p:sp>
        <p:nvSpPr>
          <p:cNvPr id="862" name="Google Shape;862;p35"/>
          <p:cNvSpPr/>
          <p:nvPr/>
        </p:nvSpPr>
        <p:spPr>
          <a:xfrm>
            <a:off x="7297200" y="25"/>
            <a:ext cx="1846800" cy="5143500"/>
          </a:xfrm>
          <a:prstGeom prst="rect">
            <a:avLst/>
          </a:prstGeom>
          <a:solidFill>
            <a:schemeClr val="dk1"/>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863" name="Google Shape;863;p35"/>
          <p:cNvPicPr preferRelativeResize="0"/>
          <p:nvPr>
            <p:ph idx="2" type="pic"/>
          </p:nvPr>
        </p:nvPicPr>
        <p:blipFill rotWithShape="1">
          <a:blip r:embed="rId3">
            <a:alphaModFix/>
          </a:blip>
          <a:srcRect b="0" l="20451" r="20457" t="0"/>
          <a:stretch/>
        </p:blipFill>
        <p:spPr>
          <a:xfrm>
            <a:off x="5124425" y="378575"/>
            <a:ext cx="3507300" cy="4239900"/>
          </a:xfrm>
          <a:prstGeom prst="round2DiagRect">
            <a:avLst>
              <a:gd fmla="val 16667" name="adj1"/>
              <a:gd fmla="val 0" name="adj2"/>
            </a:avLst>
          </a:prstGeom>
          <a:noFill/>
          <a:ln>
            <a:noFill/>
          </a:ln>
        </p:spPr>
      </p:pic>
      <p:cxnSp>
        <p:nvCxnSpPr>
          <p:cNvPr id="864" name="Google Shape;864;p35"/>
          <p:cNvCxnSpPr/>
          <p:nvPr/>
        </p:nvCxnSpPr>
        <p:spPr>
          <a:xfrm flipH="1" rot="10800000">
            <a:off x="-1350" y="4879325"/>
            <a:ext cx="9146700" cy="2100"/>
          </a:xfrm>
          <a:prstGeom prst="straightConnector1">
            <a:avLst/>
          </a:prstGeom>
          <a:noFill/>
          <a:ln cap="flat" cmpd="sng" w="19050">
            <a:solidFill>
              <a:srgbClr val="324D42"/>
            </a:solidFill>
            <a:prstDash val="solid"/>
            <a:round/>
            <a:headEnd len="sm" w="sm" type="none"/>
            <a:tailEnd len="sm" w="sm" type="none"/>
          </a:ln>
        </p:spPr>
      </p:cxnSp>
      <p:grpSp>
        <p:nvGrpSpPr>
          <p:cNvPr id="865" name="Google Shape;865;p35"/>
          <p:cNvGrpSpPr/>
          <p:nvPr/>
        </p:nvGrpSpPr>
        <p:grpSpPr>
          <a:xfrm rot="-1226437">
            <a:off x="268468" y="315291"/>
            <a:ext cx="531451" cy="448401"/>
            <a:chOff x="2561750" y="1184325"/>
            <a:chExt cx="197575" cy="166700"/>
          </a:xfrm>
        </p:grpSpPr>
        <p:sp>
          <p:nvSpPr>
            <p:cNvPr id="866" name="Google Shape;866;p35"/>
            <p:cNvSpPr/>
            <p:nvPr/>
          </p:nvSpPr>
          <p:spPr>
            <a:xfrm>
              <a:off x="2680300" y="1211200"/>
              <a:ext cx="79025" cy="137400"/>
            </a:xfrm>
            <a:custGeom>
              <a:rect b="b" l="l" r="r" t="t"/>
              <a:pathLst>
                <a:path extrusionOk="0" h="5496" w="3161">
                  <a:moveTo>
                    <a:pt x="2709" y="267"/>
                  </a:moveTo>
                  <a:cubicBezTo>
                    <a:pt x="2901" y="1325"/>
                    <a:pt x="3054" y="2398"/>
                    <a:pt x="2473" y="3402"/>
                  </a:cubicBezTo>
                  <a:cubicBezTo>
                    <a:pt x="1967" y="4261"/>
                    <a:pt x="1118" y="4620"/>
                    <a:pt x="346" y="5117"/>
                  </a:cubicBezTo>
                  <a:lnTo>
                    <a:pt x="346" y="5117"/>
                  </a:lnTo>
                  <a:cubicBezTo>
                    <a:pt x="174" y="4012"/>
                    <a:pt x="273" y="2830"/>
                    <a:pt x="836" y="1856"/>
                  </a:cubicBezTo>
                  <a:cubicBezTo>
                    <a:pt x="1321" y="1038"/>
                    <a:pt x="1912" y="649"/>
                    <a:pt x="2709" y="267"/>
                  </a:cubicBezTo>
                  <a:close/>
                  <a:moveTo>
                    <a:pt x="2778" y="1"/>
                  </a:moveTo>
                  <a:cubicBezTo>
                    <a:pt x="1854" y="1"/>
                    <a:pt x="992" y="836"/>
                    <a:pt x="600" y="1620"/>
                  </a:cubicBezTo>
                  <a:cubicBezTo>
                    <a:pt x="0" y="2783"/>
                    <a:pt x="55" y="4092"/>
                    <a:pt x="73" y="5347"/>
                  </a:cubicBezTo>
                  <a:cubicBezTo>
                    <a:pt x="73" y="5442"/>
                    <a:pt x="156" y="5496"/>
                    <a:pt x="250" y="5496"/>
                  </a:cubicBezTo>
                  <a:cubicBezTo>
                    <a:pt x="263" y="5496"/>
                    <a:pt x="277" y="5495"/>
                    <a:pt x="291" y="5492"/>
                  </a:cubicBezTo>
                  <a:cubicBezTo>
                    <a:pt x="1273" y="5074"/>
                    <a:pt x="2255" y="4274"/>
                    <a:pt x="2691" y="3311"/>
                  </a:cubicBezTo>
                  <a:cubicBezTo>
                    <a:pt x="3099" y="2370"/>
                    <a:pt x="3161" y="1153"/>
                    <a:pt x="2927" y="165"/>
                  </a:cubicBezTo>
                  <a:lnTo>
                    <a:pt x="2927" y="165"/>
                  </a:lnTo>
                  <a:cubicBezTo>
                    <a:pt x="2927" y="165"/>
                    <a:pt x="2927" y="165"/>
                    <a:pt x="2927" y="165"/>
                  </a:cubicBezTo>
                  <a:cubicBezTo>
                    <a:pt x="2964" y="129"/>
                    <a:pt x="2909" y="2"/>
                    <a:pt x="2836" y="2"/>
                  </a:cubicBezTo>
                  <a:cubicBezTo>
                    <a:pt x="2817" y="1"/>
                    <a:pt x="2797" y="1"/>
                    <a:pt x="2778"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7" name="Google Shape;867;p35"/>
            <p:cNvSpPr/>
            <p:nvPr/>
          </p:nvSpPr>
          <p:spPr>
            <a:xfrm>
              <a:off x="2568925" y="1185175"/>
              <a:ext cx="187225" cy="165850"/>
            </a:xfrm>
            <a:custGeom>
              <a:rect b="b" l="l" r="r" t="t"/>
              <a:pathLst>
                <a:path extrusionOk="0" h="6634" w="7489">
                  <a:moveTo>
                    <a:pt x="480" y="0"/>
                  </a:moveTo>
                  <a:cubicBezTo>
                    <a:pt x="349" y="0"/>
                    <a:pt x="220" y="14"/>
                    <a:pt x="92" y="43"/>
                  </a:cubicBezTo>
                  <a:cubicBezTo>
                    <a:pt x="1" y="97"/>
                    <a:pt x="19" y="261"/>
                    <a:pt x="110" y="279"/>
                  </a:cubicBezTo>
                  <a:cubicBezTo>
                    <a:pt x="764" y="497"/>
                    <a:pt x="1419" y="570"/>
                    <a:pt x="2019" y="934"/>
                  </a:cubicBezTo>
                  <a:cubicBezTo>
                    <a:pt x="2637" y="1297"/>
                    <a:pt x="3110" y="1825"/>
                    <a:pt x="3437" y="2461"/>
                  </a:cubicBezTo>
                  <a:cubicBezTo>
                    <a:pt x="4073" y="3733"/>
                    <a:pt x="3710" y="5261"/>
                    <a:pt x="4364" y="6551"/>
                  </a:cubicBezTo>
                  <a:cubicBezTo>
                    <a:pt x="4392" y="6606"/>
                    <a:pt x="4451" y="6633"/>
                    <a:pt x="4507" y="6633"/>
                  </a:cubicBezTo>
                  <a:cubicBezTo>
                    <a:pt x="4564" y="6633"/>
                    <a:pt x="4619" y="6606"/>
                    <a:pt x="4637" y="6551"/>
                  </a:cubicBezTo>
                  <a:cubicBezTo>
                    <a:pt x="5601" y="4752"/>
                    <a:pt x="6382" y="2897"/>
                    <a:pt x="7437" y="1134"/>
                  </a:cubicBezTo>
                  <a:cubicBezTo>
                    <a:pt x="7488" y="1057"/>
                    <a:pt x="7394" y="979"/>
                    <a:pt x="7322" y="979"/>
                  </a:cubicBezTo>
                  <a:cubicBezTo>
                    <a:pt x="7292" y="979"/>
                    <a:pt x="7266" y="993"/>
                    <a:pt x="7255" y="1025"/>
                  </a:cubicBezTo>
                  <a:cubicBezTo>
                    <a:pt x="6462" y="2765"/>
                    <a:pt x="5408" y="4407"/>
                    <a:pt x="4511" y="6091"/>
                  </a:cubicBezTo>
                  <a:lnTo>
                    <a:pt x="4511" y="6091"/>
                  </a:lnTo>
                  <a:cubicBezTo>
                    <a:pt x="3942" y="4679"/>
                    <a:pt x="4283" y="3047"/>
                    <a:pt x="3328" y="1752"/>
                  </a:cubicBezTo>
                  <a:cubicBezTo>
                    <a:pt x="2727" y="956"/>
                    <a:pt x="1574" y="0"/>
                    <a:pt x="480" y="0"/>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68" name="Google Shape;868;p35"/>
            <p:cNvSpPr/>
            <p:nvPr/>
          </p:nvSpPr>
          <p:spPr>
            <a:xfrm>
              <a:off x="2561750" y="1184325"/>
              <a:ext cx="128100" cy="165550"/>
            </a:xfrm>
            <a:custGeom>
              <a:rect b="b" l="l" r="r" t="t"/>
              <a:pathLst>
                <a:path extrusionOk="0" h="6622" w="5124">
                  <a:moveTo>
                    <a:pt x="423" y="728"/>
                  </a:moveTo>
                  <a:cubicBezTo>
                    <a:pt x="1095" y="1757"/>
                    <a:pt x="1777" y="2760"/>
                    <a:pt x="2542" y="3749"/>
                  </a:cubicBezTo>
                  <a:cubicBezTo>
                    <a:pt x="2906" y="4222"/>
                    <a:pt x="3270" y="4695"/>
                    <a:pt x="3651" y="5167"/>
                  </a:cubicBezTo>
                  <a:cubicBezTo>
                    <a:pt x="3750" y="5287"/>
                    <a:pt x="3847" y="5411"/>
                    <a:pt x="3946" y="5536"/>
                  </a:cubicBezTo>
                  <a:lnTo>
                    <a:pt x="3946" y="5536"/>
                  </a:lnTo>
                  <a:cubicBezTo>
                    <a:pt x="3837" y="5493"/>
                    <a:pt x="3726" y="5456"/>
                    <a:pt x="3615" y="5422"/>
                  </a:cubicBezTo>
                  <a:cubicBezTo>
                    <a:pt x="2851" y="5204"/>
                    <a:pt x="2106" y="5022"/>
                    <a:pt x="1470" y="4495"/>
                  </a:cubicBezTo>
                  <a:cubicBezTo>
                    <a:pt x="335" y="3539"/>
                    <a:pt x="270" y="2077"/>
                    <a:pt x="423" y="728"/>
                  </a:cubicBezTo>
                  <a:close/>
                  <a:moveTo>
                    <a:pt x="351" y="1"/>
                  </a:moveTo>
                  <a:cubicBezTo>
                    <a:pt x="270" y="1"/>
                    <a:pt x="189" y="41"/>
                    <a:pt x="179" y="131"/>
                  </a:cubicBezTo>
                  <a:cubicBezTo>
                    <a:pt x="172" y="184"/>
                    <a:pt x="165" y="237"/>
                    <a:pt x="159" y="291"/>
                  </a:cubicBezTo>
                  <a:lnTo>
                    <a:pt x="159" y="291"/>
                  </a:lnTo>
                  <a:cubicBezTo>
                    <a:pt x="153" y="292"/>
                    <a:pt x="148" y="293"/>
                    <a:pt x="142" y="295"/>
                  </a:cubicBezTo>
                  <a:cubicBezTo>
                    <a:pt x="147" y="302"/>
                    <a:pt x="151" y="309"/>
                    <a:pt x="156" y="315"/>
                  </a:cubicBezTo>
                  <a:lnTo>
                    <a:pt x="156" y="315"/>
                  </a:lnTo>
                  <a:cubicBezTo>
                    <a:pt x="0" y="1635"/>
                    <a:pt x="53" y="3128"/>
                    <a:pt x="851" y="4222"/>
                  </a:cubicBezTo>
                  <a:cubicBezTo>
                    <a:pt x="1233" y="4749"/>
                    <a:pt x="1815" y="5113"/>
                    <a:pt x="2397" y="5349"/>
                  </a:cubicBezTo>
                  <a:cubicBezTo>
                    <a:pt x="3179" y="5676"/>
                    <a:pt x="4033" y="5695"/>
                    <a:pt x="4633" y="6385"/>
                  </a:cubicBezTo>
                  <a:cubicBezTo>
                    <a:pt x="4656" y="6413"/>
                    <a:pt x="4681" y="6424"/>
                    <a:pt x="4705" y="6424"/>
                  </a:cubicBezTo>
                  <a:cubicBezTo>
                    <a:pt x="4718" y="6424"/>
                    <a:pt x="4731" y="6421"/>
                    <a:pt x="4743" y="6415"/>
                  </a:cubicBezTo>
                  <a:lnTo>
                    <a:pt x="4743" y="6415"/>
                  </a:lnTo>
                  <a:cubicBezTo>
                    <a:pt x="4830" y="6489"/>
                    <a:pt x="4920" y="6559"/>
                    <a:pt x="5015" y="6622"/>
                  </a:cubicBezTo>
                  <a:cubicBezTo>
                    <a:pt x="5088" y="6622"/>
                    <a:pt x="5124" y="6585"/>
                    <a:pt x="5106" y="6531"/>
                  </a:cubicBezTo>
                  <a:cubicBezTo>
                    <a:pt x="4833" y="6022"/>
                    <a:pt x="4379" y="5567"/>
                    <a:pt x="4015" y="5113"/>
                  </a:cubicBezTo>
                  <a:cubicBezTo>
                    <a:pt x="3560" y="4531"/>
                    <a:pt x="3106" y="3986"/>
                    <a:pt x="2706" y="3404"/>
                  </a:cubicBezTo>
                  <a:cubicBezTo>
                    <a:pt x="1924" y="2331"/>
                    <a:pt x="1197" y="1222"/>
                    <a:pt x="506" y="77"/>
                  </a:cubicBezTo>
                  <a:cubicBezTo>
                    <a:pt x="482" y="28"/>
                    <a:pt x="417" y="1"/>
                    <a:pt x="351" y="1"/>
                  </a:cubicBezTo>
                  <a:close/>
                </a:path>
              </a:pathLst>
            </a:custGeom>
            <a:solidFill>
              <a:schemeClr val="dk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869" name="Google Shape;869;p35"/>
          <p:cNvSpPr/>
          <p:nvPr/>
        </p:nvSpPr>
        <p:spPr>
          <a:xfrm>
            <a:off x="790475" y="3659000"/>
            <a:ext cx="4119300" cy="5226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xmlns:r="http://schemas.openxmlformats.org/officeDocument/2006/relationships" name="Sustainable Factory Business Plan by Slidesgo">
  <a:themeElements>
    <a:clrScheme name="Simple Light">
      <a:dk1>
        <a:srgbClr val="324D42"/>
      </a:dk1>
      <a:lt1>
        <a:srgbClr val="E1D0BD"/>
      </a:lt1>
      <a:dk2>
        <a:srgbClr val="969D8D"/>
      </a:dk2>
      <a:lt2>
        <a:srgbClr val="AEB4A6"/>
      </a:lt2>
      <a:accent1>
        <a:srgbClr val="678A7C"/>
      </a:accent1>
      <a:accent2>
        <a:srgbClr val="FFFFFF"/>
      </a:accent2>
      <a:accent3>
        <a:srgbClr val="FFFFFF"/>
      </a:accent3>
      <a:accent4>
        <a:srgbClr val="FFFFFF"/>
      </a:accent4>
      <a:accent5>
        <a:srgbClr val="FFFFFF"/>
      </a:accent5>
      <a:accent6>
        <a:srgbClr val="FFFFFF"/>
      </a:accent6>
      <a:hlink>
        <a:srgbClr val="324D42"/>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