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24.xml"/>
  <Override ContentType="application/vnd.openxmlformats-officedocument.presentationml.slideLayout+xml" PartName="/ppt/slideLayouts/slideLayout11.xml"/>
  <Override ContentType="application/vnd.openxmlformats-officedocument.presentationml.slideLayout+xml" PartName="/ppt/slideLayouts/slideLayout29.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25.xml"/>
  <Override ContentType="application/vnd.openxmlformats-officedocument.presentationml.slideLayout+xml" PartName="/ppt/slideLayouts/slideLayout17.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6.xml"/>
  <Override ContentType="application/vnd.openxmlformats-officedocument.presentationml.slideLayout+xml" PartName="/ppt/slideLayouts/slideLayout21.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26.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8.xml"/>
  <Override ContentType="application/vnd.openxmlformats-officedocument.presentationml.slideLayout+xml" PartName="/ppt/slideLayouts/slideLayout27.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23.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77"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Lst>
  <p:sldSz cy="5143500" cx="9144000"/>
  <p:notesSz cx="6858000" cy="9144000"/>
  <p:embeddedFontLst>
    <p:embeddedFont>
      <p:font typeface="Raleway"/>
      <p:regular r:id="rId37"/>
      <p:bold r:id="rId38"/>
      <p:italic r:id="rId39"/>
      <p:boldItalic r:id="rId40"/>
    </p:embeddedFont>
    <p:embeddedFont>
      <p:font typeface="Roboto"/>
      <p:regular r:id="rId41"/>
      <p:bold r:id="rId42"/>
      <p:italic r:id="rId43"/>
      <p:boldItalic r:id="rId44"/>
    </p:embeddedFont>
    <p:embeddedFont>
      <p:font typeface="Lato"/>
      <p:regular r:id="rId45"/>
      <p:bold r:id="rId46"/>
      <p:italic r:id="rId47"/>
      <p:boldItalic r:id="rId48"/>
    </p:embeddedFont>
    <p:embeddedFont>
      <p:font typeface="Nanum Gothic"/>
      <p:regular r:id="rId49"/>
      <p:bold r:id="rId50"/>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font" Target="fonts/Raleway-boldItalic.fntdata"/><Relationship Id="rId42" Type="http://schemas.openxmlformats.org/officeDocument/2006/relationships/font" Target="fonts/Roboto-bold.fntdata"/><Relationship Id="rId41" Type="http://schemas.openxmlformats.org/officeDocument/2006/relationships/font" Target="fonts/Roboto-regular.fntdata"/><Relationship Id="rId44" Type="http://schemas.openxmlformats.org/officeDocument/2006/relationships/font" Target="fonts/Roboto-boldItalic.fntdata"/><Relationship Id="rId43" Type="http://schemas.openxmlformats.org/officeDocument/2006/relationships/font" Target="fonts/Roboto-italic.fntdata"/><Relationship Id="rId46" Type="http://schemas.openxmlformats.org/officeDocument/2006/relationships/font" Target="fonts/Lato-bold.fntdata"/><Relationship Id="rId45" Type="http://schemas.openxmlformats.org/officeDocument/2006/relationships/font" Target="fonts/Lato-regular.fntdata"/><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48" Type="http://schemas.openxmlformats.org/officeDocument/2006/relationships/font" Target="fonts/Lato-boldItalic.fntdata"/><Relationship Id="rId47" Type="http://schemas.openxmlformats.org/officeDocument/2006/relationships/font" Target="fonts/Lato-italic.fntdata"/><Relationship Id="rId49" Type="http://schemas.openxmlformats.org/officeDocument/2006/relationships/font" Target="fonts/NanumGothic-regular.fntdata"/><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33" Type="http://schemas.openxmlformats.org/officeDocument/2006/relationships/slide" Target="slides/slide29.xml"/><Relationship Id="rId32" Type="http://schemas.openxmlformats.org/officeDocument/2006/relationships/slide" Target="slides/slide28.xml"/><Relationship Id="rId35" Type="http://schemas.openxmlformats.org/officeDocument/2006/relationships/slide" Target="slides/slide31.xml"/><Relationship Id="rId34" Type="http://schemas.openxmlformats.org/officeDocument/2006/relationships/slide" Target="slides/slide30.xml"/><Relationship Id="rId37" Type="http://schemas.openxmlformats.org/officeDocument/2006/relationships/font" Target="fonts/Raleway-regular.fntdata"/><Relationship Id="rId36" Type="http://schemas.openxmlformats.org/officeDocument/2006/relationships/slide" Target="slides/slide32.xml"/><Relationship Id="rId39" Type="http://schemas.openxmlformats.org/officeDocument/2006/relationships/font" Target="fonts/Raleway-italic.fntdata"/><Relationship Id="rId38" Type="http://schemas.openxmlformats.org/officeDocument/2006/relationships/font" Target="fonts/Raleway-bold.fntdata"/><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29" Type="http://schemas.openxmlformats.org/officeDocument/2006/relationships/slide" Target="slides/slide25.xml"/><Relationship Id="rId50" Type="http://schemas.openxmlformats.org/officeDocument/2006/relationships/font" Target="fonts/NanumGothic-bold.fntdata"/><Relationship Id="rId11" Type="http://schemas.openxmlformats.org/officeDocument/2006/relationships/slide" Target="slides/slide7.xml"/><Relationship Id="rId10" Type="http://schemas.openxmlformats.org/officeDocument/2006/relationships/slide" Target="slides/slide6.xml"/><Relationship Id="rId13" Type="http://schemas.openxmlformats.org/officeDocument/2006/relationships/slide" Target="slides/slide9.xml"/><Relationship Id="rId12" Type="http://schemas.openxmlformats.org/officeDocument/2006/relationships/slide" Target="slides/slide8.xml"/><Relationship Id="rId15" Type="http://schemas.openxmlformats.org/officeDocument/2006/relationships/slide" Target="slides/slide11.xml"/><Relationship Id="rId14" Type="http://schemas.openxmlformats.org/officeDocument/2006/relationships/slide" Target="slides/slide10.xml"/><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54" name="Shape 1054"/>
        <p:cNvGrpSpPr/>
        <p:nvPr/>
      </p:nvGrpSpPr>
      <p:grpSpPr>
        <a:xfrm>
          <a:off x="0" y="0"/>
          <a:ext cx="0" cy="0"/>
          <a:chOff x="0" y="0"/>
          <a:chExt cx="0" cy="0"/>
        </a:xfrm>
      </p:grpSpPr>
      <p:sp>
        <p:nvSpPr>
          <p:cNvPr id="1055" name="Google Shape;1055;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1056" name="Google Shape;1056;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59" name="Shape 1059"/>
        <p:cNvGrpSpPr/>
        <p:nvPr/>
      </p:nvGrpSpPr>
      <p:grpSpPr>
        <a:xfrm>
          <a:off x="0" y="0"/>
          <a:ext cx="0" cy="0"/>
          <a:chOff x="0" y="0"/>
          <a:chExt cx="0" cy="0"/>
        </a:xfrm>
      </p:grpSpPr>
      <p:sp>
        <p:nvSpPr>
          <p:cNvPr id="1060" name="Google Shape;1060;g91fe3000d9_0_2451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61" name="Google Shape;1061;g91fe3000d9_0_245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65" name="Shape 1065"/>
        <p:cNvGrpSpPr/>
        <p:nvPr/>
      </p:nvGrpSpPr>
      <p:grpSpPr>
        <a:xfrm>
          <a:off x="0" y="0"/>
          <a:ext cx="0" cy="0"/>
          <a:chOff x="0" y="0"/>
          <a:chExt cx="0" cy="0"/>
        </a:xfrm>
      </p:grpSpPr>
      <p:sp>
        <p:nvSpPr>
          <p:cNvPr id="1066" name="Google Shape;1066;g91fe300bcd_3_4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67" name="Google Shape;1067;g91fe300bcd_3_4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71" name="Shape 1071"/>
        <p:cNvGrpSpPr/>
        <p:nvPr/>
      </p:nvGrpSpPr>
      <p:grpSpPr>
        <a:xfrm>
          <a:off x="0" y="0"/>
          <a:ext cx="0" cy="0"/>
          <a:chOff x="0" y="0"/>
          <a:chExt cx="0" cy="0"/>
        </a:xfrm>
      </p:grpSpPr>
      <p:sp>
        <p:nvSpPr>
          <p:cNvPr id="1072" name="Google Shape;1072;g284e41f3db9_1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73" name="Google Shape;1073;g284e41f3db9_1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77" name="Shape 1077"/>
        <p:cNvGrpSpPr/>
        <p:nvPr/>
      </p:nvGrpSpPr>
      <p:grpSpPr>
        <a:xfrm>
          <a:off x="0" y="0"/>
          <a:ext cx="0" cy="0"/>
          <a:chOff x="0" y="0"/>
          <a:chExt cx="0" cy="0"/>
        </a:xfrm>
      </p:grpSpPr>
      <p:sp>
        <p:nvSpPr>
          <p:cNvPr id="1078" name="Google Shape;1078;g8f1f576363_0_5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79" name="Google Shape;1079;g8f1f576363_0_5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89" name="Shape 1089"/>
        <p:cNvGrpSpPr/>
        <p:nvPr/>
      </p:nvGrpSpPr>
      <p:grpSpPr>
        <a:xfrm>
          <a:off x="0" y="0"/>
          <a:ext cx="0" cy="0"/>
          <a:chOff x="0" y="0"/>
          <a:chExt cx="0" cy="0"/>
        </a:xfrm>
      </p:grpSpPr>
      <p:sp>
        <p:nvSpPr>
          <p:cNvPr id="1090" name="Google Shape;1090;g284e41f3db9_1_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91" name="Google Shape;1091;g284e41f3db9_1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95" name="Shape 1095"/>
        <p:cNvGrpSpPr/>
        <p:nvPr/>
      </p:nvGrpSpPr>
      <p:grpSpPr>
        <a:xfrm>
          <a:off x="0" y="0"/>
          <a:ext cx="0" cy="0"/>
          <a:chOff x="0" y="0"/>
          <a:chExt cx="0" cy="0"/>
        </a:xfrm>
      </p:grpSpPr>
      <p:sp>
        <p:nvSpPr>
          <p:cNvPr id="1096" name="Google Shape;1096;g8f1f576363_0_2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97" name="Google Shape;1097;g8f1f576363_0_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06" name="Shape 1106"/>
        <p:cNvGrpSpPr/>
        <p:nvPr/>
      </p:nvGrpSpPr>
      <p:grpSpPr>
        <a:xfrm>
          <a:off x="0" y="0"/>
          <a:ext cx="0" cy="0"/>
          <a:chOff x="0" y="0"/>
          <a:chExt cx="0" cy="0"/>
        </a:xfrm>
      </p:grpSpPr>
      <p:sp>
        <p:nvSpPr>
          <p:cNvPr id="1107" name="Google Shape;1107;g284e41f3db9_1_1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08" name="Google Shape;1108;g284e41f3db9_1_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17" name="Shape 1117"/>
        <p:cNvGrpSpPr/>
        <p:nvPr/>
      </p:nvGrpSpPr>
      <p:grpSpPr>
        <a:xfrm>
          <a:off x="0" y="0"/>
          <a:ext cx="0" cy="0"/>
          <a:chOff x="0" y="0"/>
          <a:chExt cx="0" cy="0"/>
        </a:xfrm>
      </p:grpSpPr>
      <p:sp>
        <p:nvSpPr>
          <p:cNvPr id="1118" name="Google Shape;1118;g284e41f3db9_1_2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19" name="Google Shape;1119;g284e41f3db9_1_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24" name="Shape 1124"/>
        <p:cNvGrpSpPr/>
        <p:nvPr/>
      </p:nvGrpSpPr>
      <p:grpSpPr>
        <a:xfrm>
          <a:off x="0" y="0"/>
          <a:ext cx="0" cy="0"/>
          <a:chOff x="0" y="0"/>
          <a:chExt cx="0" cy="0"/>
        </a:xfrm>
      </p:grpSpPr>
      <p:sp>
        <p:nvSpPr>
          <p:cNvPr id="1125" name="Google Shape;1125;g91fe3000d9_0_2465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26" name="Google Shape;1126;g91fe3000d9_0_2465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50" name="Shape 1150"/>
        <p:cNvGrpSpPr/>
        <p:nvPr/>
      </p:nvGrpSpPr>
      <p:grpSpPr>
        <a:xfrm>
          <a:off x="0" y="0"/>
          <a:ext cx="0" cy="0"/>
          <a:chOff x="0" y="0"/>
          <a:chExt cx="0" cy="0"/>
        </a:xfrm>
      </p:grpSpPr>
      <p:sp>
        <p:nvSpPr>
          <p:cNvPr id="1151" name="Google Shape;1151;g9126970142_0_1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52" name="Google Shape;1152;g9126970142_0_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58" name="Shape 1158"/>
        <p:cNvGrpSpPr/>
        <p:nvPr/>
      </p:nvGrpSpPr>
      <p:grpSpPr>
        <a:xfrm>
          <a:off x="0" y="0"/>
          <a:ext cx="0" cy="0"/>
          <a:chOff x="0" y="0"/>
          <a:chExt cx="0" cy="0"/>
        </a:xfrm>
      </p:grpSpPr>
      <p:sp>
        <p:nvSpPr>
          <p:cNvPr id="1159" name="Google Shape;1159;g284e41f3db9_1_3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60" name="Google Shape;1160;g284e41f3db9_1_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66" name="Shape 1166"/>
        <p:cNvGrpSpPr/>
        <p:nvPr/>
      </p:nvGrpSpPr>
      <p:grpSpPr>
        <a:xfrm>
          <a:off x="0" y="0"/>
          <a:ext cx="0" cy="0"/>
          <a:chOff x="0" y="0"/>
          <a:chExt cx="0" cy="0"/>
        </a:xfrm>
      </p:grpSpPr>
      <p:sp>
        <p:nvSpPr>
          <p:cNvPr id="1167" name="Google Shape;1167;g91fe3000d9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68" name="Google Shape;1168;g91fe3000d9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88" name="Shape 1188"/>
        <p:cNvGrpSpPr/>
        <p:nvPr/>
      </p:nvGrpSpPr>
      <p:grpSpPr>
        <a:xfrm>
          <a:off x="0" y="0"/>
          <a:ext cx="0" cy="0"/>
          <a:chOff x="0" y="0"/>
          <a:chExt cx="0" cy="0"/>
        </a:xfrm>
      </p:grpSpPr>
      <p:sp>
        <p:nvSpPr>
          <p:cNvPr id="1189" name="Google Shape;1189;g284e41f3db9_1_4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90" name="Google Shape;1190;g284e41f3db9_1_4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10" name="Shape 1210"/>
        <p:cNvGrpSpPr/>
        <p:nvPr/>
      </p:nvGrpSpPr>
      <p:grpSpPr>
        <a:xfrm>
          <a:off x="0" y="0"/>
          <a:ext cx="0" cy="0"/>
          <a:chOff x="0" y="0"/>
          <a:chExt cx="0" cy="0"/>
        </a:xfrm>
      </p:grpSpPr>
      <p:sp>
        <p:nvSpPr>
          <p:cNvPr id="1211" name="Google Shape;1211;g284e41f3db9_1_6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12" name="Google Shape;1212;g284e41f3db9_1_6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30" name="Shape 1230"/>
        <p:cNvGrpSpPr/>
        <p:nvPr/>
      </p:nvGrpSpPr>
      <p:grpSpPr>
        <a:xfrm>
          <a:off x="0" y="0"/>
          <a:ext cx="0" cy="0"/>
          <a:chOff x="0" y="0"/>
          <a:chExt cx="0" cy="0"/>
        </a:xfrm>
      </p:grpSpPr>
      <p:sp>
        <p:nvSpPr>
          <p:cNvPr id="1231" name="Google Shape;1231;g8f1f576363_0_9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32" name="Google Shape;1232;g8f1f576363_0_9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47" name="Shape 1247"/>
        <p:cNvGrpSpPr/>
        <p:nvPr/>
      </p:nvGrpSpPr>
      <p:grpSpPr>
        <a:xfrm>
          <a:off x="0" y="0"/>
          <a:ext cx="0" cy="0"/>
          <a:chOff x="0" y="0"/>
          <a:chExt cx="0" cy="0"/>
        </a:xfrm>
      </p:grpSpPr>
      <p:sp>
        <p:nvSpPr>
          <p:cNvPr id="1248" name="Google Shape;1248;g284e41f3db9_1_8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49" name="Google Shape;1249;g284e41f3db9_1_8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64" name="Shape 1264"/>
        <p:cNvGrpSpPr/>
        <p:nvPr/>
      </p:nvGrpSpPr>
      <p:grpSpPr>
        <a:xfrm>
          <a:off x="0" y="0"/>
          <a:ext cx="0" cy="0"/>
          <a:chOff x="0" y="0"/>
          <a:chExt cx="0" cy="0"/>
        </a:xfrm>
      </p:grpSpPr>
      <p:sp>
        <p:nvSpPr>
          <p:cNvPr id="1265" name="Google Shape;1265;g284e41f3db9_1_10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66" name="Google Shape;1266;g284e41f3db9_1_10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78" name="Shape 1278"/>
        <p:cNvGrpSpPr/>
        <p:nvPr/>
      </p:nvGrpSpPr>
      <p:grpSpPr>
        <a:xfrm>
          <a:off x="0" y="0"/>
          <a:ext cx="0" cy="0"/>
          <a:chOff x="0" y="0"/>
          <a:chExt cx="0" cy="0"/>
        </a:xfrm>
      </p:grpSpPr>
      <p:sp>
        <p:nvSpPr>
          <p:cNvPr id="1279" name="Google Shape;1279;g91fe3000d9_0_2467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80" name="Google Shape;1280;g91fe3000d9_0_2467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98" name="Shape 1298"/>
        <p:cNvGrpSpPr/>
        <p:nvPr/>
      </p:nvGrpSpPr>
      <p:grpSpPr>
        <a:xfrm>
          <a:off x="0" y="0"/>
          <a:ext cx="0" cy="0"/>
          <a:chOff x="0" y="0"/>
          <a:chExt cx="0" cy="0"/>
        </a:xfrm>
      </p:grpSpPr>
      <p:sp>
        <p:nvSpPr>
          <p:cNvPr id="1299" name="Google Shape;1299;g284e41f3db9_1_11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00" name="Google Shape;1300;g284e41f3db9_1_1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18" name="Shape 1318"/>
        <p:cNvGrpSpPr/>
        <p:nvPr/>
      </p:nvGrpSpPr>
      <p:grpSpPr>
        <a:xfrm>
          <a:off x="0" y="0"/>
          <a:ext cx="0" cy="0"/>
          <a:chOff x="0" y="0"/>
          <a:chExt cx="0" cy="0"/>
        </a:xfrm>
      </p:grpSpPr>
      <p:sp>
        <p:nvSpPr>
          <p:cNvPr id="1319" name="Google Shape;1319;g284e41f3db9_1_13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20" name="Google Shape;1320;g284e41f3db9_1_1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38" name="Shape 1338"/>
        <p:cNvGrpSpPr/>
        <p:nvPr/>
      </p:nvGrpSpPr>
      <p:grpSpPr>
        <a:xfrm>
          <a:off x="0" y="0"/>
          <a:ext cx="0" cy="0"/>
          <a:chOff x="0" y="0"/>
          <a:chExt cx="0" cy="0"/>
        </a:xfrm>
      </p:grpSpPr>
      <p:sp>
        <p:nvSpPr>
          <p:cNvPr id="1339" name="Google Shape;1339;g284e41f3db9_1_15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40" name="Google Shape;1340;g284e41f3db9_1_15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58" name="Shape 1358"/>
        <p:cNvGrpSpPr/>
        <p:nvPr/>
      </p:nvGrpSpPr>
      <p:grpSpPr>
        <a:xfrm>
          <a:off x="0" y="0"/>
          <a:ext cx="0" cy="0"/>
          <a:chOff x="0" y="0"/>
          <a:chExt cx="0" cy="0"/>
        </a:xfrm>
      </p:grpSpPr>
      <p:sp>
        <p:nvSpPr>
          <p:cNvPr id="1359" name="Google Shape;1359;g8f1f576363_0_14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60" name="Google Shape;1360;g8f1f576363_0_14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83" name="Shape 1383"/>
        <p:cNvGrpSpPr/>
        <p:nvPr/>
      </p:nvGrpSpPr>
      <p:grpSpPr>
        <a:xfrm>
          <a:off x="0" y="0"/>
          <a:ext cx="0" cy="0"/>
          <a:chOff x="0" y="0"/>
          <a:chExt cx="0" cy="0"/>
        </a:xfrm>
      </p:grpSpPr>
      <p:sp>
        <p:nvSpPr>
          <p:cNvPr id="1384" name="Google Shape;1384;g284e41f3db9_1_17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85" name="Google Shape;1385;g284e41f3db9_1_17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08" name="Shape 1408"/>
        <p:cNvGrpSpPr/>
        <p:nvPr/>
      </p:nvGrpSpPr>
      <p:grpSpPr>
        <a:xfrm>
          <a:off x="0" y="0"/>
          <a:ext cx="0" cy="0"/>
          <a:chOff x="0" y="0"/>
          <a:chExt cx="0" cy="0"/>
        </a:xfrm>
      </p:grpSpPr>
      <p:sp>
        <p:nvSpPr>
          <p:cNvPr id="1409" name="Google Shape;1409;g284e41f3db9_1_19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10" name="Google Shape;1410;g284e41f3db9_1_19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33" name="Shape 1433"/>
        <p:cNvGrpSpPr/>
        <p:nvPr/>
      </p:nvGrpSpPr>
      <p:grpSpPr>
        <a:xfrm>
          <a:off x="0" y="0"/>
          <a:ext cx="0" cy="0"/>
          <a:chOff x="0" y="0"/>
          <a:chExt cx="0" cy="0"/>
        </a:xfrm>
      </p:grpSpPr>
      <p:sp>
        <p:nvSpPr>
          <p:cNvPr id="1434" name="Google Shape;1434;g284e41f3db9_1_22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35" name="Google Shape;1435;g284e41f3db9_1_2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56" name="Shape 1456"/>
        <p:cNvGrpSpPr/>
        <p:nvPr/>
      </p:nvGrpSpPr>
      <p:grpSpPr>
        <a:xfrm>
          <a:off x="0" y="0"/>
          <a:ext cx="0" cy="0"/>
          <a:chOff x="0" y="0"/>
          <a:chExt cx="0" cy="0"/>
        </a:xfrm>
      </p:grpSpPr>
      <p:sp>
        <p:nvSpPr>
          <p:cNvPr id="1457" name="Google Shape;1457;g91fe3000d9_0_2491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58" name="Google Shape;1458;g91fe3000d9_0_249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62" name="Shape 1462"/>
        <p:cNvGrpSpPr/>
        <p:nvPr/>
      </p:nvGrpSpPr>
      <p:grpSpPr>
        <a:xfrm>
          <a:off x="0" y="0"/>
          <a:ext cx="0" cy="0"/>
          <a:chOff x="0" y="0"/>
          <a:chExt cx="0" cy="0"/>
        </a:xfrm>
      </p:grpSpPr>
      <p:sp>
        <p:nvSpPr>
          <p:cNvPr id="1463" name="Google Shape;1463;g284e41f3db9_1_28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64" name="Google Shape;1464;g284e41f3db9_1_28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68" name="Shape 1468"/>
        <p:cNvGrpSpPr/>
        <p:nvPr/>
      </p:nvGrpSpPr>
      <p:grpSpPr>
        <a:xfrm>
          <a:off x="0" y="0"/>
          <a:ext cx="0" cy="0"/>
          <a:chOff x="0" y="0"/>
          <a:chExt cx="0" cy="0"/>
        </a:xfrm>
      </p:grpSpPr>
      <p:sp>
        <p:nvSpPr>
          <p:cNvPr id="1469" name="Google Shape;1469;g284e41f3db9_1_26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70" name="Google Shape;1470;g284e41f3db9_1_26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94" name="Shape 1494"/>
        <p:cNvGrpSpPr/>
        <p:nvPr/>
      </p:nvGrpSpPr>
      <p:grpSpPr>
        <a:xfrm>
          <a:off x="0" y="0"/>
          <a:ext cx="0" cy="0"/>
          <a:chOff x="0" y="0"/>
          <a:chExt cx="0" cy="0"/>
        </a:xfrm>
      </p:grpSpPr>
      <p:sp>
        <p:nvSpPr>
          <p:cNvPr id="1495" name="Google Shape;1495;g284e41f3db9_1_29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96" name="Google Shape;1496;g284e41f3db9_1_29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19" name="Shape 1519"/>
        <p:cNvGrpSpPr/>
        <p:nvPr/>
      </p:nvGrpSpPr>
      <p:grpSpPr>
        <a:xfrm>
          <a:off x="0" y="0"/>
          <a:ext cx="0" cy="0"/>
          <a:chOff x="0" y="0"/>
          <a:chExt cx="0" cy="0"/>
        </a:xfrm>
      </p:grpSpPr>
      <p:sp>
        <p:nvSpPr>
          <p:cNvPr id="1520" name="Google Shape;1520;g248f7263ac5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21" name="Google Shape;1521;g248f7263ac5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24" name="Shape 1524"/>
        <p:cNvGrpSpPr/>
        <p:nvPr/>
      </p:nvGrpSpPr>
      <p:grpSpPr>
        <a:xfrm>
          <a:off x="0" y="0"/>
          <a:ext cx="0" cy="0"/>
          <a:chOff x="0" y="0"/>
          <a:chExt cx="0" cy="0"/>
        </a:xfrm>
      </p:grpSpPr>
      <p:sp>
        <p:nvSpPr>
          <p:cNvPr id="1525" name="Google Shape;1525;g284e41f3db9_1_24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26" name="Google Shape;1526;g284e41f3db9_1_24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hyperlink" Target="https://slidesgo.com/" TargetMode="External"/><Relationship Id="rId3" Type="http://schemas.openxmlformats.org/officeDocument/2006/relationships/hyperlink" Target="https://www.flaticon.com/" TargetMode="External"/><Relationship Id="rId4" Type="http://schemas.openxmlformats.org/officeDocument/2006/relationships/hyperlink" Target="https://www.freepik.com/" TargetMode="Externa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8" name="Shape 8"/>
        <p:cNvGrpSpPr/>
        <p:nvPr/>
      </p:nvGrpSpPr>
      <p:grpSpPr>
        <a:xfrm>
          <a:off x="0" y="0"/>
          <a:ext cx="0" cy="0"/>
          <a:chOff x="0" y="0"/>
          <a:chExt cx="0" cy="0"/>
        </a:xfrm>
      </p:grpSpPr>
      <p:sp>
        <p:nvSpPr>
          <p:cNvPr id="9" name="Google Shape;9;p2"/>
          <p:cNvSpPr txBox="1"/>
          <p:nvPr>
            <p:ph type="ctrTitle"/>
          </p:nvPr>
        </p:nvSpPr>
        <p:spPr>
          <a:xfrm>
            <a:off x="2316425" y="1109538"/>
            <a:ext cx="4511100" cy="2420100"/>
          </a:xfrm>
          <a:prstGeom prst="rect">
            <a:avLst/>
          </a:prstGeom>
        </p:spPr>
        <p:txBody>
          <a:bodyPr anchorCtr="0" anchor="b" bIns="91425" lIns="91425" spcFirstLastPara="1" rIns="91425" wrap="square" tIns="91425">
            <a:noAutofit/>
          </a:bodyPr>
          <a:lstStyle>
            <a:lvl1pPr lvl="0" algn="ctr">
              <a:spcBef>
                <a:spcPts val="0"/>
              </a:spcBef>
              <a:spcAft>
                <a:spcPts val="0"/>
              </a:spcAft>
              <a:buSzPts val="5200"/>
              <a:buNone/>
              <a:defRPr sz="50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0" name="Google Shape;10;p2"/>
          <p:cNvSpPr txBox="1"/>
          <p:nvPr>
            <p:ph idx="1" type="subTitle"/>
          </p:nvPr>
        </p:nvSpPr>
        <p:spPr>
          <a:xfrm>
            <a:off x="2316463" y="3566563"/>
            <a:ext cx="4511100" cy="4674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2800"/>
              <a:buNone/>
              <a:defRPr/>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grpSp>
        <p:nvGrpSpPr>
          <p:cNvPr id="11" name="Google Shape;11;p2"/>
          <p:cNvGrpSpPr/>
          <p:nvPr/>
        </p:nvGrpSpPr>
        <p:grpSpPr>
          <a:xfrm rot="10800000">
            <a:off x="6418750" y="-201558"/>
            <a:ext cx="4234033" cy="6343205"/>
            <a:chOff x="-1310889" y="-1146530"/>
            <a:chExt cx="4511009" cy="6758156"/>
          </a:xfrm>
        </p:grpSpPr>
        <p:grpSp>
          <p:nvGrpSpPr>
            <p:cNvPr id="12" name="Google Shape;12;p2"/>
            <p:cNvGrpSpPr/>
            <p:nvPr/>
          </p:nvGrpSpPr>
          <p:grpSpPr>
            <a:xfrm>
              <a:off x="-1149762" y="-924329"/>
              <a:ext cx="4349881" cy="6535954"/>
              <a:chOff x="-1149762" y="-924329"/>
              <a:chExt cx="4349881" cy="6535954"/>
            </a:xfrm>
          </p:grpSpPr>
          <p:sp>
            <p:nvSpPr>
              <p:cNvPr id="13" name="Google Shape;13;p2"/>
              <p:cNvSpPr/>
              <p:nvPr/>
            </p:nvSpPr>
            <p:spPr>
              <a:xfrm rot="-2479327">
                <a:off x="-525126" y="3707820"/>
                <a:ext cx="2896902" cy="1017364"/>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 name="Google Shape;14;p2"/>
              <p:cNvSpPr/>
              <p:nvPr/>
            </p:nvSpPr>
            <p:spPr>
              <a:xfrm rot="1889688">
                <a:off x="-724988" y="1959317"/>
                <a:ext cx="2448025" cy="1644816"/>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 name="Google Shape;15;p2"/>
              <p:cNvSpPr/>
              <p:nvPr/>
            </p:nvSpPr>
            <p:spPr>
              <a:xfrm rot="8328704">
                <a:off x="788379" y="4237635"/>
                <a:ext cx="2067770" cy="791080"/>
              </a:xfrm>
              <a:prstGeom prst="triangle">
                <a:avLst>
                  <a:gd fmla="val 25826"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 name="Google Shape;16;p2"/>
              <p:cNvSpPr/>
              <p:nvPr/>
            </p:nvSpPr>
            <p:spPr>
              <a:xfrm rot="5400896">
                <a:off x="-10325" y="3448800"/>
                <a:ext cx="1151100" cy="1130100"/>
              </a:xfrm>
              <a:prstGeom prst="triangle">
                <a:avLst>
                  <a:gd fmla="val 60125"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 name="Google Shape;17;p2"/>
              <p:cNvSpPr/>
              <p:nvPr/>
            </p:nvSpPr>
            <p:spPr>
              <a:xfrm flipH="1" rot="-2632798">
                <a:off x="618341" y="34353"/>
                <a:ext cx="2474357" cy="1306341"/>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 name="Google Shape;18;p2"/>
              <p:cNvSpPr/>
              <p:nvPr/>
            </p:nvSpPr>
            <p:spPr>
              <a:xfrm rot="3927444">
                <a:off x="-215240" y="1401577"/>
                <a:ext cx="1326770" cy="743059"/>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 name="Google Shape;19;p2"/>
              <p:cNvSpPr/>
              <p:nvPr/>
            </p:nvSpPr>
            <p:spPr>
              <a:xfrm rot="1800563">
                <a:off x="435737" y="2326895"/>
                <a:ext cx="2208574" cy="799846"/>
              </a:xfrm>
              <a:prstGeom prst="triangle">
                <a:avLst>
                  <a:gd fmla="val 0"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 name="Google Shape;20;p2"/>
              <p:cNvSpPr/>
              <p:nvPr/>
            </p:nvSpPr>
            <p:spPr>
              <a:xfrm rot="5806295">
                <a:off x="-339157" y="282202"/>
                <a:ext cx="1284863" cy="1045262"/>
              </a:xfrm>
              <a:prstGeom prst="triangle">
                <a:avLst>
                  <a:gd fmla="val 50513"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 name="Google Shape;21;p2"/>
              <p:cNvSpPr/>
              <p:nvPr/>
            </p:nvSpPr>
            <p:spPr>
              <a:xfrm rot="-8998696">
                <a:off x="-25152" y="3012197"/>
                <a:ext cx="2256317" cy="1035055"/>
              </a:xfrm>
              <a:prstGeom prst="triangle">
                <a:avLst>
                  <a:gd fmla="val 36111"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 name="Google Shape;22;p2"/>
              <p:cNvSpPr/>
              <p:nvPr/>
            </p:nvSpPr>
            <p:spPr>
              <a:xfrm rot="-9672401">
                <a:off x="-1063037" y="15259"/>
                <a:ext cx="2897051" cy="1017578"/>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 name="Google Shape;23;p2"/>
              <p:cNvSpPr/>
              <p:nvPr/>
            </p:nvSpPr>
            <p:spPr>
              <a:xfrm rot="5667185">
                <a:off x="-42669" y="1516470"/>
                <a:ext cx="1503037" cy="526583"/>
              </a:xfrm>
              <a:prstGeom prst="triangle">
                <a:avLst>
                  <a:gd fmla="val 26021"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 name="Google Shape;24;p2"/>
              <p:cNvSpPr/>
              <p:nvPr/>
            </p:nvSpPr>
            <p:spPr>
              <a:xfrm flipH="1" rot="1139555">
                <a:off x="277971" y="-650291"/>
                <a:ext cx="1832563" cy="887725"/>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5" name="Google Shape;25;p2"/>
            <p:cNvGrpSpPr/>
            <p:nvPr/>
          </p:nvGrpSpPr>
          <p:grpSpPr>
            <a:xfrm>
              <a:off x="-1310889" y="-1146530"/>
              <a:ext cx="4349881" cy="6535954"/>
              <a:chOff x="-1149762" y="-924329"/>
              <a:chExt cx="4349881" cy="6535954"/>
            </a:xfrm>
          </p:grpSpPr>
          <p:sp>
            <p:nvSpPr>
              <p:cNvPr id="26" name="Google Shape;26;p2"/>
              <p:cNvSpPr/>
              <p:nvPr/>
            </p:nvSpPr>
            <p:spPr>
              <a:xfrm rot="-2479327">
                <a:off x="-525126" y="3707820"/>
                <a:ext cx="2896902" cy="1017364"/>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 name="Google Shape;27;p2"/>
              <p:cNvSpPr/>
              <p:nvPr/>
            </p:nvSpPr>
            <p:spPr>
              <a:xfrm rot="1889688">
                <a:off x="-724988" y="1959317"/>
                <a:ext cx="2448025" cy="1644816"/>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 name="Google Shape;28;p2"/>
              <p:cNvSpPr/>
              <p:nvPr/>
            </p:nvSpPr>
            <p:spPr>
              <a:xfrm rot="8328704">
                <a:off x="788379" y="4237635"/>
                <a:ext cx="2067770" cy="791080"/>
              </a:xfrm>
              <a:prstGeom prst="triangle">
                <a:avLst>
                  <a:gd fmla="val 25826"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 name="Google Shape;29;p2"/>
              <p:cNvSpPr/>
              <p:nvPr/>
            </p:nvSpPr>
            <p:spPr>
              <a:xfrm rot="5400896">
                <a:off x="-10325" y="3448800"/>
                <a:ext cx="1151100" cy="1130100"/>
              </a:xfrm>
              <a:prstGeom prst="triangle">
                <a:avLst>
                  <a:gd fmla="val 60125"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 name="Google Shape;30;p2"/>
              <p:cNvSpPr/>
              <p:nvPr/>
            </p:nvSpPr>
            <p:spPr>
              <a:xfrm flipH="1" rot="-2632798">
                <a:off x="618341" y="34353"/>
                <a:ext cx="2474357" cy="1306341"/>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 name="Google Shape;31;p2"/>
              <p:cNvSpPr/>
              <p:nvPr/>
            </p:nvSpPr>
            <p:spPr>
              <a:xfrm rot="3927444">
                <a:off x="-215240" y="1401577"/>
                <a:ext cx="1326770" cy="743059"/>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 name="Google Shape;32;p2"/>
              <p:cNvSpPr/>
              <p:nvPr/>
            </p:nvSpPr>
            <p:spPr>
              <a:xfrm rot="1800563">
                <a:off x="435737" y="2326895"/>
                <a:ext cx="2208574" cy="799846"/>
              </a:xfrm>
              <a:prstGeom prst="triangle">
                <a:avLst>
                  <a:gd fmla="val 0"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 name="Google Shape;33;p2"/>
              <p:cNvSpPr/>
              <p:nvPr/>
            </p:nvSpPr>
            <p:spPr>
              <a:xfrm rot="5806295">
                <a:off x="-339157" y="282202"/>
                <a:ext cx="1284863" cy="1045262"/>
              </a:xfrm>
              <a:prstGeom prst="triangle">
                <a:avLst>
                  <a:gd fmla="val 50513"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 name="Google Shape;34;p2"/>
              <p:cNvSpPr/>
              <p:nvPr/>
            </p:nvSpPr>
            <p:spPr>
              <a:xfrm rot="-8998696">
                <a:off x="-25152" y="3012197"/>
                <a:ext cx="2256317" cy="1035055"/>
              </a:xfrm>
              <a:prstGeom prst="triangle">
                <a:avLst>
                  <a:gd fmla="val 36111"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 name="Google Shape;35;p2"/>
              <p:cNvSpPr/>
              <p:nvPr/>
            </p:nvSpPr>
            <p:spPr>
              <a:xfrm rot="-9672401">
                <a:off x="-1063037" y="15259"/>
                <a:ext cx="2897051" cy="1017578"/>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 name="Google Shape;36;p2"/>
              <p:cNvSpPr/>
              <p:nvPr/>
            </p:nvSpPr>
            <p:spPr>
              <a:xfrm rot="5667185">
                <a:off x="-42669" y="1516470"/>
                <a:ext cx="1503037" cy="526583"/>
              </a:xfrm>
              <a:prstGeom prst="triangle">
                <a:avLst>
                  <a:gd fmla="val 26021"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2"/>
              <p:cNvSpPr/>
              <p:nvPr/>
            </p:nvSpPr>
            <p:spPr>
              <a:xfrm flipH="1" rot="1139555">
                <a:off x="277971" y="-650291"/>
                <a:ext cx="1832563" cy="887725"/>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38" name="Google Shape;38;p2"/>
          <p:cNvGrpSpPr/>
          <p:nvPr/>
        </p:nvGrpSpPr>
        <p:grpSpPr>
          <a:xfrm>
            <a:off x="-1539482" y="-1011445"/>
            <a:ext cx="4234033" cy="6343205"/>
            <a:chOff x="-1310889" y="-1146530"/>
            <a:chExt cx="4511009" cy="6758156"/>
          </a:xfrm>
        </p:grpSpPr>
        <p:grpSp>
          <p:nvGrpSpPr>
            <p:cNvPr id="39" name="Google Shape;39;p2"/>
            <p:cNvGrpSpPr/>
            <p:nvPr/>
          </p:nvGrpSpPr>
          <p:grpSpPr>
            <a:xfrm>
              <a:off x="-1149762" y="-924329"/>
              <a:ext cx="4349881" cy="6535954"/>
              <a:chOff x="-1149762" y="-924329"/>
              <a:chExt cx="4349881" cy="6535954"/>
            </a:xfrm>
          </p:grpSpPr>
          <p:sp>
            <p:nvSpPr>
              <p:cNvPr id="40" name="Google Shape;40;p2"/>
              <p:cNvSpPr/>
              <p:nvPr/>
            </p:nvSpPr>
            <p:spPr>
              <a:xfrm rot="-2479327">
                <a:off x="-525126" y="3707820"/>
                <a:ext cx="2896902" cy="1017364"/>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 name="Google Shape;41;p2"/>
              <p:cNvSpPr/>
              <p:nvPr/>
            </p:nvSpPr>
            <p:spPr>
              <a:xfrm rot="1889688">
                <a:off x="-724988" y="1959317"/>
                <a:ext cx="2448025" cy="1644816"/>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 name="Google Shape;42;p2"/>
              <p:cNvSpPr/>
              <p:nvPr/>
            </p:nvSpPr>
            <p:spPr>
              <a:xfrm rot="8328704">
                <a:off x="788379" y="4237635"/>
                <a:ext cx="2067770" cy="791080"/>
              </a:xfrm>
              <a:prstGeom prst="triangle">
                <a:avLst>
                  <a:gd fmla="val 25826"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 name="Google Shape;43;p2"/>
              <p:cNvSpPr/>
              <p:nvPr/>
            </p:nvSpPr>
            <p:spPr>
              <a:xfrm rot="5400896">
                <a:off x="-10325" y="3448800"/>
                <a:ext cx="1151100" cy="1130100"/>
              </a:xfrm>
              <a:prstGeom prst="triangle">
                <a:avLst>
                  <a:gd fmla="val 60125"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 name="Google Shape;44;p2"/>
              <p:cNvSpPr/>
              <p:nvPr/>
            </p:nvSpPr>
            <p:spPr>
              <a:xfrm flipH="1" rot="-2632798">
                <a:off x="618341" y="34353"/>
                <a:ext cx="2474357" cy="1306341"/>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 name="Google Shape;45;p2"/>
              <p:cNvSpPr/>
              <p:nvPr/>
            </p:nvSpPr>
            <p:spPr>
              <a:xfrm rot="3927444">
                <a:off x="-215240" y="1401577"/>
                <a:ext cx="1326770" cy="743059"/>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 name="Google Shape;46;p2"/>
              <p:cNvSpPr/>
              <p:nvPr/>
            </p:nvSpPr>
            <p:spPr>
              <a:xfrm rot="1800563">
                <a:off x="435737" y="2326895"/>
                <a:ext cx="2208574" cy="799846"/>
              </a:xfrm>
              <a:prstGeom prst="triangle">
                <a:avLst>
                  <a:gd fmla="val 0"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 name="Google Shape;47;p2"/>
              <p:cNvSpPr/>
              <p:nvPr/>
            </p:nvSpPr>
            <p:spPr>
              <a:xfrm rot="5806295">
                <a:off x="-339157" y="282202"/>
                <a:ext cx="1284863" cy="1045262"/>
              </a:xfrm>
              <a:prstGeom prst="triangle">
                <a:avLst>
                  <a:gd fmla="val 50513"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 name="Google Shape;48;p2"/>
              <p:cNvSpPr/>
              <p:nvPr/>
            </p:nvSpPr>
            <p:spPr>
              <a:xfrm rot="-8998696">
                <a:off x="-25152" y="3012197"/>
                <a:ext cx="2256317" cy="1035055"/>
              </a:xfrm>
              <a:prstGeom prst="triangle">
                <a:avLst>
                  <a:gd fmla="val 36111"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 name="Google Shape;49;p2"/>
              <p:cNvSpPr/>
              <p:nvPr/>
            </p:nvSpPr>
            <p:spPr>
              <a:xfrm rot="-9672401">
                <a:off x="-1063037" y="15259"/>
                <a:ext cx="2897051" cy="1017578"/>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 name="Google Shape;50;p2"/>
              <p:cNvSpPr/>
              <p:nvPr/>
            </p:nvSpPr>
            <p:spPr>
              <a:xfrm rot="5667185">
                <a:off x="-42669" y="1516470"/>
                <a:ext cx="1503037" cy="526583"/>
              </a:xfrm>
              <a:prstGeom prst="triangle">
                <a:avLst>
                  <a:gd fmla="val 26021"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 name="Google Shape;51;p2"/>
              <p:cNvSpPr/>
              <p:nvPr/>
            </p:nvSpPr>
            <p:spPr>
              <a:xfrm flipH="1" rot="1139555">
                <a:off x="277971" y="-650291"/>
                <a:ext cx="1832563" cy="887725"/>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2" name="Google Shape;52;p2"/>
            <p:cNvGrpSpPr/>
            <p:nvPr/>
          </p:nvGrpSpPr>
          <p:grpSpPr>
            <a:xfrm>
              <a:off x="-1310889" y="-1146530"/>
              <a:ext cx="4349881" cy="6535954"/>
              <a:chOff x="-1149762" y="-924329"/>
              <a:chExt cx="4349881" cy="6535954"/>
            </a:xfrm>
          </p:grpSpPr>
          <p:sp>
            <p:nvSpPr>
              <p:cNvPr id="53" name="Google Shape;53;p2"/>
              <p:cNvSpPr/>
              <p:nvPr/>
            </p:nvSpPr>
            <p:spPr>
              <a:xfrm rot="-2479327">
                <a:off x="-525126" y="3707820"/>
                <a:ext cx="2896902" cy="1017364"/>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 name="Google Shape;54;p2"/>
              <p:cNvSpPr/>
              <p:nvPr/>
            </p:nvSpPr>
            <p:spPr>
              <a:xfrm rot="1889688">
                <a:off x="-724988" y="1959317"/>
                <a:ext cx="2448025" cy="1644816"/>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 name="Google Shape;55;p2"/>
              <p:cNvSpPr/>
              <p:nvPr/>
            </p:nvSpPr>
            <p:spPr>
              <a:xfrm rot="8328704">
                <a:off x="788379" y="4237635"/>
                <a:ext cx="2067770" cy="791080"/>
              </a:xfrm>
              <a:prstGeom prst="triangle">
                <a:avLst>
                  <a:gd fmla="val 25826"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 name="Google Shape;56;p2"/>
              <p:cNvSpPr/>
              <p:nvPr/>
            </p:nvSpPr>
            <p:spPr>
              <a:xfrm rot="5400896">
                <a:off x="-10325" y="3448800"/>
                <a:ext cx="1151100" cy="1130100"/>
              </a:xfrm>
              <a:prstGeom prst="triangle">
                <a:avLst>
                  <a:gd fmla="val 60125"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 name="Google Shape;57;p2"/>
              <p:cNvSpPr/>
              <p:nvPr/>
            </p:nvSpPr>
            <p:spPr>
              <a:xfrm flipH="1" rot="-2632798">
                <a:off x="618341" y="34353"/>
                <a:ext cx="2474357" cy="1306341"/>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 name="Google Shape;58;p2"/>
              <p:cNvSpPr/>
              <p:nvPr/>
            </p:nvSpPr>
            <p:spPr>
              <a:xfrm rot="3927444">
                <a:off x="-215240" y="1401577"/>
                <a:ext cx="1326770" cy="743059"/>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 name="Google Shape;59;p2"/>
              <p:cNvSpPr/>
              <p:nvPr/>
            </p:nvSpPr>
            <p:spPr>
              <a:xfrm rot="1800563">
                <a:off x="435737" y="2326895"/>
                <a:ext cx="2208574" cy="799846"/>
              </a:xfrm>
              <a:prstGeom prst="triangle">
                <a:avLst>
                  <a:gd fmla="val 0"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 name="Google Shape;60;p2"/>
              <p:cNvSpPr/>
              <p:nvPr/>
            </p:nvSpPr>
            <p:spPr>
              <a:xfrm rot="5806295">
                <a:off x="-339157" y="282202"/>
                <a:ext cx="1284863" cy="1045262"/>
              </a:xfrm>
              <a:prstGeom prst="triangle">
                <a:avLst>
                  <a:gd fmla="val 50513"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 name="Google Shape;61;p2"/>
              <p:cNvSpPr/>
              <p:nvPr/>
            </p:nvSpPr>
            <p:spPr>
              <a:xfrm rot="-8998696">
                <a:off x="-25152" y="3012197"/>
                <a:ext cx="2256317" cy="1035055"/>
              </a:xfrm>
              <a:prstGeom prst="triangle">
                <a:avLst>
                  <a:gd fmla="val 36111"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 name="Google Shape;62;p2"/>
              <p:cNvSpPr/>
              <p:nvPr/>
            </p:nvSpPr>
            <p:spPr>
              <a:xfrm rot="-9672401">
                <a:off x="-1063037" y="15259"/>
                <a:ext cx="2897051" cy="1017578"/>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 name="Google Shape;63;p2"/>
              <p:cNvSpPr/>
              <p:nvPr/>
            </p:nvSpPr>
            <p:spPr>
              <a:xfrm rot="5667185">
                <a:off x="-42669" y="1516470"/>
                <a:ext cx="1503037" cy="526583"/>
              </a:xfrm>
              <a:prstGeom prst="triangle">
                <a:avLst>
                  <a:gd fmla="val 26021"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 name="Google Shape;64;p2"/>
              <p:cNvSpPr/>
              <p:nvPr/>
            </p:nvSpPr>
            <p:spPr>
              <a:xfrm flipH="1" rot="1139555">
                <a:off x="277971" y="-650291"/>
                <a:ext cx="1832563" cy="887725"/>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65" name="Shape 65"/>
        <p:cNvGrpSpPr/>
        <p:nvPr/>
      </p:nvGrpSpPr>
      <p:grpSpPr>
        <a:xfrm>
          <a:off x="0" y="0"/>
          <a:ext cx="0" cy="0"/>
          <a:chOff x="0" y="0"/>
          <a:chExt cx="0" cy="0"/>
        </a:xfrm>
      </p:grpSpPr>
      <p:sp>
        <p:nvSpPr>
          <p:cNvPr id="66" name="Google Shape;66;p3"/>
          <p:cNvSpPr txBox="1"/>
          <p:nvPr>
            <p:ph type="title"/>
          </p:nvPr>
        </p:nvSpPr>
        <p:spPr>
          <a:xfrm flipH="1">
            <a:off x="954100" y="2227288"/>
            <a:ext cx="3495000" cy="1299900"/>
          </a:xfrm>
          <a:prstGeom prst="rect">
            <a:avLst/>
          </a:prstGeom>
        </p:spPr>
        <p:txBody>
          <a:bodyPr anchorCtr="0" anchor="ctr" bIns="91425" lIns="91425" spcFirstLastPara="1" rIns="91425" wrap="square" tIns="91425">
            <a:noAutofit/>
          </a:bodyPr>
          <a:lstStyle>
            <a:lvl1pPr lvl="0" algn="l">
              <a:spcBef>
                <a:spcPts val="0"/>
              </a:spcBef>
              <a:spcAft>
                <a:spcPts val="0"/>
              </a:spcAft>
              <a:buSzPts val="5000"/>
              <a:buNone/>
              <a:defRPr sz="50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67" name="Google Shape;67;p3"/>
          <p:cNvSpPr txBox="1"/>
          <p:nvPr>
            <p:ph hasCustomPrompt="1" idx="2" type="title"/>
          </p:nvPr>
        </p:nvSpPr>
        <p:spPr>
          <a:xfrm flipH="1">
            <a:off x="954200" y="1310627"/>
            <a:ext cx="1879200" cy="792900"/>
          </a:xfrm>
          <a:prstGeom prst="rect">
            <a:avLst/>
          </a:prstGeom>
        </p:spPr>
        <p:txBody>
          <a:bodyPr anchorCtr="0" anchor="ctr" bIns="91425" lIns="91425" spcFirstLastPara="1" rIns="91425" wrap="square" tIns="91425">
            <a:noAutofit/>
          </a:bodyPr>
          <a:lstStyle>
            <a:lvl1pPr lvl="0" rtl="0" algn="l">
              <a:spcBef>
                <a:spcPts val="0"/>
              </a:spcBef>
              <a:spcAft>
                <a:spcPts val="0"/>
              </a:spcAft>
              <a:buSzPts val="5000"/>
              <a:buNone/>
              <a:defRPr sz="8000"/>
            </a:lvl1pPr>
            <a:lvl2pPr lvl="1" rtl="0" algn="ctr">
              <a:spcBef>
                <a:spcPts val="0"/>
              </a:spcBef>
              <a:spcAft>
                <a:spcPts val="0"/>
              </a:spcAft>
              <a:buSzPts val="5000"/>
              <a:buNone/>
              <a:defRPr sz="5000"/>
            </a:lvl2pPr>
            <a:lvl3pPr lvl="2" rtl="0" algn="ctr">
              <a:spcBef>
                <a:spcPts val="0"/>
              </a:spcBef>
              <a:spcAft>
                <a:spcPts val="0"/>
              </a:spcAft>
              <a:buSzPts val="5000"/>
              <a:buNone/>
              <a:defRPr sz="5000"/>
            </a:lvl3pPr>
            <a:lvl4pPr lvl="3" rtl="0" algn="ctr">
              <a:spcBef>
                <a:spcPts val="0"/>
              </a:spcBef>
              <a:spcAft>
                <a:spcPts val="0"/>
              </a:spcAft>
              <a:buSzPts val="5000"/>
              <a:buNone/>
              <a:defRPr sz="5000"/>
            </a:lvl4pPr>
            <a:lvl5pPr lvl="4" rtl="0" algn="ctr">
              <a:spcBef>
                <a:spcPts val="0"/>
              </a:spcBef>
              <a:spcAft>
                <a:spcPts val="0"/>
              </a:spcAft>
              <a:buSzPts val="5000"/>
              <a:buNone/>
              <a:defRPr sz="5000"/>
            </a:lvl5pPr>
            <a:lvl6pPr lvl="5" rtl="0" algn="ctr">
              <a:spcBef>
                <a:spcPts val="0"/>
              </a:spcBef>
              <a:spcAft>
                <a:spcPts val="0"/>
              </a:spcAft>
              <a:buSzPts val="5000"/>
              <a:buNone/>
              <a:defRPr sz="5000"/>
            </a:lvl6pPr>
            <a:lvl7pPr lvl="6" rtl="0" algn="ctr">
              <a:spcBef>
                <a:spcPts val="0"/>
              </a:spcBef>
              <a:spcAft>
                <a:spcPts val="0"/>
              </a:spcAft>
              <a:buSzPts val="5000"/>
              <a:buNone/>
              <a:defRPr sz="5000"/>
            </a:lvl7pPr>
            <a:lvl8pPr lvl="7" rtl="0" algn="ctr">
              <a:spcBef>
                <a:spcPts val="0"/>
              </a:spcBef>
              <a:spcAft>
                <a:spcPts val="0"/>
              </a:spcAft>
              <a:buSzPts val="5000"/>
              <a:buNone/>
              <a:defRPr sz="5000"/>
            </a:lvl8pPr>
            <a:lvl9pPr lvl="8" rtl="0" algn="ctr">
              <a:spcBef>
                <a:spcPts val="0"/>
              </a:spcBef>
              <a:spcAft>
                <a:spcPts val="0"/>
              </a:spcAft>
              <a:buSzPts val="5000"/>
              <a:buNone/>
              <a:defRPr sz="5000"/>
            </a:lvl9pPr>
          </a:lstStyle>
          <a:p>
            <a:r>
              <a:t>xx%</a:t>
            </a:r>
          </a:p>
        </p:txBody>
      </p:sp>
      <p:sp>
        <p:nvSpPr>
          <p:cNvPr id="68" name="Google Shape;68;p3"/>
          <p:cNvSpPr txBox="1"/>
          <p:nvPr>
            <p:ph idx="1" type="subTitle"/>
          </p:nvPr>
        </p:nvSpPr>
        <p:spPr>
          <a:xfrm flipH="1">
            <a:off x="954075" y="3518938"/>
            <a:ext cx="4813800" cy="378900"/>
          </a:xfrm>
          <a:prstGeom prst="rect">
            <a:avLst/>
          </a:prstGeom>
        </p:spPr>
        <p:txBody>
          <a:bodyPr anchorCtr="0" anchor="ctr" bIns="91425" lIns="91425" spcFirstLastPara="1" rIns="91425" wrap="square" tIns="91425">
            <a:noAutofit/>
          </a:bodyPr>
          <a:lstStyle>
            <a:lvl1pPr lvl="0">
              <a:lnSpc>
                <a:spcPct val="100000"/>
              </a:lnSpc>
              <a:spcBef>
                <a:spcPts val="0"/>
              </a:spcBef>
              <a:spcAft>
                <a:spcPts val="0"/>
              </a:spcAft>
              <a:buSzPts val="1600"/>
              <a:buNone/>
              <a:defRPr/>
            </a:lvl1pPr>
            <a:lvl2pPr lvl="1">
              <a:spcBef>
                <a:spcPts val="0"/>
              </a:spcBef>
              <a:spcAft>
                <a:spcPts val="0"/>
              </a:spcAft>
              <a:buSzPts val="1600"/>
              <a:buNone/>
              <a:defRPr/>
            </a:lvl2pPr>
            <a:lvl3pPr lvl="2">
              <a:spcBef>
                <a:spcPts val="0"/>
              </a:spcBef>
              <a:spcAft>
                <a:spcPts val="0"/>
              </a:spcAft>
              <a:buSzPts val="1600"/>
              <a:buNone/>
              <a:defRPr/>
            </a:lvl3pPr>
            <a:lvl4pPr lvl="3">
              <a:spcBef>
                <a:spcPts val="0"/>
              </a:spcBef>
              <a:spcAft>
                <a:spcPts val="0"/>
              </a:spcAft>
              <a:buSzPts val="1600"/>
              <a:buNone/>
              <a:defRPr/>
            </a:lvl4pPr>
            <a:lvl5pPr lvl="4">
              <a:spcBef>
                <a:spcPts val="0"/>
              </a:spcBef>
              <a:spcAft>
                <a:spcPts val="0"/>
              </a:spcAft>
              <a:buSzPts val="1600"/>
              <a:buNone/>
              <a:defRPr/>
            </a:lvl5pPr>
            <a:lvl6pPr lvl="5">
              <a:spcBef>
                <a:spcPts val="0"/>
              </a:spcBef>
              <a:spcAft>
                <a:spcPts val="0"/>
              </a:spcAft>
              <a:buSzPts val="1600"/>
              <a:buNone/>
              <a:defRPr/>
            </a:lvl6pPr>
            <a:lvl7pPr lvl="6">
              <a:spcBef>
                <a:spcPts val="0"/>
              </a:spcBef>
              <a:spcAft>
                <a:spcPts val="0"/>
              </a:spcAft>
              <a:buSzPts val="1600"/>
              <a:buNone/>
              <a:defRPr/>
            </a:lvl7pPr>
            <a:lvl8pPr lvl="7">
              <a:spcBef>
                <a:spcPts val="0"/>
              </a:spcBef>
              <a:spcAft>
                <a:spcPts val="0"/>
              </a:spcAft>
              <a:buSzPts val="1600"/>
              <a:buNone/>
              <a:defRPr/>
            </a:lvl8pPr>
            <a:lvl9pPr lvl="8">
              <a:spcBef>
                <a:spcPts val="0"/>
              </a:spcBef>
              <a:spcAft>
                <a:spcPts val="0"/>
              </a:spcAft>
              <a:buSzPts val="1600"/>
              <a:buNone/>
              <a:defRPr/>
            </a:lvl9pPr>
          </a:lstStyle>
          <a:p/>
        </p:txBody>
      </p:sp>
      <p:grpSp>
        <p:nvGrpSpPr>
          <p:cNvPr id="69" name="Google Shape;69;p3"/>
          <p:cNvGrpSpPr/>
          <p:nvPr/>
        </p:nvGrpSpPr>
        <p:grpSpPr>
          <a:xfrm flipH="1">
            <a:off x="5824649" y="-1107983"/>
            <a:ext cx="4692351" cy="7029833"/>
            <a:chOff x="-1310889" y="-1146530"/>
            <a:chExt cx="4511009" cy="6758156"/>
          </a:xfrm>
        </p:grpSpPr>
        <p:grpSp>
          <p:nvGrpSpPr>
            <p:cNvPr id="70" name="Google Shape;70;p3"/>
            <p:cNvGrpSpPr/>
            <p:nvPr/>
          </p:nvGrpSpPr>
          <p:grpSpPr>
            <a:xfrm>
              <a:off x="-1149762" y="-924329"/>
              <a:ext cx="4349881" cy="6535954"/>
              <a:chOff x="-1149762" y="-924329"/>
              <a:chExt cx="4349881" cy="6535954"/>
            </a:xfrm>
          </p:grpSpPr>
          <p:sp>
            <p:nvSpPr>
              <p:cNvPr id="71" name="Google Shape;71;p3"/>
              <p:cNvSpPr/>
              <p:nvPr/>
            </p:nvSpPr>
            <p:spPr>
              <a:xfrm rot="-2479327">
                <a:off x="-525126" y="3707820"/>
                <a:ext cx="2896902" cy="1017364"/>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 name="Google Shape;72;p3"/>
              <p:cNvSpPr/>
              <p:nvPr/>
            </p:nvSpPr>
            <p:spPr>
              <a:xfrm rot="1889688">
                <a:off x="-724988" y="1959317"/>
                <a:ext cx="2448025" cy="1644816"/>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 name="Google Shape;73;p3"/>
              <p:cNvSpPr/>
              <p:nvPr/>
            </p:nvSpPr>
            <p:spPr>
              <a:xfrm rot="8328704">
                <a:off x="788379" y="4237635"/>
                <a:ext cx="2067770" cy="791080"/>
              </a:xfrm>
              <a:prstGeom prst="triangle">
                <a:avLst>
                  <a:gd fmla="val 25826"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 name="Google Shape;74;p3"/>
              <p:cNvSpPr/>
              <p:nvPr/>
            </p:nvSpPr>
            <p:spPr>
              <a:xfrm rot="5400896">
                <a:off x="-10325" y="3448800"/>
                <a:ext cx="1151100" cy="1130100"/>
              </a:xfrm>
              <a:prstGeom prst="triangle">
                <a:avLst>
                  <a:gd fmla="val 60125"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 name="Google Shape;75;p3"/>
              <p:cNvSpPr/>
              <p:nvPr/>
            </p:nvSpPr>
            <p:spPr>
              <a:xfrm flipH="1" rot="-2632798">
                <a:off x="618341" y="34353"/>
                <a:ext cx="2474357" cy="1306341"/>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 name="Google Shape;76;p3"/>
              <p:cNvSpPr/>
              <p:nvPr/>
            </p:nvSpPr>
            <p:spPr>
              <a:xfrm rot="3927444">
                <a:off x="-215240" y="1401577"/>
                <a:ext cx="1326770" cy="743059"/>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 name="Google Shape;77;p3"/>
              <p:cNvSpPr/>
              <p:nvPr/>
            </p:nvSpPr>
            <p:spPr>
              <a:xfrm rot="1800563">
                <a:off x="435737" y="2326895"/>
                <a:ext cx="2208574" cy="799846"/>
              </a:xfrm>
              <a:prstGeom prst="triangle">
                <a:avLst>
                  <a:gd fmla="val 0"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 name="Google Shape;78;p3"/>
              <p:cNvSpPr/>
              <p:nvPr/>
            </p:nvSpPr>
            <p:spPr>
              <a:xfrm rot="5806295">
                <a:off x="-339157" y="282202"/>
                <a:ext cx="1284863" cy="1045262"/>
              </a:xfrm>
              <a:prstGeom prst="triangle">
                <a:avLst>
                  <a:gd fmla="val 50513"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 name="Google Shape;79;p3"/>
              <p:cNvSpPr/>
              <p:nvPr/>
            </p:nvSpPr>
            <p:spPr>
              <a:xfrm rot="-8998696">
                <a:off x="-25152" y="3012197"/>
                <a:ext cx="2256317" cy="1035055"/>
              </a:xfrm>
              <a:prstGeom prst="triangle">
                <a:avLst>
                  <a:gd fmla="val 36111"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 name="Google Shape;80;p3"/>
              <p:cNvSpPr/>
              <p:nvPr/>
            </p:nvSpPr>
            <p:spPr>
              <a:xfrm rot="-9672401">
                <a:off x="-1063037" y="15259"/>
                <a:ext cx="2897051" cy="1017578"/>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 name="Google Shape;81;p3"/>
              <p:cNvSpPr/>
              <p:nvPr/>
            </p:nvSpPr>
            <p:spPr>
              <a:xfrm rot="5667185">
                <a:off x="-42669" y="1516470"/>
                <a:ext cx="1503037" cy="526583"/>
              </a:xfrm>
              <a:prstGeom prst="triangle">
                <a:avLst>
                  <a:gd fmla="val 26021"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 name="Google Shape;82;p3"/>
              <p:cNvSpPr/>
              <p:nvPr/>
            </p:nvSpPr>
            <p:spPr>
              <a:xfrm flipH="1" rot="1139555">
                <a:off x="277971" y="-650291"/>
                <a:ext cx="1832563" cy="887725"/>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3" name="Google Shape;83;p3"/>
            <p:cNvGrpSpPr/>
            <p:nvPr/>
          </p:nvGrpSpPr>
          <p:grpSpPr>
            <a:xfrm>
              <a:off x="-1310889" y="-1146530"/>
              <a:ext cx="4349881" cy="6535954"/>
              <a:chOff x="-1149762" y="-924329"/>
              <a:chExt cx="4349881" cy="6535954"/>
            </a:xfrm>
          </p:grpSpPr>
          <p:sp>
            <p:nvSpPr>
              <p:cNvPr id="84" name="Google Shape;84;p3"/>
              <p:cNvSpPr/>
              <p:nvPr/>
            </p:nvSpPr>
            <p:spPr>
              <a:xfrm rot="-2479327">
                <a:off x="-525126" y="3707820"/>
                <a:ext cx="2896902" cy="1017364"/>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 name="Google Shape;85;p3"/>
              <p:cNvSpPr/>
              <p:nvPr/>
            </p:nvSpPr>
            <p:spPr>
              <a:xfrm rot="1889688">
                <a:off x="-724988" y="1959317"/>
                <a:ext cx="2448025" cy="1644816"/>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 name="Google Shape;86;p3"/>
              <p:cNvSpPr/>
              <p:nvPr/>
            </p:nvSpPr>
            <p:spPr>
              <a:xfrm rot="8328704">
                <a:off x="788379" y="4237635"/>
                <a:ext cx="2067770" cy="791080"/>
              </a:xfrm>
              <a:prstGeom prst="triangle">
                <a:avLst>
                  <a:gd fmla="val 25826"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 name="Google Shape;87;p3"/>
              <p:cNvSpPr/>
              <p:nvPr/>
            </p:nvSpPr>
            <p:spPr>
              <a:xfrm rot="5400896">
                <a:off x="-10325" y="3448800"/>
                <a:ext cx="1151100" cy="1130100"/>
              </a:xfrm>
              <a:prstGeom prst="triangle">
                <a:avLst>
                  <a:gd fmla="val 60125"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 name="Google Shape;88;p3"/>
              <p:cNvSpPr/>
              <p:nvPr/>
            </p:nvSpPr>
            <p:spPr>
              <a:xfrm flipH="1" rot="-2632798">
                <a:off x="618341" y="34353"/>
                <a:ext cx="2474357" cy="1306341"/>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 name="Google Shape;89;p3"/>
              <p:cNvSpPr/>
              <p:nvPr/>
            </p:nvSpPr>
            <p:spPr>
              <a:xfrm rot="3927444">
                <a:off x="-215240" y="1401577"/>
                <a:ext cx="1326770" cy="743059"/>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 name="Google Shape;90;p3"/>
              <p:cNvSpPr/>
              <p:nvPr/>
            </p:nvSpPr>
            <p:spPr>
              <a:xfrm rot="1800563">
                <a:off x="435737" y="2326895"/>
                <a:ext cx="2208574" cy="799846"/>
              </a:xfrm>
              <a:prstGeom prst="triangle">
                <a:avLst>
                  <a:gd fmla="val 0"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 name="Google Shape;91;p3"/>
              <p:cNvSpPr/>
              <p:nvPr/>
            </p:nvSpPr>
            <p:spPr>
              <a:xfrm rot="5806295">
                <a:off x="-339157" y="282202"/>
                <a:ext cx="1284863" cy="1045262"/>
              </a:xfrm>
              <a:prstGeom prst="triangle">
                <a:avLst>
                  <a:gd fmla="val 50513"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 name="Google Shape;92;p3"/>
              <p:cNvSpPr/>
              <p:nvPr/>
            </p:nvSpPr>
            <p:spPr>
              <a:xfrm rot="-8998696">
                <a:off x="-25152" y="3012197"/>
                <a:ext cx="2256317" cy="1035055"/>
              </a:xfrm>
              <a:prstGeom prst="triangle">
                <a:avLst>
                  <a:gd fmla="val 36111"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 name="Google Shape;93;p3"/>
              <p:cNvSpPr/>
              <p:nvPr/>
            </p:nvSpPr>
            <p:spPr>
              <a:xfrm rot="-9672401">
                <a:off x="-1063037" y="15259"/>
                <a:ext cx="2897051" cy="1017578"/>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 name="Google Shape;94;p3"/>
              <p:cNvSpPr/>
              <p:nvPr/>
            </p:nvSpPr>
            <p:spPr>
              <a:xfrm rot="5667185">
                <a:off x="-42669" y="1516470"/>
                <a:ext cx="1503037" cy="526583"/>
              </a:xfrm>
              <a:prstGeom prst="triangle">
                <a:avLst>
                  <a:gd fmla="val 26021"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 name="Google Shape;95;p3"/>
              <p:cNvSpPr/>
              <p:nvPr/>
            </p:nvSpPr>
            <p:spPr>
              <a:xfrm flipH="1" rot="1139555">
                <a:off x="277971" y="-650291"/>
                <a:ext cx="1832563" cy="887725"/>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96" name="Shape 96"/>
        <p:cNvGrpSpPr/>
        <p:nvPr/>
      </p:nvGrpSpPr>
      <p:grpSpPr>
        <a:xfrm>
          <a:off x="0" y="0"/>
          <a:ext cx="0" cy="0"/>
          <a:chOff x="0" y="0"/>
          <a:chExt cx="0" cy="0"/>
        </a:xfrm>
      </p:grpSpPr>
      <p:sp>
        <p:nvSpPr>
          <p:cNvPr id="97" name="Google Shape;97;p4"/>
          <p:cNvSpPr txBox="1"/>
          <p:nvPr>
            <p:ph type="title"/>
          </p:nvPr>
        </p:nvSpPr>
        <p:spPr>
          <a:xfrm>
            <a:off x="713250" y="539500"/>
            <a:ext cx="7717500" cy="572700"/>
          </a:xfrm>
          <a:prstGeom prst="rect">
            <a:avLst/>
          </a:prstGeom>
        </p:spPr>
        <p:txBody>
          <a:bodyPr anchorCtr="0" anchor="t" bIns="91425" lIns="91425" spcFirstLastPara="1" rIns="91425" wrap="square" tIns="91425">
            <a:no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p:txBody>
      </p:sp>
      <p:sp>
        <p:nvSpPr>
          <p:cNvPr id="98" name="Google Shape;98;p4"/>
          <p:cNvSpPr txBox="1"/>
          <p:nvPr>
            <p:ph idx="1" type="body"/>
          </p:nvPr>
        </p:nvSpPr>
        <p:spPr>
          <a:xfrm>
            <a:off x="713250" y="1246950"/>
            <a:ext cx="7717500" cy="3357000"/>
          </a:xfrm>
          <a:prstGeom prst="rect">
            <a:avLst/>
          </a:prstGeom>
        </p:spPr>
        <p:txBody>
          <a:bodyPr anchorCtr="0" anchor="ctr" bIns="91425" lIns="91425" spcFirstLastPara="1" rIns="91425" wrap="square" tIns="91425">
            <a:noAutofit/>
          </a:bodyPr>
          <a:lstStyle>
            <a:lvl1pPr indent="-330200" lvl="0" marL="457200">
              <a:spcBef>
                <a:spcPts val="0"/>
              </a:spcBef>
              <a:spcAft>
                <a:spcPts val="0"/>
              </a:spcAft>
              <a:buSzPts val="1600"/>
              <a:buChar char="●"/>
              <a:defRPr/>
            </a:lvl1pPr>
            <a:lvl2pPr indent="-330200" lvl="1" marL="914400">
              <a:spcBef>
                <a:spcPts val="0"/>
              </a:spcBef>
              <a:spcAft>
                <a:spcPts val="0"/>
              </a:spcAft>
              <a:buSzPts val="1600"/>
              <a:buChar char="○"/>
              <a:defRPr/>
            </a:lvl2pPr>
            <a:lvl3pPr indent="-330200" lvl="2" marL="1371600">
              <a:spcBef>
                <a:spcPts val="0"/>
              </a:spcBef>
              <a:spcAft>
                <a:spcPts val="0"/>
              </a:spcAft>
              <a:buSzPts val="1600"/>
              <a:buChar char="■"/>
              <a:defRPr/>
            </a:lvl3pPr>
            <a:lvl4pPr indent="-330200" lvl="3" marL="1828800">
              <a:spcBef>
                <a:spcPts val="0"/>
              </a:spcBef>
              <a:spcAft>
                <a:spcPts val="0"/>
              </a:spcAft>
              <a:buSzPts val="1600"/>
              <a:buChar char="●"/>
              <a:defRPr/>
            </a:lvl4pPr>
            <a:lvl5pPr indent="-330200" lvl="4" marL="2286000">
              <a:spcBef>
                <a:spcPts val="0"/>
              </a:spcBef>
              <a:spcAft>
                <a:spcPts val="0"/>
              </a:spcAft>
              <a:buSzPts val="1600"/>
              <a:buChar char="○"/>
              <a:defRPr/>
            </a:lvl5pPr>
            <a:lvl6pPr indent="-330200" lvl="5" marL="2743200">
              <a:spcBef>
                <a:spcPts val="0"/>
              </a:spcBef>
              <a:spcAft>
                <a:spcPts val="0"/>
              </a:spcAft>
              <a:buSzPts val="1600"/>
              <a:buChar char="■"/>
              <a:defRPr/>
            </a:lvl6pPr>
            <a:lvl7pPr indent="-330200" lvl="6" marL="3200400">
              <a:spcBef>
                <a:spcPts val="0"/>
              </a:spcBef>
              <a:spcAft>
                <a:spcPts val="0"/>
              </a:spcAft>
              <a:buSzPts val="1600"/>
              <a:buChar char="●"/>
              <a:defRPr/>
            </a:lvl7pPr>
            <a:lvl8pPr indent="-330200" lvl="7" marL="3657600">
              <a:spcBef>
                <a:spcPts val="0"/>
              </a:spcBef>
              <a:spcAft>
                <a:spcPts val="0"/>
              </a:spcAft>
              <a:buSzPts val="1600"/>
              <a:buChar char="○"/>
              <a:defRPr/>
            </a:lvl8pPr>
            <a:lvl9pPr indent="-330200" lvl="8" marL="4114800">
              <a:spcBef>
                <a:spcPts val="0"/>
              </a:spcBef>
              <a:spcAft>
                <a:spcPts val="0"/>
              </a:spcAft>
              <a:buSzPts val="1600"/>
              <a:buChar char="■"/>
              <a:defRPr/>
            </a:lvl9pPr>
          </a:lstStyle>
          <a:p/>
        </p:txBody>
      </p:sp>
      <p:grpSp>
        <p:nvGrpSpPr>
          <p:cNvPr id="99" name="Google Shape;99;p4"/>
          <p:cNvGrpSpPr/>
          <p:nvPr/>
        </p:nvGrpSpPr>
        <p:grpSpPr>
          <a:xfrm rot="-7166482">
            <a:off x="-466633" y="-563017"/>
            <a:ext cx="1790438" cy="1574957"/>
            <a:chOff x="2589260" y="-113414"/>
            <a:chExt cx="3353881" cy="2950238"/>
          </a:xfrm>
        </p:grpSpPr>
        <p:sp>
          <p:nvSpPr>
            <p:cNvPr id="100" name="Google Shape;100;p4"/>
            <p:cNvSpPr/>
            <p:nvPr/>
          </p:nvSpPr>
          <p:spPr>
            <a:xfrm flipH="1" rot="8910234">
              <a:off x="2948634" y="749098"/>
              <a:ext cx="2143019" cy="1439573"/>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 name="Google Shape;101;p4"/>
            <p:cNvSpPr/>
            <p:nvPr/>
          </p:nvSpPr>
          <p:spPr>
            <a:xfrm flipH="1" rot="5397953">
              <a:off x="3573905" y="-104114"/>
              <a:ext cx="1007700" cy="989100"/>
            </a:xfrm>
            <a:prstGeom prst="triangle">
              <a:avLst>
                <a:gd fmla="val 60125"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 name="Google Shape;102;p4"/>
            <p:cNvSpPr/>
            <p:nvPr/>
          </p:nvSpPr>
          <p:spPr>
            <a:xfrm flipH="1" rot="8999360">
              <a:off x="3964503" y="1166666"/>
              <a:ext cx="1933177" cy="700381"/>
            </a:xfrm>
            <a:prstGeom prst="triangle">
              <a:avLst>
                <a:gd fmla="val 0"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 name="Google Shape;103;p4"/>
            <p:cNvSpPr/>
            <p:nvPr/>
          </p:nvSpPr>
          <p:spPr>
            <a:xfrm flipH="1" rot="-1801213">
              <a:off x="3561312" y="361234"/>
              <a:ext cx="1974594" cy="905747"/>
            </a:xfrm>
            <a:prstGeom prst="triangle">
              <a:avLst>
                <a:gd fmla="val 36111"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 name="Google Shape;104;p4"/>
            <p:cNvSpPr/>
            <p:nvPr/>
          </p:nvSpPr>
          <p:spPr>
            <a:xfrm flipH="1" rot="8910234">
              <a:off x="2807600" y="943587"/>
              <a:ext cx="2143019" cy="1439573"/>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 name="Google Shape;105;p4"/>
            <p:cNvSpPr/>
            <p:nvPr/>
          </p:nvSpPr>
          <p:spPr>
            <a:xfrm flipH="1" rot="5397953">
              <a:off x="3432872" y="90375"/>
              <a:ext cx="1007700" cy="989100"/>
            </a:xfrm>
            <a:prstGeom prst="triangle">
              <a:avLst>
                <a:gd fmla="val 60125"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 name="Google Shape;106;p4"/>
            <p:cNvSpPr/>
            <p:nvPr/>
          </p:nvSpPr>
          <p:spPr>
            <a:xfrm flipH="1" rot="8999360">
              <a:off x="3823469" y="1361155"/>
              <a:ext cx="1933177" cy="700381"/>
            </a:xfrm>
            <a:prstGeom prst="triangle">
              <a:avLst>
                <a:gd fmla="val 0"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 name="Google Shape;107;p4"/>
            <p:cNvSpPr/>
            <p:nvPr/>
          </p:nvSpPr>
          <p:spPr>
            <a:xfrm flipH="1" rot="-1801213">
              <a:off x="3420279" y="555724"/>
              <a:ext cx="1974594" cy="905747"/>
            </a:xfrm>
            <a:prstGeom prst="triangle">
              <a:avLst>
                <a:gd fmla="val 36111"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8" name="Google Shape;108;p4"/>
          <p:cNvGrpSpPr/>
          <p:nvPr/>
        </p:nvGrpSpPr>
        <p:grpSpPr>
          <a:xfrm>
            <a:off x="7647776" y="4304908"/>
            <a:ext cx="1790305" cy="1255148"/>
            <a:chOff x="2278985" y="2255790"/>
            <a:chExt cx="3948621" cy="2768303"/>
          </a:xfrm>
        </p:grpSpPr>
        <p:sp>
          <p:nvSpPr>
            <p:cNvPr id="109" name="Google Shape;109;p4"/>
            <p:cNvSpPr/>
            <p:nvPr/>
          </p:nvSpPr>
          <p:spPr>
            <a:xfrm rot="-8167015">
              <a:off x="3967884" y="2846638"/>
              <a:ext cx="2165643" cy="1143604"/>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 name="Google Shape;110;p4"/>
            <p:cNvSpPr/>
            <p:nvPr/>
          </p:nvSpPr>
          <p:spPr>
            <a:xfrm flipH="1" rot="4993767">
              <a:off x="3286316" y="2741889"/>
              <a:ext cx="1124744" cy="914762"/>
            </a:xfrm>
            <a:prstGeom prst="triangle">
              <a:avLst>
                <a:gd fmla="val 50513"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 name="Google Shape;111;p4"/>
            <p:cNvSpPr/>
            <p:nvPr/>
          </p:nvSpPr>
          <p:spPr>
            <a:xfrm flipH="1" rot="-1127575">
              <a:off x="2495976" y="3116245"/>
              <a:ext cx="2535785" cy="891116"/>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 name="Google Shape;112;p4"/>
            <p:cNvSpPr/>
            <p:nvPr/>
          </p:nvSpPr>
          <p:spPr>
            <a:xfrm rot="9659742">
              <a:off x="3669867" y="3812599"/>
              <a:ext cx="1603923" cy="777009"/>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 name="Google Shape;113;p4"/>
            <p:cNvSpPr/>
            <p:nvPr/>
          </p:nvSpPr>
          <p:spPr>
            <a:xfrm rot="-8167015">
              <a:off x="3826851" y="3041127"/>
              <a:ext cx="2165643" cy="1143604"/>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 name="Google Shape;114;p4"/>
            <p:cNvSpPr/>
            <p:nvPr/>
          </p:nvSpPr>
          <p:spPr>
            <a:xfrm flipH="1" rot="4993767">
              <a:off x="3145283" y="2936379"/>
              <a:ext cx="1124744" cy="914762"/>
            </a:xfrm>
            <a:prstGeom prst="triangle">
              <a:avLst>
                <a:gd fmla="val 50513"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 name="Google Shape;115;p4"/>
            <p:cNvSpPr/>
            <p:nvPr/>
          </p:nvSpPr>
          <p:spPr>
            <a:xfrm flipH="1" rot="-1127575">
              <a:off x="2354943" y="3310734"/>
              <a:ext cx="2535785" cy="891116"/>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 name="Google Shape;116;p4"/>
            <p:cNvSpPr/>
            <p:nvPr/>
          </p:nvSpPr>
          <p:spPr>
            <a:xfrm rot="9659742">
              <a:off x="3528833" y="4007089"/>
              <a:ext cx="1603923" cy="777009"/>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117" name="Shape 117"/>
        <p:cNvGrpSpPr/>
        <p:nvPr/>
      </p:nvGrpSpPr>
      <p:grpSpPr>
        <a:xfrm>
          <a:off x="0" y="0"/>
          <a:ext cx="0" cy="0"/>
          <a:chOff x="0" y="0"/>
          <a:chExt cx="0" cy="0"/>
        </a:xfrm>
      </p:grpSpPr>
      <p:sp>
        <p:nvSpPr>
          <p:cNvPr id="118" name="Google Shape;118;p5"/>
          <p:cNvSpPr txBox="1"/>
          <p:nvPr>
            <p:ph type="title"/>
          </p:nvPr>
        </p:nvSpPr>
        <p:spPr>
          <a:xfrm>
            <a:off x="713250" y="539500"/>
            <a:ext cx="7717500" cy="572700"/>
          </a:xfrm>
          <a:prstGeom prst="rect">
            <a:avLst/>
          </a:prstGeom>
        </p:spPr>
        <p:txBody>
          <a:bodyPr anchorCtr="0" anchor="t" bIns="91425" lIns="91425" spcFirstLastPara="1" rIns="91425" wrap="square" tIns="91425">
            <a:no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p:txBody>
      </p:sp>
      <p:sp>
        <p:nvSpPr>
          <p:cNvPr id="119" name="Google Shape;119;p5"/>
          <p:cNvSpPr txBox="1"/>
          <p:nvPr>
            <p:ph idx="1" type="body"/>
          </p:nvPr>
        </p:nvSpPr>
        <p:spPr>
          <a:xfrm>
            <a:off x="1155500" y="2833435"/>
            <a:ext cx="2708700" cy="1030800"/>
          </a:xfrm>
          <a:prstGeom prst="rect">
            <a:avLst/>
          </a:prstGeom>
        </p:spPr>
        <p:txBody>
          <a:bodyPr anchorCtr="0" anchor="t" bIns="91425" lIns="91425" spcFirstLastPara="1" rIns="91425" wrap="square" tIns="91425">
            <a:noAutofit/>
          </a:bodyPr>
          <a:lstStyle>
            <a:lvl1pPr indent="-317500" lvl="0" marL="457200" algn="ctr">
              <a:lnSpc>
                <a:spcPct val="100000"/>
              </a:lnSpc>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120" name="Google Shape;120;p5"/>
          <p:cNvSpPr txBox="1"/>
          <p:nvPr>
            <p:ph idx="2" type="body"/>
          </p:nvPr>
        </p:nvSpPr>
        <p:spPr>
          <a:xfrm>
            <a:off x="5279770" y="2826151"/>
            <a:ext cx="2708700" cy="1030800"/>
          </a:xfrm>
          <a:prstGeom prst="rect">
            <a:avLst/>
          </a:prstGeom>
        </p:spPr>
        <p:txBody>
          <a:bodyPr anchorCtr="0" anchor="t" bIns="91425" lIns="91425" spcFirstLastPara="1" rIns="91425" wrap="square" tIns="91425">
            <a:noAutofit/>
          </a:bodyPr>
          <a:lstStyle>
            <a:lvl1pPr indent="-317500" lvl="0" marL="457200" algn="ctr">
              <a:lnSpc>
                <a:spcPct val="100000"/>
              </a:lnSpc>
              <a:spcBef>
                <a:spcPts val="0"/>
              </a:spcBef>
              <a:spcAft>
                <a:spcPts val="0"/>
              </a:spcAft>
              <a:buSzPts val="1400"/>
              <a:buChar char="●"/>
              <a:defRPr/>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121" name="Google Shape;121;p5"/>
          <p:cNvSpPr txBox="1"/>
          <p:nvPr>
            <p:ph idx="3" type="title"/>
          </p:nvPr>
        </p:nvSpPr>
        <p:spPr>
          <a:xfrm>
            <a:off x="1155513" y="2582825"/>
            <a:ext cx="2708700" cy="387000"/>
          </a:xfrm>
          <a:prstGeom prst="rect">
            <a:avLst/>
          </a:prstGeom>
        </p:spPr>
        <p:txBody>
          <a:bodyPr anchorCtr="0" anchor="b" bIns="91425" lIns="91425" spcFirstLastPara="1" rIns="91425" wrap="square" tIns="91425">
            <a:noAutofit/>
          </a:bodyPr>
          <a:lstStyle>
            <a:lvl1pPr lvl="0" rtl="0">
              <a:spcBef>
                <a:spcPts val="0"/>
              </a:spcBef>
              <a:spcAft>
                <a:spcPts val="0"/>
              </a:spcAft>
              <a:buSzPts val="2400"/>
              <a:buNone/>
              <a:defRPr sz="22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
        <p:nvSpPr>
          <p:cNvPr id="122" name="Google Shape;122;p5"/>
          <p:cNvSpPr txBox="1"/>
          <p:nvPr>
            <p:ph idx="4" type="title"/>
          </p:nvPr>
        </p:nvSpPr>
        <p:spPr>
          <a:xfrm>
            <a:off x="5279776" y="2582825"/>
            <a:ext cx="2708700" cy="387000"/>
          </a:xfrm>
          <a:prstGeom prst="rect">
            <a:avLst/>
          </a:prstGeom>
        </p:spPr>
        <p:txBody>
          <a:bodyPr anchorCtr="0" anchor="b" bIns="91425" lIns="91425" spcFirstLastPara="1" rIns="91425" wrap="square" tIns="91425">
            <a:noAutofit/>
          </a:bodyPr>
          <a:lstStyle>
            <a:lvl1pPr lvl="0" rtl="0">
              <a:spcBef>
                <a:spcPts val="0"/>
              </a:spcBef>
              <a:spcAft>
                <a:spcPts val="0"/>
              </a:spcAft>
              <a:buSzPts val="2400"/>
              <a:buNone/>
              <a:defRPr sz="22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grpSp>
        <p:nvGrpSpPr>
          <p:cNvPr id="123" name="Google Shape;123;p5"/>
          <p:cNvGrpSpPr/>
          <p:nvPr/>
        </p:nvGrpSpPr>
        <p:grpSpPr>
          <a:xfrm rot="10800000">
            <a:off x="-501292" y="3876227"/>
            <a:ext cx="1790302" cy="1574837"/>
            <a:chOff x="2589260" y="-113414"/>
            <a:chExt cx="3353881" cy="2950238"/>
          </a:xfrm>
        </p:grpSpPr>
        <p:sp>
          <p:nvSpPr>
            <p:cNvPr id="124" name="Google Shape;124;p5"/>
            <p:cNvSpPr/>
            <p:nvPr/>
          </p:nvSpPr>
          <p:spPr>
            <a:xfrm flipH="1" rot="8910234">
              <a:off x="2948634" y="749098"/>
              <a:ext cx="2143019" cy="1439573"/>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 name="Google Shape;125;p5"/>
            <p:cNvSpPr/>
            <p:nvPr/>
          </p:nvSpPr>
          <p:spPr>
            <a:xfrm flipH="1" rot="5397953">
              <a:off x="3573905" y="-104114"/>
              <a:ext cx="1007700" cy="989100"/>
            </a:xfrm>
            <a:prstGeom prst="triangle">
              <a:avLst>
                <a:gd fmla="val 60125"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 name="Google Shape;126;p5"/>
            <p:cNvSpPr/>
            <p:nvPr/>
          </p:nvSpPr>
          <p:spPr>
            <a:xfrm flipH="1" rot="8999360">
              <a:off x="3964503" y="1166666"/>
              <a:ext cx="1933177" cy="700381"/>
            </a:xfrm>
            <a:prstGeom prst="triangle">
              <a:avLst>
                <a:gd fmla="val 0"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 name="Google Shape;127;p5"/>
            <p:cNvSpPr/>
            <p:nvPr/>
          </p:nvSpPr>
          <p:spPr>
            <a:xfrm flipH="1" rot="-1801213">
              <a:off x="3561312" y="361234"/>
              <a:ext cx="1974594" cy="905747"/>
            </a:xfrm>
            <a:prstGeom prst="triangle">
              <a:avLst>
                <a:gd fmla="val 36111"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 name="Google Shape;128;p5"/>
            <p:cNvSpPr/>
            <p:nvPr/>
          </p:nvSpPr>
          <p:spPr>
            <a:xfrm flipH="1" rot="8910234">
              <a:off x="2807600" y="943587"/>
              <a:ext cx="2143019" cy="1439573"/>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 name="Google Shape;129;p5"/>
            <p:cNvSpPr/>
            <p:nvPr/>
          </p:nvSpPr>
          <p:spPr>
            <a:xfrm flipH="1" rot="5397953">
              <a:off x="3432872" y="90375"/>
              <a:ext cx="1007700" cy="989100"/>
            </a:xfrm>
            <a:prstGeom prst="triangle">
              <a:avLst>
                <a:gd fmla="val 60125"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 name="Google Shape;130;p5"/>
            <p:cNvSpPr/>
            <p:nvPr/>
          </p:nvSpPr>
          <p:spPr>
            <a:xfrm flipH="1" rot="8999360">
              <a:off x="3823469" y="1361155"/>
              <a:ext cx="1933177" cy="700381"/>
            </a:xfrm>
            <a:prstGeom prst="triangle">
              <a:avLst>
                <a:gd fmla="val 0"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 name="Google Shape;131;p5"/>
            <p:cNvSpPr/>
            <p:nvPr/>
          </p:nvSpPr>
          <p:spPr>
            <a:xfrm flipH="1" rot="-1801213">
              <a:off x="3420279" y="555724"/>
              <a:ext cx="1974594" cy="905747"/>
            </a:xfrm>
            <a:prstGeom prst="triangle">
              <a:avLst>
                <a:gd fmla="val 36111"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32" name="Google Shape;132;p5"/>
          <p:cNvGrpSpPr/>
          <p:nvPr/>
        </p:nvGrpSpPr>
        <p:grpSpPr>
          <a:xfrm>
            <a:off x="7496069" y="4213624"/>
            <a:ext cx="1982208" cy="1389688"/>
            <a:chOff x="2278985" y="2255790"/>
            <a:chExt cx="3948621" cy="2768303"/>
          </a:xfrm>
        </p:grpSpPr>
        <p:sp>
          <p:nvSpPr>
            <p:cNvPr id="133" name="Google Shape;133;p5"/>
            <p:cNvSpPr/>
            <p:nvPr/>
          </p:nvSpPr>
          <p:spPr>
            <a:xfrm rot="-8167015">
              <a:off x="3967884" y="2846638"/>
              <a:ext cx="2165643" cy="1143604"/>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 name="Google Shape;134;p5"/>
            <p:cNvSpPr/>
            <p:nvPr/>
          </p:nvSpPr>
          <p:spPr>
            <a:xfrm flipH="1" rot="4993767">
              <a:off x="3286316" y="2741889"/>
              <a:ext cx="1124744" cy="914762"/>
            </a:xfrm>
            <a:prstGeom prst="triangle">
              <a:avLst>
                <a:gd fmla="val 50513"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 name="Google Shape;135;p5"/>
            <p:cNvSpPr/>
            <p:nvPr/>
          </p:nvSpPr>
          <p:spPr>
            <a:xfrm flipH="1" rot="-1127575">
              <a:off x="2495976" y="3116245"/>
              <a:ext cx="2535785" cy="891116"/>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 name="Google Shape;136;p5"/>
            <p:cNvSpPr/>
            <p:nvPr/>
          </p:nvSpPr>
          <p:spPr>
            <a:xfrm rot="9659742">
              <a:off x="3669867" y="3812599"/>
              <a:ext cx="1603923" cy="777009"/>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 name="Google Shape;137;p5"/>
            <p:cNvSpPr/>
            <p:nvPr/>
          </p:nvSpPr>
          <p:spPr>
            <a:xfrm rot="-8167015">
              <a:off x="3826851" y="3041127"/>
              <a:ext cx="2165643" cy="1143604"/>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 name="Google Shape;138;p5"/>
            <p:cNvSpPr/>
            <p:nvPr/>
          </p:nvSpPr>
          <p:spPr>
            <a:xfrm flipH="1" rot="4993767">
              <a:off x="3145283" y="2936379"/>
              <a:ext cx="1124744" cy="914762"/>
            </a:xfrm>
            <a:prstGeom prst="triangle">
              <a:avLst>
                <a:gd fmla="val 50513"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 name="Google Shape;139;p5"/>
            <p:cNvSpPr/>
            <p:nvPr/>
          </p:nvSpPr>
          <p:spPr>
            <a:xfrm flipH="1" rot="-1127575">
              <a:off x="2354943" y="3310734"/>
              <a:ext cx="2535785" cy="891116"/>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 name="Google Shape;140;p5"/>
            <p:cNvSpPr/>
            <p:nvPr/>
          </p:nvSpPr>
          <p:spPr>
            <a:xfrm rot="9659742">
              <a:off x="3528833" y="4007089"/>
              <a:ext cx="1603923" cy="777009"/>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141" name="Shape 141"/>
        <p:cNvGrpSpPr/>
        <p:nvPr/>
      </p:nvGrpSpPr>
      <p:grpSpPr>
        <a:xfrm>
          <a:off x="0" y="0"/>
          <a:ext cx="0" cy="0"/>
          <a:chOff x="0" y="0"/>
          <a:chExt cx="0" cy="0"/>
        </a:xfrm>
      </p:grpSpPr>
      <p:grpSp>
        <p:nvGrpSpPr>
          <p:cNvPr id="142" name="Google Shape;142;p6"/>
          <p:cNvGrpSpPr/>
          <p:nvPr/>
        </p:nvGrpSpPr>
        <p:grpSpPr>
          <a:xfrm flipH="1" rot="-5400000">
            <a:off x="254438" y="-1231675"/>
            <a:ext cx="2036650" cy="3055194"/>
            <a:chOff x="-1310889" y="-646453"/>
            <a:chExt cx="4171754" cy="6258078"/>
          </a:xfrm>
        </p:grpSpPr>
        <p:grpSp>
          <p:nvGrpSpPr>
            <p:cNvPr id="143" name="Google Shape;143;p6"/>
            <p:cNvGrpSpPr/>
            <p:nvPr/>
          </p:nvGrpSpPr>
          <p:grpSpPr>
            <a:xfrm>
              <a:off x="-1149762" y="-424252"/>
              <a:ext cx="4010626" cy="6035877"/>
              <a:chOff x="-1149762" y="-424252"/>
              <a:chExt cx="4010626" cy="6035877"/>
            </a:xfrm>
          </p:grpSpPr>
          <p:sp>
            <p:nvSpPr>
              <p:cNvPr id="144" name="Google Shape;144;p6"/>
              <p:cNvSpPr/>
              <p:nvPr/>
            </p:nvSpPr>
            <p:spPr>
              <a:xfrm rot="-2479327">
                <a:off x="-525126" y="3707820"/>
                <a:ext cx="2896902" cy="1017364"/>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 name="Google Shape;145;p6"/>
              <p:cNvSpPr/>
              <p:nvPr/>
            </p:nvSpPr>
            <p:spPr>
              <a:xfrm rot="1889688">
                <a:off x="-724988" y="1959317"/>
                <a:ext cx="2448025" cy="1644816"/>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 name="Google Shape;146;p6"/>
              <p:cNvSpPr/>
              <p:nvPr/>
            </p:nvSpPr>
            <p:spPr>
              <a:xfrm rot="8328704">
                <a:off x="788379" y="4237635"/>
                <a:ext cx="2067770" cy="791080"/>
              </a:xfrm>
              <a:prstGeom prst="triangle">
                <a:avLst>
                  <a:gd fmla="val 25826"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 name="Google Shape;147;p6"/>
              <p:cNvSpPr/>
              <p:nvPr/>
            </p:nvSpPr>
            <p:spPr>
              <a:xfrm rot="5400896">
                <a:off x="-10325" y="3448800"/>
                <a:ext cx="1151100" cy="1130100"/>
              </a:xfrm>
              <a:prstGeom prst="triangle">
                <a:avLst>
                  <a:gd fmla="val 60125"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 name="Google Shape;148;p6"/>
              <p:cNvSpPr/>
              <p:nvPr/>
            </p:nvSpPr>
            <p:spPr>
              <a:xfrm rot="3927444">
                <a:off x="-215240" y="1401577"/>
                <a:ext cx="1326770" cy="743059"/>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 name="Google Shape;149;p6"/>
              <p:cNvSpPr/>
              <p:nvPr/>
            </p:nvSpPr>
            <p:spPr>
              <a:xfrm rot="1800563">
                <a:off x="435737" y="2326895"/>
                <a:ext cx="2208574" cy="799846"/>
              </a:xfrm>
              <a:prstGeom prst="triangle">
                <a:avLst>
                  <a:gd fmla="val 0"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 name="Google Shape;150;p6"/>
              <p:cNvSpPr/>
              <p:nvPr/>
            </p:nvSpPr>
            <p:spPr>
              <a:xfrm rot="5806295">
                <a:off x="-339157" y="282202"/>
                <a:ext cx="1284863" cy="1045262"/>
              </a:xfrm>
              <a:prstGeom prst="triangle">
                <a:avLst>
                  <a:gd fmla="val 50513"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 name="Google Shape;151;p6"/>
              <p:cNvSpPr/>
              <p:nvPr/>
            </p:nvSpPr>
            <p:spPr>
              <a:xfrm rot="-8998696">
                <a:off x="-25152" y="3012197"/>
                <a:ext cx="2256317" cy="1035055"/>
              </a:xfrm>
              <a:prstGeom prst="triangle">
                <a:avLst>
                  <a:gd fmla="val 36111"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 name="Google Shape;152;p6"/>
              <p:cNvSpPr/>
              <p:nvPr/>
            </p:nvSpPr>
            <p:spPr>
              <a:xfrm rot="-9672401">
                <a:off x="-1063037" y="15259"/>
                <a:ext cx="2897051" cy="1017578"/>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 name="Google Shape;153;p6"/>
              <p:cNvSpPr/>
              <p:nvPr/>
            </p:nvSpPr>
            <p:spPr>
              <a:xfrm rot="5667185">
                <a:off x="-42669" y="1516470"/>
                <a:ext cx="1503037" cy="526583"/>
              </a:xfrm>
              <a:prstGeom prst="triangle">
                <a:avLst>
                  <a:gd fmla="val 26021"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54" name="Google Shape;154;p6"/>
            <p:cNvGrpSpPr/>
            <p:nvPr/>
          </p:nvGrpSpPr>
          <p:grpSpPr>
            <a:xfrm>
              <a:off x="-1310889" y="-646453"/>
              <a:ext cx="4010626" cy="6035877"/>
              <a:chOff x="-1149762" y="-424252"/>
              <a:chExt cx="4010626" cy="6035877"/>
            </a:xfrm>
          </p:grpSpPr>
          <p:sp>
            <p:nvSpPr>
              <p:cNvPr id="155" name="Google Shape;155;p6"/>
              <p:cNvSpPr/>
              <p:nvPr/>
            </p:nvSpPr>
            <p:spPr>
              <a:xfrm rot="-2479327">
                <a:off x="-525126" y="3707820"/>
                <a:ext cx="2896902" cy="1017364"/>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 name="Google Shape;156;p6"/>
              <p:cNvSpPr/>
              <p:nvPr/>
            </p:nvSpPr>
            <p:spPr>
              <a:xfrm rot="1889688">
                <a:off x="-724988" y="1959317"/>
                <a:ext cx="2448025" cy="1644816"/>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 name="Google Shape;157;p6"/>
              <p:cNvSpPr/>
              <p:nvPr/>
            </p:nvSpPr>
            <p:spPr>
              <a:xfrm rot="8328704">
                <a:off x="788379" y="4237635"/>
                <a:ext cx="2067770" cy="791080"/>
              </a:xfrm>
              <a:prstGeom prst="triangle">
                <a:avLst>
                  <a:gd fmla="val 25826"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 name="Google Shape;158;p6"/>
              <p:cNvSpPr/>
              <p:nvPr/>
            </p:nvSpPr>
            <p:spPr>
              <a:xfrm rot="5400896">
                <a:off x="-10325" y="3448800"/>
                <a:ext cx="1151100" cy="1130100"/>
              </a:xfrm>
              <a:prstGeom prst="triangle">
                <a:avLst>
                  <a:gd fmla="val 60125"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 name="Google Shape;159;p6"/>
              <p:cNvSpPr/>
              <p:nvPr/>
            </p:nvSpPr>
            <p:spPr>
              <a:xfrm rot="3927444">
                <a:off x="-215240" y="1401577"/>
                <a:ext cx="1326770" cy="743059"/>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 name="Google Shape;160;p6"/>
              <p:cNvSpPr/>
              <p:nvPr/>
            </p:nvSpPr>
            <p:spPr>
              <a:xfrm rot="1800563">
                <a:off x="435737" y="2326895"/>
                <a:ext cx="2208574" cy="799846"/>
              </a:xfrm>
              <a:prstGeom prst="triangle">
                <a:avLst>
                  <a:gd fmla="val 0"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 name="Google Shape;161;p6"/>
              <p:cNvSpPr/>
              <p:nvPr/>
            </p:nvSpPr>
            <p:spPr>
              <a:xfrm rot="5806295">
                <a:off x="-339157" y="282202"/>
                <a:ext cx="1284863" cy="1045262"/>
              </a:xfrm>
              <a:prstGeom prst="triangle">
                <a:avLst>
                  <a:gd fmla="val 50513"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 name="Google Shape;162;p6"/>
              <p:cNvSpPr/>
              <p:nvPr/>
            </p:nvSpPr>
            <p:spPr>
              <a:xfrm rot="-8998696">
                <a:off x="-25152" y="3012197"/>
                <a:ext cx="2256317" cy="1035055"/>
              </a:xfrm>
              <a:prstGeom prst="triangle">
                <a:avLst>
                  <a:gd fmla="val 36111"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 name="Google Shape;163;p6"/>
              <p:cNvSpPr/>
              <p:nvPr/>
            </p:nvSpPr>
            <p:spPr>
              <a:xfrm rot="-9672401">
                <a:off x="-1063037" y="15259"/>
                <a:ext cx="2897051" cy="1017578"/>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 name="Google Shape;164;p6"/>
              <p:cNvSpPr/>
              <p:nvPr/>
            </p:nvSpPr>
            <p:spPr>
              <a:xfrm rot="5667185">
                <a:off x="-42669" y="1516470"/>
                <a:ext cx="1503037" cy="526583"/>
              </a:xfrm>
              <a:prstGeom prst="triangle">
                <a:avLst>
                  <a:gd fmla="val 26021"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
        <p:nvSpPr>
          <p:cNvPr id="165" name="Google Shape;165;p6"/>
          <p:cNvSpPr txBox="1"/>
          <p:nvPr>
            <p:ph type="title"/>
          </p:nvPr>
        </p:nvSpPr>
        <p:spPr>
          <a:xfrm>
            <a:off x="713250" y="539500"/>
            <a:ext cx="7717500" cy="572700"/>
          </a:xfrm>
          <a:prstGeom prst="rect">
            <a:avLst/>
          </a:prstGeom>
        </p:spPr>
        <p:txBody>
          <a:bodyPr anchorCtr="0" anchor="t" bIns="91425" lIns="91425" spcFirstLastPara="1" rIns="91425" wrap="square" tIns="91425">
            <a:no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166" name="Shape 166"/>
        <p:cNvGrpSpPr/>
        <p:nvPr/>
      </p:nvGrpSpPr>
      <p:grpSpPr>
        <a:xfrm>
          <a:off x="0" y="0"/>
          <a:ext cx="0" cy="0"/>
          <a:chOff x="0" y="0"/>
          <a:chExt cx="0" cy="0"/>
        </a:xfrm>
      </p:grpSpPr>
      <p:sp>
        <p:nvSpPr>
          <p:cNvPr id="167" name="Google Shape;167;p7"/>
          <p:cNvSpPr txBox="1"/>
          <p:nvPr>
            <p:ph type="title"/>
          </p:nvPr>
        </p:nvSpPr>
        <p:spPr>
          <a:xfrm>
            <a:off x="3863875" y="1668600"/>
            <a:ext cx="3528900" cy="576000"/>
          </a:xfrm>
          <a:prstGeom prst="rect">
            <a:avLst/>
          </a:prstGeom>
        </p:spPr>
        <p:txBody>
          <a:bodyPr anchorCtr="0" anchor="b" bIns="91425" lIns="91425" spcFirstLastPara="1" rIns="91425" wrap="square" tIns="91425">
            <a:noAutofit/>
          </a:bodyPr>
          <a:lstStyle>
            <a:lvl1pPr lvl="0" algn="l">
              <a:spcBef>
                <a:spcPts val="0"/>
              </a:spcBef>
              <a:spcAft>
                <a:spcPts val="0"/>
              </a:spcAft>
              <a:buSzPts val="2400"/>
              <a:buNone/>
              <a:defRPr/>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168" name="Google Shape;168;p7"/>
          <p:cNvSpPr txBox="1"/>
          <p:nvPr>
            <p:ph idx="1" type="body"/>
          </p:nvPr>
        </p:nvSpPr>
        <p:spPr>
          <a:xfrm>
            <a:off x="3863875" y="2262050"/>
            <a:ext cx="3528900" cy="1363200"/>
          </a:xfrm>
          <a:prstGeom prst="rect">
            <a:avLst/>
          </a:prstGeom>
        </p:spPr>
        <p:txBody>
          <a:bodyPr anchorCtr="0" anchor="t" bIns="91425" lIns="91425" spcFirstLastPara="1" rIns="91425" wrap="square" tIns="91425">
            <a:noAutofit/>
          </a:bodyPr>
          <a:lstStyle>
            <a:lvl1pPr indent="-304800" lvl="0" marL="457200">
              <a:lnSpc>
                <a:spcPct val="100000"/>
              </a:lnSpc>
              <a:spcBef>
                <a:spcPts val="0"/>
              </a:spcBef>
              <a:spcAft>
                <a:spcPts val="0"/>
              </a:spcAft>
              <a:buSzPts val="1200"/>
              <a:buChar char="●"/>
              <a:defRPr/>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grpSp>
        <p:nvGrpSpPr>
          <p:cNvPr id="169" name="Google Shape;169;p7"/>
          <p:cNvGrpSpPr/>
          <p:nvPr/>
        </p:nvGrpSpPr>
        <p:grpSpPr>
          <a:xfrm flipH="1">
            <a:off x="7337341" y="-715344"/>
            <a:ext cx="2696230" cy="4039350"/>
            <a:chOff x="-1310889" y="-1146530"/>
            <a:chExt cx="4511009" cy="6758156"/>
          </a:xfrm>
        </p:grpSpPr>
        <p:grpSp>
          <p:nvGrpSpPr>
            <p:cNvPr id="170" name="Google Shape;170;p7"/>
            <p:cNvGrpSpPr/>
            <p:nvPr/>
          </p:nvGrpSpPr>
          <p:grpSpPr>
            <a:xfrm>
              <a:off x="-1149762" y="-924329"/>
              <a:ext cx="4349881" cy="6535954"/>
              <a:chOff x="-1149762" y="-924329"/>
              <a:chExt cx="4349881" cy="6535954"/>
            </a:xfrm>
          </p:grpSpPr>
          <p:sp>
            <p:nvSpPr>
              <p:cNvPr id="171" name="Google Shape;171;p7"/>
              <p:cNvSpPr/>
              <p:nvPr/>
            </p:nvSpPr>
            <p:spPr>
              <a:xfrm rot="-2479327">
                <a:off x="-525126" y="3707820"/>
                <a:ext cx="2896902" cy="1017364"/>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 name="Google Shape;172;p7"/>
              <p:cNvSpPr/>
              <p:nvPr/>
            </p:nvSpPr>
            <p:spPr>
              <a:xfrm rot="1889688">
                <a:off x="-724988" y="1959317"/>
                <a:ext cx="2448025" cy="1644816"/>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 name="Google Shape;173;p7"/>
              <p:cNvSpPr/>
              <p:nvPr/>
            </p:nvSpPr>
            <p:spPr>
              <a:xfrm rot="8328704">
                <a:off x="788379" y="4237635"/>
                <a:ext cx="2067770" cy="791080"/>
              </a:xfrm>
              <a:prstGeom prst="triangle">
                <a:avLst>
                  <a:gd fmla="val 25826"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 name="Google Shape;174;p7"/>
              <p:cNvSpPr/>
              <p:nvPr/>
            </p:nvSpPr>
            <p:spPr>
              <a:xfrm rot="5400896">
                <a:off x="-10325" y="3448800"/>
                <a:ext cx="1151100" cy="1130100"/>
              </a:xfrm>
              <a:prstGeom prst="triangle">
                <a:avLst>
                  <a:gd fmla="val 60125"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 name="Google Shape;175;p7"/>
              <p:cNvSpPr/>
              <p:nvPr/>
            </p:nvSpPr>
            <p:spPr>
              <a:xfrm flipH="1" rot="-2632798">
                <a:off x="618341" y="34353"/>
                <a:ext cx="2474357" cy="1306341"/>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 name="Google Shape;176;p7"/>
              <p:cNvSpPr/>
              <p:nvPr/>
            </p:nvSpPr>
            <p:spPr>
              <a:xfrm rot="3927444">
                <a:off x="-215240" y="1401577"/>
                <a:ext cx="1326770" cy="743059"/>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 name="Google Shape;177;p7"/>
              <p:cNvSpPr/>
              <p:nvPr/>
            </p:nvSpPr>
            <p:spPr>
              <a:xfrm rot="1800563">
                <a:off x="435737" y="2326895"/>
                <a:ext cx="2208574" cy="799846"/>
              </a:xfrm>
              <a:prstGeom prst="triangle">
                <a:avLst>
                  <a:gd fmla="val 0"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 name="Google Shape;178;p7"/>
              <p:cNvSpPr/>
              <p:nvPr/>
            </p:nvSpPr>
            <p:spPr>
              <a:xfrm rot="5806295">
                <a:off x="-339157" y="282202"/>
                <a:ext cx="1284863" cy="1045262"/>
              </a:xfrm>
              <a:prstGeom prst="triangle">
                <a:avLst>
                  <a:gd fmla="val 50513"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 name="Google Shape;179;p7"/>
              <p:cNvSpPr/>
              <p:nvPr/>
            </p:nvSpPr>
            <p:spPr>
              <a:xfrm rot="-8998696">
                <a:off x="-25152" y="3012197"/>
                <a:ext cx="2256317" cy="1035055"/>
              </a:xfrm>
              <a:prstGeom prst="triangle">
                <a:avLst>
                  <a:gd fmla="val 36111"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 name="Google Shape;180;p7"/>
              <p:cNvSpPr/>
              <p:nvPr/>
            </p:nvSpPr>
            <p:spPr>
              <a:xfrm rot="-9672401">
                <a:off x="-1063037" y="15259"/>
                <a:ext cx="2897051" cy="1017578"/>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 name="Google Shape;181;p7"/>
              <p:cNvSpPr/>
              <p:nvPr/>
            </p:nvSpPr>
            <p:spPr>
              <a:xfrm rot="5667185">
                <a:off x="-42669" y="1516470"/>
                <a:ext cx="1503037" cy="526583"/>
              </a:xfrm>
              <a:prstGeom prst="triangle">
                <a:avLst>
                  <a:gd fmla="val 26021"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 name="Google Shape;182;p7"/>
              <p:cNvSpPr/>
              <p:nvPr/>
            </p:nvSpPr>
            <p:spPr>
              <a:xfrm flipH="1" rot="1139555">
                <a:off x="277971" y="-650291"/>
                <a:ext cx="1832563" cy="887725"/>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83" name="Google Shape;183;p7"/>
            <p:cNvGrpSpPr/>
            <p:nvPr/>
          </p:nvGrpSpPr>
          <p:grpSpPr>
            <a:xfrm>
              <a:off x="-1310889" y="-1146530"/>
              <a:ext cx="4349881" cy="6535954"/>
              <a:chOff x="-1149762" y="-924329"/>
              <a:chExt cx="4349881" cy="6535954"/>
            </a:xfrm>
          </p:grpSpPr>
          <p:sp>
            <p:nvSpPr>
              <p:cNvPr id="184" name="Google Shape;184;p7"/>
              <p:cNvSpPr/>
              <p:nvPr/>
            </p:nvSpPr>
            <p:spPr>
              <a:xfrm rot="-2479327">
                <a:off x="-525126" y="3707820"/>
                <a:ext cx="2896902" cy="1017364"/>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 name="Google Shape;185;p7"/>
              <p:cNvSpPr/>
              <p:nvPr/>
            </p:nvSpPr>
            <p:spPr>
              <a:xfrm rot="1889688">
                <a:off x="-724988" y="1959317"/>
                <a:ext cx="2448025" cy="1644816"/>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 name="Google Shape;186;p7"/>
              <p:cNvSpPr/>
              <p:nvPr/>
            </p:nvSpPr>
            <p:spPr>
              <a:xfrm rot="8328704">
                <a:off x="788379" y="4237635"/>
                <a:ext cx="2067770" cy="791080"/>
              </a:xfrm>
              <a:prstGeom prst="triangle">
                <a:avLst>
                  <a:gd fmla="val 25826"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 name="Google Shape;187;p7"/>
              <p:cNvSpPr/>
              <p:nvPr/>
            </p:nvSpPr>
            <p:spPr>
              <a:xfrm rot="5400896">
                <a:off x="-10325" y="3448800"/>
                <a:ext cx="1151100" cy="1130100"/>
              </a:xfrm>
              <a:prstGeom prst="triangle">
                <a:avLst>
                  <a:gd fmla="val 60125"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 name="Google Shape;188;p7"/>
              <p:cNvSpPr/>
              <p:nvPr/>
            </p:nvSpPr>
            <p:spPr>
              <a:xfrm flipH="1" rot="-2632798">
                <a:off x="618341" y="34353"/>
                <a:ext cx="2474357" cy="1306341"/>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 name="Google Shape;189;p7"/>
              <p:cNvSpPr/>
              <p:nvPr/>
            </p:nvSpPr>
            <p:spPr>
              <a:xfrm rot="3927444">
                <a:off x="-215240" y="1401577"/>
                <a:ext cx="1326770" cy="743059"/>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 name="Google Shape;190;p7"/>
              <p:cNvSpPr/>
              <p:nvPr/>
            </p:nvSpPr>
            <p:spPr>
              <a:xfrm rot="1800563">
                <a:off x="435737" y="2326895"/>
                <a:ext cx="2208574" cy="799846"/>
              </a:xfrm>
              <a:prstGeom prst="triangle">
                <a:avLst>
                  <a:gd fmla="val 0"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 name="Google Shape;191;p7"/>
              <p:cNvSpPr/>
              <p:nvPr/>
            </p:nvSpPr>
            <p:spPr>
              <a:xfrm rot="5806295">
                <a:off x="-339157" y="282202"/>
                <a:ext cx="1284863" cy="1045262"/>
              </a:xfrm>
              <a:prstGeom prst="triangle">
                <a:avLst>
                  <a:gd fmla="val 50513"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 name="Google Shape;192;p7"/>
              <p:cNvSpPr/>
              <p:nvPr/>
            </p:nvSpPr>
            <p:spPr>
              <a:xfrm rot="-8998696">
                <a:off x="-25152" y="3012197"/>
                <a:ext cx="2256317" cy="1035055"/>
              </a:xfrm>
              <a:prstGeom prst="triangle">
                <a:avLst>
                  <a:gd fmla="val 36111"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 name="Google Shape;193;p7"/>
              <p:cNvSpPr/>
              <p:nvPr/>
            </p:nvSpPr>
            <p:spPr>
              <a:xfrm rot="-9672401">
                <a:off x="-1063037" y="15259"/>
                <a:ext cx="2897051" cy="1017578"/>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 name="Google Shape;194;p7"/>
              <p:cNvSpPr/>
              <p:nvPr/>
            </p:nvSpPr>
            <p:spPr>
              <a:xfrm rot="5667185">
                <a:off x="-42669" y="1516470"/>
                <a:ext cx="1503037" cy="526583"/>
              </a:xfrm>
              <a:prstGeom prst="triangle">
                <a:avLst>
                  <a:gd fmla="val 26021"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 name="Google Shape;195;p7"/>
              <p:cNvSpPr/>
              <p:nvPr/>
            </p:nvSpPr>
            <p:spPr>
              <a:xfrm flipH="1" rot="1139555">
                <a:off x="277971" y="-650291"/>
                <a:ext cx="1832563" cy="887725"/>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196" name="Shape 196"/>
        <p:cNvGrpSpPr/>
        <p:nvPr/>
      </p:nvGrpSpPr>
      <p:grpSpPr>
        <a:xfrm>
          <a:off x="0" y="0"/>
          <a:ext cx="0" cy="0"/>
          <a:chOff x="0" y="0"/>
          <a:chExt cx="0" cy="0"/>
        </a:xfrm>
      </p:grpSpPr>
      <p:grpSp>
        <p:nvGrpSpPr>
          <p:cNvPr id="197" name="Google Shape;197;p8"/>
          <p:cNvGrpSpPr/>
          <p:nvPr/>
        </p:nvGrpSpPr>
        <p:grpSpPr>
          <a:xfrm flipH="1" rot="5400000">
            <a:off x="474660" y="2953858"/>
            <a:ext cx="2517594" cy="3771727"/>
            <a:chOff x="-1310889" y="-1146530"/>
            <a:chExt cx="4511009" cy="6758156"/>
          </a:xfrm>
        </p:grpSpPr>
        <p:grpSp>
          <p:nvGrpSpPr>
            <p:cNvPr id="198" name="Google Shape;198;p8"/>
            <p:cNvGrpSpPr/>
            <p:nvPr/>
          </p:nvGrpSpPr>
          <p:grpSpPr>
            <a:xfrm>
              <a:off x="-1149762" y="-924329"/>
              <a:ext cx="4349881" cy="6535954"/>
              <a:chOff x="-1149762" y="-924329"/>
              <a:chExt cx="4349881" cy="6535954"/>
            </a:xfrm>
          </p:grpSpPr>
          <p:sp>
            <p:nvSpPr>
              <p:cNvPr id="199" name="Google Shape;199;p8"/>
              <p:cNvSpPr/>
              <p:nvPr/>
            </p:nvSpPr>
            <p:spPr>
              <a:xfrm rot="-2479327">
                <a:off x="-525126" y="3707820"/>
                <a:ext cx="2896902" cy="1017364"/>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 name="Google Shape;200;p8"/>
              <p:cNvSpPr/>
              <p:nvPr/>
            </p:nvSpPr>
            <p:spPr>
              <a:xfrm rot="1889688">
                <a:off x="-724988" y="1959317"/>
                <a:ext cx="2448025" cy="1644816"/>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 name="Google Shape;201;p8"/>
              <p:cNvSpPr/>
              <p:nvPr/>
            </p:nvSpPr>
            <p:spPr>
              <a:xfrm rot="8328704">
                <a:off x="788379" y="4237635"/>
                <a:ext cx="2067770" cy="791080"/>
              </a:xfrm>
              <a:prstGeom prst="triangle">
                <a:avLst>
                  <a:gd fmla="val 25826"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 name="Google Shape;202;p8"/>
              <p:cNvSpPr/>
              <p:nvPr/>
            </p:nvSpPr>
            <p:spPr>
              <a:xfrm rot="5400896">
                <a:off x="-10325" y="3448800"/>
                <a:ext cx="1151100" cy="1130100"/>
              </a:xfrm>
              <a:prstGeom prst="triangle">
                <a:avLst>
                  <a:gd fmla="val 60125"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 name="Google Shape;203;p8"/>
              <p:cNvSpPr/>
              <p:nvPr/>
            </p:nvSpPr>
            <p:spPr>
              <a:xfrm flipH="1" rot="-2632798">
                <a:off x="618341" y="34353"/>
                <a:ext cx="2474357" cy="1306341"/>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 name="Google Shape;204;p8"/>
              <p:cNvSpPr/>
              <p:nvPr/>
            </p:nvSpPr>
            <p:spPr>
              <a:xfrm rot="3927444">
                <a:off x="-215240" y="1401577"/>
                <a:ext cx="1326770" cy="743059"/>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 name="Google Shape;205;p8"/>
              <p:cNvSpPr/>
              <p:nvPr/>
            </p:nvSpPr>
            <p:spPr>
              <a:xfrm rot="1800563">
                <a:off x="435737" y="2326895"/>
                <a:ext cx="2208574" cy="799846"/>
              </a:xfrm>
              <a:prstGeom prst="triangle">
                <a:avLst>
                  <a:gd fmla="val 0"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 name="Google Shape;206;p8"/>
              <p:cNvSpPr/>
              <p:nvPr/>
            </p:nvSpPr>
            <p:spPr>
              <a:xfrm rot="5806295">
                <a:off x="-339157" y="282202"/>
                <a:ext cx="1284863" cy="1045262"/>
              </a:xfrm>
              <a:prstGeom prst="triangle">
                <a:avLst>
                  <a:gd fmla="val 50513"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7" name="Google Shape;207;p8"/>
              <p:cNvSpPr/>
              <p:nvPr/>
            </p:nvSpPr>
            <p:spPr>
              <a:xfrm rot="-8998696">
                <a:off x="-25152" y="3012197"/>
                <a:ext cx="2256317" cy="1035055"/>
              </a:xfrm>
              <a:prstGeom prst="triangle">
                <a:avLst>
                  <a:gd fmla="val 36111"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 name="Google Shape;208;p8"/>
              <p:cNvSpPr/>
              <p:nvPr/>
            </p:nvSpPr>
            <p:spPr>
              <a:xfrm rot="-9672401">
                <a:off x="-1063037" y="15259"/>
                <a:ext cx="2897051" cy="1017578"/>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9" name="Google Shape;209;p8"/>
              <p:cNvSpPr/>
              <p:nvPr/>
            </p:nvSpPr>
            <p:spPr>
              <a:xfrm rot="5667185">
                <a:off x="-42669" y="1516470"/>
                <a:ext cx="1503037" cy="526583"/>
              </a:xfrm>
              <a:prstGeom prst="triangle">
                <a:avLst>
                  <a:gd fmla="val 26021"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 name="Google Shape;210;p8"/>
              <p:cNvSpPr/>
              <p:nvPr/>
            </p:nvSpPr>
            <p:spPr>
              <a:xfrm flipH="1" rot="1139555">
                <a:off x="277971" y="-650291"/>
                <a:ext cx="1832563" cy="887725"/>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11" name="Google Shape;211;p8"/>
            <p:cNvGrpSpPr/>
            <p:nvPr/>
          </p:nvGrpSpPr>
          <p:grpSpPr>
            <a:xfrm>
              <a:off x="-1310889" y="-1146530"/>
              <a:ext cx="4349881" cy="6535954"/>
              <a:chOff x="-1149762" y="-924329"/>
              <a:chExt cx="4349881" cy="6535954"/>
            </a:xfrm>
          </p:grpSpPr>
          <p:sp>
            <p:nvSpPr>
              <p:cNvPr id="212" name="Google Shape;212;p8"/>
              <p:cNvSpPr/>
              <p:nvPr/>
            </p:nvSpPr>
            <p:spPr>
              <a:xfrm rot="-2479327">
                <a:off x="-525126" y="3707820"/>
                <a:ext cx="2896902" cy="1017364"/>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 name="Google Shape;213;p8"/>
              <p:cNvSpPr/>
              <p:nvPr/>
            </p:nvSpPr>
            <p:spPr>
              <a:xfrm rot="1889688">
                <a:off x="-724988" y="1959317"/>
                <a:ext cx="2448025" cy="1644816"/>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4" name="Google Shape;214;p8"/>
              <p:cNvSpPr/>
              <p:nvPr/>
            </p:nvSpPr>
            <p:spPr>
              <a:xfrm rot="8328704">
                <a:off x="788379" y="4237635"/>
                <a:ext cx="2067770" cy="791080"/>
              </a:xfrm>
              <a:prstGeom prst="triangle">
                <a:avLst>
                  <a:gd fmla="val 25826"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5" name="Google Shape;215;p8"/>
              <p:cNvSpPr/>
              <p:nvPr/>
            </p:nvSpPr>
            <p:spPr>
              <a:xfrm rot="5400896">
                <a:off x="-10325" y="3448800"/>
                <a:ext cx="1151100" cy="1130100"/>
              </a:xfrm>
              <a:prstGeom prst="triangle">
                <a:avLst>
                  <a:gd fmla="val 60125"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 name="Google Shape;216;p8"/>
              <p:cNvSpPr/>
              <p:nvPr/>
            </p:nvSpPr>
            <p:spPr>
              <a:xfrm flipH="1" rot="-2632798">
                <a:off x="618341" y="34353"/>
                <a:ext cx="2474357" cy="1306341"/>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 name="Google Shape;217;p8"/>
              <p:cNvSpPr/>
              <p:nvPr/>
            </p:nvSpPr>
            <p:spPr>
              <a:xfrm rot="3927444">
                <a:off x="-215240" y="1401577"/>
                <a:ext cx="1326770" cy="743059"/>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 name="Google Shape;218;p8"/>
              <p:cNvSpPr/>
              <p:nvPr/>
            </p:nvSpPr>
            <p:spPr>
              <a:xfrm rot="1800563">
                <a:off x="435737" y="2326895"/>
                <a:ext cx="2208574" cy="799846"/>
              </a:xfrm>
              <a:prstGeom prst="triangle">
                <a:avLst>
                  <a:gd fmla="val 0"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 name="Google Shape;219;p8"/>
              <p:cNvSpPr/>
              <p:nvPr/>
            </p:nvSpPr>
            <p:spPr>
              <a:xfrm rot="5806295">
                <a:off x="-339157" y="282202"/>
                <a:ext cx="1284863" cy="1045262"/>
              </a:xfrm>
              <a:prstGeom prst="triangle">
                <a:avLst>
                  <a:gd fmla="val 50513"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 name="Google Shape;220;p8"/>
              <p:cNvSpPr/>
              <p:nvPr/>
            </p:nvSpPr>
            <p:spPr>
              <a:xfrm rot="-8998696">
                <a:off x="-25152" y="3012197"/>
                <a:ext cx="2256317" cy="1035055"/>
              </a:xfrm>
              <a:prstGeom prst="triangle">
                <a:avLst>
                  <a:gd fmla="val 36111"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 name="Google Shape;221;p8"/>
              <p:cNvSpPr/>
              <p:nvPr/>
            </p:nvSpPr>
            <p:spPr>
              <a:xfrm rot="-9672401">
                <a:off x="-1063037" y="15259"/>
                <a:ext cx="2897051" cy="1017578"/>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 name="Google Shape;222;p8"/>
              <p:cNvSpPr/>
              <p:nvPr/>
            </p:nvSpPr>
            <p:spPr>
              <a:xfrm rot="5667185">
                <a:off x="-42669" y="1516470"/>
                <a:ext cx="1503037" cy="526583"/>
              </a:xfrm>
              <a:prstGeom prst="triangle">
                <a:avLst>
                  <a:gd fmla="val 26021"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 name="Google Shape;223;p8"/>
              <p:cNvSpPr/>
              <p:nvPr/>
            </p:nvSpPr>
            <p:spPr>
              <a:xfrm flipH="1" rot="1139555">
                <a:off x="277971" y="-650291"/>
                <a:ext cx="1832563" cy="887725"/>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224" name="Google Shape;224;p8"/>
          <p:cNvGrpSpPr/>
          <p:nvPr/>
        </p:nvGrpSpPr>
        <p:grpSpPr>
          <a:xfrm flipH="1" rot="5400000">
            <a:off x="6086315" y="-2541268"/>
            <a:ext cx="2968244" cy="4446866"/>
            <a:chOff x="-1310889" y="-1146530"/>
            <a:chExt cx="4511009" cy="6758156"/>
          </a:xfrm>
        </p:grpSpPr>
        <p:grpSp>
          <p:nvGrpSpPr>
            <p:cNvPr id="225" name="Google Shape;225;p8"/>
            <p:cNvGrpSpPr/>
            <p:nvPr/>
          </p:nvGrpSpPr>
          <p:grpSpPr>
            <a:xfrm>
              <a:off x="-1149762" y="-924329"/>
              <a:ext cx="4349881" cy="6535954"/>
              <a:chOff x="-1149762" y="-924329"/>
              <a:chExt cx="4349881" cy="6535954"/>
            </a:xfrm>
          </p:grpSpPr>
          <p:sp>
            <p:nvSpPr>
              <p:cNvPr id="226" name="Google Shape;226;p8"/>
              <p:cNvSpPr/>
              <p:nvPr/>
            </p:nvSpPr>
            <p:spPr>
              <a:xfrm rot="-2479327">
                <a:off x="-525126" y="3707820"/>
                <a:ext cx="2896902" cy="1017364"/>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 name="Google Shape;227;p8"/>
              <p:cNvSpPr/>
              <p:nvPr/>
            </p:nvSpPr>
            <p:spPr>
              <a:xfrm rot="1889688">
                <a:off x="-724988" y="1959317"/>
                <a:ext cx="2448025" cy="1644816"/>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 name="Google Shape;228;p8"/>
              <p:cNvSpPr/>
              <p:nvPr/>
            </p:nvSpPr>
            <p:spPr>
              <a:xfrm rot="8328704">
                <a:off x="788379" y="4237635"/>
                <a:ext cx="2067770" cy="791080"/>
              </a:xfrm>
              <a:prstGeom prst="triangle">
                <a:avLst>
                  <a:gd fmla="val 25826"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 name="Google Shape;229;p8"/>
              <p:cNvSpPr/>
              <p:nvPr/>
            </p:nvSpPr>
            <p:spPr>
              <a:xfrm rot="5400896">
                <a:off x="-10325" y="3448800"/>
                <a:ext cx="1151100" cy="1130100"/>
              </a:xfrm>
              <a:prstGeom prst="triangle">
                <a:avLst>
                  <a:gd fmla="val 60125"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 name="Google Shape;230;p8"/>
              <p:cNvSpPr/>
              <p:nvPr/>
            </p:nvSpPr>
            <p:spPr>
              <a:xfrm flipH="1" rot="-2632798">
                <a:off x="618341" y="34353"/>
                <a:ext cx="2474357" cy="1306341"/>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 name="Google Shape;231;p8"/>
              <p:cNvSpPr/>
              <p:nvPr/>
            </p:nvSpPr>
            <p:spPr>
              <a:xfrm rot="3927444">
                <a:off x="-215240" y="1401577"/>
                <a:ext cx="1326770" cy="743059"/>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 name="Google Shape;232;p8"/>
              <p:cNvSpPr/>
              <p:nvPr/>
            </p:nvSpPr>
            <p:spPr>
              <a:xfrm rot="1800563">
                <a:off x="435737" y="2326895"/>
                <a:ext cx="2208574" cy="799846"/>
              </a:xfrm>
              <a:prstGeom prst="triangle">
                <a:avLst>
                  <a:gd fmla="val 0"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 name="Google Shape;233;p8"/>
              <p:cNvSpPr/>
              <p:nvPr/>
            </p:nvSpPr>
            <p:spPr>
              <a:xfrm rot="5806295">
                <a:off x="-339157" y="282202"/>
                <a:ext cx="1284863" cy="1045262"/>
              </a:xfrm>
              <a:prstGeom prst="triangle">
                <a:avLst>
                  <a:gd fmla="val 50513"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 name="Google Shape;234;p8"/>
              <p:cNvSpPr/>
              <p:nvPr/>
            </p:nvSpPr>
            <p:spPr>
              <a:xfrm rot="-8998696">
                <a:off x="-25152" y="3012197"/>
                <a:ext cx="2256317" cy="1035055"/>
              </a:xfrm>
              <a:prstGeom prst="triangle">
                <a:avLst>
                  <a:gd fmla="val 36111"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 name="Google Shape;235;p8"/>
              <p:cNvSpPr/>
              <p:nvPr/>
            </p:nvSpPr>
            <p:spPr>
              <a:xfrm rot="-9672401">
                <a:off x="-1063037" y="15259"/>
                <a:ext cx="2897051" cy="1017578"/>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 name="Google Shape;236;p8"/>
              <p:cNvSpPr/>
              <p:nvPr/>
            </p:nvSpPr>
            <p:spPr>
              <a:xfrm rot="5667185">
                <a:off x="-42669" y="1516470"/>
                <a:ext cx="1503037" cy="526583"/>
              </a:xfrm>
              <a:prstGeom prst="triangle">
                <a:avLst>
                  <a:gd fmla="val 26021"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7" name="Google Shape;237;p8"/>
              <p:cNvSpPr/>
              <p:nvPr/>
            </p:nvSpPr>
            <p:spPr>
              <a:xfrm flipH="1" rot="1139555">
                <a:off x="277971" y="-650291"/>
                <a:ext cx="1832563" cy="887725"/>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38" name="Google Shape;238;p8"/>
            <p:cNvGrpSpPr/>
            <p:nvPr/>
          </p:nvGrpSpPr>
          <p:grpSpPr>
            <a:xfrm>
              <a:off x="-1310889" y="-1146530"/>
              <a:ext cx="4349881" cy="6535954"/>
              <a:chOff x="-1149762" y="-924329"/>
              <a:chExt cx="4349881" cy="6535954"/>
            </a:xfrm>
          </p:grpSpPr>
          <p:sp>
            <p:nvSpPr>
              <p:cNvPr id="239" name="Google Shape;239;p8"/>
              <p:cNvSpPr/>
              <p:nvPr/>
            </p:nvSpPr>
            <p:spPr>
              <a:xfrm rot="-2479327">
                <a:off x="-525126" y="3707820"/>
                <a:ext cx="2896902" cy="1017364"/>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 name="Google Shape;240;p8"/>
              <p:cNvSpPr/>
              <p:nvPr/>
            </p:nvSpPr>
            <p:spPr>
              <a:xfrm rot="1889688">
                <a:off x="-724988" y="1959317"/>
                <a:ext cx="2448025" cy="1644816"/>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1" name="Google Shape;241;p8"/>
              <p:cNvSpPr/>
              <p:nvPr/>
            </p:nvSpPr>
            <p:spPr>
              <a:xfrm rot="8328704">
                <a:off x="788379" y="4237635"/>
                <a:ext cx="2067770" cy="791080"/>
              </a:xfrm>
              <a:prstGeom prst="triangle">
                <a:avLst>
                  <a:gd fmla="val 25826"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2" name="Google Shape;242;p8"/>
              <p:cNvSpPr/>
              <p:nvPr/>
            </p:nvSpPr>
            <p:spPr>
              <a:xfrm rot="5400896">
                <a:off x="-10325" y="3448800"/>
                <a:ext cx="1151100" cy="1130100"/>
              </a:xfrm>
              <a:prstGeom prst="triangle">
                <a:avLst>
                  <a:gd fmla="val 60125"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3" name="Google Shape;243;p8"/>
              <p:cNvSpPr/>
              <p:nvPr/>
            </p:nvSpPr>
            <p:spPr>
              <a:xfrm flipH="1" rot="-2632798">
                <a:off x="618341" y="34353"/>
                <a:ext cx="2474357" cy="1306341"/>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4" name="Google Shape;244;p8"/>
              <p:cNvSpPr/>
              <p:nvPr/>
            </p:nvSpPr>
            <p:spPr>
              <a:xfrm rot="3927444">
                <a:off x="-215240" y="1401577"/>
                <a:ext cx="1326770" cy="743059"/>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5" name="Google Shape;245;p8"/>
              <p:cNvSpPr/>
              <p:nvPr/>
            </p:nvSpPr>
            <p:spPr>
              <a:xfrm rot="1800563">
                <a:off x="435737" y="2326895"/>
                <a:ext cx="2208574" cy="799846"/>
              </a:xfrm>
              <a:prstGeom prst="triangle">
                <a:avLst>
                  <a:gd fmla="val 0"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 name="Google Shape;246;p8"/>
              <p:cNvSpPr/>
              <p:nvPr/>
            </p:nvSpPr>
            <p:spPr>
              <a:xfrm rot="5806295">
                <a:off x="-339157" y="282202"/>
                <a:ext cx="1284863" cy="1045262"/>
              </a:xfrm>
              <a:prstGeom prst="triangle">
                <a:avLst>
                  <a:gd fmla="val 50513"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 name="Google Shape;247;p8"/>
              <p:cNvSpPr/>
              <p:nvPr/>
            </p:nvSpPr>
            <p:spPr>
              <a:xfrm rot="-8998696">
                <a:off x="-25152" y="3012197"/>
                <a:ext cx="2256317" cy="1035055"/>
              </a:xfrm>
              <a:prstGeom prst="triangle">
                <a:avLst>
                  <a:gd fmla="val 36111"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 name="Google Shape;248;p8"/>
              <p:cNvSpPr/>
              <p:nvPr/>
            </p:nvSpPr>
            <p:spPr>
              <a:xfrm rot="-9672401">
                <a:off x="-1063037" y="15259"/>
                <a:ext cx="2897051" cy="1017578"/>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9" name="Google Shape;249;p8"/>
              <p:cNvSpPr/>
              <p:nvPr/>
            </p:nvSpPr>
            <p:spPr>
              <a:xfrm rot="5667185">
                <a:off x="-42669" y="1516470"/>
                <a:ext cx="1503037" cy="526583"/>
              </a:xfrm>
              <a:prstGeom prst="triangle">
                <a:avLst>
                  <a:gd fmla="val 26021"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0" name="Google Shape;250;p8"/>
              <p:cNvSpPr/>
              <p:nvPr/>
            </p:nvSpPr>
            <p:spPr>
              <a:xfrm flipH="1" rot="1139555">
                <a:off x="277971" y="-650291"/>
                <a:ext cx="1832563" cy="887725"/>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
        <p:nvSpPr>
          <p:cNvPr id="251" name="Google Shape;251;p8"/>
          <p:cNvSpPr txBox="1"/>
          <p:nvPr>
            <p:ph type="title"/>
          </p:nvPr>
        </p:nvSpPr>
        <p:spPr>
          <a:xfrm>
            <a:off x="1881000" y="2816345"/>
            <a:ext cx="4998900" cy="447900"/>
          </a:xfrm>
          <a:prstGeom prst="rect">
            <a:avLst/>
          </a:prstGeom>
        </p:spPr>
        <p:txBody>
          <a:bodyPr anchorCtr="0" anchor="ctr" bIns="91425" lIns="91425" spcFirstLastPara="1" rIns="91425" wrap="square" tIns="91425">
            <a:noAutofit/>
          </a:bodyPr>
          <a:lstStyle>
            <a:lvl1pPr lvl="0" algn="r">
              <a:spcBef>
                <a:spcPts val="0"/>
              </a:spcBef>
              <a:spcAft>
                <a:spcPts val="0"/>
              </a:spcAft>
              <a:buSzPts val="4800"/>
              <a:buNone/>
              <a:defRPr sz="20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252" name="Google Shape;252;p8"/>
          <p:cNvSpPr txBox="1"/>
          <p:nvPr>
            <p:ph idx="1" type="subTitle"/>
          </p:nvPr>
        </p:nvSpPr>
        <p:spPr>
          <a:xfrm>
            <a:off x="1880950" y="1879263"/>
            <a:ext cx="4998900" cy="966900"/>
          </a:xfrm>
          <a:prstGeom prst="rect">
            <a:avLst/>
          </a:prstGeom>
        </p:spPr>
        <p:txBody>
          <a:bodyPr anchorCtr="0" anchor="ctr" bIns="91425" lIns="91425" spcFirstLastPara="1" rIns="91425" wrap="square" tIns="91425">
            <a:noAutofit/>
          </a:bodyPr>
          <a:lstStyle>
            <a:lvl1pPr lvl="0" algn="r">
              <a:spcBef>
                <a:spcPts val="0"/>
              </a:spcBef>
              <a:spcAft>
                <a:spcPts val="0"/>
              </a:spcAft>
              <a:buSzPts val="1600"/>
              <a:buNone/>
              <a:defRPr sz="2000"/>
            </a:lvl1pPr>
            <a:lvl2pPr lvl="1">
              <a:spcBef>
                <a:spcPts val="0"/>
              </a:spcBef>
              <a:spcAft>
                <a:spcPts val="0"/>
              </a:spcAft>
              <a:buSzPts val="1600"/>
              <a:buNone/>
              <a:defRPr/>
            </a:lvl2pPr>
            <a:lvl3pPr lvl="2">
              <a:spcBef>
                <a:spcPts val="0"/>
              </a:spcBef>
              <a:spcAft>
                <a:spcPts val="0"/>
              </a:spcAft>
              <a:buSzPts val="1600"/>
              <a:buNone/>
              <a:defRPr/>
            </a:lvl3pPr>
            <a:lvl4pPr lvl="3">
              <a:spcBef>
                <a:spcPts val="0"/>
              </a:spcBef>
              <a:spcAft>
                <a:spcPts val="0"/>
              </a:spcAft>
              <a:buSzPts val="1600"/>
              <a:buNone/>
              <a:defRPr/>
            </a:lvl4pPr>
            <a:lvl5pPr lvl="4">
              <a:spcBef>
                <a:spcPts val="0"/>
              </a:spcBef>
              <a:spcAft>
                <a:spcPts val="0"/>
              </a:spcAft>
              <a:buSzPts val="1600"/>
              <a:buNone/>
              <a:defRPr/>
            </a:lvl5pPr>
            <a:lvl6pPr lvl="5">
              <a:spcBef>
                <a:spcPts val="0"/>
              </a:spcBef>
              <a:spcAft>
                <a:spcPts val="0"/>
              </a:spcAft>
              <a:buSzPts val="1600"/>
              <a:buNone/>
              <a:defRPr/>
            </a:lvl6pPr>
            <a:lvl7pPr lvl="6">
              <a:spcBef>
                <a:spcPts val="0"/>
              </a:spcBef>
              <a:spcAft>
                <a:spcPts val="0"/>
              </a:spcAft>
              <a:buSzPts val="1600"/>
              <a:buNone/>
              <a:defRPr/>
            </a:lvl7pPr>
            <a:lvl8pPr lvl="7">
              <a:spcBef>
                <a:spcPts val="0"/>
              </a:spcBef>
              <a:spcAft>
                <a:spcPts val="0"/>
              </a:spcAft>
              <a:buSzPts val="1600"/>
              <a:buNone/>
              <a:defRPr/>
            </a:lvl8pPr>
            <a:lvl9pPr lvl="8">
              <a:spcBef>
                <a:spcPts val="0"/>
              </a:spcBef>
              <a:spcAft>
                <a:spcPts val="0"/>
              </a:spcAft>
              <a:buSzPts val="1600"/>
              <a:buNone/>
              <a:defRPr/>
            </a:lvl9pPr>
          </a:lstStyle>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253" name="Shape 253"/>
        <p:cNvGrpSpPr/>
        <p:nvPr/>
      </p:nvGrpSpPr>
      <p:grpSpPr>
        <a:xfrm>
          <a:off x="0" y="0"/>
          <a:ext cx="0" cy="0"/>
          <a:chOff x="0" y="0"/>
          <a:chExt cx="0" cy="0"/>
        </a:xfrm>
      </p:grpSpPr>
      <p:sp>
        <p:nvSpPr>
          <p:cNvPr id="254" name="Google Shape;254;p9"/>
          <p:cNvSpPr txBox="1"/>
          <p:nvPr>
            <p:ph type="title"/>
          </p:nvPr>
        </p:nvSpPr>
        <p:spPr>
          <a:xfrm>
            <a:off x="265500" y="1233175"/>
            <a:ext cx="4045200" cy="1482300"/>
          </a:xfrm>
          <a:prstGeom prst="rect">
            <a:avLst/>
          </a:prstGeom>
        </p:spPr>
        <p:txBody>
          <a:bodyPr anchorCtr="0" anchor="b" bIns="91425" lIns="91425" spcFirstLastPara="1" rIns="91425" wrap="square" tIns="91425">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255" name="Google Shape;255;p9"/>
          <p:cNvSpPr txBox="1"/>
          <p:nvPr>
            <p:ph idx="1" type="subTitle"/>
          </p:nvPr>
        </p:nvSpPr>
        <p:spPr>
          <a:xfrm>
            <a:off x="265500" y="2803075"/>
            <a:ext cx="4045200" cy="12351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256" name="Google Shape;256;p9"/>
          <p:cNvSpPr txBox="1"/>
          <p:nvPr>
            <p:ph idx="2" type="body"/>
          </p:nvPr>
        </p:nvSpPr>
        <p:spPr>
          <a:xfrm>
            <a:off x="4939500" y="724075"/>
            <a:ext cx="3837000" cy="3695100"/>
          </a:xfrm>
          <a:prstGeom prst="rect">
            <a:avLst/>
          </a:prstGeom>
        </p:spPr>
        <p:txBody>
          <a:bodyPr anchorCtr="0" anchor="ctr" bIns="91425" lIns="91425" spcFirstLastPara="1" rIns="91425" wrap="square" tIns="91425">
            <a:noAutofit/>
          </a:bodyPr>
          <a:lstStyle>
            <a:lvl1pPr indent="-330200" lvl="0" marL="457200">
              <a:spcBef>
                <a:spcPts val="0"/>
              </a:spcBef>
              <a:spcAft>
                <a:spcPts val="0"/>
              </a:spcAft>
              <a:buSzPts val="1600"/>
              <a:buChar char="●"/>
              <a:defRPr/>
            </a:lvl1pPr>
            <a:lvl2pPr indent="-330200" lvl="1" marL="914400">
              <a:spcBef>
                <a:spcPts val="0"/>
              </a:spcBef>
              <a:spcAft>
                <a:spcPts val="0"/>
              </a:spcAft>
              <a:buSzPts val="1600"/>
              <a:buChar char="○"/>
              <a:defRPr/>
            </a:lvl2pPr>
            <a:lvl3pPr indent="-330200" lvl="2" marL="1371600">
              <a:spcBef>
                <a:spcPts val="0"/>
              </a:spcBef>
              <a:spcAft>
                <a:spcPts val="0"/>
              </a:spcAft>
              <a:buSzPts val="1600"/>
              <a:buChar char="■"/>
              <a:defRPr/>
            </a:lvl3pPr>
            <a:lvl4pPr indent="-330200" lvl="3" marL="1828800">
              <a:spcBef>
                <a:spcPts val="0"/>
              </a:spcBef>
              <a:spcAft>
                <a:spcPts val="0"/>
              </a:spcAft>
              <a:buSzPts val="1600"/>
              <a:buChar char="●"/>
              <a:defRPr/>
            </a:lvl4pPr>
            <a:lvl5pPr indent="-330200" lvl="4" marL="2286000">
              <a:spcBef>
                <a:spcPts val="0"/>
              </a:spcBef>
              <a:spcAft>
                <a:spcPts val="0"/>
              </a:spcAft>
              <a:buSzPts val="1600"/>
              <a:buChar char="○"/>
              <a:defRPr/>
            </a:lvl5pPr>
            <a:lvl6pPr indent="-330200" lvl="5" marL="2743200">
              <a:spcBef>
                <a:spcPts val="0"/>
              </a:spcBef>
              <a:spcAft>
                <a:spcPts val="0"/>
              </a:spcAft>
              <a:buSzPts val="1600"/>
              <a:buChar char="■"/>
              <a:defRPr/>
            </a:lvl6pPr>
            <a:lvl7pPr indent="-330200" lvl="6" marL="3200400">
              <a:spcBef>
                <a:spcPts val="0"/>
              </a:spcBef>
              <a:spcAft>
                <a:spcPts val="0"/>
              </a:spcAft>
              <a:buSzPts val="1600"/>
              <a:buChar char="●"/>
              <a:defRPr/>
            </a:lvl7pPr>
            <a:lvl8pPr indent="-330200" lvl="7" marL="3657600">
              <a:spcBef>
                <a:spcPts val="0"/>
              </a:spcBef>
              <a:spcAft>
                <a:spcPts val="0"/>
              </a:spcAft>
              <a:buSzPts val="1600"/>
              <a:buChar char="○"/>
              <a:defRPr/>
            </a:lvl8pPr>
            <a:lvl9pPr indent="-330200" lvl="8" marL="4114800">
              <a:spcBef>
                <a:spcPts val="0"/>
              </a:spcBef>
              <a:spcAft>
                <a:spcPts val="0"/>
              </a:spcAft>
              <a:buSzPts val="1600"/>
              <a:buChar char="■"/>
              <a:defRPr/>
            </a:lvl9pPr>
          </a:lstStyl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257" name="Shape 257"/>
        <p:cNvGrpSpPr/>
        <p:nvPr/>
      </p:nvGrpSpPr>
      <p:grpSpPr>
        <a:xfrm>
          <a:off x="0" y="0"/>
          <a:ext cx="0" cy="0"/>
          <a:chOff x="0" y="0"/>
          <a:chExt cx="0" cy="0"/>
        </a:xfrm>
      </p:grpSpPr>
      <p:sp>
        <p:nvSpPr>
          <p:cNvPr id="258" name="Google Shape;258;p10"/>
          <p:cNvSpPr txBox="1"/>
          <p:nvPr>
            <p:ph type="title"/>
          </p:nvPr>
        </p:nvSpPr>
        <p:spPr>
          <a:xfrm>
            <a:off x="713250" y="3779450"/>
            <a:ext cx="3524700" cy="824700"/>
          </a:xfrm>
          <a:prstGeom prst="rect">
            <a:avLst/>
          </a:prstGeom>
        </p:spPr>
        <p:txBody>
          <a:bodyPr anchorCtr="0" anchor="t" bIns="91425" lIns="91425" spcFirstLastPara="1" rIns="91425" wrap="square" tIns="91425">
            <a:noAutofit/>
          </a:bodyPr>
          <a:lstStyle>
            <a:lvl1pPr lvl="0" rtl="0" algn="l">
              <a:spcBef>
                <a:spcPts val="0"/>
              </a:spcBef>
              <a:spcAft>
                <a:spcPts val="0"/>
              </a:spcAft>
              <a:buSzPts val="3000"/>
              <a:buNone/>
              <a:defRPr sz="2200"/>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grpSp>
        <p:nvGrpSpPr>
          <p:cNvPr id="259" name="Google Shape;259;p10"/>
          <p:cNvGrpSpPr/>
          <p:nvPr/>
        </p:nvGrpSpPr>
        <p:grpSpPr>
          <a:xfrm flipH="1" rot="-5400000">
            <a:off x="-46742" y="-1210864"/>
            <a:ext cx="2164833" cy="3243239"/>
            <a:chOff x="-1310889" y="-1146530"/>
            <a:chExt cx="4511009" cy="6758156"/>
          </a:xfrm>
        </p:grpSpPr>
        <p:grpSp>
          <p:nvGrpSpPr>
            <p:cNvPr id="260" name="Google Shape;260;p10"/>
            <p:cNvGrpSpPr/>
            <p:nvPr/>
          </p:nvGrpSpPr>
          <p:grpSpPr>
            <a:xfrm>
              <a:off x="-1149762" y="-924329"/>
              <a:ext cx="4349881" cy="6535954"/>
              <a:chOff x="-1149762" y="-924329"/>
              <a:chExt cx="4349881" cy="6535954"/>
            </a:xfrm>
          </p:grpSpPr>
          <p:sp>
            <p:nvSpPr>
              <p:cNvPr id="261" name="Google Shape;261;p10"/>
              <p:cNvSpPr/>
              <p:nvPr/>
            </p:nvSpPr>
            <p:spPr>
              <a:xfrm rot="-2479327">
                <a:off x="-525126" y="3707820"/>
                <a:ext cx="2896902" cy="1017364"/>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2" name="Google Shape;262;p10"/>
              <p:cNvSpPr/>
              <p:nvPr/>
            </p:nvSpPr>
            <p:spPr>
              <a:xfrm rot="1889688">
                <a:off x="-724988" y="1959317"/>
                <a:ext cx="2448025" cy="1644816"/>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3" name="Google Shape;263;p10"/>
              <p:cNvSpPr/>
              <p:nvPr/>
            </p:nvSpPr>
            <p:spPr>
              <a:xfrm rot="8328704">
                <a:off x="788379" y="4237635"/>
                <a:ext cx="2067770" cy="791080"/>
              </a:xfrm>
              <a:prstGeom prst="triangle">
                <a:avLst>
                  <a:gd fmla="val 25826"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4" name="Google Shape;264;p10"/>
              <p:cNvSpPr/>
              <p:nvPr/>
            </p:nvSpPr>
            <p:spPr>
              <a:xfrm rot="5400896">
                <a:off x="-10325" y="3448800"/>
                <a:ext cx="1151100" cy="1130100"/>
              </a:xfrm>
              <a:prstGeom prst="triangle">
                <a:avLst>
                  <a:gd fmla="val 60125"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5" name="Google Shape;265;p10"/>
              <p:cNvSpPr/>
              <p:nvPr/>
            </p:nvSpPr>
            <p:spPr>
              <a:xfrm flipH="1" rot="-2632798">
                <a:off x="618341" y="34353"/>
                <a:ext cx="2474357" cy="1306341"/>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6" name="Google Shape;266;p10"/>
              <p:cNvSpPr/>
              <p:nvPr/>
            </p:nvSpPr>
            <p:spPr>
              <a:xfrm rot="3927444">
                <a:off x="-215240" y="1401577"/>
                <a:ext cx="1326770" cy="743059"/>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 name="Google Shape;267;p10"/>
              <p:cNvSpPr/>
              <p:nvPr/>
            </p:nvSpPr>
            <p:spPr>
              <a:xfrm rot="1800563">
                <a:off x="435737" y="2326895"/>
                <a:ext cx="2208574" cy="799846"/>
              </a:xfrm>
              <a:prstGeom prst="triangle">
                <a:avLst>
                  <a:gd fmla="val 0"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8" name="Google Shape;268;p10"/>
              <p:cNvSpPr/>
              <p:nvPr/>
            </p:nvSpPr>
            <p:spPr>
              <a:xfrm rot="5806295">
                <a:off x="-339157" y="282202"/>
                <a:ext cx="1284863" cy="1045262"/>
              </a:xfrm>
              <a:prstGeom prst="triangle">
                <a:avLst>
                  <a:gd fmla="val 50513"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9" name="Google Shape;269;p10"/>
              <p:cNvSpPr/>
              <p:nvPr/>
            </p:nvSpPr>
            <p:spPr>
              <a:xfrm rot="-8998696">
                <a:off x="-25152" y="3012197"/>
                <a:ext cx="2256317" cy="1035055"/>
              </a:xfrm>
              <a:prstGeom prst="triangle">
                <a:avLst>
                  <a:gd fmla="val 36111"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 name="Google Shape;270;p10"/>
              <p:cNvSpPr/>
              <p:nvPr/>
            </p:nvSpPr>
            <p:spPr>
              <a:xfrm rot="-9672401">
                <a:off x="-1063037" y="15259"/>
                <a:ext cx="2897051" cy="1017578"/>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1" name="Google Shape;271;p10"/>
              <p:cNvSpPr/>
              <p:nvPr/>
            </p:nvSpPr>
            <p:spPr>
              <a:xfrm rot="5667185">
                <a:off x="-42669" y="1516470"/>
                <a:ext cx="1503037" cy="526583"/>
              </a:xfrm>
              <a:prstGeom prst="triangle">
                <a:avLst>
                  <a:gd fmla="val 26021"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2" name="Google Shape;272;p10"/>
              <p:cNvSpPr/>
              <p:nvPr/>
            </p:nvSpPr>
            <p:spPr>
              <a:xfrm flipH="1" rot="1139555">
                <a:off x="277971" y="-650291"/>
                <a:ext cx="1832563" cy="887725"/>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73" name="Google Shape;273;p10"/>
            <p:cNvGrpSpPr/>
            <p:nvPr/>
          </p:nvGrpSpPr>
          <p:grpSpPr>
            <a:xfrm>
              <a:off x="-1310889" y="-1146530"/>
              <a:ext cx="4349881" cy="6535954"/>
              <a:chOff x="-1149762" y="-924329"/>
              <a:chExt cx="4349881" cy="6535954"/>
            </a:xfrm>
          </p:grpSpPr>
          <p:sp>
            <p:nvSpPr>
              <p:cNvPr id="274" name="Google Shape;274;p10"/>
              <p:cNvSpPr/>
              <p:nvPr/>
            </p:nvSpPr>
            <p:spPr>
              <a:xfrm rot="-2479327">
                <a:off x="-525126" y="3707820"/>
                <a:ext cx="2896902" cy="1017364"/>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5" name="Google Shape;275;p10"/>
              <p:cNvSpPr/>
              <p:nvPr/>
            </p:nvSpPr>
            <p:spPr>
              <a:xfrm rot="1889688">
                <a:off x="-724988" y="1959317"/>
                <a:ext cx="2448025" cy="1644816"/>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6" name="Google Shape;276;p10"/>
              <p:cNvSpPr/>
              <p:nvPr/>
            </p:nvSpPr>
            <p:spPr>
              <a:xfrm rot="8328704">
                <a:off x="788379" y="4237635"/>
                <a:ext cx="2067770" cy="791080"/>
              </a:xfrm>
              <a:prstGeom prst="triangle">
                <a:avLst>
                  <a:gd fmla="val 25826"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7" name="Google Shape;277;p10"/>
              <p:cNvSpPr/>
              <p:nvPr/>
            </p:nvSpPr>
            <p:spPr>
              <a:xfrm rot="5400896">
                <a:off x="-10325" y="3448800"/>
                <a:ext cx="1151100" cy="1130100"/>
              </a:xfrm>
              <a:prstGeom prst="triangle">
                <a:avLst>
                  <a:gd fmla="val 60125"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8" name="Google Shape;278;p10"/>
              <p:cNvSpPr/>
              <p:nvPr/>
            </p:nvSpPr>
            <p:spPr>
              <a:xfrm flipH="1" rot="-2632798">
                <a:off x="618341" y="34353"/>
                <a:ext cx="2474357" cy="1306341"/>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9" name="Google Shape;279;p10"/>
              <p:cNvSpPr/>
              <p:nvPr/>
            </p:nvSpPr>
            <p:spPr>
              <a:xfrm rot="3927444">
                <a:off x="-215240" y="1401577"/>
                <a:ext cx="1326770" cy="743059"/>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0" name="Google Shape;280;p10"/>
              <p:cNvSpPr/>
              <p:nvPr/>
            </p:nvSpPr>
            <p:spPr>
              <a:xfrm rot="1800563">
                <a:off x="435737" y="2326895"/>
                <a:ext cx="2208574" cy="799846"/>
              </a:xfrm>
              <a:prstGeom prst="triangle">
                <a:avLst>
                  <a:gd fmla="val 0"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1" name="Google Shape;281;p10"/>
              <p:cNvSpPr/>
              <p:nvPr/>
            </p:nvSpPr>
            <p:spPr>
              <a:xfrm rot="5806295">
                <a:off x="-339157" y="282202"/>
                <a:ext cx="1284863" cy="1045262"/>
              </a:xfrm>
              <a:prstGeom prst="triangle">
                <a:avLst>
                  <a:gd fmla="val 50513"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2" name="Google Shape;282;p10"/>
              <p:cNvSpPr/>
              <p:nvPr/>
            </p:nvSpPr>
            <p:spPr>
              <a:xfrm rot="-8998696">
                <a:off x="-25152" y="3012197"/>
                <a:ext cx="2256317" cy="1035055"/>
              </a:xfrm>
              <a:prstGeom prst="triangle">
                <a:avLst>
                  <a:gd fmla="val 36111"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3" name="Google Shape;283;p10"/>
              <p:cNvSpPr/>
              <p:nvPr/>
            </p:nvSpPr>
            <p:spPr>
              <a:xfrm rot="-9672401">
                <a:off x="-1063037" y="15259"/>
                <a:ext cx="2897051" cy="1017578"/>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4" name="Google Shape;284;p10"/>
              <p:cNvSpPr/>
              <p:nvPr/>
            </p:nvSpPr>
            <p:spPr>
              <a:xfrm rot="5667185">
                <a:off x="-42669" y="1516470"/>
                <a:ext cx="1503037" cy="526583"/>
              </a:xfrm>
              <a:prstGeom prst="triangle">
                <a:avLst>
                  <a:gd fmla="val 26021"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5" name="Google Shape;285;p10"/>
              <p:cNvSpPr/>
              <p:nvPr/>
            </p:nvSpPr>
            <p:spPr>
              <a:xfrm flipH="1" rot="1139555">
                <a:off x="277971" y="-650291"/>
                <a:ext cx="1832563" cy="887725"/>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286" name="Shape 286"/>
        <p:cNvGrpSpPr/>
        <p:nvPr/>
      </p:nvGrpSpPr>
      <p:grpSpPr>
        <a:xfrm>
          <a:off x="0" y="0"/>
          <a:ext cx="0" cy="0"/>
          <a:chOff x="0" y="0"/>
          <a:chExt cx="0" cy="0"/>
        </a:xfrm>
      </p:grpSpPr>
      <p:sp>
        <p:nvSpPr>
          <p:cNvPr id="287" name="Google Shape;287;p11"/>
          <p:cNvSpPr txBox="1"/>
          <p:nvPr>
            <p:ph hasCustomPrompt="1" type="title"/>
          </p:nvPr>
        </p:nvSpPr>
        <p:spPr>
          <a:xfrm>
            <a:off x="1317425" y="1723233"/>
            <a:ext cx="6509100" cy="1265700"/>
          </a:xfrm>
          <a:prstGeom prst="rect">
            <a:avLst/>
          </a:prstGeom>
        </p:spPr>
        <p:txBody>
          <a:bodyPr anchorCtr="0" anchor="ctr" bIns="91425" lIns="91425" spcFirstLastPara="1" rIns="91425" wrap="square" tIns="91425">
            <a:noAutofit/>
          </a:bodyPr>
          <a:lstStyle>
            <a:lvl1pPr lvl="0" algn="ctr">
              <a:spcBef>
                <a:spcPts val="0"/>
              </a:spcBef>
              <a:spcAft>
                <a:spcPts val="0"/>
              </a:spcAft>
              <a:buSzPts val="12000"/>
              <a:buNone/>
              <a:defRPr sz="8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288" name="Google Shape;288;p11"/>
          <p:cNvSpPr txBox="1"/>
          <p:nvPr>
            <p:ph idx="1" type="body"/>
          </p:nvPr>
        </p:nvSpPr>
        <p:spPr>
          <a:xfrm>
            <a:off x="1317450" y="2905983"/>
            <a:ext cx="6509100" cy="359100"/>
          </a:xfrm>
          <a:prstGeom prst="rect">
            <a:avLst/>
          </a:prstGeom>
        </p:spPr>
        <p:txBody>
          <a:bodyPr anchorCtr="0" anchor="t" bIns="91425" lIns="91425" spcFirstLastPara="1" rIns="91425" wrap="square" tIns="91425">
            <a:noAutofit/>
          </a:bodyPr>
          <a:lstStyle>
            <a:lvl1pPr indent="-330200" lvl="0" marL="457200" algn="ctr">
              <a:spcBef>
                <a:spcPts val="0"/>
              </a:spcBef>
              <a:spcAft>
                <a:spcPts val="0"/>
              </a:spcAft>
              <a:buSzPts val="1600"/>
              <a:buChar char="●"/>
              <a:defRPr/>
            </a:lvl1pPr>
            <a:lvl2pPr indent="-330200" lvl="1" marL="914400" algn="ctr">
              <a:spcBef>
                <a:spcPts val="0"/>
              </a:spcBef>
              <a:spcAft>
                <a:spcPts val="0"/>
              </a:spcAft>
              <a:buSzPts val="1600"/>
              <a:buChar char="○"/>
              <a:defRPr/>
            </a:lvl2pPr>
            <a:lvl3pPr indent="-330200" lvl="2" marL="1371600" algn="ctr">
              <a:spcBef>
                <a:spcPts val="0"/>
              </a:spcBef>
              <a:spcAft>
                <a:spcPts val="0"/>
              </a:spcAft>
              <a:buSzPts val="1600"/>
              <a:buChar char="■"/>
              <a:defRPr/>
            </a:lvl3pPr>
            <a:lvl4pPr indent="-330200" lvl="3" marL="1828800" algn="ctr">
              <a:spcBef>
                <a:spcPts val="0"/>
              </a:spcBef>
              <a:spcAft>
                <a:spcPts val="0"/>
              </a:spcAft>
              <a:buSzPts val="1600"/>
              <a:buChar char="●"/>
              <a:defRPr/>
            </a:lvl4pPr>
            <a:lvl5pPr indent="-330200" lvl="4" marL="2286000" algn="ctr">
              <a:spcBef>
                <a:spcPts val="0"/>
              </a:spcBef>
              <a:spcAft>
                <a:spcPts val="0"/>
              </a:spcAft>
              <a:buSzPts val="1600"/>
              <a:buChar char="○"/>
              <a:defRPr/>
            </a:lvl5pPr>
            <a:lvl6pPr indent="-330200" lvl="5" marL="2743200" algn="ctr">
              <a:spcBef>
                <a:spcPts val="0"/>
              </a:spcBef>
              <a:spcAft>
                <a:spcPts val="0"/>
              </a:spcAft>
              <a:buSzPts val="1600"/>
              <a:buChar char="■"/>
              <a:defRPr/>
            </a:lvl6pPr>
            <a:lvl7pPr indent="-330200" lvl="6" marL="3200400" algn="ctr">
              <a:spcBef>
                <a:spcPts val="0"/>
              </a:spcBef>
              <a:spcAft>
                <a:spcPts val="0"/>
              </a:spcAft>
              <a:buSzPts val="1600"/>
              <a:buChar char="●"/>
              <a:defRPr/>
            </a:lvl7pPr>
            <a:lvl8pPr indent="-330200" lvl="7" marL="3657600" algn="ctr">
              <a:spcBef>
                <a:spcPts val="0"/>
              </a:spcBef>
              <a:spcAft>
                <a:spcPts val="0"/>
              </a:spcAft>
              <a:buSzPts val="1600"/>
              <a:buChar char="○"/>
              <a:defRPr/>
            </a:lvl8pPr>
            <a:lvl9pPr indent="-330200" lvl="8" marL="4114800" algn="ctr">
              <a:spcBef>
                <a:spcPts val="0"/>
              </a:spcBef>
              <a:spcAft>
                <a:spcPts val="0"/>
              </a:spcAft>
              <a:buSzPts val="1600"/>
              <a:buChar char="■"/>
              <a:defRPr/>
            </a:lvl9pPr>
          </a:lstStyle>
          <a:p/>
        </p:txBody>
      </p:sp>
      <p:grpSp>
        <p:nvGrpSpPr>
          <p:cNvPr id="289" name="Google Shape;289;p11"/>
          <p:cNvGrpSpPr/>
          <p:nvPr/>
        </p:nvGrpSpPr>
        <p:grpSpPr>
          <a:xfrm rot="-5400000">
            <a:off x="-22695" y="-2475700"/>
            <a:ext cx="2968244" cy="4446866"/>
            <a:chOff x="-1310889" y="-1146530"/>
            <a:chExt cx="4511009" cy="6758156"/>
          </a:xfrm>
        </p:grpSpPr>
        <p:grpSp>
          <p:nvGrpSpPr>
            <p:cNvPr id="290" name="Google Shape;290;p11"/>
            <p:cNvGrpSpPr/>
            <p:nvPr/>
          </p:nvGrpSpPr>
          <p:grpSpPr>
            <a:xfrm>
              <a:off x="-1149762" y="-924329"/>
              <a:ext cx="4349881" cy="6535954"/>
              <a:chOff x="-1149762" y="-924329"/>
              <a:chExt cx="4349881" cy="6535954"/>
            </a:xfrm>
          </p:grpSpPr>
          <p:sp>
            <p:nvSpPr>
              <p:cNvPr id="291" name="Google Shape;291;p11"/>
              <p:cNvSpPr/>
              <p:nvPr/>
            </p:nvSpPr>
            <p:spPr>
              <a:xfrm rot="-2479327">
                <a:off x="-525126" y="3707820"/>
                <a:ext cx="2896902" cy="1017364"/>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2" name="Google Shape;292;p11"/>
              <p:cNvSpPr/>
              <p:nvPr/>
            </p:nvSpPr>
            <p:spPr>
              <a:xfrm rot="1889688">
                <a:off x="-724988" y="1959317"/>
                <a:ext cx="2448025" cy="1644816"/>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3" name="Google Shape;293;p11"/>
              <p:cNvSpPr/>
              <p:nvPr/>
            </p:nvSpPr>
            <p:spPr>
              <a:xfrm rot="8328704">
                <a:off x="788379" y="4237635"/>
                <a:ext cx="2067770" cy="791080"/>
              </a:xfrm>
              <a:prstGeom prst="triangle">
                <a:avLst>
                  <a:gd fmla="val 25826"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4" name="Google Shape;294;p11"/>
              <p:cNvSpPr/>
              <p:nvPr/>
            </p:nvSpPr>
            <p:spPr>
              <a:xfrm rot="5400896">
                <a:off x="-10325" y="3448800"/>
                <a:ext cx="1151100" cy="1130100"/>
              </a:xfrm>
              <a:prstGeom prst="triangle">
                <a:avLst>
                  <a:gd fmla="val 60125"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5" name="Google Shape;295;p11"/>
              <p:cNvSpPr/>
              <p:nvPr/>
            </p:nvSpPr>
            <p:spPr>
              <a:xfrm flipH="1" rot="-2632798">
                <a:off x="618341" y="34353"/>
                <a:ext cx="2474357" cy="1306341"/>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6" name="Google Shape;296;p11"/>
              <p:cNvSpPr/>
              <p:nvPr/>
            </p:nvSpPr>
            <p:spPr>
              <a:xfrm rot="3927444">
                <a:off x="-215240" y="1401577"/>
                <a:ext cx="1326770" cy="743059"/>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7" name="Google Shape;297;p11"/>
              <p:cNvSpPr/>
              <p:nvPr/>
            </p:nvSpPr>
            <p:spPr>
              <a:xfrm rot="1800563">
                <a:off x="435737" y="2326895"/>
                <a:ext cx="2208574" cy="799846"/>
              </a:xfrm>
              <a:prstGeom prst="triangle">
                <a:avLst>
                  <a:gd fmla="val 0"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8" name="Google Shape;298;p11"/>
              <p:cNvSpPr/>
              <p:nvPr/>
            </p:nvSpPr>
            <p:spPr>
              <a:xfrm rot="5806295">
                <a:off x="-339157" y="282202"/>
                <a:ext cx="1284863" cy="1045262"/>
              </a:xfrm>
              <a:prstGeom prst="triangle">
                <a:avLst>
                  <a:gd fmla="val 50513"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9" name="Google Shape;299;p11"/>
              <p:cNvSpPr/>
              <p:nvPr/>
            </p:nvSpPr>
            <p:spPr>
              <a:xfrm rot="-8998696">
                <a:off x="-25152" y="3012197"/>
                <a:ext cx="2256317" cy="1035055"/>
              </a:xfrm>
              <a:prstGeom prst="triangle">
                <a:avLst>
                  <a:gd fmla="val 36111"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0" name="Google Shape;300;p11"/>
              <p:cNvSpPr/>
              <p:nvPr/>
            </p:nvSpPr>
            <p:spPr>
              <a:xfrm rot="-9672401">
                <a:off x="-1063037" y="15259"/>
                <a:ext cx="2897051" cy="1017578"/>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1" name="Google Shape;301;p11"/>
              <p:cNvSpPr/>
              <p:nvPr/>
            </p:nvSpPr>
            <p:spPr>
              <a:xfrm rot="5667185">
                <a:off x="-42669" y="1516470"/>
                <a:ext cx="1503037" cy="526583"/>
              </a:xfrm>
              <a:prstGeom prst="triangle">
                <a:avLst>
                  <a:gd fmla="val 26021"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 name="Google Shape;302;p11"/>
              <p:cNvSpPr/>
              <p:nvPr/>
            </p:nvSpPr>
            <p:spPr>
              <a:xfrm flipH="1" rot="1139555">
                <a:off x="277971" y="-650291"/>
                <a:ext cx="1832563" cy="887725"/>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03" name="Google Shape;303;p11"/>
            <p:cNvGrpSpPr/>
            <p:nvPr/>
          </p:nvGrpSpPr>
          <p:grpSpPr>
            <a:xfrm>
              <a:off x="-1310889" y="-1146530"/>
              <a:ext cx="4349881" cy="6535954"/>
              <a:chOff x="-1149762" y="-924329"/>
              <a:chExt cx="4349881" cy="6535954"/>
            </a:xfrm>
          </p:grpSpPr>
          <p:sp>
            <p:nvSpPr>
              <p:cNvPr id="304" name="Google Shape;304;p11"/>
              <p:cNvSpPr/>
              <p:nvPr/>
            </p:nvSpPr>
            <p:spPr>
              <a:xfrm rot="-2479327">
                <a:off x="-525126" y="3707820"/>
                <a:ext cx="2896902" cy="1017364"/>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5" name="Google Shape;305;p11"/>
              <p:cNvSpPr/>
              <p:nvPr/>
            </p:nvSpPr>
            <p:spPr>
              <a:xfrm rot="1889688">
                <a:off x="-724988" y="1959317"/>
                <a:ext cx="2448025" cy="1644816"/>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6" name="Google Shape;306;p11"/>
              <p:cNvSpPr/>
              <p:nvPr/>
            </p:nvSpPr>
            <p:spPr>
              <a:xfrm rot="8328704">
                <a:off x="788379" y="4237635"/>
                <a:ext cx="2067770" cy="791080"/>
              </a:xfrm>
              <a:prstGeom prst="triangle">
                <a:avLst>
                  <a:gd fmla="val 25826"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7" name="Google Shape;307;p11"/>
              <p:cNvSpPr/>
              <p:nvPr/>
            </p:nvSpPr>
            <p:spPr>
              <a:xfrm rot="5400896">
                <a:off x="-10325" y="3448800"/>
                <a:ext cx="1151100" cy="1130100"/>
              </a:xfrm>
              <a:prstGeom prst="triangle">
                <a:avLst>
                  <a:gd fmla="val 60125"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8" name="Google Shape;308;p11"/>
              <p:cNvSpPr/>
              <p:nvPr/>
            </p:nvSpPr>
            <p:spPr>
              <a:xfrm flipH="1" rot="-2632798">
                <a:off x="618341" y="34353"/>
                <a:ext cx="2474357" cy="1306341"/>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9" name="Google Shape;309;p11"/>
              <p:cNvSpPr/>
              <p:nvPr/>
            </p:nvSpPr>
            <p:spPr>
              <a:xfrm rot="3927444">
                <a:off x="-215240" y="1401577"/>
                <a:ext cx="1326770" cy="743059"/>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0" name="Google Shape;310;p11"/>
              <p:cNvSpPr/>
              <p:nvPr/>
            </p:nvSpPr>
            <p:spPr>
              <a:xfrm rot="1800563">
                <a:off x="435737" y="2326895"/>
                <a:ext cx="2208574" cy="799846"/>
              </a:xfrm>
              <a:prstGeom prst="triangle">
                <a:avLst>
                  <a:gd fmla="val 0"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1" name="Google Shape;311;p11"/>
              <p:cNvSpPr/>
              <p:nvPr/>
            </p:nvSpPr>
            <p:spPr>
              <a:xfrm rot="5806295">
                <a:off x="-339157" y="282202"/>
                <a:ext cx="1284863" cy="1045262"/>
              </a:xfrm>
              <a:prstGeom prst="triangle">
                <a:avLst>
                  <a:gd fmla="val 50513"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2" name="Google Shape;312;p11"/>
              <p:cNvSpPr/>
              <p:nvPr/>
            </p:nvSpPr>
            <p:spPr>
              <a:xfrm rot="-8998696">
                <a:off x="-25152" y="3012197"/>
                <a:ext cx="2256317" cy="1035055"/>
              </a:xfrm>
              <a:prstGeom prst="triangle">
                <a:avLst>
                  <a:gd fmla="val 36111"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3" name="Google Shape;313;p11"/>
              <p:cNvSpPr/>
              <p:nvPr/>
            </p:nvSpPr>
            <p:spPr>
              <a:xfrm rot="-9672401">
                <a:off x="-1063037" y="15259"/>
                <a:ext cx="2897051" cy="1017578"/>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4" name="Google Shape;314;p11"/>
              <p:cNvSpPr/>
              <p:nvPr/>
            </p:nvSpPr>
            <p:spPr>
              <a:xfrm rot="5667185">
                <a:off x="-42669" y="1516470"/>
                <a:ext cx="1503037" cy="526583"/>
              </a:xfrm>
              <a:prstGeom prst="triangle">
                <a:avLst>
                  <a:gd fmla="val 26021"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5" name="Google Shape;315;p11"/>
              <p:cNvSpPr/>
              <p:nvPr/>
            </p:nvSpPr>
            <p:spPr>
              <a:xfrm flipH="1" rot="1139555">
                <a:off x="277971" y="-650291"/>
                <a:ext cx="1832563" cy="887725"/>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316" name="Google Shape;316;p11"/>
          <p:cNvGrpSpPr/>
          <p:nvPr/>
        </p:nvGrpSpPr>
        <p:grpSpPr>
          <a:xfrm rot="-5400000">
            <a:off x="6649210" y="2953858"/>
            <a:ext cx="2517594" cy="3771727"/>
            <a:chOff x="-1310889" y="-1146530"/>
            <a:chExt cx="4511009" cy="6758156"/>
          </a:xfrm>
        </p:grpSpPr>
        <p:grpSp>
          <p:nvGrpSpPr>
            <p:cNvPr id="317" name="Google Shape;317;p11"/>
            <p:cNvGrpSpPr/>
            <p:nvPr/>
          </p:nvGrpSpPr>
          <p:grpSpPr>
            <a:xfrm>
              <a:off x="-1149762" y="-924329"/>
              <a:ext cx="4349881" cy="6535954"/>
              <a:chOff x="-1149762" y="-924329"/>
              <a:chExt cx="4349881" cy="6535954"/>
            </a:xfrm>
          </p:grpSpPr>
          <p:sp>
            <p:nvSpPr>
              <p:cNvPr id="318" name="Google Shape;318;p11"/>
              <p:cNvSpPr/>
              <p:nvPr/>
            </p:nvSpPr>
            <p:spPr>
              <a:xfrm rot="-2479327">
                <a:off x="-525126" y="3707820"/>
                <a:ext cx="2896902" cy="1017364"/>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9" name="Google Shape;319;p11"/>
              <p:cNvSpPr/>
              <p:nvPr/>
            </p:nvSpPr>
            <p:spPr>
              <a:xfrm rot="1889688">
                <a:off x="-724988" y="1959317"/>
                <a:ext cx="2448025" cy="1644816"/>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0" name="Google Shape;320;p11"/>
              <p:cNvSpPr/>
              <p:nvPr/>
            </p:nvSpPr>
            <p:spPr>
              <a:xfrm rot="8328704">
                <a:off x="788379" y="4237635"/>
                <a:ext cx="2067770" cy="791080"/>
              </a:xfrm>
              <a:prstGeom prst="triangle">
                <a:avLst>
                  <a:gd fmla="val 25826"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1" name="Google Shape;321;p11"/>
              <p:cNvSpPr/>
              <p:nvPr/>
            </p:nvSpPr>
            <p:spPr>
              <a:xfrm rot="5400896">
                <a:off x="-10325" y="3448800"/>
                <a:ext cx="1151100" cy="1130100"/>
              </a:xfrm>
              <a:prstGeom prst="triangle">
                <a:avLst>
                  <a:gd fmla="val 60125"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2" name="Google Shape;322;p11"/>
              <p:cNvSpPr/>
              <p:nvPr/>
            </p:nvSpPr>
            <p:spPr>
              <a:xfrm flipH="1" rot="-2632798">
                <a:off x="618341" y="34353"/>
                <a:ext cx="2474357" cy="1306341"/>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3" name="Google Shape;323;p11"/>
              <p:cNvSpPr/>
              <p:nvPr/>
            </p:nvSpPr>
            <p:spPr>
              <a:xfrm rot="3927444">
                <a:off x="-215240" y="1401577"/>
                <a:ext cx="1326770" cy="743059"/>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4" name="Google Shape;324;p11"/>
              <p:cNvSpPr/>
              <p:nvPr/>
            </p:nvSpPr>
            <p:spPr>
              <a:xfrm rot="1800563">
                <a:off x="435737" y="2326895"/>
                <a:ext cx="2208574" cy="799846"/>
              </a:xfrm>
              <a:prstGeom prst="triangle">
                <a:avLst>
                  <a:gd fmla="val 0"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5" name="Google Shape;325;p11"/>
              <p:cNvSpPr/>
              <p:nvPr/>
            </p:nvSpPr>
            <p:spPr>
              <a:xfrm rot="5806295">
                <a:off x="-339157" y="282202"/>
                <a:ext cx="1284863" cy="1045262"/>
              </a:xfrm>
              <a:prstGeom prst="triangle">
                <a:avLst>
                  <a:gd fmla="val 50513"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6" name="Google Shape;326;p11"/>
              <p:cNvSpPr/>
              <p:nvPr/>
            </p:nvSpPr>
            <p:spPr>
              <a:xfrm rot="-8998696">
                <a:off x="-25152" y="3012197"/>
                <a:ext cx="2256317" cy="1035055"/>
              </a:xfrm>
              <a:prstGeom prst="triangle">
                <a:avLst>
                  <a:gd fmla="val 36111"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7" name="Google Shape;327;p11"/>
              <p:cNvSpPr/>
              <p:nvPr/>
            </p:nvSpPr>
            <p:spPr>
              <a:xfrm rot="-9672401">
                <a:off x="-1063037" y="15259"/>
                <a:ext cx="2897051" cy="1017578"/>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8" name="Google Shape;328;p11"/>
              <p:cNvSpPr/>
              <p:nvPr/>
            </p:nvSpPr>
            <p:spPr>
              <a:xfrm rot="5667185">
                <a:off x="-42669" y="1516470"/>
                <a:ext cx="1503037" cy="526583"/>
              </a:xfrm>
              <a:prstGeom prst="triangle">
                <a:avLst>
                  <a:gd fmla="val 26021"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9" name="Google Shape;329;p11"/>
              <p:cNvSpPr/>
              <p:nvPr/>
            </p:nvSpPr>
            <p:spPr>
              <a:xfrm flipH="1" rot="1139555">
                <a:off x="277971" y="-650291"/>
                <a:ext cx="1832563" cy="887725"/>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30" name="Google Shape;330;p11"/>
            <p:cNvGrpSpPr/>
            <p:nvPr/>
          </p:nvGrpSpPr>
          <p:grpSpPr>
            <a:xfrm>
              <a:off x="-1310889" y="-1146530"/>
              <a:ext cx="4349881" cy="6535954"/>
              <a:chOff x="-1149762" y="-924329"/>
              <a:chExt cx="4349881" cy="6535954"/>
            </a:xfrm>
          </p:grpSpPr>
          <p:sp>
            <p:nvSpPr>
              <p:cNvPr id="331" name="Google Shape;331;p11"/>
              <p:cNvSpPr/>
              <p:nvPr/>
            </p:nvSpPr>
            <p:spPr>
              <a:xfrm rot="-2479327">
                <a:off x="-525126" y="3707820"/>
                <a:ext cx="2896902" cy="1017364"/>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2" name="Google Shape;332;p11"/>
              <p:cNvSpPr/>
              <p:nvPr/>
            </p:nvSpPr>
            <p:spPr>
              <a:xfrm rot="1889688">
                <a:off x="-724988" y="1959317"/>
                <a:ext cx="2448025" cy="1644816"/>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3" name="Google Shape;333;p11"/>
              <p:cNvSpPr/>
              <p:nvPr/>
            </p:nvSpPr>
            <p:spPr>
              <a:xfrm rot="8328704">
                <a:off x="788379" y="4237635"/>
                <a:ext cx="2067770" cy="791080"/>
              </a:xfrm>
              <a:prstGeom prst="triangle">
                <a:avLst>
                  <a:gd fmla="val 25826"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4" name="Google Shape;334;p11"/>
              <p:cNvSpPr/>
              <p:nvPr/>
            </p:nvSpPr>
            <p:spPr>
              <a:xfrm rot="5400896">
                <a:off x="-10325" y="3448800"/>
                <a:ext cx="1151100" cy="1130100"/>
              </a:xfrm>
              <a:prstGeom prst="triangle">
                <a:avLst>
                  <a:gd fmla="val 60125"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5" name="Google Shape;335;p11"/>
              <p:cNvSpPr/>
              <p:nvPr/>
            </p:nvSpPr>
            <p:spPr>
              <a:xfrm flipH="1" rot="-2632798">
                <a:off x="618341" y="34353"/>
                <a:ext cx="2474357" cy="1306341"/>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6" name="Google Shape;336;p11"/>
              <p:cNvSpPr/>
              <p:nvPr/>
            </p:nvSpPr>
            <p:spPr>
              <a:xfrm rot="3927444">
                <a:off x="-215240" y="1401577"/>
                <a:ext cx="1326770" cy="743059"/>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7" name="Google Shape;337;p11"/>
              <p:cNvSpPr/>
              <p:nvPr/>
            </p:nvSpPr>
            <p:spPr>
              <a:xfrm rot="1800563">
                <a:off x="435737" y="2326895"/>
                <a:ext cx="2208574" cy="799846"/>
              </a:xfrm>
              <a:prstGeom prst="triangle">
                <a:avLst>
                  <a:gd fmla="val 0"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8" name="Google Shape;338;p11"/>
              <p:cNvSpPr/>
              <p:nvPr/>
            </p:nvSpPr>
            <p:spPr>
              <a:xfrm rot="5806295">
                <a:off x="-339157" y="282202"/>
                <a:ext cx="1284863" cy="1045262"/>
              </a:xfrm>
              <a:prstGeom prst="triangle">
                <a:avLst>
                  <a:gd fmla="val 50513"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9" name="Google Shape;339;p11"/>
              <p:cNvSpPr/>
              <p:nvPr/>
            </p:nvSpPr>
            <p:spPr>
              <a:xfrm rot="-8998696">
                <a:off x="-25152" y="3012197"/>
                <a:ext cx="2256317" cy="1035055"/>
              </a:xfrm>
              <a:prstGeom prst="triangle">
                <a:avLst>
                  <a:gd fmla="val 36111"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0" name="Google Shape;340;p11"/>
              <p:cNvSpPr/>
              <p:nvPr/>
            </p:nvSpPr>
            <p:spPr>
              <a:xfrm rot="-9672401">
                <a:off x="-1063037" y="15259"/>
                <a:ext cx="2897051" cy="1017578"/>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1" name="Google Shape;341;p11"/>
              <p:cNvSpPr/>
              <p:nvPr/>
            </p:nvSpPr>
            <p:spPr>
              <a:xfrm rot="5667185">
                <a:off x="-42669" y="1516470"/>
                <a:ext cx="1503037" cy="526583"/>
              </a:xfrm>
              <a:prstGeom prst="triangle">
                <a:avLst>
                  <a:gd fmla="val 26021"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2" name="Google Shape;342;p11"/>
              <p:cNvSpPr/>
              <p:nvPr/>
            </p:nvSpPr>
            <p:spPr>
              <a:xfrm flipH="1" rot="1139555">
                <a:off x="277971" y="-650291"/>
                <a:ext cx="1832563" cy="887725"/>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bg>
      <p:bgPr>
        <a:solidFill>
          <a:srgbClr val="FFFFFF"/>
        </a:solidFill>
      </p:bgPr>
    </p:bg>
    <p:spTree>
      <p:nvGrpSpPr>
        <p:cNvPr id="343" name="Shape 343"/>
        <p:cNvGrpSpPr/>
        <p:nvPr/>
      </p:nvGrpSpPr>
      <p:grpSpPr>
        <a:xfrm>
          <a:off x="0" y="0"/>
          <a:ext cx="0" cy="0"/>
          <a:chOff x="0" y="0"/>
          <a:chExt cx="0" cy="0"/>
        </a:xfrm>
      </p:grpSpPr>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able of Contents">
  <p:cSld name="CUSTOM">
    <p:spTree>
      <p:nvGrpSpPr>
        <p:cNvPr id="344" name="Shape 344"/>
        <p:cNvGrpSpPr/>
        <p:nvPr/>
      </p:nvGrpSpPr>
      <p:grpSpPr>
        <a:xfrm>
          <a:off x="0" y="0"/>
          <a:ext cx="0" cy="0"/>
          <a:chOff x="0" y="0"/>
          <a:chExt cx="0" cy="0"/>
        </a:xfrm>
      </p:grpSpPr>
      <p:sp>
        <p:nvSpPr>
          <p:cNvPr id="345" name="Google Shape;345;p13"/>
          <p:cNvSpPr txBox="1"/>
          <p:nvPr>
            <p:ph type="title"/>
          </p:nvPr>
        </p:nvSpPr>
        <p:spPr>
          <a:xfrm>
            <a:off x="713250" y="539500"/>
            <a:ext cx="7717500" cy="572700"/>
          </a:xfrm>
          <a:prstGeom prst="rect">
            <a:avLst/>
          </a:prstGeom>
        </p:spPr>
        <p:txBody>
          <a:bodyPr anchorCtr="0" anchor="t" bIns="91425" lIns="91425" spcFirstLastPara="1" rIns="91425" wrap="square" tIns="91425">
            <a:no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p:txBody>
      </p:sp>
      <p:sp>
        <p:nvSpPr>
          <p:cNvPr id="346" name="Google Shape;346;p13"/>
          <p:cNvSpPr txBox="1"/>
          <p:nvPr>
            <p:ph idx="2" type="title"/>
          </p:nvPr>
        </p:nvSpPr>
        <p:spPr>
          <a:xfrm>
            <a:off x="1673125" y="1917550"/>
            <a:ext cx="2568600" cy="387000"/>
          </a:xfrm>
          <a:prstGeom prst="rect">
            <a:avLst/>
          </a:prstGeom>
        </p:spPr>
        <p:txBody>
          <a:bodyPr anchorCtr="0" anchor="b" bIns="91425" lIns="91425" spcFirstLastPara="1" rIns="91425" wrap="square" tIns="91425">
            <a:noAutofit/>
          </a:bodyPr>
          <a:lstStyle>
            <a:lvl1pPr lvl="0">
              <a:spcBef>
                <a:spcPts val="0"/>
              </a:spcBef>
              <a:spcAft>
                <a:spcPts val="0"/>
              </a:spcAft>
              <a:buSzPts val="2400"/>
              <a:buNone/>
              <a:defRPr sz="22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47" name="Google Shape;347;p13"/>
          <p:cNvSpPr txBox="1"/>
          <p:nvPr>
            <p:ph idx="1" type="subTitle"/>
          </p:nvPr>
        </p:nvSpPr>
        <p:spPr>
          <a:xfrm>
            <a:off x="1673125" y="2163575"/>
            <a:ext cx="2568600" cy="7023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1600"/>
              <a:buNone/>
              <a:defRPr/>
            </a:lvl1pPr>
            <a:lvl2pPr lvl="1" algn="ctr">
              <a:spcBef>
                <a:spcPts val="0"/>
              </a:spcBef>
              <a:spcAft>
                <a:spcPts val="0"/>
              </a:spcAft>
              <a:buSzPts val="1600"/>
              <a:buNone/>
              <a:defRPr/>
            </a:lvl2pPr>
            <a:lvl3pPr lvl="2" algn="ctr">
              <a:spcBef>
                <a:spcPts val="0"/>
              </a:spcBef>
              <a:spcAft>
                <a:spcPts val="0"/>
              </a:spcAft>
              <a:buSzPts val="1600"/>
              <a:buNone/>
              <a:defRPr/>
            </a:lvl3pPr>
            <a:lvl4pPr lvl="3" algn="ctr">
              <a:spcBef>
                <a:spcPts val="0"/>
              </a:spcBef>
              <a:spcAft>
                <a:spcPts val="0"/>
              </a:spcAft>
              <a:buSzPts val="1600"/>
              <a:buNone/>
              <a:defRPr/>
            </a:lvl4pPr>
            <a:lvl5pPr lvl="4" algn="ctr">
              <a:spcBef>
                <a:spcPts val="0"/>
              </a:spcBef>
              <a:spcAft>
                <a:spcPts val="0"/>
              </a:spcAft>
              <a:buSzPts val="1600"/>
              <a:buNone/>
              <a:defRPr/>
            </a:lvl5pPr>
            <a:lvl6pPr lvl="5" algn="ctr">
              <a:spcBef>
                <a:spcPts val="0"/>
              </a:spcBef>
              <a:spcAft>
                <a:spcPts val="0"/>
              </a:spcAft>
              <a:buSzPts val="1600"/>
              <a:buNone/>
              <a:defRPr/>
            </a:lvl6pPr>
            <a:lvl7pPr lvl="6" algn="ctr">
              <a:spcBef>
                <a:spcPts val="0"/>
              </a:spcBef>
              <a:spcAft>
                <a:spcPts val="0"/>
              </a:spcAft>
              <a:buSzPts val="1600"/>
              <a:buNone/>
              <a:defRPr/>
            </a:lvl7pPr>
            <a:lvl8pPr lvl="7" algn="ctr">
              <a:spcBef>
                <a:spcPts val="0"/>
              </a:spcBef>
              <a:spcAft>
                <a:spcPts val="0"/>
              </a:spcAft>
              <a:buSzPts val="1600"/>
              <a:buNone/>
              <a:defRPr/>
            </a:lvl8pPr>
            <a:lvl9pPr lvl="8" algn="ctr">
              <a:spcBef>
                <a:spcPts val="0"/>
              </a:spcBef>
              <a:spcAft>
                <a:spcPts val="0"/>
              </a:spcAft>
              <a:buSzPts val="1600"/>
              <a:buNone/>
              <a:defRPr/>
            </a:lvl9pPr>
          </a:lstStyle>
          <a:p/>
        </p:txBody>
      </p:sp>
      <p:sp>
        <p:nvSpPr>
          <p:cNvPr id="348" name="Google Shape;348;p13"/>
          <p:cNvSpPr txBox="1"/>
          <p:nvPr>
            <p:ph hasCustomPrompt="1" idx="3" type="title"/>
          </p:nvPr>
        </p:nvSpPr>
        <p:spPr>
          <a:xfrm>
            <a:off x="2327069" y="1289950"/>
            <a:ext cx="1260600" cy="6276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400"/>
              <a:buNone/>
              <a:defRPr sz="3000"/>
            </a:lvl1pPr>
            <a:lvl2pPr lvl="1" rtl="0" algn="ctr">
              <a:spcBef>
                <a:spcPts val="0"/>
              </a:spcBef>
              <a:spcAft>
                <a:spcPts val="0"/>
              </a:spcAft>
              <a:buSzPts val="2400"/>
              <a:buNone/>
              <a:defRPr sz="2400"/>
            </a:lvl2pPr>
            <a:lvl3pPr lvl="2" rtl="0" algn="ctr">
              <a:spcBef>
                <a:spcPts val="0"/>
              </a:spcBef>
              <a:spcAft>
                <a:spcPts val="0"/>
              </a:spcAft>
              <a:buSzPts val="2400"/>
              <a:buNone/>
              <a:defRPr sz="2400"/>
            </a:lvl3pPr>
            <a:lvl4pPr lvl="3" rtl="0" algn="ctr">
              <a:spcBef>
                <a:spcPts val="0"/>
              </a:spcBef>
              <a:spcAft>
                <a:spcPts val="0"/>
              </a:spcAft>
              <a:buSzPts val="2400"/>
              <a:buNone/>
              <a:defRPr sz="2400"/>
            </a:lvl4pPr>
            <a:lvl5pPr lvl="4" rtl="0" algn="ctr">
              <a:spcBef>
                <a:spcPts val="0"/>
              </a:spcBef>
              <a:spcAft>
                <a:spcPts val="0"/>
              </a:spcAft>
              <a:buSzPts val="2400"/>
              <a:buNone/>
              <a:defRPr sz="2400"/>
            </a:lvl5pPr>
            <a:lvl6pPr lvl="5" rtl="0" algn="ctr">
              <a:spcBef>
                <a:spcPts val="0"/>
              </a:spcBef>
              <a:spcAft>
                <a:spcPts val="0"/>
              </a:spcAft>
              <a:buSzPts val="2400"/>
              <a:buNone/>
              <a:defRPr sz="2400"/>
            </a:lvl6pPr>
            <a:lvl7pPr lvl="6" rtl="0" algn="ctr">
              <a:spcBef>
                <a:spcPts val="0"/>
              </a:spcBef>
              <a:spcAft>
                <a:spcPts val="0"/>
              </a:spcAft>
              <a:buSzPts val="2400"/>
              <a:buNone/>
              <a:defRPr sz="2400"/>
            </a:lvl7pPr>
            <a:lvl8pPr lvl="7" rtl="0" algn="ctr">
              <a:spcBef>
                <a:spcPts val="0"/>
              </a:spcBef>
              <a:spcAft>
                <a:spcPts val="0"/>
              </a:spcAft>
              <a:buSzPts val="2400"/>
              <a:buNone/>
              <a:defRPr sz="2400"/>
            </a:lvl8pPr>
            <a:lvl9pPr lvl="8" rtl="0" algn="ctr">
              <a:spcBef>
                <a:spcPts val="0"/>
              </a:spcBef>
              <a:spcAft>
                <a:spcPts val="0"/>
              </a:spcAft>
              <a:buSzPts val="2400"/>
              <a:buNone/>
              <a:defRPr sz="2400"/>
            </a:lvl9pPr>
          </a:lstStyle>
          <a:p>
            <a:r>
              <a:t>xx%</a:t>
            </a:r>
          </a:p>
        </p:txBody>
      </p:sp>
      <p:sp>
        <p:nvSpPr>
          <p:cNvPr id="349" name="Google Shape;349;p13"/>
          <p:cNvSpPr txBox="1"/>
          <p:nvPr>
            <p:ph idx="4" type="title"/>
          </p:nvPr>
        </p:nvSpPr>
        <p:spPr>
          <a:xfrm>
            <a:off x="1673125" y="3664400"/>
            <a:ext cx="2568600" cy="387000"/>
          </a:xfrm>
          <a:prstGeom prst="rect">
            <a:avLst/>
          </a:prstGeom>
        </p:spPr>
        <p:txBody>
          <a:bodyPr anchorCtr="0" anchor="b" bIns="91425" lIns="91425" spcFirstLastPara="1" rIns="91425" wrap="square" tIns="91425">
            <a:noAutofit/>
          </a:bodyPr>
          <a:lstStyle>
            <a:lvl1pPr lvl="0" rtl="0">
              <a:spcBef>
                <a:spcPts val="0"/>
              </a:spcBef>
              <a:spcAft>
                <a:spcPts val="0"/>
              </a:spcAft>
              <a:buSzPts val="2400"/>
              <a:buNone/>
              <a:defRPr sz="22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
        <p:nvSpPr>
          <p:cNvPr id="350" name="Google Shape;350;p13"/>
          <p:cNvSpPr txBox="1"/>
          <p:nvPr>
            <p:ph idx="5" type="subTitle"/>
          </p:nvPr>
        </p:nvSpPr>
        <p:spPr>
          <a:xfrm>
            <a:off x="1673125" y="3911639"/>
            <a:ext cx="2568600" cy="7023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600"/>
              <a:buNone/>
              <a:defRPr/>
            </a:lvl1pPr>
            <a:lvl2pPr lvl="1" rtl="0" algn="ctr">
              <a:spcBef>
                <a:spcPts val="0"/>
              </a:spcBef>
              <a:spcAft>
                <a:spcPts val="0"/>
              </a:spcAft>
              <a:buSzPts val="1600"/>
              <a:buNone/>
              <a:defRPr/>
            </a:lvl2pPr>
            <a:lvl3pPr lvl="2" rtl="0" algn="ctr">
              <a:spcBef>
                <a:spcPts val="0"/>
              </a:spcBef>
              <a:spcAft>
                <a:spcPts val="0"/>
              </a:spcAft>
              <a:buSzPts val="1600"/>
              <a:buNone/>
              <a:defRPr/>
            </a:lvl3pPr>
            <a:lvl4pPr lvl="3" rtl="0" algn="ctr">
              <a:spcBef>
                <a:spcPts val="0"/>
              </a:spcBef>
              <a:spcAft>
                <a:spcPts val="0"/>
              </a:spcAft>
              <a:buSzPts val="1600"/>
              <a:buNone/>
              <a:defRPr/>
            </a:lvl4pPr>
            <a:lvl5pPr lvl="4" rtl="0" algn="ctr">
              <a:spcBef>
                <a:spcPts val="0"/>
              </a:spcBef>
              <a:spcAft>
                <a:spcPts val="0"/>
              </a:spcAft>
              <a:buSzPts val="1600"/>
              <a:buNone/>
              <a:defRPr/>
            </a:lvl5pPr>
            <a:lvl6pPr lvl="5" rtl="0" algn="ctr">
              <a:spcBef>
                <a:spcPts val="0"/>
              </a:spcBef>
              <a:spcAft>
                <a:spcPts val="0"/>
              </a:spcAft>
              <a:buSzPts val="1600"/>
              <a:buNone/>
              <a:defRPr/>
            </a:lvl6pPr>
            <a:lvl7pPr lvl="6" rtl="0" algn="ctr">
              <a:spcBef>
                <a:spcPts val="0"/>
              </a:spcBef>
              <a:spcAft>
                <a:spcPts val="0"/>
              </a:spcAft>
              <a:buSzPts val="1600"/>
              <a:buNone/>
              <a:defRPr/>
            </a:lvl7pPr>
            <a:lvl8pPr lvl="7" rtl="0" algn="ctr">
              <a:spcBef>
                <a:spcPts val="0"/>
              </a:spcBef>
              <a:spcAft>
                <a:spcPts val="0"/>
              </a:spcAft>
              <a:buSzPts val="1600"/>
              <a:buNone/>
              <a:defRPr/>
            </a:lvl8pPr>
            <a:lvl9pPr lvl="8" rtl="0" algn="ctr">
              <a:spcBef>
                <a:spcPts val="0"/>
              </a:spcBef>
              <a:spcAft>
                <a:spcPts val="0"/>
              </a:spcAft>
              <a:buSzPts val="1600"/>
              <a:buNone/>
              <a:defRPr/>
            </a:lvl9pPr>
          </a:lstStyle>
          <a:p/>
        </p:txBody>
      </p:sp>
      <p:sp>
        <p:nvSpPr>
          <p:cNvPr id="351" name="Google Shape;351;p13"/>
          <p:cNvSpPr txBox="1"/>
          <p:nvPr>
            <p:ph hasCustomPrompt="1" idx="6" type="title"/>
          </p:nvPr>
        </p:nvSpPr>
        <p:spPr>
          <a:xfrm>
            <a:off x="2327069" y="3036800"/>
            <a:ext cx="1260600" cy="6276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400"/>
              <a:buNone/>
              <a:defRPr sz="3000"/>
            </a:lvl1pPr>
            <a:lvl2pPr lvl="1" rtl="0" algn="ctr">
              <a:spcBef>
                <a:spcPts val="0"/>
              </a:spcBef>
              <a:spcAft>
                <a:spcPts val="0"/>
              </a:spcAft>
              <a:buSzPts val="2400"/>
              <a:buNone/>
              <a:defRPr sz="2400"/>
            </a:lvl2pPr>
            <a:lvl3pPr lvl="2" rtl="0" algn="ctr">
              <a:spcBef>
                <a:spcPts val="0"/>
              </a:spcBef>
              <a:spcAft>
                <a:spcPts val="0"/>
              </a:spcAft>
              <a:buSzPts val="2400"/>
              <a:buNone/>
              <a:defRPr sz="2400"/>
            </a:lvl3pPr>
            <a:lvl4pPr lvl="3" rtl="0" algn="ctr">
              <a:spcBef>
                <a:spcPts val="0"/>
              </a:spcBef>
              <a:spcAft>
                <a:spcPts val="0"/>
              </a:spcAft>
              <a:buSzPts val="2400"/>
              <a:buNone/>
              <a:defRPr sz="2400"/>
            </a:lvl4pPr>
            <a:lvl5pPr lvl="4" rtl="0" algn="ctr">
              <a:spcBef>
                <a:spcPts val="0"/>
              </a:spcBef>
              <a:spcAft>
                <a:spcPts val="0"/>
              </a:spcAft>
              <a:buSzPts val="2400"/>
              <a:buNone/>
              <a:defRPr sz="2400"/>
            </a:lvl5pPr>
            <a:lvl6pPr lvl="5" rtl="0" algn="ctr">
              <a:spcBef>
                <a:spcPts val="0"/>
              </a:spcBef>
              <a:spcAft>
                <a:spcPts val="0"/>
              </a:spcAft>
              <a:buSzPts val="2400"/>
              <a:buNone/>
              <a:defRPr sz="2400"/>
            </a:lvl6pPr>
            <a:lvl7pPr lvl="6" rtl="0" algn="ctr">
              <a:spcBef>
                <a:spcPts val="0"/>
              </a:spcBef>
              <a:spcAft>
                <a:spcPts val="0"/>
              </a:spcAft>
              <a:buSzPts val="2400"/>
              <a:buNone/>
              <a:defRPr sz="2400"/>
            </a:lvl7pPr>
            <a:lvl8pPr lvl="7" rtl="0" algn="ctr">
              <a:spcBef>
                <a:spcPts val="0"/>
              </a:spcBef>
              <a:spcAft>
                <a:spcPts val="0"/>
              </a:spcAft>
              <a:buSzPts val="2400"/>
              <a:buNone/>
              <a:defRPr sz="2400"/>
            </a:lvl8pPr>
            <a:lvl9pPr lvl="8" rtl="0" algn="ctr">
              <a:spcBef>
                <a:spcPts val="0"/>
              </a:spcBef>
              <a:spcAft>
                <a:spcPts val="0"/>
              </a:spcAft>
              <a:buSzPts val="2400"/>
              <a:buNone/>
              <a:defRPr sz="2400"/>
            </a:lvl9pPr>
          </a:lstStyle>
          <a:p>
            <a:r>
              <a:t>xx%</a:t>
            </a:r>
          </a:p>
        </p:txBody>
      </p:sp>
      <p:sp>
        <p:nvSpPr>
          <p:cNvPr id="352" name="Google Shape;352;p13"/>
          <p:cNvSpPr txBox="1"/>
          <p:nvPr>
            <p:ph idx="7" type="title"/>
          </p:nvPr>
        </p:nvSpPr>
        <p:spPr>
          <a:xfrm>
            <a:off x="4902280" y="1917550"/>
            <a:ext cx="2568600" cy="387000"/>
          </a:xfrm>
          <a:prstGeom prst="rect">
            <a:avLst/>
          </a:prstGeom>
        </p:spPr>
        <p:txBody>
          <a:bodyPr anchorCtr="0" anchor="b" bIns="91425" lIns="91425" spcFirstLastPara="1" rIns="91425" wrap="square" tIns="91425">
            <a:noAutofit/>
          </a:bodyPr>
          <a:lstStyle>
            <a:lvl1pPr lvl="0" rtl="0">
              <a:spcBef>
                <a:spcPts val="0"/>
              </a:spcBef>
              <a:spcAft>
                <a:spcPts val="0"/>
              </a:spcAft>
              <a:buSzPts val="2400"/>
              <a:buNone/>
              <a:defRPr sz="22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
        <p:nvSpPr>
          <p:cNvPr id="353" name="Google Shape;353;p13"/>
          <p:cNvSpPr txBox="1"/>
          <p:nvPr>
            <p:ph idx="8" type="subTitle"/>
          </p:nvPr>
        </p:nvSpPr>
        <p:spPr>
          <a:xfrm>
            <a:off x="4902277" y="2163575"/>
            <a:ext cx="2568600" cy="7023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600"/>
              <a:buNone/>
              <a:defRPr/>
            </a:lvl1pPr>
            <a:lvl2pPr lvl="1" rtl="0" algn="ctr">
              <a:spcBef>
                <a:spcPts val="0"/>
              </a:spcBef>
              <a:spcAft>
                <a:spcPts val="0"/>
              </a:spcAft>
              <a:buSzPts val="1600"/>
              <a:buNone/>
              <a:defRPr/>
            </a:lvl2pPr>
            <a:lvl3pPr lvl="2" rtl="0" algn="ctr">
              <a:spcBef>
                <a:spcPts val="0"/>
              </a:spcBef>
              <a:spcAft>
                <a:spcPts val="0"/>
              </a:spcAft>
              <a:buSzPts val="1600"/>
              <a:buNone/>
              <a:defRPr/>
            </a:lvl3pPr>
            <a:lvl4pPr lvl="3" rtl="0" algn="ctr">
              <a:spcBef>
                <a:spcPts val="0"/>
              </a:spcBef>
              <a:spcAft>
                <a:spcPts val="0"/>
              </a:spcAft>
              <a:buSzPts val="1600"/>
              <a:buNone/>
              <a:defRPr/>
            </a:lvl4pPr>
            <a:lvl5pPr lvl="4" rtl="0" algn="ctr">
              <a:spcBef>
                <a:spcPts val="0"/>
              </a:spcBef>
              <a:spcAft>
                <a:spcPts val="0"/>
              </a:spcAft>
              <a:buSzPts val="1600"/>
              <a:buNone/>
              <a:defRPr/>
            </a:lvl5pPr>
            <a:lvl6pPr lvl="5" rtl="0" algn="ctr">
              <a:spcBef>
                <a:spcPts val="0"/>
              </a:spcBef>
              <a:spcAft>
                <a:spcPts val="0"/>
              </a:spcAft>
              <a:buSzPts val="1600"/>
              <a:buNone/>
              <a:defRPr/>
            </a:lvl6pPr>
            <a:lvl7pPr lvl="6" rtl="0" algn="ctr">
              <a:spcBef>
                <a:spcPts val="0"/>
              </a:spcBef>
              <a:spcAft>
                <a:spcPts val="0"/>
              </a:spcAft>
              <a:buSzPts val="1600"/>
              <a:buNone/>
              <a:defRPr/>
            </a:lvl7pPr>
            <a:lvl8pPr lvl="7" rtl="0" algn="ctr">
              <a:spcBef>
                <a:spcPts val="0"/>
              </a:spcBef>
              <a:spcAft>
                <a:spcPts val="0"/>
              </a:spcAft>
              <a:buSzPts val="1600"/>
              <a:buNone/>
              <a:defRPr/>
            </a:lvl8pPr>
            <a:lvl9pPr lvl="8" rtl="0" algn="ctr">
              <a:spcBef>
                <a:spcPts val="0"/>
              </a:spcBef>
              <a:spcAft>
                <a:spcPts val="0"/>
              </a:spcAft>
              <a:buSzPts val="1600"/>
              <a:buNone/>
              <a:defRPr/>
            </a:lvl9pPr>
          </a:lstStyle>
          <a:p/>
        </p:txBody>
      </p:sp>
      <p:sp>
        <p:nvSpPr>
          <p:cNvPr id="354" name="Google Shape;354;p13"/>
          <p:cNvSpPr txBox="1"/>
          <p:nvPr>
            <p:ph hasCustomPrompt="1" idx="9" type="title"/>
          </p:nvPr>
        </p:nvSpPr>
        <p:spPr>
          <a:xfrm>
            <a:off x="5556224" y="1289950"/>
            <a:ext cx="1260600" cy="6276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400"/>
              <a:buNone/>
              <a:defRPr sz="3000"/>
            </a:lvl1pPr>
            <a:lvl2pPr lvl="1" rtl="0" algn="ctr">
              <a:spcBef>
                <a:spcPts val="0"/>
              </a:spcBef>
              <a:spcAft>
                <a:spcPts val="0"/>
              </a:spcAft>
              <a:buSzPts val="2400"/>
              <a:buNone/>
              <a:defRPr sz="2400"/>
            </a:lvl2pPr>
            <a:lvl3pPr lvl="2" rtl="0" algn="ctr">
              <a:spcBef>
                <a:spcPts val="0"/>
              </a:spcBef>
              <a:spcAft>
                <a:spcPts val="0"/>
              </a:spcAft>
              <a:buSzPts val="2400"/>
              <a:buNone/>
              <a:defRPr sz="2400"/>
            </a:lvl3pPr>
            <a:lvl4pPr lvl="3" rtl="0" algn="ctr">
              <a:spcBef>
                <a:spcPts val="0"/>
              </a:spcBef>
              <a:spcAft>
                <a:spcPts val="0"/>
              </a:spcAft>
              <a:buSzPts val="2400"/>
              <a:buNone/>
              <a:defRPr sz="2400"/>
            </a:lvl4pPr>
            <a:lvl5pPr lvl="4" rtl="0" algn="ctr">
              <a:spcBef>
                <a:spcPts val="0"/>
              </a:spcBef>
              <a:spcAft>
                <a:spcPts val="0"/>
              </a:spcAft>
              <a:buSzPts val="2400"/>
              <a:buNone/>
              <a:defRPr sz="2400"/>
            </a:lvl5pPr>
            <a:lvl6pPr lvl="5" rtl="0" algn="ctr">
              <a:spcBef>
                <a:spcPts val="0"/>
              </a:spcBef>
              <a:spcAft>
                <a:spcPts val="0"/>
              </a:spcAft>
              <a:buSzPts val="2400"/>
              <a:buNone/>
              <a:defRPr sz="2400"/>
            </a:lvl6pPr>
            <a:lvl7pPr lvl="6" rtl="0" algn="ctr">
              <a:spcBef>
                <a:spcPts val="0"/>
              </a:spcBef>
              <a:spcAft>
                <a:spcPts val="0"/>
              </a:spcAft>
              <a:buSzPts val="2400"/>
              <a:buNone/>
              <a:defRPr sz="2400"/>
            </a:lvl7pPr>
            <a:lvl8pPr lvl="7" rtl="0" algn="ctr">
              <a:spcBef>
                <a:spcPts val="0"/>
              </a:spcBef>
              <a:spcAft>
                <a:spcPts val="0"/>
              </a:spcAft>
              <a:buSzPts val="2400"/>
              <a:buNone/>
              <a:defRPr sz="2400"/>
            </a:lvl8pPr>
            <a:lvl9pPr lvl="8" rtl="0" algn="ctr">
              <a:spcBef>
                <a:spcPts val="0"/>
              </a:spcBef>
              <a:spcAft>
                <a:spcPts val="0"/>
              </a:spcAft>
              <a:buSzPts val="2400"/>
              <a:buNone/>
              <a:defRPr sz="2400"/>
            </a:lvl9pPr>
          </a:lstStyle>
          <a:p>
            <a:r>
              <a:t>xx%</a:t>
            </a:r>
          </a:p>
        </p:txBody>
      </p:sp>
      <p:sp>
        <p:nvSpPr>
          <p:cNvPr id="355" name="Google Shape;355;p13"/>
          <p:cNvSpPr txBox="1"/>
          <p:nvPr>
            <p:ph idx="13" type="title"/>
          </p:nvPr>
        </p:nvSpPr>
        <p:spPr>
          <a:xfrm>
            <a:off x="4902280" y="3664400"/>
            <a:ext cx="2568600" cy="387000"/>
          </a:xfrm>
          <a:prstGeom prst="rect">
            <a:avLst/>
          </a:prstGeom>
        </p:spPr>
        <p:txBody>
          <a:bodyPr anchorCtr="0" anchor="b" bIns="91425" lIns="91425" spcFirstLastPara="1" rIns="91425" wrap="square" tIns="91425">
            <a:noAutofit/>
          </a:bodyPr>
          <a:lstStyle>
            <a:lvl1pPr lvl="0" rtl="0">
              <a:spcBef>
                <a:spcPts val="0"/>
              </a:spcBef>
              <a:spcAft>
                <a:spcPts val="0"/>
              </a:spcAft>
              <a:buSzPts val="2400"/>
              <a:buNone/>
              <a:defRPr sz="22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
        <p:nvSpPr>
          <p:cNvPr id="356" name="Google Shape;356;p13"/>
          <p:cNvSpPr txBox="1"/>
          <p:nvPr>
            <p:ph idx="14" type="subTitle"/>
          </p:nvPr>
        </p:nvSpPr>
        <p:spPr>
          <a:xfrm>
            <a:off x="4902277" y="3911639"/>
            <a:ext cx="2568600" cy="7023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600"/>
              <a:buNone/>
              <a:defRPr/>
            </a:lvl1pPr>
            <a:lvl2pPr lvl="1" rtl="0" algn="ctr">
              <a:spcBef>
                <a:spcPts val="0"/>
              </a:spcBef>
              <a:spcAft>
                <a:spcPts val="0"/>
              </a:spcAft>
              <a:buSzPts val="1600"/>
              <a:buNone/>
              <a:defRPr/>
            </a:lvl2pPr>
            <a:lvl3pPr lvl="2" rtl="0" algn="ctr">
              <a:spcBef>
                <a:spcPts val="0"/>
              </a:spcBef>
              <a:spcAft>
                <a:spcPts val="0"/>
              </a:spcAft>
              <a:buSzPts val="1600"/>
              <a:buNone/>
              <a:defRPr/>
            </a:lvl3pPr>
            <a:lvl4pPr lvl="3" rtl="0" algn="ctr">
              <a:spcBef>
                <a:spcPts val="0"/>
              </a:spcBef>
              <a:spcAft>
                <a:spcPts val="0"/>
              </a:spcAft>
              <a:buSzPts val="1600"/>
              <a:buNone/>
              <a:defRPr/>
            </a:lvl4pPr>
            <a:lvl5pPr lvl="4" rtl="0" algn="ctr">
              <a:spcBef>
                <a:spcPts val="0"/>
              </a:spcBef>
              <a:spcAft>
                <a:spcPts val="0"/>
              </a:spcAft>
              <a:buSzPts val="1600"/>
              <a:buNone/>
              <a:defRPr/>
            </a:lvl5pPr>
            <a:lvl6pPr lvl="5" rtl="0" algn="ctr">
              <a:spcBef>
                <a:spcPts val="0"/>
              </a:spcBef>
              <a:spcAft>
                <a:spcPts val="0"/>
              </a:spcAft>
              <a:buSzPts val="1600"/>
              <a:buNone/>
              <a:defRPr/>
            </a:lvl6pPr>
            <a:lvl7pPr lvl="6" rtl="0" algn="ctr">
              <a:spcBef>
                <a:spcPts val="0"/>
              </a:spcBef>
              <a:spcAft>
                <a:spcPts val="0"/>
              </a:spcAft>
              <a:buSzPts val="1600"/>
              <a:buNone/>
              <a:defRPr/>
            </a:lvl7pPr>
            <a:lvl8pPr lvl="7" rtl="0" algn="ctr">
              <a:spcBef>
                <a:spcPts val="0"/>
              </a:spcBef>
              <a:spcAft>
                <a:spcPts val="0"/>
              </a:spcAft>
              <a:buSzPts val="1600"/>
              <a:buNone/>
              <a:defRPr/>
            </a:lvl8pPr>
            <a:lvl9pPr lvl="8" rtl="0" algn="ctr">
              <a:spcBef>
                <a:spcPts val="0"/>
              </a:spcBef>
              <a:spcAft>
                <a:spcPts val="0"/>
              </a:spcAft>
              <a:buSzPts val="1600"/>
              <a:buNone/>
              <a:defRPr/>
            </a:lvl9pPr>
          </a:lstStyle>
          <a:p/>
        </p:txBody>
      </p:sp>
      <p:sp>
        <p:nvSpPr>
          <p:cNvPr id="357" name="Google Shape;357;p13"/>
          <p:cNvSpPr txBox="1"/>
          <p:nvPr>
            <p:ph hasCustomPrompt="1" idx="15" type="title"/>
          </p:nvPr>
        </p:nvSpPr>
        <p:spPr>
          <a:xfrm>
            <a:off x="5556224" y="3036800"/>
            <a:ext cx="1260600" cy="6276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400"/>
              <a:buNone/>
              <a:defRPr sz="3000"/>
            </a:lvl1pPr>
            <a:lvl2pPr lvl="1" rtl="0" algn="ctr">
              <a:spcBef>
                <a:spcPts val="0"/>
              </a:spcBef>
              <a:spcAft>
                <a:spcPts val="0"/>
              </a:spcAft>
              <a:buSzPts val="2400"/>
              <a:buNone/>
              <a:defRPr sz="2400"/>
            </a:lvl2pPr>
            <a:lvl3pPr lvl="2" rtl="0" algn="ctr">
              <a:spcBef>
                <a:spcPts val="0"/>
              </a:spcBef>
              <a:spcAft>
                <a:spcPts val="0"/>
              </a:spcAft>
              <a:buSzPts val="2400"/>
              <a:buNone/>
              <a:defRPr sz="2400"/>
            </a:lvl3pPr>
            <a:lvl4pPr lvl="3" rtl="0" algn="ctr">
              <a:spcBef>
                <a:spcPts val="0"/>
              </a:spcBef>
              <a:spcAft>
                <a:spcPts val="0"/>
              </a:spcAft>
              <a:buSzPts val="2400"/>
              <a:buNone/>
              <a:defRPr sz="2400"/>
            </a:lvl4pPr>
            <a:lvl5pPr lvl="4" rtl="0" algn="ctr">
              <a:spcBef>
                <a:spcPts val="0"/>
              </a:spcBef>
              <a:spcAft>
                <a:spcPts val="0"/>
              </a:spcAft>
              <a:buSzPts val="2400"/>
              <a:buNone/>
              <a:defRPr sz="2400"/>
            </a:lvl5pPr>
            <a:lvl6pPr lvl="5" rtl="0" algn="ctr">
              <a:spcBef>
                <a:spcPts val="0"/>
              </a:spcBef>
              <a:spcAft>
                <a:spcPts val="0"/>
              </a:spcAft>
              <a:buSzPts val="2400"/>
              <a:buNone/>
              <a:defRPr sz="2400"/>
            </a:lvl6pPr>
            <a:lvl7pPr lvl="6" rtl="0" algn="ctr">
              <a:spcBef>
                <a:spcPts val="0"/>
              </a:spcBef>
              <a:spcAft>
                <a:spcPts val="0"/>
              </a:spcAft>
              <a:buSzPts val="2400"/>
              <a:buNone/>
              <a:defRPr sz="2400"/>
            </a:lvl7pPr>
            <a:lvl8pPr lvl="7" rtl="0" algn="ctr">
              <a:spcBef>
                <a:spcPts val="0"/>
              </a:spcBef>
              <a:spcAft>
                <a:spcPts val="0"/>
              </a:spcAft>
              <a:buSzPts val="2400"/>
              <a:buNone/>
              <a:defRPr sz="2400"/>
            </a:lvl8pPr>
            <a:lvl9pPr lvl="8" rtl="0" algn="ctr">
              <a:spcBef>
                <a:spcPts val="0"/>
              </a:spcBef>
              <a:spcAft>
                <a:spcPts val="0"/>
              </a:spcAft>
              <a:buSzPts val="2400"/>
              <a:buNone/>
              <a:defRPr sz="2400"/>
            </a:lvl9pPr>
          </a:lstStyle>
          <a:p>
            <a:r>
              <a:t>xx%</a:t>
            </a:r>
          </a:p>
        </p:txBody>
      </p:sp>
      <p:grpSp>
        <p:nvGrpSpPr>
          <p:cNvPr id="358" name="Google Shape;358;p13"/>
          <p:cNvGrpSpPr/>
          <p:nvPr/>
        </p:nvGrpSpPr>
        <p:grpSpPr>
          <a:xfrm flipH="1" rot="10800000">
            <a:off x="-672779" y="180599"/>
            <a:ext cx="2202274" cy="3299332"/>
            <a:chOff x="-1310889" y="-1146530"/>
            <a:chExt cx="4511009" cy="6758156"/>
          </a:xfrm>
        </p:grpSpPr>
        <p:grpSp>
          <p:nvGrpSpPr>
            <p:cNvPr id="359" name="Google Shape;359;p13"/>
            <p:cNvGrpSpPr/>
            <p:nvPr/>
          </p:nvGrpSpPr>
          <p:grpSpPr>
            <a:xfrm>
              <a:off x="-1149762" y="-924329"/>
              <a:ext cx="4349881" cy="6535954"/>
              <a:chOff x="-1149762" y="-924329"/>
              <a:chExt cx="4349881" cy="6535954"/>
            </a:xfrm>
          </p:grpSpPr>
          <p:sp>
            <p:nvSpPr>
              <p:cNvPr id="360" name="Google Shape;360;p13"/>
              <p:cNvSpPr/>
              <p:nvPr/>
            </p:nvSpPr>
            <p:spPr>
              <a:xfrm rot="-2479327">
                <a:off x="-525126" y="3707820"/>
                <a:ext cx="2896902" cy="1017364"/>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1" name="Google Shape;361;p13"/>
              <p:cNvSpPr/>
              <p:nvPr/>
            </p:nvSpPr>
            <p:spPr>
              <a:xfrm rot="-8998696">
                <a:off x="-25152" y="3012197"/>
                <a:ext cx="2256317" cy="1035055"/>
              </a:xfrm>
              <a:prstGeom prst="triangle">
                <a:avLst>
                  <a:gd fmla="val 36111"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2" name="Google Shape;362;p13"/>
              <p:cNvSpPr/>
              <p:nvPr/>
            </p:nvSpPr>
            <p:spPr>
              <a:xfrm rot="8328704">
                <a:off x="788379" y="4237635"/>
                <a:ext cx="2067770" cy="791080"/>
              </a:xfrm>
              <a:prstGeom prst="triangle">
                <a:avLst>
                  <a:gd fmla="val 25826"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3" name="Google Shape;363;p13"/>
              <p:cNvSpPr/>
              <p:nvPr/>
            </p:nvSpPr>
            <p:spPr>
              <a:xfrm rot="5400896">
                <a:off x="-10325" y="3448800"/>
                <a:ext cx="1151100" cy="1130100"/>
              </a:xfrm>
              <a:prstGeom prst="triangle">
                <a:avLst>
                  <a:gd fmla="val 60125"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4" name="Google Shape;364;p13"/>
              <p:cNvSpPr/>
              <p:nvPr/>
            </p:nvSpPr>
            <p:spPr>
              <a:xfrm rot="1800563">
                <a:off x="435737" y="2326895"/>
                <a:ext cx="2208574" cy="799846"/>
              </a:xfrm>
              <a:prstGeom prst="triangle">
                <a:avLst>
                  <a:gd fmla="val 0"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5" name="Google Shape;365;p13"/>
              <p:cNvSpPr/>
              <p:nvPr/>
            </p:nvSpPr>
            <p:spPr>
              <a:xfrm rot="-9672401">
                <a:off x="-1063037" y="15259"/>
                <a:ext cx="2897051" cy="1017578"/>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6" name="Google Shape;366;p13"/>
              <p:cNvSpPr/>
              <p:nvPr/>
            </p:nvSpPr>
            <p:spPr>
              <a:xfrm rot="1889688">
                <a:off x="-724988" y="1959317"/>
                <a:ext cx="2448025" cy="1644816"/>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7" name="Google Shape;367;p13"/>
              <p:cNvSpPr/>
              <p:nvPr/>
            </p:nvSpPr>
            <p:spPr>
              <a:xfrm rot="5667185">
                <a:off x="-42669" y="1516470"/>
                <a:ext cx="1503037" cy="526583"/>
              </a:xfrm>
              <a:prstGeom prst="triangle">
                <a:avLst>
                  <a:gd fmla="val 26021"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8" name="Google Shape;368;p13"/>
              <p:cNvSpPr/>
              <p:nvPr/>
            </p:nvSpPr>
            <p:spPr>
              <a:xfrm rot="3927444">
                <a:off x="-215240" y="1401577"/>
                <a:ext cx="1326770" cy="743059"/>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9" name="Google Shape;369;p13"/>
              <p:cNvSpPr/>
              <p:nvPr/>
            </p:nvSpPr>
            <p:spPr>
              <a:xfrm rot="5806295">
                <a:off x="-339157" y="282202"/>
                <a:ext cx="1284863" cy="1045262"/>
              </a:xfrm>
              <a:prstGeom prst="triangle">
                <a:avLst>
                  <a:gd fmla="val 50513"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0" name="Google Shape;370;p13"/>
              <p:cNvSpPr/>
              <p:nvPr/>
            </p:nvSpPr>
            <p:spPr>
              <a:xfrm flipH="1" rot="1139555">
                <a:off x="277971" y="-650291"/>
                <a:ext cx="1832563" cy="887725"/>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1" name="Google Shape;371;p13"/>
              <p:cNvSpPr/>
              <p:nvPr/>
            </p:nvSpPr>
            <p:spPr>
              <a:xfrm flipH="1" rot="-2632798">
                <a:off x="618341" y="34353"/>
                <a:ext cx="2474357" cy="1306341"/>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72" name="Google Shape;372;p13"/>
            <p:cNvGrpSpPr/>
            <p:nvPr/>
          </p:nvGrpSpPr>
          <p:grpSpPr>
            <a:xfrm>
              <a:off x="-1310889" y="-1146530"/>
              <a:ext cx="4349881" cy="6535954"/>
              <a:chOff x="-1149762" y="-924329"/>
              <a:chExt cx="4349881" cy="6535954"/>
            </a:xfrm>
          </p:grpSpPr>
          <p:sp>
            <p:nvSpPr>
              <p:cNvPr id="373" name="Google Shape;373;p13"/>
              <p:cNvSpPr/>
              <p:nvPr/>
            </p:nvSpPr>
            <p:spPr>
              <a:xfrm rot="-2479327">
                <a:off x="-525126" y="3707820"/>
                <a:ext cx="2896902" cy="1017364"/>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4" name="Google Shape;374;p13"/>
              <p:cNvSpPr/>
              <p:nvPr/>
            </p:nvSpPr>
            <p:spPr>
              <a:xfrm rot="-8998696">
                <a:off x="-25152" y="3012197"/>
                <a:ext cx="2256317" cy="1035055"/>
              </a:xfrm>
              <a:prstGeom prst="triangle">
                <a:avLst>
                  <a:gd fmla="val 36111"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5" name="Google Shape;375;p13"/>
              <p:cNvSpPr/>
              <p:nvPr/>
            </p:nvSpPr>
            <p:spPr>
              <a:xfrm rot="8328704">
                <a:off x="788379" y="4237635"/>
                <a:ext cx="2067770" cy="791080"/>
              </a:xfrm>
              <a:prstGeom prst="triangle">
                <a:avLst>
                  <a:gd fmla="val 25826"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6" name="Google Shape;376;p13"/>
              <p:cNvSpPr/>
              <p:nvPr/>
            </p:nvSpPr>
            <p:spPr>
              <a:xfrm rot="5400896">
                <a:off x="-10325" y="3448800"/>
                <a:ext cx="1151100" cy="1130100"/>
              </a:xfrm>
              <a:prstGeom prst="triangle">
                <a:avLst>
                  <a:gd fmla="val 60125"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7" name="Google Shape;377;p13"/>
              <p:cNvSpPr/>
              <p:nvPr/>
            </p:nvSpPr>
            <p:spPr>
              <a:xfrm rot="1800563">
                <a:off x="435737" y="2326895"/>
                <a:ext cx="2208574" cy="799846"/>
              </a:xfrm>
              <a:prstGeom prst="triangle">
                <a:avLst>
                  <a:gd fmla="val 0"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8" name="Google Shape;378;p13"/>
              <p:cNvSpPr/>
              <p:nvPr/>
            </p:nvSpPr>
            <p:spPr>
              <a:xfrm rot="-9672401">
                <a:off x="-1063037" y="15259"/>
                <a:ext cx="2897051" cy="1017578"/>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9" name="Google Shape;379;p13"/>
              <p:cNvSpPr/>
              <p:nvPr/>
            </p:nvSpPr>
            <p:spPr>
              <a:xfrm rot="1889688">
                <a:off x="-724988" y="1959317"/>
                <a:ext cx="2448025" cy="1644816"/>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0" name="Google Shape;380;p13"/>
              <p:cNvSpPr/>
              <p:nvPr/>
            </p:nvSpPr>
            <p:spPr>
              <a:xfrm rot="5667185">
                <a:off x="-42669" y="1516470"/>
                <a:ext cx="1503037" cy="526583"/>
              </a:xfrm>
              <a:prstGeom prst="triangle">
                <a:avLst>
                  <a:gd fmla="val 26021"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1" name="Google Shape;381;p13"/>
              <p:cNvSpPr/>
              <p:nvPr/>
            </p:nvSpPr>
            <p:spPr>
              <a:xfrm rot="3927444">
                <a:off x="-215240" y="1401577"/>
                <a:ext cx="1326770" cy="743059"/>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2" name="Google Shape;382;p13"/>
              <p:cNvSpPr/>
              <p:nvPr/>
            </p:nvSpPr>
            <p:spPr>
              <a:xfrm rot="5806295">
                <a:off x="-339157" y="282202"/>
                <a:ext cx="1284863" cy="1045262"/>
              </a:xfrm>
              <a:prstGeom prst="triangle">
                <a:avLst>
                  <a:gd fmla="val 50513"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3" name="Google Shape;383;p13"/>
              <p:cNvSpPr/>
              <p:nvPr/>
            </p:nvSpPr>
            <p:spPr>
              <a:xfrm flipH="1" rot="1139555">
                <a:off x="277971" y="-650291"/>
                <a:ext cx="1832563" cy="887725"/>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4" name="Google Shape;384;p13"/>
              <p:cNvSpPr/>
              <p:nvPr/>
            </p:nvSpPr>
            <p:spPr>
              <a:xfrm flipH="1" rot="-2632798">
                <a:off x="618341" y="34353"/>
                <a:ext cx="2474357" cy="1306341"/>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385" name="Google Shape;385;p13"/>
          <p:cNvGrpSpPr/>
          <p:nvPr/>
        </p:nvGrpSpPr>
        <p:grpSpPr>
          <a:xfrm flipH="1">
            <a:off x="7689933" y="1942636"/>
            <a:ext cx="2164833" cy="3243239"/>
            <a:chOff x="-1310889" y="-1146530"/>
            <a:chExt cx="4511009" cy="6758156"/>
          </a:xfrm>
        </p:grpSpPr>
        <p:grpSp>
          <p:nvGrpSpPr>
            <p:cNvPr id="386" name="Google Shape;386;p13"/>
            <p:cNvGrpSpPr/>
            <p:nvPr/>
          </p:nvGrpSpPr>
          <p:grpSpPr>
            <a:xfrm>
              <a:off x="-1310889" y="-1146530"/>
              <a:ext cx="4349881" cy="6535954"/>
              <a:chOff x="-1149762" y="-924329"/>
              <a:chExt cx="4349881" cy="6535954"/>
            </a:xfrm>
          </p:grpSpPr>
          <p:sp>
            <p:nvSpPr>
              <p:cNvPr id="387" name="Google Shape;387;p13"/>
              <p:cNvSpPr/>
              <p:nvPr/>
            </p:nvSpPr>
            <p:spPr>
              <a:xfrm flipH="1" rot="-2632798">
                <a:off x="618341" y="34353"/>
                <a:ext cx="2474357" cy="1306341"/>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8" name="Google Shape;388;p13"/>
              <p:cNvSpPr/>
              <p:nvPr/>
            </p:nvSpPr>
            <p:spPr>
              <a:xfrm flipH="1" rot="1139555">
                <a:off x="277971" y="-650291"/>
                <a:ext cx="1832563" cy="887725"/>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9" name="Google Shape;389;p13"/>
              <p:cNvSpPr/>
              <p:nvPr/>
            </p:nvSpPr>
            <p:spPr>
              <a:xfrm rot="5806295">
                <a:off x="-339157" y="282202"/>
                <a:ext cx="1284863" cy="1045262"/>
              </a:xfrm>
              <a:prstGeom prst="triangle">
                <a:avLst>
                  <a:gd fmla="val 50513"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0" name="Google Shape;390;p13"/>
              <p:cNvSpPr/>
              <p:nvPr/>
            </p:nvSpPr>
            <p:spPr>
              <a:xfrm rot="3927444">
                <a:off x="-215240" y="1401577"/>
                <a:ext cx="1326770" cy="743059"/>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1" name="Google Shape;391;p13"/>
              <p:cNvSpPr/>
              <p:nvPr/>
            </p:nvSpPr>
            <p:spPr>
              <a:xfrm rot="5667185">
                <a:off x="-42669" y="1516470"/>
                <a:ext cx="1503037" cy="526583"/>
              </a:xfrm>
              <a:prstGeom prst="triangle">
                <a:avLst>
                  <a:gd fmla="val 26021"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2" name="Google Shape;392;p13"/>
              <p:cNvSpPr/>
              <p:nvPr/>
            </p:nvSpPr>
            <p:spPr>
              <a:xfrm rot="1889688">
                <a:off x="-724988" y="1959317"/>
                <a:ext cx="2448025" cy="1644816"/>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3" name="Google Shape;393;p13"/>
              <p:cNvSpPr/>
              <p:nvPr/>
            </p:nvSpPr>
            <p:spPr>
              <a:xfrm rot="-9672401">
                <a:off x="-1063037" y="15259"/>
                <a:ext cx="2897051" cy="1017578"/>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4" name="Google Shape;394;p13"/>
              <p:cNvSpPr/>
              <p:nvPr/>
            </p:nvSpPr>
            <p:spPr>
              <a:xfrm rot="1800563">
                <a:off x="435737" y="2326895"/>
                <a:ext cx="2208574" cy="799846"/>
              </a:xfrm>
              <a:prstGeom prst="triangle">
                <a:avLst>
                  <a:gd fmla="val 0"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5" name="Google Shape;395;p13"/>
              <p:cNvSpPr/>
              <p:nvPr/>
            </p:nvSpPr>
            <p:spPr>
              <a:xfrm rot="5400896">
                <a:off x="-10325" y="3448800"/>
                <a:ext cx="1151100" cy="1130100"/>
              </a:xfrm>
              <a:prstGeom prst="triangle">
                <a:avLst>
                  <a:gd fmla="val 60125"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6" name="Google Shape;396;p13"/>
              <p:cNvSpPr/>
              <p:nvPr/>
            </p:nvSpPr>
            <p:spPr>
              <a:xfrm rot="8328704">
                <a:off x="788379" y="4237635"/>
                <a:ext cx="2067770" cy="791080"/>
              </a:xfrm>
              <a:prstGeom prst="triangle">
                <a:avLst>
                  <a:gd fmla="val 25826"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7" name="Google Shape;397;p13"/>
              <p:cNvSpPr/>
              <p:nvPr/>
            </p:nvSpPr>
            <p:spPr>
              <a:xfrm rot="-8998696">
                <a:off x="-25152" y="3012197"/>
                <a:ext cx="2256317" cy="1035055"/>
              </a:xfrm>
              <a:prstGeom prst="triangle">
                <a:avLst>
                  <a:gd fmla="val 36111"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8" name="Google Shape;398;p13"/>
              <p:cNvSpPr/>
              <p:nvPr/>
            </p:nvSpPr>
            <p:spPr>
              <a:xfrm rot="-2479327">
                <a:off x="-525126" y="3707820"/>
                <a:ext cx="2896902" cy="1017364"/>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99" name="Google Shape;399;p13"/>
            <p:cNvGrpSpPr/>
            <p:nvPr/>
          </p:nvGrpSpPr>
          <p:grpSpPr>
            <a:xfrm>
              <a:off x="-1149762" y="-924329"/>
              <a:ext cx="4349881" cy="6535954"/>
              <a:chOff x="-1149762" y="-924329"/>
              <a:chExt cx="4349881" cy="6535954"/>
            </a:xfrm>
          </p:grpSpPr>
          <p:sp>
            <p:nvSpPr>
              <p:cNvPr id="400" name="Google Shape;400;p13"/>
              <p:cNvSpPr/>
              <p:nvPr/>
            </p:nvSpPr>
            <p:spPr>
              <a:xfrm flipH="1" rot="-2632798">
                <a:off x="618341" y="34353"/>
                <a:ext cx="2474357" cy="1306341"/>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1" name="Google Shape;401;p13"/>
              <p:cNvSpPr/>
              <p:nvPr/>
            </p:nvSpPr>
            <p:spPr>
              <a:xfrm flipH="1" rot="1139555">
                <a:off x="277971" y="-650291"/>
                <a:ext cx="1832563" cy="887725"/>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2" name="Google Shape;402;p13"/>
              <p:cNvSpPr/>
              <p:nvPr/>
            </p:nvSpPr>
            <p:spPr>
              <a:xfrm rot="5806295">
                <a:off x="-339157" y="282202"/>
                <a:ext cx="1284863" cy="1045262"/>
              </a:xfrm>
              <a:prstGeom prst="triangle">
                <a:avLst>
                  <a:gd fmla="val 50513"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3" name="Google Shape;403;p13"/>
              <p:cNvSpPr/>
              <p:nvPr/>
            </p:nvSpPr>
            <p:spPr>
              <a:xfrm rot="3927444">
                <a:off x="-215240" y="1401577"/>
                <a:ext cx="1326770" cy="743059"/>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4" name="Google Shape;404;p13"/>
              <p:cNvSpPr/>
              <p:nvPr/>
            </p:nvSpPr>
            <p:spPr>
              <a:xfrm rot="5667185">
                <a:off x="-42669" y="1516470"/>
                <a:ext cx="1503037" cy="526583"/>
              </a:xfrm>
              <a:prstGeom prst="triangle">
                <a:avLst>
                  <a:gd fmla="val 26021"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5" name="Google Shape;405;p13"/>
              <p:cNvSpPr/>
              <p:nvPr/>
            </p:nvSpPr>
            <p:spPr>
              <a:xfrm rot="1889688">
                <a:off x="-724988" y="1959317"/>
                <a:ext cx="2448025" cy="1644816"/>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6" name="Google Shape;406;p13"/>
              <p:cNvSpPr/>
              <p:nvPr/>
            </p:nvSpPr>
            <p:spPr>
              <a:xfrm rot="-9672401">
                <a:off x="-1063037" y="15259"/>
                <a:ext cx="2897051" cy="1017578"/>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7" name="Google Shape;407;p13"/>
              <p:cNvSpPr/>
              <p:nvPr/>
            </p:nvSpPr>
            <p:spPr>
              <a:xfrm rot="1800563">
                <a:off x="435737" y="2326895"/>
                <a:ext cx="2208574" cy="799846"/>
              </a:xfrm>
              <a:prstGeom prst="triangle">
                <a:avLst>
                  <a:gd fmla="val 0"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8" name="Google Shape;408;p13"/>
              <p:cNvSpPr/>
              <p:nvPr/>
            </p:nvSpPr>
            <p:spPr>
              <a:xfrm rot="5400896">
                <a:off x="-10325" y="3448800"/>
                <a:ext cx="1151100" cy="1130100"/>
              </a:xfrm>
              <a:prstGeom prst="triangle">
                <a:avLst>
                  <a:gd fmla="val 60125"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9" name="Google Shape;409;p13"/>
              <p:cNvSpPr/>
              <p:nvPr/>
            </p:nvSpPr>
            <p:spPr>
              <a:xfrm rot="8328704">
                <a:off x="788379" y="4237635"/>
                <a:ext cx="2067770" cy="791080"/>
              </a:xfrm>
              <a:prstGeom prst="triangle">
                <a:avLst>
                  <a:gd fmla="val 25826"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0" name="Google Shape;410;p13"/>
              <p:cNvSpPr/>
              <p:nvPr/>
            </p:nvSpPr>
            <p:spPr>
              <a:xfrm rot="-8998696">
                <a:off x="-25152" y="3012197"/>
                <a:ext cx="2256317" cy="1035055"/>
              </a:xfrm>
              <a:prstGeom prst="triangle">
                <a:avLst>
                  <a:gd fmla="val 36111"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1" name="Google Shape;411;p13"/>
              <p:cNvSpPr/>
              <p:nvPr/>
            </p:nvSpPr>
            <p:spPr>
              <a:xfrm rot="-2479327">
                <a:off x="-525126" y="3707820"/>
                <a:ext cx="2896902" cy="1017364"/>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2">
  <p:cSld name="CUSTOM_6">
    <p:spTree>
      <p:nvGrpSpPr>
        <p:cNvPr id="412" name="Shape 412"/>
        <p:cNvGrpSpPr/>
        <p:nvPr/>
      </p:nvGrpSpPr>
      <p:grpSpPr>
        <a:xfrm>
          <a:off x="0" y="0"/>
          <a:ext cx="0" cy="0"/>
          <a:chOff x="0" y="0"/>
          <a:chExt cx="0" cy="0"/>
        </a:xfrm>
      </p:grpSpPr>
      <p:sp>
        <p:nvSpPr>
          <p:cNvPr id="413" name="Google Shape;413;p14"/>
          <p:cNvSpPr txBox="1"/>
          <p:nvPr>
            <p:ph type="title"/>
          </p:nvPr>
        </p:nvSpPr>
        <p:spPr>
          <a:xfrm>
            <a:off x="713250" y="539500"/>
            <a:ext cx="77175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
        <p:nvSpPr>
          <p:cNvPr id="414" name="Google Shape;414;p14"/>
          <p:cNvSpPr txBox="1"/>
          <p:nvPr>
            <p:ph idx="1" type="subTitle"/>
          </p:nvPr>
        </p:nvSpPr>
        <p:spPr>
          <a:xfrm>
            <a:off x="3023850" y="1246950"/>
            <a:ext cx="5406900" cy="33570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SzPts val="1600"/>
              <a:buNone/>
              <a:defRPr/>
            </a:lvl1pPr>
            <a:lvl2pPr lvl="1" rtl="0" algn="ctr">
              <a:spcBef>
                <a:spcPts val="0"/>
              </a:spcBef>
              <a:spcAft>
                <a:spcPts val="0"/>
              </a:spcAft>
              <a:buSzPts val="1600"/>
              <a:buNone/>
              <a:defRPr/>
            </a:lvl2pPr>
            <a:lvl3pPr lvl="2" rtl="0" algn="ctr">
              <a:spcBef>
                <a:spcPts val="0"/>
              </a:spcBef>
              <a:spcAft>
                <a:spcPts val="0"/>
              </a:spcAft>
              <a:buSzPts val="1600"/>
              <a:buNone/>
              <a:defRPr/>
            </a:lvl3pPr>
            <a:lvl4pPr lvl="3" rtl="0" algn="ctr">
              <a:spcBef>
                <a:spcPts val="0"/>
              </a:spcBef>
              <a:spcAft>
                <a:spcPts val="0"/>
              </a:spcAft>
              <a:buSzPts val="1600"/>
              <a:buNone/>
              <a:defRPr/>
            </a:lvl4pPr>
            <a:lvl5pPr lvl="4" rtl="0" algn="ctr">
              <a:spcBef>
                <a:spcPts val="0"/>
              </a:spcBef>
              <a:spcAft>
                <a:spcPts val="0"/>
              </a:spcAft>
              <a:buSzPts val="1600"/>
              <a:buNone/>
              <a:defRPr/>
            </a:lvl5pPr>
            <a:lvl6pPr lvl="5" rtl="0" algn="ctr">
              <a:spcBef>
                <a:spcPts val="0"/>
              </a:spcBef>
              <a:spcAft>
                <a:spcPts val="0"/>
              </a:spcAft>
              <a:buSzPts val="1600"/>
              <a:buNone/>
              <a:defRPr/>
            </a:lvl6pPr>
            <a:lvl7pPr lvl="6" rtl="0" algn="ctr">
              <a:spcBef>
                <a:spcPts val="0"/>
              </a:spcBef>
              <a:spcAft>
                <a:spcPts val="0"/>
              </a:spcAft>
              <a:buSzPts val="1600"/>
              <a:buNone/>
              <a:defRPr/>
            </a:lvl7pPr>
            <a:lvl8pPr lvl="7" rtl="0" algn="ctr">
              <a:spcBef>
                <a:spcPts val="0"/>
              </a:spcBef>
              <a:spcAft>
                <a:spcPts val="0"/>
              </a:spcAft>
              <a:buSzPts val="1600"/>
              <a:buNone/>
              <a:defRPr/>
            </a:lvl8pPr>
            <a:lvl9pPr lvl="8" rtl="0" algn="ctr">
              <a:spcBef>
                <a:spcPts val="0"/>
              </a:spcBef>
              <a:spcAft>
                <a:spcPts val="0"/>
              </a:spcAft>
              <a:buSzPts val="1600"/>
              <a:buNone/>
              <a:defRPr/>
            </a:lvl9pPr>
          </a:lstStyle>
          <a:p/>
        </p:txBody>
      </p:sp>
      <p:grpSp>
        <p:nvGrpSpPr>
          <p:cNvPr id="415" name="Google Shape;415;p14"/>
          <p:cNvGrpSpPr/>
          <p:nvPr/>
        </p:nvGrpSpPr>
        <p:grpSpPr>
          <a:xfrm>
            <a:off x="-1092601" y="0"/>
            <a:ext cx="3732409" cy="5591698"/>
            <a:chOff x="-1310889" y="-1146530"/>
            <a:chExt cx="4511009" cy="6758156"/>
          </a:xfrm>
        </p:grpSpPr>
        <p:grpSp>
          <p:nvGrpSpPr>
            <p:cNvPr id="416" name="Google Shape;416;p14"/>
            <p:cNvGrpSpPr/>
            <p:nvPr/>
          </p:nvGrpSpPr>
          <p:grpSpPr>
            <a:xfrm>
              <a:off x="-1149762" y="-924329"/>
              <a:ext cx="4349881" cy="6535954"/>
              <a:chOff x="-1149762" y="-924329"/>
              <a:chExt cx="4349881" cy="6535954"/>
            </a:xfrm>
          </p:grpSpPr>
          <p:sp>
            <p:nvSpPr>
              <p:cNvPr id="417" name="Google Shape;417;p14"/>
              <p:cNvSpPr/>
              <p:nvPr/>
            </p:nvSpPr>
            <p:spPr>
              <a:xfrm rot="-2479327">
                <a:off x="-525126" y="3707820"/>
                <a:ext cx="2896902" cy="1017364"/>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8" name="Google Shape;418;p14"/>
              <p:cNvSpPr/>
              <p:nvPr/>
            </p:nvSpPr>
            <p:spPr>
              <a:xfrm rot="1889688">
                <a:off x="-724988" y="1959317"/>
                <a:ext cx="2448025" cy="1644816"/>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9" name="Google Shape;419;p14"/>
              <p:cNvSpPr/>
              <p:nvPr/>
            </p:nvSpPr>
            <p:spPr>
              <a:xfrm rot="8328704">
                <a:off x="788379" y="4237635"/>
                <a:ext cx="2067770" cy="791080"/>
              </a:xfrm>
              <a:prstGeom prst="triangle">
                <a:avLst>
                  <a:gd fmla="val 25826"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0" name="Google Shape;420;p14"/>
              <p:cNvSpPr/>
              <p:nvPr/>
            </p:nvSpPr>
            <p:spPr>
              <a:xfrm rot="5400896">
                <a:off x="-10325" y="3448800"/>
                <a:ext cx="1151100" cy="1130100"/>
              </a:xfrm>
              <a:prstGeom prst="triangle">
                <a:avLst>
                  <a:gd fmla="val 60125"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1" name="Google Shape;421;p14"/>
              <p:cNvSpPr/>
              <p:nvPr/>
            </p:nvSpPr>
            <p:spPr>
              <a:xfrm flipH="1" rot="-2632798">
                <a:off x="618341" y="34353"/>
                <a:ext cx="2474357" cy="1306341"/>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2" name="Google Shape;422;p14"/>
              <p:cNvSpPr/>
              <p:nvPr/>
            </p:nvSpPr>
            <p:spPr>
              <a:xfrm rot="3927444">
                <a:off x="-215240" y="1401577"/>
                <a:ext cx="1326770" cy="743059"/>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3" name="Google Shape;423;p14"/>
              <p:cNvSpPr/>
              <p:nvPr/>
            </p:nvSpPr>
            <p:spPr>
              <a:xfrm rot="1800563">
                <a:off x="435737" y="2326895"/>
                <a:ext cx="2208574" cy="799846"/>
              </a:xfrm>
              <a:prstGeom prst="triangle">
                <a:avLst>
                  <a:gd fmla="val 0"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4" name="Google Shape;424;p14"/>
              <p:cNvSpPr/>
              <p:nvPr/>
            </p:nvSpPr>
            <p:spPr>
              <a:xfrm rot="5806295">
                <a:off x="-339157" y="282202"/>
                <a:ext cx="1284863" cy="1045262"/>
              </a:xfrm>
              <a:prstGeom prst="triangle">
                <a:avLst>
                  <a:gd fmla="val 50513"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5" name="Google Shape;425;p14"/>
              <p:cNvSpPr/>
              <p:nvPr/>
            </p:nvSpPr>
            <p:spPr>
              <a:xfrm rot="-8998696">
                <a:off x="-25152" y="3012197"/>
                <a:ext cx="2256317" cy="1035055"/>
              </a:xfrm>
              <a:prstGeom prst="triangle">
                <a:avLst>
                  <a:gd fmla="val 36111"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6" name="Google Shape;426;p14"/>
              <p:cNvSpPr/>
              <p:nvPr/>
            </p:nvSpPr>
            <p:spPr>
              <a:xfrm rot="-9672401">
                <a:off x="-1063037" y="15259"/>
                <a:ext cx="2897051" cy="1017578"/>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7" name="Google Shape;427;p14"/>
              <p:cNvSpPr/>
              <p:nvPr/>
            </p:nvSpPr>
            <p:spPr>
              <a:xfrm rot="5667185">
                <a:off x="-42669" y="1516470"/>
                <a:ext cx="1503037" cy="526583"/>
              </a:xfrm>
              <a:prstGeom prst="triangle">
                <a:avLst>
                  <a:gd fmla="val 26021"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8" name="Google Shape;428;p14"/>
              <p:cNvSpPr/>
              <p:nvPr/>
            </p:nvSpPr>
            <p:spPr>
              <a:xfrm flipH="1" rot="1139555">
                <a:off x="277971" y="-650291"/>
                <a:ext cx="1832563" cy="887725"/>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29" name="Google Shape;429;p14"/>
            <p:cNvGrpSpPr/>
            <p:nvPr/>
          </p:nvGrpSpPr>
          <p:grpSpPr>
            <a:xfrm>
              <a:off x="-1310889" y="-1146530"/>
              <a:ext cx="4349881" cy="6535954"/>
              <a:chOff x="-1149762" y="-924329"/>
              <a:chExt cx="4349881" cy="6535954"/>
            </a:xfrm>
          </p:grpSpPr>
          <p:sp>
            <p:nvSpPr>
              <p:cNvPr id="430" name="Google Shape;430;p14"/>
              <p:cNvSpPr/>
              <p:nvPr/>
            </p:nvSpPr>
            <p:spPr>
              <a:xfrm rot="-2479327">
                <a:off x="-525126" y="3707820"/>
                <a:ext cx="2896902" cy="1017364"/>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1" name="Google Shape;431;p14"/>
              <p:cNvSpPr/>
              <p:nvPr/>
            </p:nvSpPr>
            <p:spPr>
              <a:xfrm rot="1889688">
                <a:off x="-724988" y="1959317"/>
                <a:ext cx="2448025" cy="1644816"/>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2" name="Google Shape;432;p14"/>
              <p:cNvSpPr/>
              <p:nvPr/>
            </p:nvSpPr>
            <p:spPr>
              <a:xfrm rot="8328704">
                <a:off x="788379" y="4237635"/>
                <a:ext cx="2067770" cy="791080"/>
              </a:xfrm>
              <a:prstGeom prst="triangle">
                <a:avLst>
                  <a:gd fmla="val 25826"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3" name="Google Shape;433;p14"/>
              <p:cNvSpPr/>
              <p:nvPr/>
            </p:nvSpPr>
            <p:spPr>
              <a:xfrm rot="5400896">
                <a:off x="-10325" y="3448800"/>
                <a:ext cx="1151100" cy="1130100"/>
              </a:xfrm>
              <a:prstGeom prst="triangle">
                <a:avLst>
                  <a:gd fmla="val 60125"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4" name="Google Shape;434;p14"/>
              <p:cNvSpPr/>
              <p:nvPr/>
            </p:nvSpPr>
            <p:spPr>
              <a:xfrm flipH="1" rot="-2632798">
                <a:off x="618341" y="34353"/>
                <a:ext cx="2474357" cy="1306341"/>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5" name="Google Shape;435;p14"/>
              <p:cNvSpPr/>
              <p:nvPr/>
            </p:nvSpPr>
            <p:spPr>
              <a:xfrm rot="3927444">
                <a:off x="-215240" y="1401577"/>
                <a:ext cx="1326770" cy="743059"/>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6" name="Google Shape;436;p14"/>
              <p:cNvSpPr/>
              <p:nvPr/>
            </p:nvSpPr>
            <p:spPr>
              <a:xfrm rot="1800563">
                <a:off x="435737" y="2326895"/>
                <a:ext cx="2208574" cy="799846"/>
              </a:xfrm>
              <a:prstGeom prst="triangle">
                <a:avLst>
                  <a:gd fmla="val 0"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7" name="Google Shape;437;p14"/>
              <p:cNvSpPr/>
              <p:nvPr/>
            </p:nvSpPr>
            <p:spPr>
              <a:xfrm rot="5806295">
                <a:off x="-339157" y="282202"/>
                <a:ext cx="1284863" cy="1045262"/>
              </a:xfrm>
              <a:prstGeom prst="triangle">
                <a:avLst>
                  <a:gd fmla="val 50513"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8" name="Google Shape;438;p14"/>
              <p:cNvSpPr/>
              <p:nvPr/>
            </p:nvSpPr>
            <p:spPr>
              <a:xfrm rot="-8998696">
                <a:off x="-25152" y="3012197"/>
                <a:ext cx="2256317" cy="1035055"/>
              </a:xfrm>
              <a:prstGeom prst="triangle">
                <a:avLst>
                  <a:gd fmla="val 36111"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9" name="Google Shape;439;p14"/>
              <p:cNvSpPr/>
              <p:nvPr/>
            </p:nvSpPr>
            <p:spPr>
              <a:xfrm rot="-9672401">
                <a:off x="-1063037" y="15259"/>
                <a:ext cx="2897051" cy="1017578"/>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0" name="Google Shape;440;p14"/>
              <p:cNvSpPr/>
              <p:nvPr/>
            </p:nvSpPr>
            <p:spPr>
              <a:xfrm rot="5667185">
                <a:off x="-42669" y="1516470"/>
                <a:ext cx="1503037" cy="526583"/>
              </a:xfrm>
              <a:prstGeom prst="triangle">
                <a:avLst>
                  <a:gd fmla="val 26021"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1" name="Google Shape;441;p14"/>
              <p:cNvSpPr/>
              <p:nvPr/>
            </p:nvSpPr>
            <p:spPr>
              <a:xfrm flipH="1" rot="1139555">
                <a:off x="277971" y="-650291"/>
                <a:ext cx="1832563" cy="887725"/>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3">
  <p:cSld name="CUSTOM_6_1">
    <p:spTree>
      <p:nvGrpSpPr>
        <p:cNvPr id="442" name="Shape 442"/>
        <p:cNvGrpSpPr/>
        <p:nvPr/>
      </p:nvGrpSpPr>
      <p:grpSpPr>
        <a:xfrm>
          <a:off x="0" y="0"/>
          <a:ext cx="0" cy="0"/>
          <a:chOff x="0" y="0"/>
          <a:chExt cx="0" cy="0"/>
        </a:xfrm>
      </p:grpSpPr>
      <p:sp>
        <p:nvSpPr>
          <p:cNvPr id="443" name="Google Shape;443;p15"/>
          <p:cNvSpPr txBox="1"/>
          <p:nvPr>
            <p:ph type="title"/>
          </p:nvPr>
        </p:nvSpPr>
        <p:spPr>
          <a:xfrm>
            <a:off x="713250" y="539500"/>
            <a:ext cx="77175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
        <p:nvSpPr>
          <p:cNvPr id="444" name="Google Shape;444;p15"/>
          <p:cNvSpPr txBox="1"/>
          <p:nvPr>
            <p:ph idx="1" type="subTitle"/>
          </p:nvPr>
        </p:nvSpPr>
        <p:spPr>
          <a:xfrm>
            <a:off x="1868550" y="1246950"/>
            <a:ext cx="5406900" cy="33570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SzPts val="1600"/>
              <a:buNone/>
              <a:defRPr/>
            </a:lvl1pPr>
            <a:lvl2pPr lvl="1" rtl="0" algn="ctr">
              <a:spcBef>
                <a:spcPts val="0"/>
              </a:spcBef>
              <a:spcAft>
                <a:spcPts val="0"/>
              </a:spcAft>
              <a:buSzPts val="1600"/>
              <a:buNone/>
              <a:defRPr/>
            </a:lvl2pPr>
            <a:lvl3pPr lvl="2" rtl="0" algn="ctr">
              <a:spcBef>
                <a:spcPts val="0"/>
              </a:spcBef>
              <a:spcAft>
                <a:spcPts val="0"/>
              </a:spcAft>
              <a:buSzPts val="1600"/>
              <a:buNone/>
              <a:defRPr/>
            </a:lvl3pPr>
            <a:lvl4pPr lvl="3" rtl="0" algn="ctr">
              <a:spcBef>
                <a:spcPts val="0"/>
              </a:spcBef>
              <a:spcAft>
                <a:spcPts val="0"/>
              </a:spcAft>
              <a:buSzPts val="1600"/>
              <a:buNone/>
              <a:defRPr/>
            </a:lvl4pPr>
            <a:lvl5pPr lvl="4" rtl="0" algn="ctr">
              <a:spcBef>
                <a:spcPts val="0"/>
              </a:spcBef>
              <a:spcAft>
                <a:spcPts val="0"/>
              </a:spcAft>
              <a:buSzPts val="1600"/>
              <a:buNone/>
              <a:defRPr/>
            </a:lvl5pPr>
            <a:lvl6pPr lvl="5" rtl="0" algn="ctr">
              <a:spcBef>
                <a:spcPts val="0"/>
              </a:spcBef>
              <a:spcAft>
                <a:spcPts val="0"/>
              </a:spcAft>
              <a:buSzPts val="1600"/>
              <a:buNone/>
              <a:defRPr/>
            </a:lvl6pPr>
            <a:lvl7pPr lvl="6" rtl="0" algn="ctr">
              <a:spcBef>
                <a:spcPts val="0"/>
              </a:spcBef>
              <a:spcAft>
                <a:spcPts val="0"/>
              </a:spcAft>
              <a:buSzPts val="1600"/>
              <a:buNone/>
              <a:defRPr/>
            </a:lvl7pPr>
            <a:lvl8pPr lvl="7" rtl="0" algn="ctr">
              <a:spcBef>
                <a:spcPts val="0"/>
              </a:spcBef>
              <a:spcAft>
                <a:spcPts val="0"/>
              </a:spcAft>
              <a:buSzPts val="1600"/>
              <a:buNone/>
              <a:defRPr/>
            </a:lvl8pPr>
            <a:lvl9pPr lvl="8" rtl="0" algn="ctr">
              <a:spcBef>
                <a:spcPts val="0"/>
              </a:spcBef>
              <a:spcAft>
                <a:spcPts val="0"/>
              </a:spcAft>
              <a:buSzPts val="1600"/>
              <a:buNone/>
              <a:defRPr/>
            </a:lvl9pPr>
          </a:lstStyle>
          <a:p/>
        </p:txBody>
      </p:sp>
      <p:grpSp>
        <p:nvGrpSpPr>
          <p:cNvPr id="445" name="Google Shape;445;p15"/>
          <p:cNvGrpSpPr/>
          <p:nvPr/>
        </p:nvGrpSpPr>
        <p:grpSpPr>
          <a:xfrm rot="10800000">
            <a:off x="6571150" y="-20845"/>
            <a:ext cx="4234033" cy="6343205"/>
            <a:chOff x="-1310889" y="-1146530"/>
            <a:chExt cx="4511009" cy="6758156"/>
          </a:xfrm>
        </p:grpSpPr>
        <p:grpSp>
          <p:nvGrpSpPr>
            <p:cNvPr id="446" name="Google Shape;446;p15"/>
            <p:cNvGrpSpPr/>
            <p:nvPr/>
          </p:nvGrpSpPr>
          <p:grpSpPr>
            <a:xfrm>
              <a:off x="-1149762" y="-924329"/>
              <a:ext cx="4349881" cy="6535954"/>
              <a:chOff x="-1149762" y="-924329"/>
              <a:chExt cx="4349881" cy="6535954"/>
            </a:xfrm>
          </p:grpSpPr>
          <p:sp>
            <p:nvSpPr>
              <p:cNvPr id="447" name="Google Shape;447;p15"/>
              <p:cNvSpPr/>
              <p:nvPr/>
            </p:nvSpPr>
            <p:spPr>
              <a:xfrm rot="-2479327">
                <a:off x="-525126" y="3707820"/>
                <a:ext cx="2896902" cy="1017364"/>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8" name="Google Shape;448;p15"/>
              <p:cNvSpPr/>
              <p:nvPr/>
            </p:nvSpPr>
            <p:spPr>
              <a:xfrm rot="1889688">
                <a:off x="-724988" y="1959317"/>
                <a:ext cx="2448025" cy="1644816"/>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9" name="Google Shape;449;p15"/>
              <p:cNvSpPr/>
              <p:nvPr/>
            </p:nvSpPr>
            <p:spPr>
              <a:xfrm rot="8328704">
                <a:off x="788379" y="4237635"/>
                <a:ext cx="2067770" cy="791080"/>
              </a:xfrm>
              <a:prstGeom prst="triangle">
                <a:avLst>
                  <a:gd fmla="val 25826"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0" name="Google Shape;450;p15"/>
              <p:cNvSpPr/>
              <p:nvPr/>
            </p:nvSpPr>
            <p:spPr>
              <a:xfrm rot="5400896">
                <a:off x="-10325" y="3448800"/>
                <a:ext cx="1151100" cy="1130100"/>
              </a:xfrm>
              <a:prstGeom prst="triangle">
                <a:avLst>
                  <a:gd fmla="val 60125"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1" name="Google Shape;451;p15"/>
              <p:cNvSpPr/>
              <p:nvPr/>
            </p:nvSpPr>
            <p:spPr>
              <a:xfrm flipH="1" rot="-2632798">
                <a:off x="618341" y="34353"/>
                <a:ext cx="2474357" cy="1306341"/>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2" name="Google Shape;452;p15"/>
              <p:cNvSpPr/>
              <p:nvPr/>
            </p:nvSpPr>
            <p:spPr>
              <a:xfrm rot="3927444">
                <a:off x="-215240" y="1401577"/>
                <a:ext cx="1326770" cy="743059"/>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3" name="Google Shape;453;p15"/>
              <p:cNvSpPr/>
              <p:nvPr/>
            </p:nvSpPr>
            <p:spPr>
              <a:xfrm rot="1800563">
                <a:off x="435737" y="2326895"/>
                <a:ext cx="2208574" cy="799846"/>
              </a:xfrm>
              <a:prstGeom prst="triangle">
                <a:avLst>
                  <a:gd fmla="val 0"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4" name="Google Shape;454;p15"/>
              <p:cNvSpPr/>
              <p:nvPr/>
            </p:nvSpPr>
            <p:spPr>
              <a:xfrm rot="5806295">
                <a:off x="-339157" y="282202"/>
                <a:ext cx="1284863" cy="1045262"/>
              </a:xfrm>
              <a:prstGeom prst="triangle">
                <a:avLst>
                  <a:gd fmla="val 50513"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5" name="Google Shape;455;p15"/>
              <p:cNvSpPr/>
              <p:nvPr/>
            </p:nvSpPr>
            <p:spPr>
              <a:xfrm rot="-8998696">
                <a:off x="-25152" y="3012197"/>
                <a:ext cx="2256317" cy="1035055"/>
              </a:xfrm>
              <a:prstGeom prst="triangle">
                <a:avLst>
                  <a:gd fmla="val 36111"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6" name="Google Shape;456;p15"/>
              <p:cNvSpPr/>
              <p:nvPr/>
            </p:nvSpPr>
            <p:spPr>
              <a:xfrm rot="-9672401">
                <a:off x="-1063037" y="15259"/>
                <a:ext cx="2897051" cy="1017578"/>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7" name="Google Shape;457;p15"/>
              <p:cNvSpPr/>
              <p:nvPr/>
            </p:nvSpPr>
            <p:spPr>
              <a:xfrm rot="5667185">
                <a:off x="-42669" y="1516470"/>
                <a:ext cx="1503037" cy="526583"/>
              </a:xfrm>
              <a:prstGeom prst="triangle">
                <a:avLst>
                  <a:gd fmla="val 26021"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8" name="Google Shape;458;p15"/>
              <p:cNvSpPr/>
              <p:nvPr/>
            </p:nvSpPr>
            <p:spPr>
              <a:xfrm flipH="1" rot="1139555">
                <a:off x="277971" y="-650291"/>
                <a:ext cx="1832563" cy="887725"/>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59" name="Google Shape;459;p15"/>
            <p:cNvGrpSpPr/>
            <p:nvPr/>
          </p:nvGrpSpPr>
          <p:grpSpPr>
            <a:xfrm>
              <a:off x="-1310889" y="-1146530"/>
              <a:ext cx="4349881" cy="6535954"/>
              <a:chOff x="-1149762" y="-924329"/>
              <a:chExt cx="4349881" cy="6535954"/>
            </a:xfrm>
          </p:grpSpPr>
          <p:sp>
            <p:nvSpPr>
              <p:cNvPr id="460" name="Google Shape;460;p15"/>
              <p:cNvSpPr/>
              <p:nvPr/>
            </p:nvSpPr>
            <p:spPr>
              <a:xfrm rot="-2479327">
                <a:off x="-525126" y="3707820"/>
                <a:ext cx="2896902" cy="1017364"/>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1" name="Google Shape;461;p15"/>
              <p:cNvSpPr/>
              <p:nvPr/>
            </p:nvSpPr>
            <p:spPr>
              <a:xfrm rot="1889688">
                <a:off x="-724988" y="1959317"/>
                <a:ext cx="2448025" cy="1644816"/>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2" name="Google Shape;462;p15"/>
              <p:cNvSpPr/>
              <p:nvPr/>
            </p:nvSpPr>
            <p:spPr>
              <a:xfrm rot="8328704">
                <a:off x="788379" y="4237635"/>
                <a:ext cx="2067770" cy="791080"/>
              </a:xfrm>
              <a:prstGeom prst="triangle">
                <a:avLst>
                  <a:gd fmla="val 25826"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3" name="Google Shape;463;p15"/>
              <p:cNvSpPr/>
              <p:nvPr/>
            </p:nvSpPr>
            <p:spPr>
              <a:xfrm rot="5400896">
                <a:off x="-10325" y="3448800"/>
                <a:ext cx="1151100" cy="1130100"/>
              </a:xfrm>
              <a:prstGeom prst="triangle">
                <a:avLst>
                  <a:gd fmla="val 60125"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4" name="Google Shape;464;p15"/>
              <p:cNvSpPr/>
              <p:nvPr/>
            </p:nvSpPr>
            <p:spPr>
              <a:xfrm flipH="1" rot="-2632798">
                <a:off x="618341" y="34353"/>
                <a:ext cx="2474357" cy="1306341"/>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5" name="Google Shape;465;p15"/>
              <p:cNvSpPr/>
              <p:nvPr/>
            </p:nvSpPr>
            <p:spPr>
              <a:xfrm rot="3927444">
                <a:off x="-215240" y="1401577"/>
                <a:ext cx="1326770" cy="743059"/>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6" name="Google Shape;466;p15"/>
              <p:cNvSpPr/>
              <p:nvPr/>
            </p:nvSpPr>
            <p:spPr>
              <a:xfrm rot="1800563">
                <a:off x="435737" y="2326895"/>
                <a:ext cx="2208574" cy="799846"/>
              </a:xfrm>
              <a:prstGeom prst="triangle">
                <a:avLst>
                  <a:gd fmla="val 0"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7" name="Google Shape;467;p15"/>
              <p:cNvSpPr/>
              <p:nvPr/>
            </p:nvSpPr>
            <p:spPr>
              <a:xfrm rot="5806295">
                <a:off x="-339157" y="282202"/>
                <a:ext cx="1284863" cy="1045262"/>
              </a:xfrm>
              <a:prstGeom prst="triangle">
                <a:avLst>
                  <a:gd fmla="val 50513"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8" name="Google Shape;468;p15"/>
              <p:cNvSpPr/>
              <p:nvPr/>
            </p:nvSpPr>
            <p:spPr>
              <a:xfrm rot="-8998696">
                <a:off x="-25152" y="3012197"/>
                <a:ext cx="2256317" cy="1035055"/>
              </a:xfrm>
              <a:prstGeom prst="triangle">
                <a:avLst>
                  <a:gd fmla="val 36111"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9" name="Google Shape;469;p15"/>
              <p:cNvSpPr/>
              <p:nvPr/>
            </p:nvSpPr>
            <p:spPr>
              <a:xfrm rot="-9672401">
                <a:off x="-1063037" y="15259"/>
                <a:ext cx="2897051" cy="1017578"/>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0" name="Google Shape;470;p15"/>
              <p:cNvSpPr/>
              <p:nvPr/>
            </p:nvSpPr>
            <p:spPr>
              <a:xfrm rot="5667185">
                <a:off x="-42669" y="1516470"/>
                <a:ext cx="1503037" cy="526583"/>
              </a:xfrm>
              <a:prstGeom prst="triangle">
                <a:avLst>
                  <a:gd fmla="val 26021"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1" name="Google Shape;471;p15"/>
              <p:cNvSpPr/>
              <p:nvPr/>
            </p:nvSpPr>
            <p:spPr>
              <a:xfrm flipH="1" rot="1139555">
                <a:off x="277971" y="-650291"/>
                <a:ext cx="1832563" cy="887725"/>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4">
  <p:cSld name="CUSTOM_6_1_1">
    <p:spTree>
      <p:nvGrpSpPr>
        <p:cNvPr id="472" name="Shape 472"/>
        <p:cNvGrpSpPr/>
        <p:nvPr/>
      </p:nvGrpSpPr>
      <p:grpSpPr>
        <a:xfrm>
          <a:off x="0" y="0"/>
          <a:ext cx="0" cy="0"/>
          <a:chOff x="0" y="0"/>
          <a:chExt cx="0" cy="0"/>
        </a:xfrm>
      </p:grpSpPr>
      <p:sp>
        <p:nvSpPr>
          <p:cNvPr id="473" name="Google Shape;473;p16"/>
          <p:cNvSpPr txBox="1"/>
          <p:nvPr>
            <p:ph type="title"/>
          </p:nvPr>
        </p:nvSpPr>
        <p:spPr>
          <a:xfrm>
            <a:off x="713250" y="539500"/>
            <a:ext cx="77175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
        <p:nvSpPr>
          <p:cNvPr id="474" name="Google Shape;474;p16"/>
          <p:cNvSpPr txBox="1"/>
          <p:nvPr>
            <p:ph idx="1" type="subTitle"/>
          </p:nvPr>
        </p:nvSpPr>
        <p:spPr>
          <a:xfrm>
            <a:off x="1868550" y="1246950"/>
            <a:ext cx="5406900" cy="33570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SzPts val="1600"/>
              <a:buNone/>
              <a:defRPr/>
            </a:lvl1pPr>
            <a:lvl2pPr lvl="1" rtl="0" algn="ctr">
              <a:spcBef>
                <a:spcPts val="0"/>
              </a:spcBef>
              <a:spcAft>
                <a:spcPts val="0"/>
              </a:spcAft>
              <a:buSzPts val="1600"/>
              <a:buNone/>
              <a:defRPr/>
            </a:lvl2pPr>
            <a:lvl3pPr lvl="2" rtl="0" algn="ctr">
              <a:spcBef>
                <a:spcPts val="0"/>
              </a:spcBef>
              <a:spcAft>
                <a:spcPts val="0"/>
              </a:spcAft>
              <a:buSzPts val="1600"/>
              <a:buNone/>
              <a:defRPr/>
            </a:lvl3pPr>
            <a:lvl4pPr lvl="3" rtl="0" algn="ctr">
              <a:spcBef>
                <a:spcPts val="0"/>
              </a:spcBef>
              <a:spcAft>
                <a:spcPts val="0"/>
              </a:spcAft>
              <a:buSzPts val="1600"/>
              <a:buNone/>
              <a:defRPr/>
            </a:lvl4pPr>
            <a:lvl5pPr lvl="4" rtl="0" algn="ctr">
              <a:spcBef>
                <a:spcPts val="0"/>
              </a:spcBef>
              <a:spcAft>
                <a:spcPts val="0"/>
              </a:spcAft>
              <a:buSzPts val="1600"/>
              <a:buNone/>
              <a:defRPr/>
            </a:lvl5pPr>
            <a:lvl6pPr lvl="5" rtl="0" algn="ctr">
              <a:spcBef>
                <a:spcPts val="0"/>
              </a:spcBef>
              <a:spcAft>
                <a:spcPts val="0"/>
              </a:spcAft>
              <a:buSzPts val="1600"/>
              <a:buNone/>
              <a:defRPr/>
            </a:lvl6pPr>
            <a:lvl7pPr lvl="6" rtl="0" algn="ctr">
              <a:spcBef>
                <a:spcPts val="0"/>
              </a:spcBef>
              <a:spcAft>
                <a:spcPts val="0"/>
              </a:spcAft>
              <a:buSzPts val="1600"/>
              <a:buNone/>
              <a:defRPr/>
            </a:lvl7pPr>
            <a:lvl8pPr lvl="7" rtl="0" algn="ctr">
              <a:spcBef>
                <a:spcPts val="0"/>
              </a:spcBef>
              <a:spcAft>
                <a:spcPts val="0"/>
              </a:spcAft>
              <a:buSzPts val="1600"/>
              <a:buNone/>
              <a:defRPr/>
            </a:lvl8pPr>
            <a:lvl9pPr lvl="8" rtl="0" algn="ctr">
              <a:spcBef>
                <a:spcPts val="0"/>
              </a:spcBef>
              <a:spcAft>
                <a:spcPts val="0"/>
              </a:spcAft>
              <a:buSzPts val="1600"/>
              <a:buNone/>
              <a:defRPr/>
            </a:lvl9pPr>
          </a:lstStyle>
          <a:p/>
        </p:txBody>
      </p:sp>
      <p:grpSp>
        <p:nvGrpSpPr>
          <p:cNvPr id="475" name="Google Shape;475;p16"/>
          <p:cNvGrpSpPr/>
          <p:nvPr/>
        </p:nvGrpSpPr>
        <p:grpSpPr>
          <a:xfrm flipH="1" rot="1919400">
            <a:off x="7240767" y="2564136"/>
            <a:ext cx="2492344" cy="3733899"/>
            <a:chOff x="-1310889" y="-1146530"/>
            <a:chExt cx="4511009" cy="6758156"/>
          </a:xfrm>
        </p:grpSpPr>
        <p:grpSp>
          <p:nvGrpSpPr>
            <p:cNvPr id="476" name="Google Shape;476;p16"/>
            <p:cNvGrpSpPr/>
            <p:nvPr/>
          </p:nvGrpSpPr>
          <p:grpSpPr>
            <a:xfrm>
              <a:off x="-1149762" y="-924329"/>
              <a:ext cx="4349881" cy="6535954"/>
              <a:chOff x="-1149762" y="-924329"/>
              <a:chExt cx="4349881" cy="6535954"/>
            </a:xfrm>
          </p:grpSpPr>
          <p:sp>
            <p:nvSpPr>
              <p:cNvPr id="477" name="Google Shape;477;p16"/>
              <p:cNvSpPr/>
              <p:nvPr/>
            </p:nvSpPr>
            <p:spPr>
              <a:xfrm rot="-2479327">
                <a:off x="-525126" y="3707820"/>
                <a:ext cx="2896902" cy="1017364"/>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8" name="Google Shape;478;p16"/>
              <p:cNvSpPr/>
              <p:nvPr/>
            </p:nvSpPr>
            <p:spPr>
              <a:xfrm rot="1889688">
                <a:off x="-724988" y="1959317"/>
                <a:ext cx="2448025" cy="1644816"/>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9" name="Google Shape;479;p16"/>
              <p:cNvSpPr/>
              <p:nvPr/>
            </p:nvSpPr>
            <p:spPr>
              <a:xfrm rot="8328704">
                <a:off x="788379" y="4237635"/>
                <a:ext cx="2067770" cy="791080"/>
              </a:xfrm>
              <a:prstGeom prst="triangle">
                <a:avLst>
                  <a:gd fmla="val 25826"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0" name="Google Shape;480;p16"/>
              <p:cNvSpPr/>
              <p:nvPr/>
            </p:nvSpPr>
            <p:spPr>
              <a:xfrm rot="5400896">
                <a:off x="-10325" y="3448800"/>
                <a:ext cx="1151100" cy="1130100"/>
              </a:xfrm>
              <a:prstGeom prst="triangle">
                <a:avLst>
                  <a:gd fmla="val 60125"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1" name="Google Shape;481;p16"/>
              <p:cNvSpPr/>
              <p:nvPr/>
            </p:nvSpPr>
            <p:spPr>
              <a:xfrm flipH="1" rot="-2632798">
                <a:off x="618341" y="34353"/>
                <a:ext cx="2474357" cy="1306341"/>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2" name="Google Shape;482;p16"/>
              <p:cNvSpPr/>
              <p:nvPr/>
            </p:nvSpPr>
            <p:spPr>
              <a:xfrm rot="3927444">
                <a:off x="-215240" y="1401577"/>
                <a:ext cx="1326770" cy="743059"/>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3" name="Google Shape;483;p16"/>
              <p:cNvSpPr/>
              <p:nvPr/>
            </p:nvSpPr>
            <p:spPr>
              <a:xfrm rot="1800563">
                <a:off x="435737" y="2326895"/>
                <a:ext cx="2208574" cy="799846"/>
              </a:xfrm>
              <a:prstGeom prst="triangle">
                <a:avLst>
                  <a:gd fmla="val 0"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4" name="Google Shape;484;p16"/>
              <p:cNvSpPr/>
              <p:nvPr/>
            </p:nvSpPr>
            <p:spPr>
              <a:xfrm rot="5806295">
                <a:off x="-339157" y="282202"/>
                <a:ext cx="1284863" cy="1045262"/>
              </a:xfrm>
              <a:prstGeom prst="triangle">
                <a:avLst>
                  <a:gd fmla="val 50513"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5" name="Google Shape;485;p16"/>
              <p:cNvSpPr/>
              <p:nvPr/>
            </p:nvSpPr>
            <p:spPr>
              <a:xfrm rot="-8998696">
                <a:off x="-25152" y="3012197"/>
                <a:ext cx="2256317" cy="1035055"/>
              </a:xfrm>
              <a:prstGeom prst="triangle">
                <a:avLst>
                  <a:gd fmla="val 36111"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6" name="Google Shape;486;p16"/>
              <p:cNvSpPr/>
              <p:nvPr/>
            </p:nvSpPr>
            <p:spPr>
              <a:xfrm rot="-9672401">
                <a:off x="-1063037" y="15259"/>
                <a:ext cx="2897051" cy="1017578"/>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7" name="Google Shape;487;p16"/>
              <p:cNvSpPr/>
              <p:nvPr/>
            </p:nvSpPr>
            <p:spPr>
              <a:xfrm rot="5667185">
                <a:off x="-42669" y="1516470"/>
                <a:ext cx="1503037" cy="526583"/>
              </a:xfrm>
              <a:prstGeom prst="triangle">
                <a:avLst>
                  <a:gd fmla="val 26021"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8" name="Google Shape;488;p16"/>
              <p:cNvSpPr/>
              <p:nvPr/>
            </p:nvSpPr>
            <p:spPr>
              <a:xfrm flipH="1" rot="1139555">
                <a:off x="277971" y="-650291"/>
                <a:ext cx="1832563" cy="887725"/>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89" name="Google Shape;489;p16"/>
            <p:cNvGrpSpPr/>
            <p:nvPr/>
          </p:nvGrpSpPr>
          <p:grpSpPr>
            <a:xfrm>
              <a:off x="-1310889" y="-1146530"/>
              <a:ext cx="4349881" cy="6535954"/>
              <a:chOff x="-1149762" y="-924329"/>
              <a:chExt cx="4349881" cy="6535954"/>
            </a:xfrm>
          </p:grpSpPr>
          <p:sp>
            <p:nvSpPr>
              <p:cNvPr id="490" name="Google Shape;490;p16"/>
              <p:cNvSpPr/>
              <p:nvPr/>
            </p:nvSpPr>
            <p:spPr>
              <a:xfrm rot="-2479327">
                <a:off x="-525126" y="3707820"/>
                <a:ext cx="2896902" cy="1017364"/>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1" name="Google Shape;491;p16"/>
              <p:cNvSpPr/>
              <p:nvPr/>
            </p:nvSpPr>
            <p:spPr>
              <a:xfrm rot="1889688">
                <a:off x="-724988" y="1959317"/>
                <a:ext cx="2448025" cy="1644816"/>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2" name="Google Shape;492;p16"/>
              <p:cNvSpPr/>
              <p:nvPr/>
            </p:nvSpPr>
            <p:spPr>
              <a:xfrm rot="8328704">
                <a:off x="788379" y="4237635"/>
                <a:ext cx="2067770" cy="791080"/>
              </a:xfrm>
              <a:prstGeom prst="triangle">
                <a:avLst>
                  <a:gd fmla="val 25826"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3" name="Google Shape;493;p16"/>
              <p:cNvSpPr/>
              <p:nvPr/>
            </p:nvSpPr>
            <p:spPr>
              <a:xfrm rot="5400896">
                <a:off x="-10325" y="3448800"/>
                <a:ext cx="1151100" cy="1130100"/>
              </a:xfrm>
              <a:prstGeom prst="triangle">
                <a:avLst>
                  <a:gd fmla="val 60125"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4" name="Google Shape;494;p16"/>
              <p:cNvSpPr/>
              <p:nvPr/>
            </p:nvSpPr>
            <p:spPr>
              <a:xfrm flipH="1" rot="-2632798">
                <a:off x="618341" y="34353"/>
                <a:ext cx="2474357" cy="1306341"/>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5" name="Google Shape;495;p16"/>
              <p:cNvSpPr/>
              <p:nvPr/>
            </p:nvSpPr>
            <p:spPr>
              <a:xfrm rot="3927444">
                <a:off x="-215240" y="1401577"/>
                <a:ext cx="1326770" cy="743059"/>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6" name="Google Shape;496;p16"/>
              <p:cNvSpPr/>
              <p:nvPr/>
            </p:nvSpPr>
            <p:spPr>
              <a:xfrm rot="1800563">
                <a:off x="435737" y="2326895"/>
                <a:ext cx="2208574" cy="799846"/>
              </a:xfrm>
              <a:prstGeom prst="triangle">
                <a:avLst>
                  <a:gd fmla="val 0"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7" name="Google Shape;497;p16"/>
              <p:cNvSpPr/>
              <p:nvPr/>
            </p:nvSpPr>
            <p:spPr>
              <a:xfrm rot="5806295">
                <a:off x="-339157" y="282202"/>
                <a:ext cx="1284863" cy="1045262"/>
              </a:xfrm>
              <a:prstGeom prst="triangle">
                <a:avLst>
                  <a:gd fmla="val 50513"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8" name="Google Shape;498;p16"/>
              <p:cNvSpPr/>
              <p:nvPr/>
            </p:nvSpPr>
            <p:spPr>
              <a:xfrm rot="-8998696">
                <a:off x="-25152" y="3012197"/>
                <a:ext cx="2256317" cy="1035055"/>
              </a:xfrm>
              <a:prstGeom prst="triangle">
                <a:avLst>
                  <a:gd fmla="val 36111"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9" name="Google Shape;499;p16"/>
              <p:cNvSpPr/>
              <p:nvPr/>
            </p:nvSpPr>
            <p:spPr>
              <a:xfrm rot="-9672401">
                <a:off x="-1063037" y="15259"/>
                <a:ext cx="2897051" cy="1017578"/>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0" name="Google Shape;500;p16"/>
              <p:cNvSpPr/>
              <p:nvPr/>
            </p:nvSpPr>
            <p:spPr>
              <a:xfrm rot="5667185">
                <a:off x="-42669" y="1516470"/>
                <a:ext cx="1503037" cy="526583"/>
              </a:xfrm>
              <a:prstGeom prst="triangle">
                <a:avLst>
                  <a:gd fmla="val 26021"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1" name="Google Shape;501;p16"/>
              <p:cNvSpPr/>
              <p:nvPr/>
            </p:nvSpPr>
            <p:spPr>
              <a:xfrm flipH="1" rot="1139555">
                <a:off x="277971" y="-650291"/>
                <a:ext cx="1832563" cy="887725"/>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hree columns">
  <p:cSld name="CUSTOM_2">
    <p:spTree>
      <p:nvGrpSpPr>
        <p:cNvPr id="502" name="Shape 502"/>
        <p:cNvGrpSpPr/>
        <p:nvPr/>
      </p:nvGrpSpPr>
      <p:grpSpPr>
        <a:xfrm>
          <a:off x="0" y="0"/>
          <a:ext cx="0" cy="0"/>
          <a:chOff x="0" y="0"/>
          <a:chExt cx="0" cy="0"/>
        </a:xfrm>
      </p:grpSpPr>
      <p:sp>
        <p:nvSpPr>
          <p:cNvPr id="503" name="Google Shape;503;p17"/>
          <p:cNvSpPr txBox="1"/>
          <p:nvPr>
            <p:ph type="title"/>
          </p:nvPr>
        </p:nvSpPr>
        <p:spPr>
          <a:xfrm>
            <a:off x="713250" y="539500"/>
            <a:ext cx="77175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
        <p:nvSpPr>
          <p:cNvPr id="504" name="Google Shape;504;p17"/>
          <p:cNvSpPr txBox="1"/>
          <p:nvPr>
            <p:ph idx="2" type="title"/>
          </p:nvPr>
        </p:nvSpPr>
        <p:spPr>
          <a:xfrm>
            <a:off x="713175" y="2391800"/>
            <a:ext cx="2420700" cy="387000"/>
          </a:xfrm>
          <a:prstGeom prst="rect">
            <a:avLst/>
          </a:prstGeom>
        </p:spPr>
        <p:txBody>
          <a:bodyPr anchorCtr="0" anchor="b" bIns="91425" lIns="91425" spcFirstLastPara="1" rIns="91425" wrap="square" tIns="91425">
            <a:noAutofit/>
          </a:bodyPr>
          <a:lstStyle>
            <a:lvl1pPr lvl="0" rtl="0">
              <a:spcBef>
                <a:spcPts val="0"/>
              </a:spcBef>
              <a:spcAft>
                <a:spcPts val="0"/>
              </a:spcAft>
              <a:buSzPts val="2400"/>
              <a:buNone/>
              <a:defRPr sz="22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
        <p:nvSpPr>
          <p:cNvPr id="505" name="Google Shape;505;p17"/>
          <p:cNvSpPr txBox="1"/>
          <p:nvPr>
            <p:ph idx="1" type="subTitle"/>
          </p:nvPr>
        </p:nvSpPr>
        <p:spPr>
          <a:xfrm>
            <a:off x="713175" y="2637825"/>
            <a:ext cx="2420700" cy="9342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600"/>
              <a:buNone/>
              <a:defRPr/>
            </a:lvl1pPr>
            <a:lvl2pPr lvl="1" rtl="0" algn="ctr">
              <a:spcBef>
                <a:spcPts val="0"/>
              </a:spcBef>
              <a:spcAft>
                <a:spcPts val="0"/>
              </a:spcAft>
              <a:buSzPts val="1600"/>
              <a:buNone/>
              <a:defRPr/>
            </a:lvl2pPr>
            <a:lvl3pPr lvl="2" rtl="0" algn="ctr">
              <a:spcBef>
                <a:spcPts val="0"/>
              </a:spcBef>
              <a:spcAft>
                <a:spcPts val="0"/>
              </a:spcAft>
              <a:buSzPts val="1600"/>
              <a:buNone/>
              <a:defRPr/>
            </a:lvl3pPr>
            <a:lvl4pPr lvl="3" rtl="0" algn="ctr">
              <a:spcBef>
                <a:spcPts val="0"/>
              </a:spcBef>
              <a:spcAft>
                <a:spcPts val="0"/>
              </a:spcAft>
              <a:buSzPts val="1600"/>
              <a:buNone/>
              <a:defRPr/>
            </a:lvl4pPr>
            <a:lvl5pPr lvl="4" rtl="0" algn="ctr">
              <a:spcBef>
                <a:spcPts val="0"/>
              </a:spcBef>
              <a:spcAft>
                <a:spcPts val="0"/>
              </a:spcAft>
              <a:buSzPts val="1600"/>
              <a:buNone/>
              <a:defRPr/>
            </a:lvl5pPr>
            <a:lvl6pPr lvl="5" rtl="0" algn="ctr">
              <a:spcBef>
                <a:spcPts val="0"/>
              </a:spcBef>
              <a:spcAft>
                <a:spcPts val="0"/>
              </a:spcAft>
              <a:buSzPts val="1600"/>
              <a:buNone/>
              <a:defRPr/>
            </a:lvl6pPr>
            <a:lvl7pPr lvl="6" rtl="0" algn="ctr">
              <a:spcBef>
                <a:spcPts val="0"/>
              </a:spcBef>
              <a:spcAft>
                <a:spcPts val="0"/>
              </a:spcAft>
              <a:buSzPts val="1600"/>
              <a:buNone/>
              <a:defRPr/>
            </a:lvl7pPr>
            <a:lvl8pPr lvl="7" rtl="0" algn="ctr">
              <a:spcBef>
                <a:spcPts val="0"/>
              </a:spcBef>
              <a:spcAft>
                <a:spcPts val="0"/>
              </a:spcAft>
              <a:buSzPts val="1600"/>
              <a:buNone/>
              <a:defRPr/>
            </a:lvl8pPr>
            <a:lvl9pPr lvl="8" rtl="0" algn="ctr">
              <a:spcBef>
                <a:spcPts val="0"/>
              </a:spcBef>
              <a:spcAft>
                <a:spcPts val="0"/>
              </a:spcAft>
              <a:buSzPts val="1600"/>
              <a:buNone/>
              <a:defRPr/>
            </a:lvl9pPr>
          </a:lstStyle>
          <a:p/>
        </p:txBody>
      </p:sp>
      <p:sp>
        <p:nvSpPr>
          <p:cNvPr id="506" name="Google Shape;506;p17"/>
          <p:cNvSpPr txBox="1"/>
          <p:nvPr>
            <p:ph idx="3" type="title"/>
          </p:nvPr>
        </p:nvSpPr>
        <p:spPr>
          <a:xfrm>
            <a:off x="3361655" y="2391800"/>
            <a:ext cx="2420700" cy="387000"/>
          </a:xfrm>
          <a:prstGeom prst="rect">
            <a:avLst/>
          </a:prstGeom>
        </p:spPr>
        <p:txBody>
          <a:bodyPr anchorCtr="0" anchor="b" bIns="91425" lIns="91425" spcFirstLastPara="1" rIns="91425" wrap="square" tIns="91425">
            <a:noAutofit/>
          </a:bodyPr>
          <a:lstStyle>
            <a:lvl1pPr lvl="0" rtl="0">
              <a:spcBef>
                <a:spcPts val="0"/>
              </a:spcBef>
              <a:spcAft>
                <a:spcPts val="0"/>
              </a:spcAft>
              <a:buSzPts val="2400"/>
              <a:buNone/>
              <a:defRPr sz="22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
        <p:nvSpPr>
          <p:cNvPr id="507" name="Google Shape;507;p17"/>
          <p:cNvSpPr txBox="1"/>
          <p:nvPr>
            <p:ph idx="4" type="subTitle"/>
          </p:nvPr>
        </p:nvSpPr>
        <p:spPr>
          <a:xfrm>
            <a:off x="3361652" y="2637825"/>
            <a:ext cx="2420700" cy="9342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600"/>
              <a:buNone/>
              <a:defRPr/>
            </a:lvl1pPr>
            <a:lvl2pPr lvl="1" rtl="0" algn="ctr">
              <a:spcBef>
                <a:spcPts val="0"/>
              </a:spcBef>
              <a:spcAft>
                <a:spcPts val="0"/>
              </a:spcAft>
              <a:buSzPts val="1600"/>
              <a:buNone/>
              <a:defRPr/>
            </a:lvl2pPr>
            <a:lvl3pPr lvl="2" rtl="0" algn="ctr">
              <a:spcBef>
                <a:spcPts val="0"/>
              </a:spcBef>
              <a:spcAft>
                <a:spcPts val="0"/>
              </a:spcAft>
              <a:buSzPts val="1600"/>
              <a:buNone/>
              <a:defRPr/>
            </a:lvl3pPr>
            <a:lvl4pPr lvl="3" rtl="0" algn="ctr">
              <a:spcBef>
                <a:spcPts val="0"/>
              </a:spcBef>
              <a:spcAft>
                <a:spcPts val="0"/>
              </a:spcAft>
              <a:buSzPts val="1600"/>
              <a:buNone/>
              <a:defRPr/>
            </a:lvl4pPr>
            <a:lvl5pPr lvl="4" rtl="0" algn="ctr">
              <a:spcBef>
                <a:spcPts val="0"/>
              </a:spcBef>
              <a:spcAft>
                <a:spcPts val="0"/>
              </a:spcAft>
              <a:buSzPts val="1600"/>
              <a:buNone/>
              <a:defRPr/>
            </a:lvl5pPr>
            <a:lvl6pPr lvl="5" rtl="0" algn="ctr">
              <a:spcBef>
                <a:spcPts val="0"/>
              </a:spcBef>
              <a:spcAft>
                <a:spcPts val="0"/>
              </a:spcAft>
              <a:buSzPts val="1600"/>
              <a:buNone/>
              <a:defRPr/>
            </a:lvl6pPr>
            <a:lvl7pPr lvl="6" rtl="0" algn="ctr">
              <a:spcBef>
                <a:spcPts val="0"/>
              </a:spcBef>
              <a:spcAft>
                <a:spcPts val="0"/>
              </a:spcAft>
              <a:buSzPts val="1600"/>
              <a:buNone/>
              <a:defRPr/>
            </a:lvl7pPr>
            <a:lvl8pPr lvl="7" rtl="0" algn="ctr">
              <a:spcBef>
                <a:spcPts val="0"/>
              </a:spcBef>
              <a:spcAft>
                <a:spcPts val="0"/>
              </a:spcAft>
              <a:buSzPts val="1600"/>
              <a:buNone/>
              <a:defRPr/>
            </a:lvl8pPr>
            <a:lvl9pPr lvl="8" rtl="0" algn="ctr">
              <a:spcBef>
                <a:spcPts val="0"/>
              </a:spcBef>
              <a:spcAft>
                <a:spcPts val="0"/>
              </a:spcAft>
              <a:buSzPts val="1600"/>
              <a:buNone/>
              <a:defRPr/>
            </a:lvl9pPr>
          </a:lstStyle>
          <a:p/>
        </p:txBody>
      </p:sp>
      <p:sp>
        <p:nvSpPr>
          <p:cNvPr id="508" name="Google Shape;508;p17"/>
          <p:cNvSpPr txBox="1"/>
          <p:nvPr>
            <p:ph idx="5" type="title"/>
          </p:nvPr>
        </p:nvSpPr>
        <p:spPr>
          <a:xfrm>
            <a:off x="6010135" y="2391800"/>
            <a:ext cx="2420700" cy="387000"/>
          </a:xfrm>
          <a:prstGeom prst="rect">
            <a:avLst/>
          </a:prstGeom>
        </p:spPr>
        <p:txBody>
          <a:bodyPr anchorCtr="0" anchor="b" bIns="91425" lIns="91425" spcFirstLastPara="1" rIns="91425" wrap="square" tIns="91425">
            <a:noAutofit/>
          </a:bodyPr>
          <a:lstStyle>
            <a:lvl1pPr lvl="0" rtl="0">
              <a:spcBef>
                <a:spcPts val="0"/>
              </a:spcBef>
              <a:spcAft>
                <a:spcPts val="0"/>
              </a:spcAft>
              <a:buSzPts val="2400"/>
              <a:buNone/>
              <a:defRPr sz="22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
        <p:nvSpPr>
          <p:cNvPr id="509" name="Google Shape;509;p17"/>
          <p:cNvSpPr txBox="1"/>
          <p:nvPr>
            <p:ph idx="6" type="subTitle"/>
          </p:nvPr>
        </p:nvSpPr>
        <p:spPr>
          <a:xfrm>
            <a:off x="6010128" y="2637825"/>
            <a:ext cx="2420700" cy="9342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600"/>
              <a:buNone/>
              <a:defRPr/>
            </a:lvl1pPr>
            <a:lvl2pPr lvl="1" rtl="0" algn="ctr">
              <a:spcBef>
                <a:spcPts val="0"/>
              </a:spcBef>
              <a:spcAft>
                <a:spcPts val="0"/>
              </a:spcAft>
              <a:buSzPts val="1600"/>
              <a:buNone/>
              <a:defRPr/>
            </a:lvl2pPr>
            <a:lvl3pPr lvl="2" rtl="0" algn="ctr">
              <a:spcBef>
                <a:spcPts val="0"/>
              </a:spcBef>
              <a:spcAft>
                <a:spcPts val="0"/>
              </a:spcAft>
              <a:buSzPts val="1600"/>
              <a:buNone/>
              <a:defRPr/>
            </a:lvl3pPr>
            <a:lvl4pPr lvl="3" rtl="0" algn="ctr">
              <a:spcBef>
                <a:spcPts val="0"/>
              </a:spcBef>
              <a:spcAft>
                <a:spcPts val="0"/>
              </a:spcAft>
              <a:buSzPts val="1600"/>
              <a:buNone/>
              <a:defRPr/>
            </a:lvl4pPr>
            <a:lvl5pPr lvl="4" rtl="0" algn="ctr">
              <a:spcBef>
                <a:spcPts val="0"/>
              </a:spcBef>
              <a:spcAft>
                <a:spcPts val="0"/>
              </a:spcAft>
              <a:buSzPts val="1600"/>
              <a:buNone/>
              <a:defRPr/>
            </a:lvl5pPr>
            <a:lvl6pPr lvl="5" rtl="0" algn="ctr">
              <a:spcBef>
                <a:spcPts val="0"/>
              </a:spcBef>
              <a:spcAft>
                <a:spcPts val="0"/>
              </a:spcAft>
              <a:buSzPts val="1600"/>
              <a:buNone/>
              <a:defRPr/>
            </a:lvl6pPr>
            <a:lvl7pPr lvl="6" rtl="0" algn="ctr">
              <a:spcBef>
                <a:spcPts val="0"/>
              </a:spcBef>
              <a:spcAft>
                <a:spcPts val="0"/>
              </a:spcAft>
              <a:buSzPts val="1600"/>
              <a:buNone/>
              <a:defRPr/>
            </a:lvl7pPr>
            <a:lvl8pPr lvl="7" rtl="0" algn="ctr">
              <a:spcBef>
                <a:spcPts val="0"/>
              </a:spcBef>
              <a:spcAft>
                <a:spcPts val="0"/>
              </a:spcAft>
              <a:buSzPts val="1600"/>
              <a:buNone/>
              <a:defRPr/>
            </a:lvl8pPr>
            <a:lvl9pPr lvl="8" rtl="0" algn="ctr">
              <a:spcBef>
                <a:spcPts val="0"/>
              </a:spcBef>
              <a:spcAft>
                <a:spcPts val="0"/>
              </a:spcAft>
              <a:buSzPts val="1600"/>
              <a:buNone/>
              <a:defRPr/>
            </a:lvl9pPr>
          </a:lstStyle>
          <a:p/>
        </p:txBody>
      </p:sp>
      <p:grpSp>
        <p:nvGrpSpPr>
          <p:cNvPr id="510" name="Google Shape;510;p17"/>
          <p:cNvGrpSpPr/>
          <p:nvPr/>
        </p:nvGrpSpPr>
        <p:grpSpPr>
          <a:xfrm>
            <a:off x="-958155" y="-2398706"/>
            <a:ext cx="2861333" cy="4286698"/>
            <a:chOff x="-1310889" y="-1146530"/>
            <a:chExt cx="4511009" cy="6758156"/>
          </a:xfrm>
        </p:grpSpPr>
        <p:grpSp>
          <p:nvGrpSpPr>
            <p:cNvPr id="511" name="Google Shape;511;p17"/>
            <p:cNvGrpSpPr/>
            <p:nvPr/>
          </p:nvGrpSpPr>
          <p:grpSpPr>
            <a:xfrm>
              <a:off x="-1149762" y="-924329"/>
              <a:ext cx="4349881" cy="6535954"/>
              <a:chOff x="-1149762" y="-924329"/>
              <a:chExt cx="4349881" cy="6535954"/>
            </a:xfrm>
          </p:grpSpPr>
          <p:sp>
            <p:nvSpPr>
              <p:cNvPr id="512" name="Google Shape;512;p17"/>
              <p:cNvSpPr/>
              <p:nvPr/>
            </p:nvSpPr>
            <p:spPr>
              <a:xfrm rot="-2479327">
                <a:off x="-525126" y="3707820"/>
                <a:ext cx="2896902" cy="1017364"/>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3" name="Google Shape;513;p17"/>
              <p:cNvSpPr/>
              <p:nvPr/>
            </p:nvSpPr>
            <p:spPr>
              <a:xfrm rot="1889688">
                <a:off x="-724988" y="1959317"/>
                <a:ext cx="2448025" cy="1644816"/>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4" name="Google Shape;514;p17"/>
              <p:cNvSpPr/>
              <p:nvPr/>
            </p:nvSpPr>
            <p:spPr>
              <a:xfrm rot="8328704">
                <a:off x="788379" y="4237635"/>
                <a:ext cx="2067770" cy="791080"/>
              </a:xfrm>
              <a:prstGeom prst="triangle">
                <a:avLst>
                  <a:gd fmla="val 25826"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5" name="Google Shape;515;p17"/>
              <p:cNvSpPr/>
              <p:nvPr/>
            </p:nvSpPr>
            <p:spPr>
              <a:xfrm rot="5400896">
                <a:off x="-10325" y="3448800"/>
                <a:ext cx="1151100" cy="1130100"/>
              </a:xfrm>
              <a:prstGeom prst="triangle">
                <a:avLst>
                  <a:gd fmla="val 60125"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6" name="Google Shape;516;p17"/>
              <p:cNvSpPr/>
              <p:nvPr/>
            </p:nvSpPr>
            <p:spPr>
              <a:xfrm flipH="1" rot="-2632798">
                <a:off x="618341" y="34353"/>
                <a:ext cx="2474357" cy="1306341"/>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7" name="Google Shape;517;p17"/>
              <p:cNvSpPr/>
              <p:nvPr/>
            </p:nvSpPr>
            <p:spPr>
              <a:xfrm rot="3927444">
                <a:off x="-215240" y="1401577"/>
                <a:ext cx="1326770" cy="743059"/>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8" name="Google Shape;518;p17"/>
              <p:cNvSpPr/>
              <p:nvPr/>
            </p:nvSpPr>
            <p:spPr>
              <a:xfrm rot="1800563">
                <a:off x="435737" y="2326895"/>
                <a:ext cx="2208574" cy="799846"/>
              </a:xfrm>
              <a:prstGeom prst="triangle">
                <a:avLst>
                  <a:gd fmla="val 0"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9" name="Google Shape;519;p17"/>
              <p:cNvSpPr/>
              <p:nvPr/>
            </p:nvSpPr>
            <p:spPr>
              <a:xfrm rot="5806295">
                <a:off x="-339157" y="282202"/>
                <a:ext cx="1284863" cy="1045262"/>
              </a:xfrm>
              <a:prstGeom prst="triangle">
                <a:avLst>
                  <a:gd fmla="val 50513"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0" name="Google Shape;520;p17"/>
              <p:cNvSpPr/>
              <p:nvPr/>
            </p:nvSpPr>
            <p:spPr>
              <a:xfrm rot="-8998696">
                <a:off x="-25152" y="3012197"/>
                <a:ext cx="2256317" cy="1035055"/>
              </a:xfrm>
              <a:prstGeom prst="triangle">
                <a:avLst>
                  <a:gd fmla="val 36111"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1" name="Google Shape;521;p17"/>
              <p:cNvSpPr/>
              <p:nvPr/>
            </p:nvSpPr>
            <p:spPr>
              <a:xfrm rot="-9672401">
                <a:off x="-1063037" y="15259"/>
                <a:ext cx="2897051" cy="1017578"/>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2" name="Google Shape;522;p17"/>
              <p:cNvSpPr/>
              <p:nvPr/>
            </p:nvSpPr>
            <p:spPr>
              <a:xfrm rot="5667185">
                <a:off x="-42669" y="1516470"/>
                <a:ext cx="1503037" cy="526583"/>
              </a:xfrm>
              <a:prstGeom prst="triangle">
                <a:avLst>
                  <a:gd fmla="val 26021"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3" name="Google Shape;523;p17"/>
              <p:cNvSpPr/>
              <p:nvPr/>
            </p:nvSpPr>
            <p:spPr>
              <a:xfrm flipH="1" rot="1139555">
                <a:off x="277971" y="-650291"/>
                <a:ext cx="1832563" cy="887725"/>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24" name="Google Shape;524;p17"/>
            <p:cNvGrpSpPr/>
            <p:nvPr/>
          </p:nvGrpSpPr>
          <p:grpSpPr>
            <a:xfrm>
              <a:off x="-1310889" y="-1146530"/>
              <a:ext cx="4349881" cy="6535954"/>
              <a:chOff x="-1149762" y="-924329"/>
              <a:chExt cx="4349881" cy="6535954"/>
            </a:xfrm>
          </p:grpSpPr>
          <p:sp>
            <p:nvSpPr>
              <p:cNvPr id="525" name="Google Shape;525;p17"/>
              <p:cNvSpPr/>
              <p:nvPr/>
            </p:nvSpPr>
            <p:spPr>
              <a:xfrm rot="-2479327">
                <a:off x="-525126" y="3707820"/>
                <a:ext cx="2896902" cy="1017364"/>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6" name="Google Shape;526;p17"/>
              <p:cNvSpPr/>
              <p:nvPr/>
            </p:nvSpPr>
            <p:spPr>
              <a:xfrm rot="1889688">
                <a:off x="-724988" y="1959317"/>
                <a:ext cx="2448025" cy="1644816"/>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7" name="Google Shape;527;p17"/>
              <p:cNvSpPr/>
              <p:nvPr/>
            </p:nvSpPr>
            <p:spPr>
              <a:xfrm rot="8328704">
                <a:off x="788379" y="4237635"/>
                <a:ext cx="2067770" cy="791080"/>
              </a:xfrm>
              <a:prstGeom prst="triangle">
                <a:avLst>
                  <a:gd fmla="val 25826"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8" name="Google Shape;528;p17"/>
              <p:cNvSpPr/>
              <p:nvPr/>
            </p:nvSpPr>
            <p:spPr>
              <a:xfrm rot="5400896">
                <a:off x="-10325" y="3448800"/>
                <a:ext cx="1151100" cy="1130100"/>
              </a:xfrm>
              <a:prstGeom prst="triangle">
                <a:avLst>
                  <a:gd fmla="val 60125"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9" name="Google Shape;529;p17"/>
              <p:cNvSpPr/>
              <p:nvPr/>
            </p:nvSpPr>
            <p:spPr>
              <a:xfrm flipH="1" rot="-2632798">
                <a:off x="618341" y="34353"/>
                <a:ext cx="2474357" cy="1306341"/>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0" name="Google Shape;530;p17"/>
              <p:cNvSpPr/>
              <p:nvPr/>
            </p:nvSpPr>
            <p:spPr>
              <a:xfrm rot="3927444">
                <a:off x="-215240" y="1401577"/>
                <a:ext cx="1326770" cy="743059"/>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1" name="Google Shape;531;p17"/>
              <p:cNvSpPr/>
              <p:nvPr/>
            </p:nvSpPr>
            <p:spPr>
              <a:xfrm rot="1800563">
                <a:off x="435737" y="2326895"/>
                <a:ext cx="2208574" cy="799846"/>
              </a:xfrm>
              <a:prstGeom prst="triangle">
                <a:avLst>
                  <a:gd fmla="val 0"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2" name="Google Shape;532;p17"/>
              <p:cNvSpPr/>
              <p:nvPr/>
            </p:nvSpPr>
            <p:spPr>
              <a:xfrm rot="5806295">
                <a:off x="-339157" y="282202"/>
                <a:ext cx="1284863" cy="1045262"/>
              </a:xfrm>
              <a:prstGeom prst="triangle">
                <a:avLst>
                  <a:gd fmla="val 50513"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3" name="Google Shape;533;p17"/>
              <p:cNvSpPr/>
              <p:nvPr/>
            </p:nvSpPr>
            <p:spPr>
              <a:xfrm rot="-8998696">
                <a:off x="-25152" y="3012197"/>
                <a:ext cx="2256317" cy="1035055"/>
              </a:xfrm>
              <a:prstGeom prst="triangle">
                <a:avLst>
                  <a:gd fmla="val 36111"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4" name="Google Shape;534;p17"/>
              <p:cNvSpPr/>
              <p:nvPr/>
            </p:nvSpPr>
            <p:spPr>
              <a:xfrm rot="-9672401">
                <a:off x="-1063037" y="15259"/>
                <a:ext cx="2897051" cy="1017578"/>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5" name="Google Shape;535;p17"/>
              <p:cNvSpPr/>
              <p:nvPr/>
            </p:nvSpPr>
            <p:spPr>
              <a:xfrm rot="5667185">
                <a:off x="-42669" y="1516470"/>
                <a:ext cx="1503037" cy="526583"/>
              </a:xfrm>
              <a:prstGeom prst="triangle">
                <a:avLst>
                  <a:gd fmla="val 26021"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6" name="Google Shape;536;p17"/>
              <p:cNvSpPr/>
              <p:nvPr/>
            </p:nvSpPr>
            <p:spPr>
              <a:xfrm flipH="1" rot="1139555">
                <a:off x="277971" y="-650291"/>
                <a:ext cx="1832563" cy="887725"/>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537" name="Google Shape;537;p17"/>
          <p:cNvGrpSpPr/>
          <p:nvPr/>
        </p:nvGrpSpPr>
        <p:grpSpPr>
          <a:xfrm flipH="1" rot="5400000">
            <a:off x="6583232" y="2711633"/>
            <a:ext cx="2861333" cy="4286698"/>
            <a:chOff x="-1310889" y="-1146530"/>
            <a:chExt cx="4511009" cy="6758156"/>
          </a:xfrm>
        </p:grpSpPr>
        <p:grpSp>
          <p:nvGrpSpPr>
            <p:cNvPr id="538" name="Google Shape;538;p17"/>
            <p:cNvGrpSpPr/>
            <p:nvPr/>
          </p:nvGrpSpPr>
          <p:grpSpPr>
            <a:xfrm>
              <a:off x="-1149762" y="-924329"/>
              <a:ext cx="4349881" cy="6535954"/>
              <a:chOff x="-1149762" y="-924329"/>
              <a:chExt cx="4349881" cy="6535954"/>
            </a:xfrm>
          </p:grpSpPr>
          <p:sp>
            <p:nvSpPr>
              <p:cNvPr id="539" name="Google Shape;539;p17"/>
              <p:cNvSpPr/>
              <p:nvPr/>
            </p:nvSpPr>
            <p:spPr>
              <a:xfrm rot="-2479327">
                <a:off x="-525126" y="3707820"/>
                <a:ext cx="2896902" cy="1017364"/>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0" name="Google Shape;540;p17"/>
              <p:cNvSpPr/>
              <p:nvPr/>
            </p:nvSpPr>
            <p:spPr>
              <a:xfrm rot="1889688">
                <a:off x="-724988" y="1959317"/>
                <a:ext cx="2448025" cy="1644816"/>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1" name="Google Shape;541;p17"/>
              <p:cNvSpPr/>
              <p:nvPr/>
            </p:nvSpPr>
            <p:spPr>
              <a:xfrm rot="8328704">
                <a:off x="788379" y="4237635"/>
                <a:ext cx="2067770" cy="791080"/>
              </a:xfrm>
              <a:prstGeom prst="triangle">
                <a:avLst>
                  <a:gd fmla="val 25826"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2" name="Google Shape;542;p17"/>
              <p:cNvSpPr/>
              <p:nvPr/>
            </p:nvSpPr>
            <p:spPr>
              <a:xfrm rot="5400896">
                <a:off x="-10325" y="3448800"/>
                <a:ext cx="1151100" cy="1130100"/>
              </a:xfrm>
              <a:prstGeom prst="triangle">
                <a:avLst>
                  <a:gd fmla="val 60125"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3" name="Google Shape;543;p17"/>
              <p:cNvSpPr/>
              <p:nvPr/>
            </p:nvSpPr>
            <p:spPr>
              <a:xfrm flipH="1" rot="-2632798">
                <a:off x="618341" y="34353"/>
                <a:ext cx="2474357" cy="1306341"/>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4" name="Google Shape;544;p17"/>
              <p:cNvSpPr/>
              <p:nvPr/>
            </p:nvSpPr>
            <p:spPr>
              <a:xfrm rot="3927444">
                <a:off x="-215240" y="1401577"/>
                <a:ext cx="1326770" cy="743059"/>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5" name="Google Shape;545;p17"/>
              <p:cNvSpPr/>
              <p:nvPr/>
            </p:nvSpPr>
            <p:spPr>
              <a:xfrm rot="1800563">
                <a:off x="435737" y="2326895"/>
                <a:ext cx="2208574" cy="799846"/>
              </a:xfrm>
              <a:prstGeom prst="triangle">
                <a:avLst>
                  <a:gd fmla="val 0"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6" name="Google Shape;546;p17"/>
              <p:cNvSpPr/>
              <p:nvPr/>
            </p:nvSpPr>
            <p:spPr>
              <a:xfrm rot="5806295">
                <a:off x="-339157" y="282202"/>
                <a:ext cx="1284863" cy="1045262"/>
              </a:xfrm>
              <a:prstGeom prst="triangle">
                <a:avLst>
                  <a:gd fmla="val 50513"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7" name="Google Shape;547;p17"/>
              <p:cNvSpPr/>
              <p:nvPr/>
            </p:nvSpPr>
            <p:spPr>
              <a:xfrm rot="-8998696">
                <a:off x="-25152" y="3012197"/>
                <a:ext cx="2256317" cy="1035055"/>
              </a:xfrm>
              <a:prstGeom prst="triangle">
                <a:avLst>
                  <a:gd fmla="val 36111"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8" name="Google Shape;548;p17"/>
              <p:cNvSpPr/>
              <p:nvPr/>
            </p:nvSpPr>
            <p:spPr>
              <a:xfrm rot="-9672401">
                <a:off x="-1063037" y="15259"/>
                <a:ext cx="2897051" cy="1017578"/>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9" name="Google Shape;549;p17"/>
              <p:cNvSpPr/>
              <p:nvPr/>
            </p:nvSpPr>
            <p:spPr>
              <a:xfrm rot="5667185">
                <a:off x="-42669" y="1516470"/>
                <a:ext cx="1503037" cy="526583"/>
              </a:xfrm>
              <a:prstGeom prst="triangle">
                <a:avLst>
                  <a:gd fmla="val 26021"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0" name="Google Shape;550;p17"/>
              <p:cNvSpPr/>
              <p:nvPr/>
            </p:nvSpPr>
            <p:spPr>
              <a:xfrm flipH="1" rot="1139555">
                <a:off x="277971" y="-650291"/>
                <a:ext cx="1832563" cy="887725"/>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51" name="Google Shape;551;p17"/>
            <p:cNvGrpSpPr/>
            <p:nvPr/>
          </p:nvGrpSpPr>
          <p:grpSpPr>
            <a:xfrm>
              <a:off x="-1310889" y="-1146530"/>
              <a:ext cx="4349881" cy="6535954"/>
              <a:chOff x="-1149762" y="-924329"/>
              <a:chExt cx="4349881" cy="6535954"/>
            </a:xfrm>
          </p:grpSpPr>
          <p:sp>
            <p:nvSpPr>
              <p:cNvPr id="552" name="Google Shape;552;p17"/>
              <p:cNvSpPr/>
              <p:nvPr/>
            </p:nvSpPr>
            <p:spPr>
              <a:xfrm rot="-2479327">
                <a:off x="-525126" y="3707820"/>
                <a:ext cx="2896902" cy="1017364"/>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3" name="Google Shape;553;p17"/>
              <p:cNvSpPr/>
              <p:nvPr/>
            </p:nvSpPr>
            <p:spPr>
              <a:xfrm rot="1889688">
                <a:off x="-724988" y="1959317"/>
                <a:ext cx="2448025" cy="1644816"/>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4" name="Google Shape;554;p17"/>
              <p:cNvSpPr/>
              <p:nvPr/>
            </p:nvSpPr>
            <p:spPr>
              <a:xfrm rot="8328704">
                <a:off x="788379" y="4237635"/>
                <a:ext cx="2067770" cy="791080"/>
              </a:xfrm>
              <a:prstGeom prst="triangle">
                <a:avLst>
                  <a:gd fmla="val 25826"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5" name="Google Shape;555;p17"/>
              <p:cNvSpPr/>
              <p:nvPr/>
            </p:nvSpPr>
            <p:spPr>
              <a:xfrm rot="5400896">
                <a:off x="-10325" y="3448800"/>
                <a:ext cx="1151100" cy="1130100"/>
              </a:xfrm>
              <a:prstGeom prst="triangle">
                <a:avLst>
                  <a:gd fmla="val 60125"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6" name="Google Shape;556;p17"/>
              <p:cNvSpPr/>
              <p:nvPr/>
            </p:nvSpPr>
            <p:spPr>
              <a:xfrm flipH="1" rot="-2632798">
                <a:off x="618341" y="34353"/>
                <a:ext cx="2474357" cy="1306341"/>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7" name="Google Shape;557;p17"/>
              <p:cNvSpPr/>
              <p:nvPr/>
            </p:nvSpPr>
            <p:spPr>
              <a:xfrm rot="3927444">
                <a:off x="-215240" y="1401577"/>
                <a:ext cx="1326770" cy="743059"/>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8" name="Google Shape;558;p17"/>
              <p:cNvSpPr/>
              <p:nvPr/>
            </p:nvSpPr>
            <p:spPr>
              <a:xfrm rot="1800563">
                <a:off x="435737" y="2326895"/>
                <a:ext cx="2208574" cy="799846"/>
              </a:xfrm>
              <a:prstGeom prst="triangle">
                <a:avLst>
                  <a:gd fmla="val 0"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9" name="Google Shape;559;p17"/>
              <p:cNvSpPr/>
              <p:nvPr/>
            </p:nvSpPr>
            <p:spPr>
              <a:xfrm rot="5806295">
                <a:off x="-339157" y="282202"/>
                <a:ext cx="1284863" cy="1045262"/>
              </a:xfrm>
              <a:prstGeom prst="triangle">
                <a:avLst>
                  <a:gd fmla="val 50513"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0" name="Google Shape;560;p17"/>
              <p:cNvSpPr/>
              <p:nvPr/>
            </p:nvSpPr>
            <p:spPr>
              <a:xfrm rot="-8998696">
                <a:off x="-25152" y="3012197"/>
                <a:ext cx="2256317" cy="1035055"/>
              </a:xfrm>
              <a:prstGeom prst="triangle">
                <a:avLst>
                  <a:gd fmla="val 36111"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1" name="Google Shape;561;p17"/>
              <p:cNvSpPr/>
              <p:nvPr/>
            </p:nvSpPr>
            <p:spPr>
              <a:xfrm rot="-9672401">
                <a:off x="-1063037" y="15259"/>
                <a:ext cx="2897051" cy="1017578"/>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2" name="Google Shape;562;p17"/>
              <p:cNvSpPr/>
              <p:nvPr/>
            </p:nvSpPr>
            <p:spPr>
              <a:xfrm rot="5667185">
                <a:off x="-42669" y="1516470"/>
                <a:ext cx="1503037" cy="526583"/>
              </a:xfrm>
              <a:prstGeom prst="triangle">
                <a:avLst>
                  <a:gd fmla="val 26021"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3" name="Google Shape;563;p17"/>
              <p:cNvSpPr/>
              <p:nvPr/>
            </p:nvSpPr>
            <p:spPr>
              <a:xfrm flipH="1" rot="1139555">
                <a:off x="277971" y="-650291"/>
                <a:ext cx="1832563" cy="887725"/>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hree columns 3">
  <p:cSld name="CUSTOM_2_3_1">
    <p:spTree>
      <p:nvGrpSpPr>
        <p:cNvPr id="564" name="Shape 564"/>
        <p:cNvGrpSpPr/>
        <p:nvPr/>
      </p:nvGrpSpPr>
      <p:grpSpPr>
        <a:xfrm>
          <a:off x="0" y="0"/>
          <a:ext cx="0" cy="0"/>
          <a:chOff x="0" y="0"/>
          <a:chExt cx="0" cy="0"/>
        </a:xfrm>
      </p:grpSpPr>
      <p:sp>
        <p:nvSpPr>
          <p:cNvPr id="565" name="Google Shape;565;p18"/>
          <p:cNvSpPr txBox="1"/>
          <p:nvPr>
            <p:ph type="title"/>
          </p:nvPr>
        </p:nvSpPr>
        <p:spPr>
          <a:xfrm>
            <a:off x="713250" y="539500"/>
            <a:ext cx="77175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
        <p:nvSpPr>
          <p:cNvPr id="566" name="Google Shape;566;p18"/>
          <p:cNvSpPr txBox="1"/>
          <p:nvPr>
            <p:ph idx="2" type="title"/>
          </p:nvPr>
        </p:nvSpPr>
        <p:spPr>
          <a:xfrm>
            <a:off x="713175" y="1546167"/>
            <a:ext cx="2420700" cy="387000"/>
          </a:xfrm>
          <a:prstGeom prst="rect">
            <a:avLst/>
          </a:prstGeom>
        </p:spPr>
        <p:txBody>
          <a:bodyPr anchorCtr="0" anchor="ctr" bIns="91425" lIns="91425" spcFirstLastPara="1" rIns="91425" wrap="square" tIns="91425">
            <a:noAutofit/>
          </a:bodyPr>
          <a:lstStyle>
            <a:lvl1pPr lvl="0" rtl="0">
              <a:spcBef>
                <a:spcPts val="0"/>
              </a:spcBef>
              <a:spcAft>
                <a:spcPts val="0"/>
              </a:spcAft>
              <a:buSzPts val="2400"/>
              <a:buNone/>
              <a:defRPr sz="22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
        <p:nvSpPr>
          <p:cNvPr id="567" name="Google Shape;567;p18"/>
          <p:cNvSpPr txBox="1"/>
          <p:nvPr>
            <p:ph idx="1" type="subTitle"/>
          </p:nvPr>
        </p:nvSpPr>
        <p:spPr>
          <a:xfrm>
            <a:off x="713175" y="3418143"/>
            <a:ext cx="2420700" cy="9342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600"/>
              <a:buNone/>
              <a:defRPr/>
            </a:lvl1pPr>
            <a:lvl2pPr lvl="1" rtl="0" algn="ctr">
              <a:spcBef>
                <a:spcPts val="0"/>
              </a:spcBef>
              <a:spcAft>
                <a:spcPts val="0"/>
              </a:spcAft>
              <a:buSzPts val="1600"/>
              <a:buNone/>
              <a:defRPr/>
            </a:lvl2pPr>
            <a:lvl3pPr lvl="2" rtl="0" algn="ctr">
              <a:spcBef>
                <a:spcPts val="0"/>
              </a:spcBef>
              <a:spcAft>
                <a:spcPts val="0"/>
              </a:spcAft>
              <a:buSzPts val="1600"/>
              <a:buNone/>
              <a:defRPr/>
            </a:lvl3pPr>
            <a:lvl4pPr lvl="3" rtl="0" algn="ctr">
              <a:spcBef>
                <a:spcPts val="0"/>
              </a:spcBef>
              <a:spcAft>
                <a:spcPts val="0"/>
              </a:spcAft>
              <a:buSzPts val="1600"/>
              <a:buNone/>
              <a:defRPr/>
            </a:lvl4pPr>
            <a:lvl5pPr lvl="4" rtl="0" algn="ctr">
              <a:spcBef>
                <a:spcPts val="0"/>
              </a:spcBef>
              <a:spcAft>
                <a:spcPts val="0"/>
              </a:spcAft>
              <a:buSzPts val="1600"/>
              <a:buNone/>
              <a:defRPr/>
            </a:lvl5pPr>
            <a:lvl6pPr lvl="5" rtl="0" algn="ctr">
              <a:spcBef>
                <a:spcPts val="0"/>
              </a:spcBef>
              <a:spcAft>
                <a:spcPts val="0"/>
              </a:spcAft>
              <a:buSzPts val="1600"/>
              <a:buNone/>
              <a:defRPr/>
            </a:lvl6pPr>
            <a:lvl7pPr lvl="6" rtl="0" algn="ctr">
              <a:spcBef>
                <a:spcPts val="0"/>
              </a:spcBef>
              <a:spcAft>
                <a:spcPts val="0"/>
              </a:spcAft>
              <a:buSzPts val="1600"/>
              <a:buNone/>
              <a:defRPr/>
            </a:lvl7pPr>
            <a:lvl8pPr lvl="7" rtl="0" algn="ctr">
              <a:spcBef>
                <a:spcPts val="0"/>
              </a:spcBef>
              <a:spcAft>
                <a:spcPts val="0"/>
              </a:spcAft>
              <a:buSzPts val="1600"/>
              <a:buNone/>
              <a:defRPr/>
            </a:lvl8pPr>
            <a:lvl9pPr lvl="8" rtl="0" algn="ctr">
              <a:spcBef>
                <a:spcPts val="0"/>
              </a:spcBef>
              <a:spcAft>
                <a:spcPts val="0"/>
              </a:spcAft>
              <a:buSzPts val="1600"/>
              <a:buNone/>
              <a:defRPr/>
            </a:lvl9pPr>
          </a:lstStyle>
          <a:p/>
        </p:txBody>
      </p:sp>
      <p:sp>
        <p:nvSpPr>
          <p:cNvPr id="568" name="Google Shape;568;p18"/>
          <p:cNvSpPr txBox="1"/>
          <p:nvPr>
            <p:ph idx="3" type="title"/>
          </p:nvPr>
        </p:nvSpPr>
        <p:spPr>
          <a:xfrm>
            <a:off x="3361655" y="1546167"/>
            <a:ext cx="2420700" cy="387000"/>
          </a:xfrm>
          <a:prstGeom prst="rect">
            <a:avLst/>
          </a:prstGeom>
        </p:spPr>
        <p:txBody>
          <a:bodyPr anchorCtr="0" anchor="ctr" bIns="91425" lIns="91425" spcFirstLastPara="1" rIns="91425" wrap="square" tIns="91425">
            <a:noAutofit/>
          </a:bodyPr>
          <a:lstStyle>
            <a:lvl1pPr lvl="0" rtl="0">
              <a:spcBef>
                <a:spcPts val="0"/>
              </a:spcBef>
              <a:spcAft>
                <a:spcPts val="0"/>
              </a:spcAft>
              <a:buSzPts val="2400"/>
              <a:buNone/>
              <a:defRPr sz="22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
        <p:nvSpPr>
          <p:cNvPr id="569" name="Google Shape;569;p18"/>
          <p:cNvSpPr txBox="1"/>
          <p:nvPr>
            <p:ph idx="4" type="subTitle"/>
          </p:nvPr>
        </p:nvSpPr>
        <p:spPr>
          <a:xfrm>
            <a:off x="3361652" y="3418143"/>
            <a:ext cx="2420700" cy="9342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600"/>
              <a:buNone/>
              <a:defRPr/>
            </a:lvl1pPr>
            <a:lvl2pPr lvl="1" rtl="0" algn="ctr">
              <a:spcBef>
                <a:spcPts val="0"/>
              </a:spcBef>
              <a:spcAft>
                <a:spcPts val="0"/>
              </a:spcAft>
              <a:buSzPts val="1600"/>
              <a:buNone/>
              <a:defRPr/>
            </a:lvl2pPr>
            <a:lvl3pPr lvl="2" rtl="0" algn="ctr">
              <a:spcBef>
                <a:spcPts val="0"/>
              </a:spcBef>
              <a:spcAft>
                <a:spcPts val="0"/>
              </a:spcAft>
              <a:buSzPts val="1600"/>
              <a:buNone/>
              <a:defRPr/>
            </a:lvl3pPr>
            <a:lvl4pPr lvl="3" rtl="0" algn="ctr">
              <a:spcBef>
                <a:spcPts val="0"/>
              </a:spcBef>
              <a:spcAft>
                <a:spcPts val="0"/>
              </a:spcAft>
              <a:buSzPts val="1600"/>
              <a:buNone/>
              <a:defRPr/>
            </a:lvl4pPr>
            <a:lvl5pPr lvl="4" rtl="0" algn="ctr">
              <a:spcBef>
                <a:spcPts val="0"/>
              </a:spcBef>
              <a:spcAft>
                <a:spcPts val="0"/>
              </a:spcAft>
              <a:buSzPts val="1600"/>
              <a:buNone/>
              <a:defRPr/>
            </a:lvl5pPr>
            <a:lvl6pPr lvl="5" rtl="0" algn="ctr">
              <a:spcBef>
                <a:spcPts val="0"/>
              </a:spcBef>
              <a:spcAft>
                <a:spcPts val="0"/>
              </a:spcAft>
              <a:buSzPts val="1600"/>
              <a:buNone/>
              <a:defRPr/>
            </a:lvl6pPr>
            <a:lvl7pPr lvl="6" rtl="0" algn="ctr">
              <a:spcBef>
                <a:spcPts val="0"/>
              </a:spcBef>
              <a:spcAft>
                <a:spcPts val="0"/>
              </a:spcAft>
              <a:buSzPts val="1600"/>
              <a:buNone/>
              <a:defRPr/>
            </a:lvl7pPr>
            <a:lvl8pPr lvl="7" rtl="0" algn="ctr">
              <a:spcBef>
                <a:spcPts val="0"/>
              </a:spcBef>
              <a:spcAft>
                <a:spcPts val="0"/>
              </a:spcAft>
              <a:buSzPts val="1600"/>
              <a:buNone/>
              <a:defRPr/>
            </a:lvl8pPr>
            <a:lvl9pPr lvl="8" rtl="0" algn="ctr">
              <a:spcBef>
                <a:spcPts val="0"/>
              </a:spcBef>
              <a:spcAft>
                <a:spcPts val="0"/>
              </a:spcAft>
              <a:buSzPts val="1600"/>
              <a:buNone/>
              <a:defRPr/>
            </a:lvl9pPr>
          </a:lstStyle>
          <a:p/>
        </p:txBody>
      </p:sp>
      <p:sp>
        <p:nvSpPr>
          <p:cNvPr id="570" name="Google Shape;570;p18"/>
          <p:cNvSpPr txBox="1"/>
          <p:nvPr>
            <p:ph idx="5" type="title"/>
          </p:nvPr>
        </p:nvSpPr>
        <p:spPr>
          <a:xfrm>
            <a:off x="6010135" y="1546167"/>
            <a:ext cx="2420700" cy="387000"/>
          </a:xfrm>
          <a:prstGeom prst="rect">
            <a:avLst/>
          </a:prstGeom>
        </p:spPr>
        <p:txBody>
          <a:bodyPr anchorCtr="0" anchor="ctr" bIns="91425" lIns="91425" spcFirstLastPara="1" rIns="91425" wrap="square" tIns="91425">
            <a:noAutofit/>
          </a:bodyPr>
          <a:lstStyle>
            <a:lvl1pPr lvl="0" rtl="0">
              <a:spcBef>
                <a:spcPts val="0"/>
              </a:spcBef>
              <a:spcAft>
                <a:spcPts val="0"/>
              </a:spcAft>
              <a:buSzPts val="2400"/>
              <a:buNone/>
              <a:defRPr sz="22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
        <p:nvSpPr>
          <p:cNvPr id="571" name="Google Shape;571;p18"/>
          <p:cNvSpPr txBox="1"/>
          <p:nvPr>
            <p:ph idx="6" type="subTitle"/>
          </p:nvPr>
        </p:nvSpPr>
        <p:spPr>
          <a:xfrm>
            <a:off x="6010128" y="3418143"/>
            <a:ext cx="2420700" cy="9342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600"/>
              <a:buNone/>
              <a:defRPr/>
            </a:lvl1pPr>
            <a:lvl2pPr lvl="1" rtl="0" algn="ctr">
              <a:spcBef>
                <a:spcPts val="0"/>
              </a:spcBef>
              <a:spcAft>
                <a:spcPts val="0"/>
              </a:spcAft>
              <a:buSzPts val="1600"/>
              <a:buNone/>
              <a:defRPr/>
            </a:lvl2pPr>
            <a:lvl3pPr lvl="2" rtl="0" algn="ctr">
              <a:spcBef>
                <a:spcPts val="0"/>
              </a:spcBef>
              <a:spcAft>
                <a:spcPts val="0"/>
              </a:spcAft>
              <a:buSzPts val="1600"/>
              <a:buNone/>
              <a:defRPr/>
            </a:lvl3pPr>
            <a:lvl4pPr lvl="3" rtl="0" algn="ctr">
              <a:spcBef>
                <a:spcPts val="0"/>
              </a:spcBef>
              <a:spcAft>
                <a:spcPts val="0"/>
              </a:spcAft>
              <a:buSzPts val="1600"/>
              <a:buNone/>
              <a:defRPr/>
            </a:lvl4pPr>
            <a:lvl5pPr lvl="4" rtl="0" algn="ctr">
              <a:spcBef>
                <a:spcPts val="0"/>
              </a:spcBef>
              <a:spcAft>
                <a:spcPts val="0"/>
              </a:spcAft>
              <a:buSzPts val="1600"/>
              <a:buNone/>
              <a:defRPr/>
            </a:lvl5pPr>
            <a:lvl6pPr lvl="5" rtl="0" algn="ctr">
              <a:spcBef>
                <a:spcPts val="0"/>
              </a:spcBef>
              <a:spcAft>
                <a:spcPts val="0"/>
              </a:spcAft>
              <a:buSzPts val="1600"/>
              <a:buNone/>
              <a:defRPr/>
            </a:lvl6pPr>
            <a:lvl7pPr lvl="6" rtl="0" algn="ctr">
              <a:spcBef>
                <a:spcPts val="0"/>
              </a:spcBef>
              <a:spcAft>
                <a:spcPts val="0"/>
              </a:spcAft>
              <a:buSzPts val="1600"/>
              <a:buNone/>
              <a:defRPr/>
            </a:lvl7pPr>
            <a:lvl8pPr lvl="7" rtl="0" algn="ctr">
              <a:spcBef>
                <a:spcPts val="0"/>
              </a:spcBef>
              <a:spcAft>
                <a:spcPts val="0"/>
              </a:spcAft>
              <a:buSzPts val="1600"/>
              <a:buNone/>
              <a:defRPr/>
            </a:lvl8pPr>
            <a:lvl9pPr lvl="8" rtl="0" algn="ctr">
              <a:spcBef>
                <a:spcPts val="0"/>
              </a:spcBef>
              <a:spcAft>
                <a:spcPts val="0"/>
              </a:spcAft>
              <a:buSzPts val="1600"/>
              <a:buNone/>
              <a:defRPr/>
            </a:lvl9pPr>
          </a:lstStyle>
          <a:p/>
        </p:txBody>
      </p:sp>
      <p:grpSp>
        <p:nvGrpSpPr>
          <p:cNvPr id="572" name="Google Shape;572;p18"/>
          <p:cNvGrpSpPr/>
          <p:nvPr/>
        </p:nvGrpSpPr>
        <p:grpSpPr>
          <a:xfrm rot="1721686">
            <a:off x="-650293" y="-691782"/>
            <a:ext cx="1688305" cy="2529329"/>
            <a:chOff x="-1310889" y="-1146530"/>
            <a:chExt cx="4511009" cy="6758156"/>
          </a:xfrm>
        </p:grpSpPr>
        <p:grpSp>
          <p:nvGrpSpPr>
            <p:cNvPr id="573" name="Google Shape;573;p18"/>
            <p:cNvGrpSpPr/>
            <p:nvPr/>
          </p:nvGrpSpPr>
          <p:grpSpPr>
            <a:xfrm>
              <a:off x="-1149762" y="-924329"/>
              <a:ext cx="4349881" cy="6535954"/>
              <a:chOff x="-1149762" y="-924329"/>
              <a:chExt cx="4349881" cy="6535954"/>
            </a:xfrm>
          </p:grpSpPr>
          <p:sp>
            <p:nvSpPr>
              <p:cNvPr id="574" name="Google Shape;574;p18"/>
              <p:cNvSpPr/>
              <p:nvPr/>
            </p:nvSpPr>
            <p:spPr>
              <a:xfrm rot="-2479327">
                <a:off x="-525126" y="3707820"/>
                <a:ext cx="2896902" cy="1017364"/>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5" name="Google Shape;575;p18"/>
              <p:cNvSpPr/>
              <p:nvPr/>
            </p:nvSpPr>
            <p:spPr>
              <a:xfrm rot="1889688">
                <a:off x="-724988" y="1959317"/>
                <a:ext cx="2448025" cy="1644816"/>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6" name="Google Shape;576;p18"/>
              <p:cNvSpPr/>
              <p:nvPr/>
            </p:nvSpPr>
            <p:spPr>
              <a:xfrm rot="8328704">
                <a:off x="788379" y="4237635"/>
                <a:ext cx="2067770" cy="791080"/>
              </a:xfrm>
              <a:prstGeom prst="triangle">
                <a:avLst>
                  <a:gd fmla="val 25826"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7" name="Google Shape;577;p18"/>
              <p:cNvSpPr/>
              <p:nvPr/>
            </p:nvSpPr>
            <p:spPr>
              <a:xfrm rot="5400896">
                <a:off x="-10325" y="3448800"/>
                <a:ext cx="1151100" cy="1130100"/>
              </a:xfrm>
              <a:prstGeom prst="triangle">
                <a:avLst>
                  <a:gd fmla="val 60125"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8" name="Google Shape;578;p18"/>
              <p:cNvSpPr/>
              <p:nvPr/>
            </p:nvSpPr>
            <p:spPr>
              <a:xfrm flipH="1" rot="-2632798">
                <a:off x="618341" y="34353"/>
                <a:ext cx="2474357" cy="1306341"/>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9" name="Google Shape;579;p18"/>
              <p:cNvSpPr/>
              <p:nvPr/>
            </p:nvSpPr>
            <p:spPr>
              <a:xfrm rot="3927444">
                <a:off x="-215240" y="1401577"/>
                <a:ext cx="1326770" cy="743059"/>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0" name="Google Shape;580;p18"/>
              <p:cNvSpPr/>
              <p:nvPr/>
            </p:nvSpPr>
            <p:spPr>
              <a:xfrm rot="1800563">
                <a:off x="435737" y="2326895"/>
                <a:ext cx="2208574" cy="799846"/>
              </a:xfrm>
              <a:prstGeom prst="triangle">
                <a:avLst>
                  <a:gd fmla="val 0"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1" name="Google Shape;581;p18"/>
              <p:cNvSpPr/>
              <p:nvPr/>
            </p:nvSpPr>
            <p:spPr>
              <a:xfrm rot="5806295">
                <a:off x="-339157" y="282202"/>
                <a:ext cx="1284863" cy="1045262"/>
              </a:xfrm>
              <a:prstGeom prst="triangle">
                <a:avLst>
                  <a:gd fmla="val 50513"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2" name="Google Shape;582;p18"/>
              <p:cNvSpPr/>
              <p:nvPr/>
            </p:nvSpPr>
            <p:spPr>
              <a:xfrm rot="-8998696">
                <a:off x="-25152" y="3012197"/>
                <a:ext cx="2256317" cy="1035055"/>
              </a:xfrm>
              <a:prstGeom prst="triangle">
                <a:avLst>
                  <a:gd fmla="val 36111"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3" name="Google Shape;583;p18"/>
              <p:cNvSpPr/>
              <p:nvPr/>
            </p:nvSpPr>
            <p:spPr>
              <a:xfrm rot="-9672401">
                <a:off x="-1063037" y="15259"/>
                <a:ext cx="2897051" cy="1017578"/>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4" name="Google Shape;584;p18"/>
              <p:cNvSpPr/>
              <p:nvPr/>
            </p:nvSpPr>
            <p:spPr>
              <a:xfrm rot="5667185">
                <a:off x="-42669" y="1516470"/>
                <a:ext cx="1503037" cy="526583"/>
              </a:xfrm>
              <a:prstGeom prst="triangle">
                <a:avLst>
                  <a:gd fmla="val 26021"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5" name="Google Shape;585;p18"/>
              <p:cNvSpPr/>
              <p:nvPr/>
            </p:nvSpPr>
            <p:spPr>
              <a:xfrm flipH="1" rot="1139555">
                <a:off x="277971" y="-650291"/>
                <a:ext cx="1832563" cy="887725"/>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86" name="Google Shape;586;p18"/>
            <p:cNvGrpSpPr/>
            <p:nvPr/>
          </p:nvGrpSpPr>
          <p:grpSpPr>
            <a:xfrm>
              <a:off x="-1310889" y="-1146530"/>
              <a:ext cx="4349881" cy="6535954"/>
              <a:chOff x="-1149762" y="-924329"/>
              <a:chExt cx="4349881" cy="6535954"/>
            </a:xfrm>
          </p:grpSpPr>
          <p:sp>
            <p:nvSpPr>
              <p:cNvPr id="587" name="Google Shape;587;p18"/>
              <p:cNvSpPr/>
              <p:nvPr/>
            </p:nvSpPr>
            <p:spPr>
              <a:xfrm rot="-2479327">
                <a:off x="-525126" y="3707820"/>
                <a:ext cx="2896902" cy="1017364"/>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8" name="Google Shape;588;p18"/>
              <p:cNvSpPr/>
              <p:nvPr/>
            </p:nvSpPr>
            <p:spPr>
              <a:xfrm rot="1889688">
                <a:off x="-724988" y="1959317"/>
                <a:ext cx="2448025" cy="1644816"/>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9" name="Google Shape;589;p18"/>
              <p:cNvSpPr/>
              <p:nvPr/>
            </p:nvSpPr>
            <p:spPr>
              <a:xfrm rot="8328704">
                <a:off x="788379" y="4237635"/>
                <a:ext cx="2067770" cy="791080"/>
              </a:xfrm>
              <a:prstGeom prst="triangle">
                <a:avLst>
                  <a:gd fmla="val 25826"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0" name="Google Shape;590;p18"/>
              <p:cNvSpPr/>
              <p:nvPr/>
            </p:nvSpPr>
            <p:spPr>
              <a:xfrm rot="5400896">
                <a:off x="-10325" y="3448800"/>
                <a:ext cx="1151100" cy="1130100"/>
              </a:xfrm>
              <a:prstGeom prst="triangle">
                <a:avLst>
                  <a:gd fmla="val 60125"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1" name="Google Shape;591;p18"/>
              <p:cNvSpPr/>
              <p:nvPr/>
            </p:nvSpPr>
            <p:spPr>
              <a:xfrm flipH="1" rot="-2632798">
                <a:off x="618341" y="34353"/>
                <a:ext cx="2474357" cy="1306341"/>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2" name="Google Shape;592;p18"/>
              <p:cNvSpPr/>
              <p:nvPr/>
            </p:nvSpPr>
            <p:spPr>
              <a:xfrm rot="3927444">
                <a:off x="-215240" y="1401577"/>
                <a:ext cx="1326770" cy="743059"/>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3" name="Google Shape;593;p18"/>
              <p:cNvSpPr/>
              <p:nvPr/>
            </p:nvSpPr>
            <p:spPr>
              <a:xfrm rot="1800563">
                <a:off x="435737" y="2326895"/>
                <a:ext cx="2208574" cy="799846"/>
              </a:xfrm>
              <a:prstGeom prst="triangle">
                <a:avLst>
                  <a:gd fmla="val 0"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4" name="Google Shape;594;p18"/>
              <p:cNvSpPr/>
              <p:nvPr/>
            </p:nvSpPr>
            <p:spPr>
              <a:xfrm rot="5806295">
                <a:off x="-339157" y="282202"/>
                <a:ext cx="1284863" cy="1045262"/>
              </a:xfrm>
              <a:prstGeom prst="triangle">
                <a:avLst>
                  <a:gd fmla="val 50513"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5" name="Google Shape;595;p18"/>
              <p:cNvSpPr/>
              <p:nvPr/>
            </p:nvSpPr>
            <p:spPr>
              <a:xfrm rot="-8998696">
                <a:off x="-25152" y="3012197"/>
                <a:ext cx="2256317" cy="1035055"/>
              </a:xfrm>
              <a:prstGeom prst="triangle">
                <a:avLst>
                  <a:gd fmla="val 36111"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6" name="Google Shape;596;p18"/>
              <p:cNvSpPr/>
              <p:nvPr/>
            </p:nvSpPr>
            <p:spPr>
              <a:xfrm rot="-9672401">
                <a:off x="-1063037" y="15259"/>
                <a:ext cx="2897051" cy="1017578"/>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7" name="Google Shape;597;p18"/>
              <p:cNvSpPr/>
              <p:nvPr/>
            </p:nvSpPr>
            <p:spPr>
              <a:xfrm rot="5667185">
                <a:off x="-42669" y="1516470"/>
                <a:ext cx="1503037" cy="526583"/>
              </a:xfrm>
              <a:prstGeom prst="triangle">
                <a:avLst>
                  <a:gd fmla="val 26021"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8" name="Google Shape;598;p18"/>
              <p:cNvSpPr/>
              <p:nvPr/>
            </p:nvSpPr>
            <p:spPr>
              <a:xfrm flipH="1" rot="1139555">
                <a:off x="277971" y="-650291"/>
                <a:ext cx="1832563" cy="887725"/>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599" name="Google Shape;599;p18"/>
          <p:cNvGrpSpPr/>
          <p:nvPr/>
        </p:nvGrpSpPr>
        <p:grpSpPr>
          <a:xfrm flipH="1" rot="10800000">
            <a:off x="7786201" y="4281826"/>
            <a:ext cx="1790305" cy="1255148"/>
            <a:chOff x="2278985" y="2255790"/>
            <a:chExt cx="3948621" cy="2768303"/>
          </a:xfrm>
        </p:grpSpPr>
        <p:sp>
          <p:nvSpPr>
            <p:cNvPr id="600" name="Google Shape;600;p18"/>
            <p:cNvSpPr/>
            <p:nvPr/>
          </p:nvSpPr>
          <p:spPr>
            <a:xfrm rot="-8167015">
              <a:off x="3967884" y="2846638"/>
              <a:ext cx="2165643" cy="1143604"/>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1" name="Google Shape;601;p18"/>
            <p:cNvSpPr/>
            <p:nvPr/>
          </p:nvSpPr>
          <p:spPr>
            <a:xfrm flipH="1" rot="4993767">
              <a:off x="3286316" y="2741889"/>
              <a:ext cx="1124744" cy="914762"/>
            </a:xfrm>
            <a:prstGeom prst="triangle">
              <a:avLst>
                <a:gd fmla="val 50513"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2" name="Google Shape;602;p18"/>
            <p:cNvSpPr/>
            <p:nvPr/>
          </p:nvSpPr>
          <p:spPr>
            <a:xfrm flipH="1" rot="-1127575">
              <a:off x="2495976" y="3116245"/>
              <a:ext cx="2535785" cy="891116"/>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3" name="Google Shape;603;p18"/>
            <p:cNvSpPr/>
            <p:nvPr/>
          </p:nvSpPr>
          <p:spPr>
            <a:xfrm rot="9659742">
              <a:off x="3669867" y="3812599"/>
              <a:ext cx="1603923" cy="777009"/>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4" name="Google Shape;604;p18"/>
            <p:cNvSpPr/>
            <p:nvPr/>
          </p:nvSpPr>
          <p:spPr>
            <a:xfrm rot="-8167015">
              <a:off x="3826851" y="3041127"/>
              <a:ext cx="2165643" cy="1143604"/>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5" name="Google Shape;605;p18"/>
            <p:cNvSpPr/>
            <p:nvPr/>
          </p:nvSpPr>
          <p:spPr>
            <a:xfrm flipH="1" rot="4993767">
              <a:off x="3145283" y="2936379"/>
              <a:ext cx="1124744" cy="914762"/>
            </a:xfrm>
            <a:prstGeom prst="triangle">
              <a:avLst>
                <a:gd fmla="val 50513"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6" name="Google Shape;606;p18"/>
            <p:cNvSpPr/>
            <p:nvPr/>
          </p:nvSpPr>
          <p:spPr>
            <a:xfrm flipH="1" rot="-1127575">
              <a:off x="2354943" y="3310734"/>
              <a:ext cx="2535785" cy="891116"/>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7" name="Google Shape;607;p18"/>
            <p:cNvSpPr/>
            <p:nvPr/>
          </p:nvSpPr>
          <p:spPr>
            <a:xfrm rot="9659742">
              <a:off x="3528833" y="4007089"/>
              <a:ext cx="1603923" cy="777009"/>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four columns">
  <p:cSld name="CUSTOM_2_2">
    <p:spTree>
      <p:nvGrpSpPr>
        <p:cNvPr id="608" name="Shape 608"/>
        <p:cNvGrpSpPr/>
        <p:nvPr/>
      </p:nvGrpSpPr>
      <p:grpSpPr>
        <a:xfrm>
          <a:off x="0" y="0"/>
          <a:ext cx="0" cy="0"/>
          <a:chOff x="0" y="0"/>
          <a:chExt cx="0" cy="0"/>
        </a:xfrm>
      </p:grpSpPr>
      <p:sp>
        <p:nvSpPr>
          <p:cNvPr id="609" name="Google Shape;609;p19"/>
          <p:cNvSpPr txBox="1"/>
          <p:nvPr>
            <p:ph type="title"/>
          </p:nvPr>
        </p:nvSpPr>
        <p:spPr>
          <a:xfrm>
            <a:off x="713250" y="539500"/>
            <a:ext cx="77175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
        <p:nvSpPr>
          <p:cNvPr id="610" name="Google Shape;610;p19"/>
          <p:cNvSpPr txBox="1"/>
          <p:nvPr>
            <p:ph idx="2" type="title"/>
          </p:nvPr>
        </p:nvSpPr>
        <p:spPr>
          <a:xfrm>
            <a:off x="1263900" y="1929038"/>
            <a:ext cx="2475300" cy="387000"/>
          </a:xfrm>
          <a:prstGeom prst="rect">
            <a:avLst/>
          </a:prstGeom>
        </p:spPr>
        <p:txBody>
          <a:bodyPr anchorCtr="0" anchor="b" bIns="91425" lIns="91425" spcFirstLastPara="1" rIns="91425" wrap="square" tIns="91425">
            <a:noAutofit/>
          </a:bodyPr>
          <a:lstStyle>
            <a:lvl1pPr lvl="0" rtl="0">
              <a:spcBef>
                <a:spcPts val="0"/>
              </a:spcBef>
              <a:spcAft>
                <a:spcPts val="0"/>
              </a:spcAft>
              <a:buSzPts val="2400"/>
              <a:buNone/>
              <a:defRPr sz="22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
        <p:nvSpPr>
          <p:cNvPr id="611" name="Google Shape;611;p19"/>
          <p:cNvSpPr txBox="1"/>
          <p:nvPr>
            <p:ph idx="1" type="subTitle"/>
          </p:nvPr>
        </p:nvSpPr>
        <p:spPr>
          <a:xfrm>
            <a:off x="1263900" y="2175063"/>
            <a:ext cx="2475300" cy="6252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600"/>
              <a:buNone/>
              <a:defRPr/>
            </a:lvl1pPr>
            <a:lvl2pPr lvl="1" rtl="0" algn="ctr">
              <a:spcBef>
                <a:spcPts val="0"/>
              </a:spcBef>
              <a:spcAft>
                <a:spcPts val="0"/>
              </a:spcAft>
              <a:buSzPts val="1600"/>
              <a:buNone/>
              <a:defRPr/>
            </a:lvl2pPr>
            <a:lvl3pPr lvl="2" rtl="0" algn="ctr">
              <a:spcBef>
                <a:spcPts val="0"/>
              </a:spcBef>
              <a:spcAft>
                <a:spcPts val="0"/>
              </a:spcAft>
              <a:buSzPts val="1600"/>
              <a:buNone/>
              <a:defRPr/>
            </a:lvl3pPr>
            <a:lvl4pPr lvl="3" rtl="0" algn="ctr">
              <a:spcBef>
                <a:spcPts val="0"/>
              </a:spcBef>
              <a:spcAft>
                <a:spcPts val="0"/>
              </a:spcAft>
              <a:buSzPts val="1600"/>
              <a:buNone/>
              <a:defRPr/>
            </a:lvl4pPr>
            <a:lvl5pPr lvl="4" rtl="0" algn="ctr">
              <a:spcBef>
                <a:spcPts val="0"/>
              </a:spcBef>
              <a:spcAft>
                <a:spcPts val="0"/>
              </a:spcAft>
              <a:buSzPts val="1600"/>
              <a:buNone/>
              <a:defRPr/>
            </a:lvl5pPr>
            <a:lvl6pPr lvl="5" rtl="0" algn="ctr">
              <a:spcBef>
                <a:spcPts val="0"/>
              </a:spcBef>
              <a:spcAft>
                <a:spcPts val="0"/>
              </a:spcAft>
              <a:buSzPts val="1600"/>
              <a:buNone/>
              <a:defRPr/>
            </a:lvl6pPr>
            <a:lvl7pPr lvl="6" rtl="0" algn="ctr">
              <a:spcBef>
                <a:spcPts val="0"/>
              </a:spcBef>
              <a:spcAft>
                <a:spcPts val="0"/>
              </a:spcAft>
              <a:buSzPts val="1600"/>
              <a:buNone/>
              <a:defRPr/>
            </a:lvl7pPr>
            <a:lvl8pPr lvl="7" rtl="0" algn="ctr">
              <a:spcBef>
                <a:spcPts val="0"/>
              </a:spcBef>
              <a:spcAft>
                <a:spcPts val="0"/>
              </a:spcAft>
              <a:buSzPts val="1600"/>
              <a:buNone/>
              <a:defRPr/>
            </a:lvl8pPr>
            <a:lvl9pPr lvl="8" rtl="0" algn="ctr">
              <a:spcBef>
                <a:spcPts val="0"/>
              </a:spcBef>
              <a:spcAft>
                <a:spcPts val="0"/>
              </a:spcAft>
              <a:buSzPts val="1600"/>
              <a:buNone/>
              <a:defRPr/>
            </a:lvl9pPr>
          </a:lstStyle>
          <a:p/>
        </p:txBody>
      </p:sp>
      <p:sp>
        <p:nvSpPr>
          <p:cNvPr id="612" name="Google Shape;612;p19"/>
          <p:cNvSpPr txBox="1"/>
          <p:nvPr>
            <p:ph idx="3" type="title"/>
          </p:nvPr>
        </p:nvSpPr>
        <p:spPr>
          <a:xfrm>
            <a:off x="1263925" y="3617100"/>
            <a:ext cx="2475300" cy="387000"/>
          </a:xfrm>
          <a:prstGeom prst="rect">
            <a:avLst/>
          </a:prstGeom>
        </p:spPr>
        <p:txBody>
          <a:bodyPr anchorCtr="0" anchor="b" bIns="91425" lIns="91425" spcFirstLastPara="1" rIns="91425" wrap="square" tIns="91425">
            <a:noAutofit/>
          </a:bodyPr>
          <a:lstStyle>
            <a:lvl1pPr lvl="0" rtl="0">
              <a:spcBef>
                <a:spcPts val="0"/>
              </a:spcBef>
              <a:spcAft>
                <a:spcPts val="0"/>
              </a:spcAft>
              <a:buSzPts val="2400"/>
              <a:buNone/>
              <a:defRPr sz="22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
        <p:nvSpPr>
          <p:cNvPr id="613" name="Google Shape;613;p19"/>
          <p:cNvSpPr txBox="1"/>
          <p:nvPr>
            <p:ph idx="4" type="subTitle"/>
          </p:nvPr>
        </p:nvSpPr>
        <p:spPr>
          <a:xfrm>
            <a:off x="1263925" y="3864339"/>
            <a:ext cx="2475300" cy="6252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600"/>
              <a:buNone/>
              <a:defRPr/>
            </a:lvl1pPr>
            <a:lvl2pPr lvl="1" rtl="0" algn="ctr">
              <a:spcBef>
                <a:spcPts val="0"/>
              </a:spcBef>
              <a:spcAft>
                <a:spcPts val="0"/>
              </a:spcAft>
              <a:buSzPts val="1600"/>
              <a:buNone/>
              <a:defRPr/>
            </a:lvl2pPr>
            <a:lvl3pPr lvl="2" rtl="0" algn="ctr">
              <a:spcBef>
                <a:spcPts val="0"/>
              </a:spcBef>
              <a:spcAft>
                <a:spcPts val="0"/>
              </a:spcAft>
              <a:buSzPts val="1600"/>
              <a:buNone/>
              <a:defRPr/>
            </a:lvl3pPr>
            <a:lvl4pPr lvl="3" rtl="0" algn="ctr">
              <a:spcBef>
                <a:spcPts val="0"/>
              </a:spcBef>
              <a:spcAft>
                <a:spcPts val="0"/>
              </a:spcAft>
              <a:buSzPts val="1600"/>
              <a:buNone/>
              <a:defRPr/>
            </a:lvl4pPr>
            <a:lvl5pPr lvl="4" rtl="0" algn="ctr">
              <a:spcBef>
                <a:spcPts val="0"/>
              </a:spcBef>
              <a:spcAft>
                <a:spcPts val="0"/>
              </a:spcAft>
              <a:buSzPts val="1600"/>
              <a:buNone/>
              <a:defRPr/>
            </a:lvl5pPr>
            <a:lvl6pPr lvl="5" rtl="0" algn="ctr">
              <a:spcBef>
                <a:spcPts val="0"/>
              </a:spcBef>
              <a:spcAft>
                <a:spcPts val="0"/>
              </a:spcAft>
              <a:buSzPts val="1600"/>
              <a:buNone/>
              <a:defRPr/>
            </a:lvl6pPr>
            <a:lvl7pPr lvl="6" rtl="0" algn="ctr">
              <a:spcBef>
                <a:spcPts val="0"/>
              </a:spcBef>
              <a:spcAft>
                <a:spcPts val="0"/>
              </a:spcAft>
              <a:buSzPts val="1600"/>
              <a:buNone/>
              <a:defRPr/>
            </a:lvl7pPr>
            <a:lvl8pPr lvl="7" rtl="0" algn="ctr">
              <a:spcBef>
                <a:spcPts val="0"/>
              </a:spcBef>
              <a:spcAft>
                <a:spcPts val="0"/>
              </a:spcAft>
              <a:buSzPts val="1600"/>
              <a:buNone/>
              <a:defRPr/>
            </a:lvl8pPr>
            <a:lvl9pPr lvl="8" rtl="0" algn="ctr">
              <a:spcBef>
                <a:spcPts val="0"/>
              </a:spcBef>
              <a:spcAft>
                <a:spcPts val="0"/>
              </a:spcAft>
              <a:buSzPts val="1600"/>
              <a:buNone/>
              <a:defRPr/>
            </a:lvl9pPr>
          </a:lstStyle>
          <a:p/>
        </p:txBody>
      </p:sp>
      <p:sp>
        <p:nvSpPr>
          <p:cNvPr id="614" name="Google Shape;614;p19"/>
          <p:cNvSpPr txBox="1"/>
          <p:nvPr>
            <p:ph idx="5" type="title"/>
          </p:nvPr>
        </p:nvSpPr>
        <p:spPr>
          <a:xfrm>
            <a:off x="5404812" y="1929038"/>
            <a:ext cx="2475300" cy="387000"/>
          </a:xfrm>
          <a:prstGeom prst="rect">
            <a:avLst/>
          </a:prstGeom>
        </p:spPr>
        <p:txBody>
          <a:bodyPr anchorCtr="0" anchor="b" bIns="91425" lIns="91425" spcFirstLastPara="1" rIns="91425" wrap="square" tIns="91425">
            <a:noAutofit/>
          </a:bodyPr>
          <a:lstStyle>
            <a:lvl1pPr lvl="0" rtl="0">
              <a:spcBef>
                <a:spcPts val="0"/>
              </a:spcBef>
              <a:spcAft>
                <a:spcPts val="0"/>
              </a:spcAft>
              <a:buSzPts val="2400"/>
              <a:buNone/>
              <a:defRPr sz="22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
        <p:nvSpPr>
          <p:cNvPr id="615" name="Google Shape;615;p19"/>
          <p:cNvSpPr txBox="1"/>
          <p:nvPr>
            <p:ph idx="6" type="subTitle"/>
          </p:nvPr>
        </p:nvSpPr>
        <p:spPr>
          <a:xfrm>
            <a:off x="5404821" y="2175063"/>
            <a:ext cx="2475300" cy="6252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600"/>
              <a:buNone/>
              <a:defRPr/>
            </a:lvl1pPr>
            <a:lvl2pPr lvl="1" rtl="0" algn="ctr">
              <a:spcBef>
                <a:spcPts val="0"/>
              </a:spcBef>
              <a:spcAft>
                <a:spcPts val="0"/>
              </a:spcAft>
              <a:buSzPts val="1600"/>
              <a:buNone/>
              <a:defRPr/>
            </a:lvl2pPr>
            <a:lvl3pPr lvl="2" rtl="0" algn="ctr">
              <a:spcBef>
                <a:spcPts val="0"/>
              </a:spcBef>
              <a:spcAft>
                <a:spcPts val="0"/>
              </a:spcAft>
              <a:buSzPts val="1600"/>
              <a:buNone/>
              <a:defRPr/>
            </a:lvl3pPr>
            <a:lvl4pPr lvl="3" rtl="0" algn="ctr">
              <a:spcBef>
                <a:spcPts val="0"/>
              </a:spcBef>
              <a:spcAft>
                <a:spcPts val="0"/>
              </a:spcAft>
              <a:buSzPts val="1600"/>
              <a:buNone/>
              <a:defRPr/>
            </a:lvl4pPr>
            <a:lvl5pPr lvl="4" rtl="0" algn="ctr">
              <a:spcBef>
                <a:spcPts val="0"/>
              </a:spcBef>
              <a:spcAft>
                <a:spcPts val="0"/>
              </a:spcAft>
              <a:buSzPts val="1600"/>
              <a:buNone/>
              <a:defRPr/>
            </a:lvl5pPr>
            <a:lvl6pPr lvl="5" rtl="0" algn="ctr">
              <a:spcBef>
                <a:spcPts val="0"/>
              </a:spcBef>
              <a:spcAft>
                <a:spcPts val="0"/>
              </a:spcAft>
              <a:buSzPts val="1600"/>
              <a:buNone/>
              <a:defRPr/>
            </a:lvl6pPr>
            <a:lvl7pPr lvl="6" rtl="0" algn="ctr">
              <a:spcBef>
                <a:spcPts val="0"/>
              </a:spcBef>
              <a:spcAft>
                <a:spcPts val="0"/>
              </a:spcAft>
              <a:buSzPts val="1600"/>
              <a:buNone/>
              <a:defRPr/>
            </a:lvl7pPr>
            <a:lvl8pPr lvl="7" rtl="0" algn="ctr">
              <a:spcBef>
                <a:spcPts val="0"/>
              </a:spcBef>
              <a:spcAft>
                <a:spcPts val="0"/>
              </a:spcAft>
              <a:buSzPts val="1600"/>
              <a:buNone/>
              <a:defRPr/>
            </a:lvl8pPr>
            <a:lvl9pPr lvl="8" rtl="0" algn="ctr">
              <a:spcBef>
                <a:spcPts val="0"/>
              </a:spcBef>
              <a:spcAft>
                <a:spcPts val="0"/>
              </a:spcAft>
              <a:buSzPts val="1600"/>
              <a:buNone/>
              <a:defRPr/>
            </a:lvl9pPr>
          </a:lstStyle>
          <a:p/>
        </p:txBody>
      </p:sp>
      <p:sp>
        <p:nvSpPr>
          <p:cNvPr id="616" name="Google Shape;616;p19"/>
          <p:cNvSpPr txBox="1"/>
          <p:nvPr>
            <p:ph idx="7" type="title"/>
          </p:nvPr>
        </p:nvSpPr>
        <p:spPr>
          <a:xfrm>
            <a:off x="5404812" y="3617100"/>
            <a:ext cx="2475300" cy="387000"/>
          </a:xfrm>
          <a:prstGeom prst="rect">
            <a:avLst/>
          </a:prstGeom>
        </p:spPr>
        <p:txBody>
          <a:bodyPr anchorCtr="0" anchor="b" bIns="91425" lIns="91425" spcFirstLastPara="1" rIns="91425" wrap="square" tIns="91425">
            <a:noAutofit/>
          </a:bodyPr>
          <a:lstStyle>
            <a:lvl1pPr lvl="0" rtl="0">
              <a:spcBef>
                <a:spcPts val="0"/>
              </a:spcBef>
              <a:spcAft>
                <a:spcPts val="0"/>
              </a:spcAft>
              <a:buSzPts val="2400"/>
              <a:buNone/>
              <a:defRPr sz="22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
        <p:nvSpPr>
          <p:cNvPr id="617" name="Google Shape;617;p19"/>
          <p:cNvSpPr txBox="1"/>
          <p:nvPr>
            <p:ph idx="8" type="subTitle"/>
          </p:nvPr>
        </p:nvSpPr>
        <p:spPr>
          <a:xfrm>
            <a:off x="5404821" y="3864339"/>
            <a:ext cx="2475300" cy="6252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600"/>
              <a:buNone/>
              <a:defRPr/>
            </a:lvl1pPr>
            <a:lvl2pPr lvl="1" rtl="0" algn="ctr">
              <a:spcBef>
                <a:spcPts val="0"/>
              </a:spcBef>
              <a:spcAft>
                <a:spcPts val="0"/>
              </a:spcAft>
              <a:buSzPts val="1600"/>
              <a:buNone/>
              <a:defRPr/>
            </a:lvl2pPr>
            <a:lvl3pPr lvl="2" rtl="0" algn="ctr">
              <a:spcBef>
                <a:spcPts val="0"/>
              </a:spcBef>
              <a:spcAft>
                <a:spcPts val="0"/>
              </a:spcAft>
              <a:buSzPts val="1600"/>
              <a:buNone/>
              <a:defRPr/>
            </a:lvl3pPr>
            <a:lvl4pPr lvl="3" rtl="0" algn="ctr">
              <a:spcBef>
                <a:spcPts val="0"/>
              </a:spcBef>
              <a:spcAft>
                <a:spcPts val="0"/>
              </a:spcAft>
              <a:buSzPts val="1600"/>
              <a:buNone/>
              <a:defRPr/>
            </a:lvl4pPr>
            <a:lvl5pPr lvl="4" rtl="0" algn="ctr">
              <a:spcBef>
                <a:spcPts val="0"/>
              </a:spcBef>
              <a:spcAft>
                <a:spcPts val="0"/>
              </a:spcAft>
              <a:buSzPts val="1600"/>
              <a:buNone/>
              <a:defRPr/>
            </a:lvl5pPr>
            <a:lvl6pPr lvl="5" rtl="0" algn="ctr">
              <a:spcBef>
                <a:spcPts val="0"/>
              </a:spcBef>
              <a:spcAft>
                <a:spcPts val="0"/>
              </a:spcAft>
              <a:buSzPts val="1600"/>
              <a:buNone/>
              <a:defRPr/>
            </a:lvl6pPr>
            <a:lvl7pPr lvl="6" rtl="0" algn="ctr">
              <a:spcBef>
                <a:spcPts val="0"/>
              </a:spcBef>
              <a:spcAft>
                <a:spcPts val="0"/>
              </a:spcAft>
              <a:buSzPts val="1600"/>
              <a:buNone/>
              <a:defRPr/>
            </a:lvl7pPr>
            <a:lvl8pPr lvl="7" rtl="0" algn="ctr">
              <a:spcBef>
                <a:spcPts val="0"/>
              </a:spcBef>
              <a:spcAft>
                <a:spcPts val="0"/>
              </a:spcAft>
              <a:buSzPts val="1600"/>
              <a:buNone/>
              <a:defRPr/>
            </a:lvl8pPr>
            <a:lvl9pPr lvl="8" rtl="0" algn="ctr">
              <a:spcBef>
                <a:spcPts val="0"/>
              </a:spcBef>
              <a:spcAft>
                <a:spcPts val="0"/>
              </a:spcAft>
              <a:buSzPts val="1600"/>
              <a:buNone/>
              <a:defRPr/>
            </a:lvl9pPr>
          </a:lstStyle>
          <a:p/>
        </p:txBody>
      </p:sp>
      <p:grpSp>
        <p:nvGrpSpPr>
          <p:cNvPr id="618" name="Google Shape;618;p19"/>
          <p:cNvGrpSpPr/>
          <p:nvPr/>
        </p:nvGrpSpPr>
        <p:grpSpPr>
          <a:xfrm rot="5400000">
            <a:off x="950" y="-937160"/>
            <a:ext cx="1688471" cy="2529578"/>
            <a:chOff x="-1310889" y="-1146530"/>
            <a:chExt cx="4511009" cy="6758156"/>
          </a:xfrm>
        </p:grpSpPr>
        <p:grpSp>
          <p:nvGrpSpPr>
            <p:cNvPr id="619" name="Google Shape;619;p19"/>
            <p:cNvGrpSpPr/>
            <p:nvPr/>
          </p:nvGrpSpPr>
          <p:grpSpPr>
            <a:xfrm>
              <a:off x="-1149762" y="-924329"/>
              <a:ext cx="4349881" cy="6535954"/>
              <a:chOff x="-1149762" y="-924329"/>
              <a:chExt cx="4349881" cy="6535954"/>
            </a:xfrm>
          </p:grpSpPr>
          <p:sp>
            <p:nvSpPr>
              <p:cNvPr id="620" name="Google Shape;620;p19"/>
              <p:cNvSpPr/>
              <p:nvPr/>
            </p:nvSpPr>
            <p:spPr>
              <a:xfrm rot="-2479327">
                <a:off x="-525126" y="3707820"/>
                <a:ext cx="2896902" cy="1017364"/>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1" name="Google Shape;621;p19"/>
              <p:cNvSpPr/>
              <p:nvPr/>
            </p:nvSpPr>
            <p:spPr>
              <a:xfrm rot="1889688">
                <a:off x="-724988" y="1959317"/>
                <a:ext cx="2448025" cy="1644816"/>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2" name="Google Shape;622;p19"/>
              <p:cNvSpPr/>
              <p:nvPr/>
            </p:nvSpPr>
            <p:spPr>
              <a:xfrm rot="8328704">
                <a:off x="788379" y="4237635"/>
                <a:ext cx="2067770" cy="791080"/>
              </a:xfrm>
              <a:prstGeom prst="triangle">
                <a:avLst>
                  <a:gd fmla="val 25826"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3" name="Google Shape;623;p19"/>
              <p:cNvSpPr/>
              <p:nvPr/>
            </p:nvSpPr>
            <p:spPr>
              <a:xfrm rot="5400896">
                <a:off x="-10325" y="3448800"/>
                <a:ext cx="1151100" cy="1130100"/>
              </a:xfrm>
              <a:prstGeom prst="triangle">
                <a:avLst>
                  <a:gd fmla="val 60125"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4" name="Google Shape;624;p19"/>
              <p:cNvSpPr/>
              <p:nvPr/>
            </p:nvSpPr>
            <p:spPr>
              <a:xfrm flipH="1" rot="-2632798">
                <a:off x="618341" y="34353"/>
                <a:ext cx="2474357" cy="1306341"/>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5" name="Google Shape;625;p19"/>
              <p:cNvSpPr/>
              <p:nvPr/>
            </p:nvSpPr>
            <p:spPr>
              <a:xfrm rot="3927444">
                <a:off x="-215240" y="1401577"/>
                <a:ext cx="1326770" cy="743059"/>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6" name="Google Shape;626;p19"/>
              <p:cNvSpPr/>
              <p:nvPr/>
            </p:nvSpPr>
            <p:spPr>
              <a:xfrm rot="1800563">
                <a:off x="435737" y="2326895"/>
                <a:ext cx="2208574" cy="799846"/>
              </a:xfrm>
              <a:prstGeom prst="triangle">
                <a:avLst>
                  <a:gd fmla="val 0"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7" name="Google Shape;627;p19"/>
              <p:cNvSpPr/>
              <p:nvPr/>
            </p:nvSpPr>
            <p:spPr>
              <a:xfrm rot="5806295">
                <a:off x="-339157" y="282202"/>
                <a:ext cx="1284863" cy="1045262"/>
              </a:xfrm>
              <a:prstGeom prst="triangle">
                <a:avLst>
                  <a:gd fmla="val 50513"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8" name="Google Shape;628;p19"/>
              <p:cNvSpPr/>
              <p:nvPr/>
            </p:nvSpPr>
            <p:spPr>
              <a:xfrm rot="-8998696">
                <a:off x="-25152" y="3012197"/>
                <a:ext cx="2256317" cy="1035055"/>
              </a:xfrm>
              <a:prstGeom prst="triangle">
                <a:avLst>
                  <a:gd fmla="val 36111"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9" name="Google Shape;629;p19"/>
              <p:cNvSpPr/>
              <p:nvPr/>
            </p:nvSpPr>
            <p:spPr>
              <a:xfrm rot="-9672401">
                <a:off x="-1063037" y="15259"/>
                <a:ext cx="2897051" cy="1017578"/>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0" name="Google Shape;630;p19"/>
              <p:cNvSpPr/>
              <p:nvPr/>
            </p:nvSpPr>
            <p:spPr>
              <a:xfrm rot="5667185">
                <a:off x="-42669" y="1516470"/>
                <a:ext cx="1503037" cy="526583"/>
              </a:xfrm>
              <a:prstGeom prst="triangle">
                <a:avLst>
                  <a:gd fmla="val 26021"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1" name="Google Shape;631;p19"/>
              <p:cNvSpPr/>
              <p:nvPr/>
            </p:nvSpPr>
            <p:spPr>
              <a:xfrm flipH="1" rot="1139555">
                <a:off x="277971" y="-650291"/>
                <a:ext cx="1832563" cy="887725"/>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32" name="Google Shape;632;p19"/>
            <p:cNvGrpSpPr/>
            <p:nvPr/>
          </p:nvGrpSpPr>
          <p:grpSpPr>
            <a:xfrm>
              <a:off x="-1310889" y="-1146530"/>
              <a:ext cx="4349881" cy="6535954"/>
              <a:chOff x="-1149762" y="-924329"/>
              <a:chExt cx="4349881" cy="6535954"/>
            </a:xfrm>
          </p:grpSpPr>
          <p:sp>
            <p:nvSpPr>
              <p:cNvPr id="633" name="Google Shape;633;p19"/>
              <p:cNvSpPr/>
              <p:nvPr/>
            </p:nvSpPr>
            <p:spPr>
              <a:xfrm rot="-2479327">
                <a:off x="-525126" y="3707820"/>
                <a:ext cx="2896902" cy="1017364"/>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4" name="Google Shape;634;p19"/>
              <p:cNvSpPr/>
              <p:nvPr/>
            </p:nvSpPr>
            <p:spPr>
              <a:xfrm rot="1889688">
                <a:off x="-724988" y="1959317"/>
                <a:ext cx="2448025" cy="1644816"/>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5" name="Google Shape;635;p19"/>
              <p:cNvSpPr/>
              <p:nvPr/>
            </p:nvSpPr>
            <p:spPr>
              <a:xfrm rot="8328704">
                <a:off x="788379" y="4237635"/>
                <a:ext cx="2067770" cy="791080"/>
              </a:xfrm>
              <a:prstGeom prst="triangle">
                <a:avLst>
                  <a:gd fmla="val 25826"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6" name="Google Shape;636;p19"/>
              <p:cNvSpPr/>
              <p:nvPr/>
            </p:nvSpPr>
            <p:spPr>
              <a:xfrm rot="5400896">
                <a:off x="-10325" y="3448800"/>
                <a:ext cx="1151100" cy="1130100"/>
              </a:xfrm>
              <a:prstGeom prst="triangle">
                <a:avLst>
                  <a:gd fmla="val 60125"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7" name="Google Shape;637;p19"/>
              <p:cNvSpPr/>
              <p:nvPr/>
            </p:nvSpPr>
            <p:spPr>
              <a:xfrm flipH="1" rot="-2632798">
                <a:off x="618341" y="34353"/>
                <a:ext cx="2474357" cy="1306341"/>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8" name="Google Shape;638;p19"/>
              <p:cNvSpPr/>
              <p:nvPr/>
            </p:nvSpPr>
            <p:spPr>
              <a:xfrm rot="3927444">
                <a:off x="-215240" y="1401577"/>
                <a:ext cx="1326770" cy="743059"/>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9" name="Google Shape;639;p19"/>
              <p:cNvSpPr/>
              <p:nvPr/>
            </p:nvSpPr>
            <p:spPr>
              <a:xfrm rot="1800563">
                <a:off x="435737" y="2326895"/>
                <a:ext cx="2208574" cy="799846"/>
              </a:xfrm>
              <a:prstGeom prst="triangle">
                <a:avLst>
                  <a:gd fmla="val 0"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0" name="Google Shape;640;p19"/>
              <p:cNvSpPr/>
              <p:nvPr/>
            </p:nvSpPr>
            <p:spPr>
              <a:xfrm rot="5806295">
                <a:off x="-339157" y="282202"/>
                <a:ext cx="1284863" cy="1045262"/>
              </a:xfrm>
              <a:prstGeom prst="triangle">
                <a:avLst>
                  <a:gd fmla="val 50513"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1" name="Google Shape;641;p19"/>
              <p:cNvSpPr/>
              <p:nvPr/>
            </p:nvSpPr>
            <p:spPr>
              <a:xfrm rot="-8998696">
                <a:off x="-25152" y="3012197"/>
                <a:ext cx="2256317" cy="1035055"/>
              </a:xfrm>
              <a:prstGeom prst="triangle">
                <a:avLst>
                  <a:gd fmla="val 36111"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2" name="Google Shape;642;p19"/>
              <p:cNvSpPr/>
              <p:nvPr/>
            </p:nvSpPr>
            <p:spPr>
              <a:xfrm rot="-9672401">
                <a:off x="-1063037" y="15259"/>
                <a:ext cx="2897051" cy="1017578"/>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3" name="Google Shape;643;p19"/>
              <p:cNvSpPr/>
              <p:nvPr/>
            </p:nvSpPr>
            <p:spPr>
              <a:xfrm rot="5667185">
                <a:off x="-42669" y="1516470"/>
                <a:ext cx="1503037" cy="526583"/>
              </a:xfrm>
              <a:prstGeom prst="triangle">
                <a:avLst>
                  <a:gd fmla="val 26021"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4" name="Google Shape;644;p19"/>
              <p:cNvSpPr/>
              <p:nvPr/>
            </p:nvSpPr>
            <p:spPr>
              <a:xfrm flipH="1" rot="1139555">
                <a:off x="277971" y="-650291"/>
                <a:ext cx="1832563" cy="887725"/>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645" name="Google Shape;645;p19"/>
          <p:cNvGrpSpPr/>
          <p:nvPr/>
        </p:nvGrpSpPr>
        <p:grpSpPr>
          <a:xfrm rot="5400000">
            <a:off x="7788338" y="-891562"/>
            <a:ext cx="1646518" cy="2466727"/>
            <a:chOff x="-1310889" y="-1146530"/>
            <a:chExt cx="4511009" cy="6758156"/>
          </a:xfrm>
        </p:grpSpPr>
        <p:grpSp>
          <p:nvGrpSpPr>
            <p:cNvPr id="646" name="Google Shape;646;p19"/>
            <p:cNvGrpSpPr/>
            <p:nvPr/>
          </p:nvGrpSpPr>
          <p:grpSpPr>
            <a:xfrm>
              <a:off x="-1149762" y="-924329"/>
              <a:ext cx="4349881" cy="6535954"/>
              <a:chOff x="-1149762" y="-924329"/>
              <a:chExt cx="4349881" cy="6535954"/>
            </a:xfrm>
          </p:grpSpPr>
          <p:sp>
            <p:nvSpPr>
              <p:cNvPr id="647" name="Google Shape;647;p19"/>
              <p:cNvSpPr/>
              <p:nvPr/>
            </p:nvSpPr>
            <p:spPr>
              <a:xfrm rot="-2479327">
                <a:off x="-525126" y="3707820"/>
                <a:ext cx="2896902" cy="1017364"/>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8" name="Google Shape;648;p19"/>
              <p:cNvSpPr/>
              <p:nvPr/>
            </p:nvSpPr>
            <p:spPr>
              <a:xfrm rot="1889688">
                <a:off x="-724988" y="1959317"/>
                <a:ext cx="2448025" cy="1644816"/>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9" name="Google Shape;649;p19"/>
              <p:cNvSpPr/>
              <p:nvPr/>
            </p:nvSpPr>
            <p:spPr>
              <a:xfrm rot="8328704">
                <a:off x="788379" y="4237635"/>
                <a:ext cx="2067770" cy="791080"/>
              </a:xfrm>
              <a:prstGeom prst="triangle">
                <a:avLst>
                  <a:gd fmla="val 25826"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0" name="Google Shape;650;p19"/>
              <p:cNvSpPr/>
              <p:nvPr/>
            </p:nvSpPr>
            <p:spPr>
              <a:xfrm rot="5400896">
                <a:off x="-10325" y="3448800"/>
                <a:ext cx="1151100" cy="1130100"/>
              </a:xfrm>
              <a:prstGeom prst="triangle">
                <a:avLst>
                  <a:gd fmla="val 60125"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1" name="Google Shape;651;p19"/>
              <p:cNvSpPr/>
              <p:nvPr/>
            </p:nvSpPr>
            <p:spPr>
              <a:xfrm flipH="1" rot="-2632798">
                <a:off x="618341" y="34353"/>
                <a:ext cx="2474357" cy="1306341"/>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2" name="Google Shape;652;p19"/>
              <p:cNvSpPr/>
              <p:nvPr/>
            </p:nvSpPr>
            <p:spPr>
              <a:xfrm rot="3927444">
                <a:off x="-215240" y="1401577"/>
                <a:ext cx="1326770" cy="743059"/>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3" name="Google Shape;653;p19"/>
              <p:cNvSpPr/>
              <p:nvPr/>
            </p:nvSpPr>
            <p:spPr>
              <a:xfrm rot="1800563">
                <a:off x="435737" y="2326895"/>
                <a:ext cx="2208574" cy="799846"/>
              </a:xfrm>
              <a:prstGeom prst="triangle">
                <a:avLst>
                  <a:gd fmla="val 0"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4" name="Google Shape;654;p19"/>
              <p:cNvSpPr/>
              <p:nvPr/>
            </p:nvSpPr>
            <p:spPr>
              <a:xfrm rot="5806295">
                <a:off x="-339157" y="282202"/>
                <a:ext cx="1284863" cy="1045262"/>
              </a:xfrm>
              <a:prstGeom prst="triangle">
                <a:avLst>
                  <a:gd fmla="val 50513"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5" name="Google Shape;655;p19"/>
              <p:cNvSpPr/>
              <p:nvPr/>
            </p:nvSpPr>
            <p:spPr>
              <a:xfrm rot="-8998696">
                <a:off x="-25152" y="3012197"/>
                <a:ext cx="2256317" cy="1035055"/>
              </a:xfrm>
              <a:prstGeom prst="triangle">
                <a:avLst>
                  <a:gd fmla="val 36111"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6" name="Google Shape;656;p19"/>
              <p:cNvSpPr/>
              <p:nvPr/>
            </p:nvSpPr>
            <p:spPr>
              <a:xfrm rot="-9672401">
                <a:off x="-1063037" y="15259"/>
                <a:ext cx="2897051" cy="1017578"/>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7" name="Google Shape;657;p19"/>
              <p:cNvSpPr/>
              <p:nvPr/>
            </p:nvSpPr>
            <p:spPr>
              <a:xfrm rot="5667185">
                <a:off x="-42669" y="1516470"/>
                <a:ext cx="1503037" cy="526583"/>
              </a:xfrm>
              <a:prstGeom prst="triangle">
                <a:avLst>
                  <a:gd fmla="val 26021"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8" name="Google Shape;658;p19"/>
              <p:cNvSpPr/>
              <p:nvPr/>
            </p:nvSpPr>
            <p:spPr>
              <a:xfrm flipH="1" rot="1139555">
                <a:off x="277971" y="-650291"/>
                <a:ext cx="1832563" cy="887725"/>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59" name="Google Shape;659;p19"/>
            <p:cNvGrpSpPr/>
            <p:nvPr/>
          </p:nvGrpSpPr>
          <p:grpSpPr>
            <a:xfrm>
              <a:off x="-1310889" y="-1146530"/>
              <a:ext cx="4349881" cy="6535954"/>
              <a:chOff x="-1149762" y="-924329"/>
              <a:chExt cx="4349881" cy="6535954"/>
            </a:xfrm>
          </p:grpSpPr>
          <p:sp>
            <p:nvSpPr>
              <p:cNvPr id="660" name="Google Shape;660;p19"/>
              <p:cNvSpPr/>
              <p:nvPr/>
            </p:nvSpPr>
            <p:spPr>
              <a:xfrm rot="-2479327">
                <a:off x="-525126" y="3707820"/>
                <a:ext cx="2896902" cy="1017364"/>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1" name="Google Shape;661;p19"/>
              <p:cNvSpPr/>
              <p:nvPr/>
            </p:nvSpPr>
            <p:spPr>
              <a:xfrm rot="1889688">
                <a:off x="-724988" y="1959317"/>
                <a:ext cx="2448025" cy="1644816"/>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2" name="Google Shape;662;p19"/>
              <p:cNvSpPr/>
              <p:nvPr/>
            </p:nvSpPr>
            <p:spPr>
              <a:xfrm rot="8328704">
                <a:off x="788379" y="4237635"/>
                <a:ext cx="2067770" cy="791080"/>
              </a:xfrm>
              <a:prstGeom prst="triangle">
                <a:avLst>
                  <a:gd fmla="val 25826"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3" name="Google Shape;663;p19"/>
              <p:cNvSpPr/>
              <p:nvPr/>
            </p:nvSpPr>
            <p:spPr>
              <a:xfrm rot="5400896">
                <a:off x="-10325" y="3448800"/>
                <a:ext cx="1151100" cy="1130100"/>
              </a:xfrm>
              <a:prstGeom prst="triangle">
                <a:avLst>
                  <a:gd fmla="val 60125"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4" name="Google Shape;664;p19"/>
              <p:cNvSpPr/>
              <p:nvPr/>
            </p:nvSpPr>
            <p:spPr>
              <a:xfrm flipH="1" rot="-2632798">
                <a:off x="618341" y="34353"/>
                <a:ext cx="2474357" cy="1306341"/>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5" name="Google Shape;665;p19"/>
              <p:cNvSpPr/>
              <p:nvPr/>
            </p:nvSpPr>
            <p:spPr>
              <a:xfrm rot="3927444">
                <a:off x="-215240" y="1401577"/>
                <a:ext cx="1326770" cy="743059"/>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6" name="Google Shape;666;p19"/>
              <p:cNvSpPr/>
              <p:nvPr/>
            </p:nvSpPr>
            <p:spPr>
              <a:xfrm rot="1800563">
                <a:off x="435737" y="2326895"/>
                <a:ext cx="2208574" cy="799846"/>
              </a:xfrm>
              <a:prstGeom prst="triangle">
                <a:avLst>
                  <a:gd fmla="val 0"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7" name="Google Shape;667;p19"/>
              <p:cNvSpPr/>
              <p:nvPr/>
            </p:nvSpPr>
            <p:spPr>
              <a:xfrm rot="5806295">
                <a:off x="-339157" y="282202"/>
                <a:ext cx="1284863" cy="1045262"/>
              </a:xfrm>
              <a:prstGeom prst="triangle">
                <a:avLst>
                  <a:gd fmla="val 50513"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8" name="Google Shape;668;p19"/>
              <p:cNvSpPr/>
              <p:nvPr/>
            </p:nvSpPr>
            <p:spPr>
              <a:xfrm rot="-8998696">
                <a:off x="-25152" y="3012197"/>
                <a:ext cx="2256317" cy="1035055"/>
              </a:xfrm>
              <a:prstGeom prst="triangle">
                <a:avLst>
                  <a:gd fmla="val 36111"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9" name="Google Shape;669;p19"/>
              <p:cNvSpPr/>
              <p:nvPr/>
            </p:nvSpPr>
            <p:spPr>
              <a:xfrm rot="-9672401">
                <a:off x="-1063037" y="15259"/>
                <a:ext cx="2897051" cy="1017578"/>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0" name="Google Shape;670;p19"/>
              <p:cNvSpPr/>
              <p:nvPr/>
            </p:nvSpPr>
            <p:spPr>
              <a:xfrm rot="5667185">
                <a:off x="-42669" y="1516470"/>
                <a:ext cx="1503037" cy="526583"/>
              </a:xfrm>
              <a:prstGeom prst="triangle">
                <a:avLst>
                  <a:gd fmla="val 26021"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1" name="Google Shape;671;p19"/>
              <p:cNvSpPr/>
              <p:nvPr/>
            </p:nvSpPr>
            <p:spPr>
              <a:xfrm flipH="1" rot="1139555">
                <a:off x="277971" y="-650291"/>
                <a:ext cx="1832563" cy="887725"/>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six columns">
  <p:cSld name="CUSTOM_2_1">
    <p:spTree>
      <p:nvGrpSpPr>
        <p:cNvPr id="672" name="Shape 672"/>
        <p:cNvGrpSpPr/>
        <p:nvPr/>
      </p:nvGrpSpPr>
      <p:grpSpPr>
        <a:xfrm>
          <a:off x="0" y="0"/>
          <a:ext cx="0" cy="0"/>
          <a:chOff x="0" y="0"/>
          <a:chExt cx="0" cy="0"/>
        </a:xfrm>
      </p:grpSpPr>
      <p:sp>
        <p:nvSpPr>
          <p:cNvPr id="673" name="Google Shape;673;p20"/>
          <p:cNvSpPr txBox="1"/>
          <p:nvPr>
            <p:ph type="title"/>
          </p:nvPr>
        </p:nvSpPr>
        <p:spPr>
          <a:xfrm>
            <a:off x="713250" y="539500"/>
            <a:ext cx="77175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
        <p:nvSpPr>
          <p:cNvPr id="674" name="Google Shape;674;p20"/>
          <p:cNvSpPr txBox="1"/>
          <p:nvPr>
            <p:ph idx="2" type="title"/>
          </p:nvPr>
        </p:nvSpPr>
        <p:spPr>
          <a:xfrm>
            <a:off x="713175" y="1992050"/>
            <a:ext cx="2420700" cy="387000"/>
          </a:xfrm>
          <a:prstGeom prst="rect">
            <a:avLst/>
          </a:prstGeom>
        </p:spPr>
        <p:txBody>
          <a:bodyPr anchorCtr="0" anchor="b" bIns="91425" lIns="91425" spcFirstLastPara="1" rIns="91425" wrap="square" tIns="91425">
            <a:noAutofit/>
          </a:bodyPr>
          <a:lstStyle>
            <a:lvl1pPr lvl="0" rtl="0">
              <a:spcBef>
                <a:spcPts val="0"/>
              </a:spcBef>
              <a:spcAft>
                <a:spcPts val="0"/>
              </a:spcAft>
              <a:buSzPts val="2400"/>
              <a:buNone/>
              <a:defRPr sz="22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
        <p:nvSpPr>
          <p:cNvPr id="675" name="Google Shape;675;p20"/>
          <p:cNvSpPr txBox="1"/>
          <p:nvPr>
            <p:ph idx="1" type="subTitle"/>
          </p:nvPr>
        </p:nvSpPr>
        <p:spPr>
          <a:xfrm>
            <a:off x="713175" y="2238075"/>
            <a:ext cx="2420700" cy="6516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600"/>
              <a:buNone/>
              <a:defRPr/>
            </a:lvl1pPr>
            <a:lvl2pPr lvl="1" rtl="0" algn="ctr">
              <a:spcBef>
                <a:spcPts val="0"/>
              </a:spcBef>
              <a:spcAft>
                <a:spcPts val="0"/>
              </a:spcAft>
              <a:buSzPts val="1600"/>
              <a:buNone/>
              <a:defRPr/>
            </a:lvl2pPr>
            <a:lvl3pPr lvl="2" rtl="0" algn="ctr">
              <a:spcBef>
                <a:spcPts val="0"/>
              </a:spcBef>
              <a:spcAft>
                <a:spcPts val="0"/>
              </a:spcAft>
              <a:buSzPts val="1600"/>
              <a:buNone/>
              <a:defRPr/>
            </a:lvl3pPr>
            <a:lvl4pPr lvl="3" rtl="0" algn="ctr">
              <a:spcBef>
                <a:spcPts val="0"/>
              </a:spcBef>
              <a:spcAft>
                <a:spcPts val="0"/>
              </a:spcAft>
              <a:buSzPts val="1600"/>
              <a:buNone/>
              <a:defRPr/>
            </a:lvl4pPr>
            <a:lvl5pPr lvl="4" rtl="0" algn="ctr">
              <a:spcBef>
                <a:spcPts val="0"/>
              </a:spcBef>
              <a:spcAft>
                <a:spcPts val="0"/>
              </a:spcAft>
              <a:buSzPts val="1600"/>
              <a:buNone/>
              <a:defRPr/>
            </a:lvl5pPr>
            <a:lvl6pPr lvl="5" rtl="0" algn="ctr">
              <a:spcBef>
                <a:spcPts val="0"/>
              </a:spcBef>
              <a:spcAft>
                <a:spcPts val="0"/>
              </a:spcAft>
              <a:buSzPts val="1600"/>
              <a:buNone/>
              <a:defRPr/>
            </a:lvl6pPr>
            <a:lvl7pPr lvl="6" rtl="0" algn="ctr">
              <a:spcBef>
                <a:spcPts val="0"/>
              </a:spcBef>
              <a:spcAft>
                <a:spcPts val="0"/>
              </a:spcAft>
              <a:buSzPts val="1600"/>
              <a:buNone/>
              <a:defRPr/>
            </a:lvl7pPr>
            <a:lvl8pPr lvl="7" rtl="0" algn="ctr">
              <a:spcBef>
                <a:spcPts val="0"/>
              </a:spcBef>
              <a:spcAft>
                <a:spcPts val="0"/>
              </a:spcAft>
              <a:buSzPts val="1600"/>
              <a:buNone/>
              <a:defRPr/>
            </a:lvl8pPr>
            <a:lvl9pPr lvl="8" rtl="0" algn="ctr">
              <a:spcBef>
                <a:spcPts val="0"/>
              </a:spcBef>
              <a:spcAft>
                <a:spcPts val="0"/>
              </a:spcAft>
              <a:buSzPts val="1600"/>
              <a:buNone/>
              <a:defRPr/>
            </a:lvl9pPr>
          </a:lstStyle>
          <a:p/>
        </p:txBody>
      </p:sp>
      <p:sp>
        <p:nvSpPr>
          <p:cNvPr id="676" name="Google Shape;676;p20"/>
          <p:cNvSpPr txBox="1"/>
          <p:nvPr>
            <p:ph idx="3" type="title"/>
          </p:nvPr>
        </p:nvSpPr>
        <p:spPr>
          <a:xfrm>
            <a:off x="3361655" y="1992050"/>
            <a:ext cx="2420700" cy="387000"/>
          </a:xfrm>
          <a:prstGeom prst="rect">
            <a:avLst/>
          </a:prstGeom>
        </p:spPr>
        <p:txBody>
          <a:bodyPr anchorCtr="0" anchor="b" bIns="91425" lIns="91425" spcFirstLastPara="1" rIns="91425" wrap="square" tIns="91425">
            <a:noAutofit/>
          </a:bodyPr>
          <a:lstStyle>
            <a:lvl1pPr lvl="0" rtl="0">
              <a:spcBef>
                <a:spcPts val="0"/>
              </a:spcBef>
              <a:spcAft>
                <a:spcPts val="0"/>
              </a:spcAft>
              <a:buSzPts val="2400"/>
              <a:buNone/>
              <a:defRPr sz="22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
        <p:nvSpPr>
          <p:cNvPr id="677" name="Google Shape;677;p20"/>
          <p:cNvSpPr txBox="1"/>
          <p:nvPr>
            <p:ph idx="4" type="subTitle"/>
          </p:nvPr>
        </p:nvSpPr>
        <p:spPr>
          <a:xfrm>
            <a:off x="3361650" y="2238075"/>
            <a:ext cx="2420700" cy="6516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600"/>
              <a:buNone/>
              <a:defRPr/>
            </a:lvl1pPr>
            <a:lvl2pPr lvl="1" rtl="0" algn="ctr">
              <a:spcBef>
                <a:spcPts val="0"/>
              </a:spcBef>
              <a:spcAft>
                <a:spcPts val="0"/>
              </a:spcAft>
              <a:buSzPts val="1600"/>
              <a:buNone/>
              <a:defRPr/>
            </a:lvl2pPr>
            <a:lvl3pPr lvl="2" rtl="0" algn="ctr">
              <a:spcBef>
                <a:spcPts val="0"/>
              </a:spcBef>
              <a:spcAft>
                <a:spcPts val="0"/>
              </a:spcAft>
              <a:buSzPts val="1600"/>
              <a:buNone/>
              <a:defRPr/>
            </a:lvl3pPr>
            <a:lvl4pPr lvl="3" rtl="0" algn="ctr">
              <a:spcBef>
                <a:spcPts val="0"/>
              </a:spcBef>
              <a:spcAft>
                <a:spcPts val="0"/>
              </a:spcAft>
              <a:buSzPts val="1600"/>
              <a:buNone/>
              <a:defRPr/>
            </a:lvl4pPr>
            <a:lvl5pPr lvl="4" rtl="0" algn="ctr">
              <a:spcBef>
                <a:spcPts val="0"/>
              </a:spcBef>
              <a:spcAft>
                <a:spcPts val="0"/>
              </a:spcAft>
              <a:buSzPts val="1600"/>
              <a:buNone/>
              <a:defRPr/>
            </a:lvl5pPr>
            <a:lvl6pPr lvl="5" rtl="0" algn="ctr">
              <a:spcBef>
                <a:spcPts val="0"/>
              </a:spcBef>
              <a:spcAft>
                <a:spcPts val="0"/>
              </a:spcAft>
              <a:buSzPts val="1600"/>
              <a:buNone/>
              <a:defRPr/>
            </a:lvl6pPr>
            <a:lvl7pPr lvl="6" rtl="0" algn="ctr">
              <a:spcBef>
                <a:spcPts val="0"/>
              </a:spcBef>
              <a:spcAft>
                <a:spcPts val="0"/>
              </a:spcAft>
              <a:buSzPts val="1600"/>
              <a:buNone/>
              <a:defRPr/>
            </a:lvl7pPr>
            <a:lvl8pPr lvl="7" rtl="0" algn="ctr">
              <a:spcBef>
                <a:spcPts val="0"/>
              </a:spcBef>
              <a:spcAft>
                <a:spcPts val="0"/>
              </a:spcAft>
              <a:buSzPts val="1600"/>
              <a:buNone/>
              <a:defRPr/>
            </a:lvl8pPr>
            <a:lvl9pPr lvl="8" rtl="0" algn="ctr">
              <a:spcBef>
                <a:spcPts val="0"/>
              </a:spcBef>
              <a:spcAft>
                <a:spcPts val="0"/>
              </a:spcAft>
              <a:buSzPts val="1600"/>
              <a:buNone/>
              <a:defRPr/>
            </a:lvl9pPr>
          </a:lstStyle>
          <a:p/>
        </p:txBody>
      </p:sp>
      <p:sp>
        <p:nvSpPr>
          <p:cNvPr id="678" name="Google Shape;678;p20"/>
          <p:cNvSpPr txBox="1"/>
          <p:nvPr>
            <p:ph idx="5" type="title"/>
          </p:nvPr>
        </p:nvSpPr>
        <p:spPr>
          <a:xfrm>
            <a:off x="6010135" y="1992050"/>
            <a:ext cx="2420700" cy="387000"/>
          </a:xfrm>
          <a:prstGeom prst="rect">
            <a:avLst/>
          </a:prstGeom>
        </p:spPr>
        <p:txBody>
          <a:bodyPr anchorCtr="0" anchor="b" bIns="91425" lIns="91425" spcFirstLastPara="1" rIns="91425" wrap="square" tIns="91425">
            <a:noAutofit/>
          </a:bodyPr>
          <a:lstStyle>
            <a:lvl1pPr lvl="0" rtl="0">
              <a:spcBef>
                <a:spcPts val="0"/>
              </a:spcBef>
              <a:spcAft>
                <a:spcPts val="0"/>
              </a:spcAft>
              <a:buSzPts val="2400"/>
              <a:buNone/>
              <a:defRPr sz="22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
        <p:nvSpPr>
          <p:cNvPr id="679" name="Google Shape;679;p20"/>
          <p:cNvSpPr txBox="1"/>
          <p:nvPr>
            <p:ph idx="6" type="subTitle"/>
          </p:nvPr>
        </p:nvSpPr>
        <p:spPr>
          <a:xfrm>
            <a:off x="6010126" y="2238075"/>
            <a:ext cx="2420700" cy="6516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600"/>
              <a:buNone/>
              <a:defRPr/>
            </a:lvl1pPr>
            <a:lvl2pPr lvl="1" rtl="0" algn="ctr">
              <a:spcBef>
                <a:spcPts val="0"/>
              </a:spcBef>
              <a:spcAft>
                <a:spcPts val="0"/>
              </a:spcAft>
              <a:buSzPts val="1600"/>
              <a:buNone/>
              <a:defRPr/>
            </a:lvl2pPr>
            <a:lvl3pPr lvl="2" rtl="0" algn="ctr">
              <a:spcBef>
                <a:spcPts val="0"/>
              </a:spcBef>
              <a:spcAft>
                <a:spcPts val="0"/>
              </a:spcAft>
              <a:buSzPts val="1600"/>
              <a:buNone/>
              <a:defRPr/>
            </a:lvl3pPr>
            <a:lvl4pPr lvl="3" rtl="0" algn="ctr">
              <a:spcBef>
                <a:spcPts val="0"/>
              </a:spcBef>
              <a:spcAft>
                <a:spcPts val="0"/>
              </a:spcAft>
              <a:buSzPts val="1600"/>
              <a:buNone/>
              <a:defRPr/>
            </a:lvl4pPr>
            <a:lvl5pPr lvl="4" rtl="0" algn="ctr">
              <a:spcBef>
                <a:spcPts val="0"/>
              </a:spcBef>
              <a:spcAft>
                <a:spcPts val="0"/>
              </a:spcAft>
              <a:buSzPts val="1600"/>
              <a:buNone/>
              <a:defRPr/>
            </a:lvl5pPr>
            <a:lvl6pPr lvl="5" rtl="0" algn="ctr">
              <a:spcBef>
                <a:spcPts val="0"/>
              </a:spcBef>
              <a:spcAft>
                <a:spcPts val="0"/>
              </a:spcAft>
              <a:buSzPts val="1600"/>
              <a:buNone/>
              <a:defRPr/>
            </a:lvl6pPr>
            <a:lvl7pPr lvl="6" rtl="0" algn="ctr">
              <a:spcBef>
                <a:spcPts val="0"/>
              </a:spcBef>
              <a:spcAft>
                <a:spcPts val="0"/>
              </a:spcAft>
              <a:buSzPts val="1600"/>
              <a:buNone/>
              <a:defRPr/>
            </a:lvl7pPr>
            <a:lvl8pPr lvl="7" rtl="0" algn="ctr">
              <a:spcBef>
                <a:spcPts val="0"/>
              </a:spcBef>
              <a:spcAft>
                <a:spcPts val="0"/>
              </a:spcAft>
              <a:buSzPts val="1600"/>
              <a:buNone/>
              <a:defRPr/>
            </a:lvl8pPr>
            <a:lvl9pPr lvl="8" rtl="0" algn="ctr">
              <a:spcBef>
                <a:spcPts val="0"/>
              </a:spcBef>
              <a:spcAft>
                <a:spcPts val="0"/>
              </a:spcAft>
              <a:buSzPts val="1600"/>
              <a:buNone/>
              <a:defRPr/>
            </a:lvl9pPr>
          </a:lstStyle>
          <a:p/>
        </p:txBody>
      </p:sp>
      <p:sp>
        <p:nvSpPr>
          <p:cNvPr id="680" name="Google Shape;680;p20"/>
          <p:cNvSpPr txBox="1"/>
          <p:nvPr>
            <p:ph idx="7" type="title"/>
          </p:nvPr>
        </p:nvSpPr>
        <p:spPr>
          <a:xfrm>
            <a:off x="713175" y="3706375"/>
            <a:ext cx="2420700" cy="387000"/>
          </a:xfrm>
          <a:prstGeom prst="rect">
            <a:avLst/>
          </a:prstGeom>
        </p:spPr>
        <p:txBody>
          <a:bodyPr anchorCtr="0" anchor="b" bIns="91425" lIns="91425" spcFirstLastPara="1" rIns="91425" wrap="square" tIns="91425">
            <a:noAutofit/>
          </a:bodyPr>
          <a:lstStyle>
            <a:lvl1pPr lvl="0" rtl="0">
              <a:spcBef>
                <a:spcPts val="0"/>
              </a:spcBef>
              <a:spcAft>
                <a:spcPts val="0"/>
              </a:spcAft>
              <a:buSzPts val="2400"/>
              <a:buNone/>
              <a:defRPr sz="22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
        <p:nvSpPr>
          <p:cNvPr id="681" name="Google Shape;681;p20"/>
          <p:cNvSpPr txBox="1"/>
          <p:nvPr>
            <p:ph idx="8" type="subTitle"/>
          </p:nvPr>
        </p:nvSpPr>
        <p:spPr>
          <a:xfrm>
            <a:off x="713175" y="3952400"/>
            <a:ext cx="2420700" cy="6516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600"/>
              <a:buNone/>
              <a:defRPr/>
            </a:lvl1pPr>
            <a:lvl2pPr lvl="1" rtl="0" algn="ctr">
              <a:spcBef>
                <a:spcPts val="0"/>
              </a:spcBef>
              <a:spcAft>
                <a:spcPts val="0"/>
              </a:spcAft>
              <a:buSzPts val="1600"/>
              <a:buNone/>
              <a:defRPr/>
            </a:lvl2pPr>
            <a:lvl3pPr lvl="2" rtl="0" algn="ctr">
              <a:spcBef>
                <a:spcPts val="0"/>
              </a:spcBef>
              <a:spcAft>
                <a:spcPts val="0"/>
              </a:spcAft>
              <a:buSzPts val="1600"/>
              <a:buNone/>
              <a:defRPr/>
            </a:lvl3pPr>
            <a:lvl4pPr lvl="3" rtl="0" algn="ctr">
              <a:spcBef>
                <a:spcPts val="0"/>
              </a:spcBef>
              <a:spcAft>
                <a:spcPts val="0"/>
              </a:spcAft>
              <a:buSzPts val="1600"/>
              <a:buNone/>
              <a:defRPr/>
            </a:lvl4pPr>
            <a:lvl5pPr lvl="4" rtl="0" algn="ctr">
              <a:spcBef>
                <a:spcPts val="0"/>
              </a:spcBef>
              <a:spcAft>
                <a:spcPts val="0"/>
              </a:spcAft>
              <a:buSzPts val="1600"/>
              <a:buNone/>
              <a:defRPr/>
            </a:lvl5pPr>
            <a:lvl6pPr lvl="5" rtl="0" algn="ctr">
              <a:spcBef>
                <a:spcPts val="0"/>
              </a:spcBef>
              <a:spcAft>
                <a:spcPts val="0"/>
              </a:spcAft>
              <a:buSzPts val="1600"/>
              <a:buNone/>
              <a:defRPr/>
            </a:lvl6pPr>
            <a:lvl7pPr lvl="6" rtl="0" algn="ctr">
              <a:spcBef>
                <a:spcPts val="0"/>
              </a:spcBef>
              <a:spcAft>
                <a:spcPts val="0"/>
              </a:spcAft>
              <a:buSzPts val="1600"/>
              <a:buNone/>
              <a:defRPr/>
            </a:lvl7pPr>
            <a:lvl8pPr lvl="7" rtl="0" algn="ctr">
              <a:spcBef>
                <a:spcPts val="0"/>
              </a:spcBef>
              <a:spcAft>
                <a:spcPts val="0"/>
              </a:spcAft>
              <a:buSzPts val="1600"/>
              <a:buNone/>
              <a:defRPr/>
            </a:lvl8pPr>
            <a:lvl9pPr lvl="8" rtl="0" algn="ctr">
              <a:spcBef>
                <a:spcPts val="0"/>
              </a:spcBef>
              <a:spcAft>
                <a:spcPts val="0"/>
              </a:spcAft>
              <a:buSzPts val="1600"/>
              <a:buNone/>
              <a:defRPr/>
            </a:lvl9pPr>
          </a:lstStyle>
          <a:p/>
        </p:txBody>
      </p:sp>
      <p:sp>
        <p:nvSpPr>
          <p:cNvPr id="682" name="Google Shape;682;p20"/>
          <p:cNvSpPr txBox="1"/>
          <p:nvPr>
            <p:ph idx="9" type="title"/>
          </p:nvPr>
        </p:nvSpPr>
        <p:spPr>
          <a:xfrm>
            <a:off x="3361655" y="3706375"/>
            <a:ext cx="2420700" cy="387000"/>
          </a:xfrm>
          <a:prstGeom prst="rect">
            <a:avLst/>
          </a:prstGeom>
        </p:spPr>
        <p:txBody>
          <a:bodyPr anchorCtr="0" anchor="b" bIns="91425" lIns="91425" spcFirstLastPara="1" rIns="91425" wrap="square" tIns="91425">
            <a:noAutofit/>
          </a:bodyPr>
          <a:lstStyle>
            <a:lvl1pPr lvl="0" rtl="0">
              <a:spcBef>
                <a:spcPts val="0"/>
              </a:spcBef>
              <a:spcAft>
                <a:spcPts val="0"/>
              </a:spcAft>
              <a:buSzPts val="2400"/>
              <a:buNone/>
              <a:defRPr sz="22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
        <p:nvSpPr>
          <p:cNvPr id="683" name="Google Shape;683;p20"/>
          <p:cNvSpPr txBox="1"/>
          <p:nvPr>
            <p:ph idx="13" type="subTitle"/>
          </p:nvPr>
        </p:nvSpPr>
        <p:spPr>
          <a:xfrm>
            <a:off x="3361650" y="3952400"/>
            <a:ext cx="2420700" cy="6516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600"/>
              <a:buNone/>
              <a:defRPr/>
            </a:lvl1pPr>
            <a:lvl2pPr lvl="1" rtl="0" algn="ctr">
              <a:spcBef>
                <a:spcPts val="0"/>
              </a:spcBef>
              <a:spcAft>
                <a:spcPts val="0"/>
              </a:spcAft>
              <a:buSzPts val="1600"/>
              <a:buNone/>
              <a:defRPr/>
            </a:lvl2pPr>
            <a:lvl3pPr lvl="2" rtl="0" algn="ctr">
              <a:spcBef>
                <a:spcPts val="0"/>
              </a:spcBef>
              <a:spcAft>
                <a:spcPts val="0"/>
              </a:spcAft>
              <a:buSzPts val="1600"/>
              <a:buNone/>
              <a:defRPr/>
            </a:lvl3pPr>
            <a:lvl4pPr lvl="3" rtl="0" algn="ctr">
              <a:spcBef>
                <a:spcPts val="0"/>
              </a:spcBef>
              <a:spcAft>
                <a:spcPts val="0"/>
              </a:spcAft>
              <a:buSzPts val="1600"/>
              <a:buNone/>
              <a:defRPr/>
            </a:lvl4pPr>
            <a:lvl5pPr lvl="4" rtl="0" algn="ctr">
              <a:spcBef>
                <a:spcPts val="0"/>
              </a:spcBef>
              <a:spcAft>
                <a:spcPts val="0"/>
              </a:spcAft>
              <a:buSzPts val="1600"/>
              <a:buNone/>
              <a:defRPr/>
            </a:lvl5pPr>
            <a:lvl6pPr lvl="5" rtl="0" algn="ctr">
              <a:spcBef>
                <a:spcPts val="0"/>
              </a:spcBef>
              <a:spcAft>
                <a:spcPts val="0"/>
              </a:spcAft>
              <a:buSzPts val="1600"/>
              <a:buNone/>
              <a:defRPr/>
            </a:lvl6pPr>
            <a:lvl7pPr lvl="6" rtl="0" algn="ctr">
              <a:spcBef>
                <a:spcPts val="0"/>
              </a:spcBef>
              <a:spcAft>
                <a:spcPts val="0"/>
              </a:spcAft>
              <a:buSzPts val="1600"/>
              <a:buNone/>
              <a:defRPr/>
            </a:lvl7pPr>
            <a:lvl8pPr lvl="7" rtl="0" algn="ctr">
              <a:spcBef>
                <a:spcPts val="0"/>
              </a:spcBef>
              <a:spcAft>
                <a:spcPts val="0"/>
              </a:spcAft>
              <a:buSzPts val="1600"/>
              <a:buNone/>
              <a:defRPr/>
            </a:lvl8pPr>
            <a:lvl9pPr lvl="8" rtl="0" algn="ctr">
              <a:spcBef>
                <a:spcPts val="0"/>
              </a:spcBef>
              <a:spcAft>
                <a:spcPts val="0"/>
              </a:spcAft>
              <a:buSzPts val="1600"/>
              <a:buNone/>
              <a:defRPr/>
            </a:lvl9pPr>
          </a:lstStyle>
          <a:p/>
        </p:txBody>
      </p:sp>
      <p:sp>
        <p:nvSpPr>
          <p:cNvPr id="684" name="Google Shape;684;p20"/>
          <p:cNvSpPr txBox="1"/>
          <p:nvPr>
            <p:ph idx="14" type="title"/>
          </p:nvPr>
        </p:nvSpPr>
        <p:spPr>
          <a:xfrm>
            <a:off x="6010135" y="3706375"/>
            <a:ext cx="2420700" cy="387000"/>
          </a:xfrm>
          <a:prstGeom prst="rect">
            <a:avLst/>
          </a:prstGeom>
        </p:spPr>
        <p:txBody>
          <a:bodyPr anchorCtr="0" anchor="b" bIns="91425" lIns="91425" spcFirstLastPara="1" rIns="91425" wrap="square" tIns="91425">
            <a:noAutofit/>
          </a:bodyPr>
          <a:lstStyle>
            <a:lvl1pPr lvl="0" rtl="0">
              <a:spcBef>
                <a:spcPts val="0"/>
              </a:spcBef>
              <a:spcAft>
                <a:spcPts val="0"/>
              </a:spcAft>
              <a:buSzPts val="2400"/>
              <a:buNone/>
              <a:defRPr sz="22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
        <p:nvSpPr>
          <p:cNvPr id="685" name="Google Shape;685;p20"/>
          <p:cNvSpPr txBox="1"/>
          <p:nvPr>
            <p:ph idx="15" type="subTitle"/>
          </p:nvPr>
        </p:nvSpPr>
        <p:spPr>
          <a:xfrm>
            <a:off x="6010126" y="3952400"/>
            <a:ext cx="2420700" cy="6516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600"/>
              <a:buNone/>
              <a:defRPr/>
            </a:lvl1pPr>
            <a:lvl2pPr lvl="1" rtl="0" algn="ctr">
              <a:spcBef>
                <a:spcPts val="0"/>
              </a:spcBef>
              <a:spcAft>
                <a:spcPts val="0"/>
              </a:spcAft>
              <a:buSzPts val="1600"/>
              <a:buNone/>
              <a:defRPr/>
            </a:lvl2pPr>
            <a:lvl3pPr lvl="2" rtl="0" algn="ctr">
              <a:spcBef>
                <a:spcPts val="0"/>
              </a:spcBef>
              <a:spcAft>
                <a:spcPts val="0"/>
              </a:spcAft>
              <a:buSzPts val="1600"/>
              <a:buNone/>
              <a:defRPr/>
            </a:lvl3pPr>
            <a:lvl4pPr lvl="3" rtl="0" algn="ctr">
              <a:spcBef>
                <a:spcPts val="0"/>
              </a:spcBef>
              <a:spcAft>
                <a:spcPts val="0"/>
              </a:spcAft>
              <a:buSzPts val="1600"/>
              <a:buNone/>
              <a:defRPr/>
            </a:lvl4pPr>
            <a:lvl5pPr lvl="4" rtl="0" algn="ctr">
              <a:spcBef>
                <a:spcPts val="0"/>
              </a:spcBef>
              <a:spcAft>
                <a:spcPts val="0"/>
              </a:spcAft>
              <a:buSzPts val="1600"/>
              <a:buNone/>
              <a:defRPr/>
            </a:lvl5pPr>
            <a:lvl6pPr lvl="5" rtl="0" algn="ctr">
              <a:spcBef>
                <a:spcPts val="0"/>
              </a:spcBef>
              <a:spcAft>
                <a:spcPts val="0"/>
              </a:spcAft>
              <a:buSzPts val="1600"/>
              <a:buNone/>
              <a:defRPr/>
            </a:lvl6pPr>
            <a:lvl7pPr lvl="6" rtl="0" algn="ctr">
              <a:spcBef>
                <a:spcPts val="0"/>
              </a:spcBef>
              <a:spcAft>
                <a:spcPts val="0"/>
              </a:spcAft>
              <a:buSzPts val="1600"/>
              <a:buNone/>
              <a:defRPr/>
            </a:lvl7pPr>
            <a:lvl8pPr lvl="7" rtl="0" algn="ctr">
              <a:spcBef>
                <a:spcPts val="0"/>
              </a:spcBef>
              <a:spcAft>
                <a:spcPts val="0"/>
              </a:spcAft>
              <a:buSzPts val="1600"/>
              <a:buNone/>
              <a:defRPr/>
            </a:lvl8pPr>
            <a:lvl9pPr lvl="8" rtl="0" algn="ctr">
              <a:spcBef>
                <a:spcPts val="0"/>
              </a:spcBef>
              <a:spcAft>
                <a:spcPts val="0"/>
              </a:spcAft>
              <a:buSzPts val="1600"/>
              <a:buNone/>
              <a:defRPr/>
            </a:lvl9pPr>
          </a:lstStyle>
          <a:p/>
        </p:txBody>
      </p:sp>
      <p:grpSp>
        <p:nvGrpSpPr>
          <p:cNvPr id="686" name="Google Shape;686;p20"/>
          <p:cNvGrpSpPr/>
          <p:nvPr/>
        </p:nvGrpSpPr>
        <p:grpSpPr>
          <a:xfrm flipH="1">
            <a:off x="-466392" y="-568723"/>
            <a:ext cx="1790302" cy="1574837"/>
            <a:chOff x="2589260" y="-113414"/>
            <a:chExt cx="3353881" cy="2950238"/>
          </a:xfrm>
        </p:grpSpPr>
        <p:sp>
          <p:nvSpPr>
            <p:cNvPr id="687" name="Google Shape;687;p20"/>
            <p:cNvSpPr/>
            <p:nvPr/>
          </p:nvSpPr>
          <p:spPr>
            <a:xfrm flipH="1" rot="8910234">
              <a:off x="2948634" y="749098"/>
              <a:ext cx="2143019" cy="1439573"/>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8" name="Google Shape;688;p20"/>
            <p:cNvSpPr/>
            <p:nvPr/>
          </p:nvSpPr>
          <p:spPr>
            <a:xfrm flipH="1" rot="5397953">
              <a:off x="3573905" y="-104114"/>
              <a:ext cx="1007700" cy="989100"/>
            </a:xfrm>
            <a:prstGeom prst="triangle">
              <a:avLst>
                <a:gd fmla="val 60125"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9" name="Google Shape;689;p20"/>
            <p:cNvSpPr/>
            <p:nvPr/>
          </p:nvSpPr>
          <p:spPr>
            <a:xfrm flipH="1" rot="8999360">
              <a:off x="3964503" y="1166666"/>
              <a:ext cx="1933177" cy="700381"/>
            </a:xfrm>
            <a:prstGeom prst="triangle">
              <a:avLst>
                <a:gd fmla="val 0"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0" name="Google Shape;690;p20"/>
            <p:cNvSpPr/>
            <p:nvPr/>
          </p:nvSpPr>
          <p:spPr>
            <a:xfrm flipH="1" rot="-1801213">
              <a:off x="3561312" y="361234"/>
              <a:ext cx="1974594" cy="905747"/>
            </a:xfrm>
            <a:prstGeom prst="triangle">
              <a:avLst>
                <a:gd fmla="val 36111"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1" name="Google Shape;691;p20"/>
            <p:cNvSpPr/>
            <p:nvPr/>
          </p:nvSpPr>
          <p:spPr>
            <a:xfrm flipH="1" rot="8910234">
              <a:off x="2807600" y="943587"/>
              <a:ext cx="2143019" cy="1439573"/>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2" name="Google Shape;692;p20"/>
            <p:cNvSpPr/>
            <p:nvPr/>
          </p:nvSpPr>
          <p:spPr>
            <a:xfrm flipH="1" rot="5397953">
              <a:off x="3432872" y="90375"/>
              <a:ext cx="1007700" cy="989100"/>
            </a:xfrm>
            <a:prstGeom prst="triangle">
              <a:avLst>
                <a:gd fmla="val 60125"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3" name="Google Shape;693;p20"/>
            <p:cNvSpPr/>
            <p:nvPr/>
          </p:nvSpPr>
          <p:spPr>
            <a:xfrm flipH="1" rot="8999360">
              <a:off x="3823469" y="1361155"/>
              <a:ext cx="1933177" cy="700381"/>
            </a:xfrm>
            <a:prstGeom prst="triangle">
              <a:avLst>
                <a:gd fmla="val 0"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4" name="Google Shape;694;p20"/>
            <p:cNvSpPr/>
            <p:nvPr/>
          </p:nvSpPr>
          <p:spPr>
            <a:xfrm flipH="1" rot="-1801213">
              <a:off x="3420279" y="555724"/>
              <a:ext cx="1974594" cy="905747"/>
            </a:xfrm>
            <a:prstGeom prst="triangle">
              <a:avLst>
                <a:gd fmla="val 36111"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95" name="Google Shape;695;p20"/>
          <p:cNvGrpSpPr/>
          <p:nvPr/>
        </p:nvGrpSpPr>
        <p:grpSpPr>
          <a:xfrm flipH="1" rot="10800000">
            <a:off x="7647776" y="-408820"/>
            <a:ext cx="1790305" cy="1255148"/>
            <a:chOff x="2278985" y="2255790"/>
            <a:chExt cx="3948621" cy="2768303"/>
          </a:xfrm>
        </p:grpSpPr>
        <p:sp>
          <p:nvSpPr>
            <p:cNvPr id="696" name="Google Shape;696;p20"/>
            <p:cNvSpPr/>
            <p:nvPr/>
          </p:nvSpPr>
          <p:spPr>
            <a:xfrm rot="-8167015">
              <a:off x="3967884" y="2846638"/>
              <a:ext cx="2165643" cy="1143604"/>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7" name="Google Shape;697;p20"/>
            <p:cNvSpPr/>
            <p:nvPr/>
          </p:nvSpPr>
          <p:spPr>
            <a:xfrm flipH="1" rot="4993767">
              <a:off x="3286316" y="2741889"/>
              <a:ext cx="1124744" cy="914762"/>
            </a:xfrm>
            <a:prstGeom prst="triangle">
              <a:avLst>
                <a:gd fmla="val 50513"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8" name="Google Shape;698;p20"/>
            <p:cNvSpPr/>
            <p:nvPr/>
          </p:nvSpPr>
          <p:spPr>
            <a:xfrm flipH="1" rot="-1127575">
              <a:off x="2495976" y="3116245"/>
              <a:ext cx="2535785" cy="891116"/>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9" name="Google Shape;699;p20"/>
            <p:cNvSpPr/>
            <p:nvPr/>
          </p:nvSpPr>
          <p:spPr>
            <a:xfrm rot="9659742">
              <a:off x="3669867" y="3812599"/>
              <a:ext cx="1603923" cy="777009"/>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0" name="Google Shape;700;p20"/>
            <p:cNvSpPr/>
            <p:nvPr/>
          </p:nvSpPr>
          <p:spPr>
            <a:xfrm rot="-8167015">
              <a:off x="3826851" y="3041127"/>
              <a:ext cx="2165643" cy="1143604"/>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1" name="Google Shape;701;p20"/>
            <p:cNvSpPr/>
            <p:nvPr/>
          </p:nvSpPr>
          <p:spPr>
            <a:xfrm flipH="1" rot="4993767">
              <a:off x="3145283" y="2936379"/>
              <a:ext cx="1124744" cy="914762"/>
            </a:xfrm>
            <a:prstGeom prst="triangle">
              <a:avLst>
                <a:gd fmla="val 50513"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2" name="Google Shape;702;p20"/>
            <p:cNvSpPr/>
            <p:nvPr/>
          </p:nvSpPr>
          <p:spPr>
            <a:xfrm flipH="1" rot="-1127575">
              <a:off x="2354943" y="3310734"/>
              <a:ext cx="2535785" cy="891116"/>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3" name="Google Shape;703;p20"/>
            <p:cNvSpPr/>
            <p:nvPr/>
          </p:nvSpPr>
          <p:spPr>
            <a:xfrm rot="9659742">
              <a:off x="3528833" y="4007089"/>
              <a:ext cx="1603923" cy="777009"/>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column text 2">
  <p:cSld name="CUSTOM_7">
    <p:spTree>
      <p:nvGrpSpPr>
        <p:cNvPr id="704" name="Shape 704"/>
        <p:cNvGrpSpPr/>
        <p:nvPr/>
      </p:nvGrpSpPr>
      <p:grpSpPr>
        <a:xfrm>
          <a:off x="0" y="0"/>
          <a:ext cx="0" cy="0"/>
          <a:chOff x="0" y="0"/>
          <a:chExt cx="0" cy="0"/>
        </a:xfrm>
      </p:grpSpPr>
      <p:sp>
        <p:nvSpPr>
          <p:cNvPr id="705" name="Google Shape;705;p21"/>
          <p:cNvSpPr txBox="1"/>
          <p:nvPr>
            <p:ph type="title"/>
          </p:nvPr>
        </p:nvSpPr>
        <p:spPr>
          <a:xfrm>
            <a:off x="713225" y="1493938"/>
            <a:ext cx="3016500" cy="1146300"/>
          </a:xfrm>
          <a:prstGeom prst="rect">
            <a:avLst/>
          </a:prstGeom>
        </p:spPr>
        <p:txBody>
          <a:bodyPr anchorCtr="0" anchor="b" bIns="91425" lIns="91425" spcFirstLastPara="1" rIns="91425" wrap="square" tIns="91425">
            <a:noAutofit/>
          </a:bodyPr>
          <a:lstStyle>
            <a:lvl1pPr lvl="0" rtl="0" algn="l">
              <a:spcBef>
                <a:spcPts val="0"/>
              </a:spcBef>
              <a:spcAft>
                <a:spcPts val="0"/>
              </a:spcAft>
              <a:buSzPts val="3000"/>
              <a:buNone/>
              <a:defRPr sz="22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
        <p:nvSpPr>
          <p:cNvPr id="706" name="Google Shape;706;p21"/>
          <p:cNvSpPr txBox="1"/>
          <p:nvPr>
            <p:ph idx="1" type="subTitle"/>
          </p:nvPr>
        </p:nvSpPr>
        <p:spPr>
          <a:xfrm>
            <a:off x="713225" y="2676362"/>
            <a:ext cx="3016500" cy="9732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600"/>
              <a:buNone/>
              <a:defRPr/>
            </a:lvl1pPr>
            <a:lvl2pPr lvl="1" rtl="0" algn="ctr">
              <a:spcBef>
                <a:spcPts val="0"/>
              </a:spcBef>
              <a:spcAft>
                <a:spcPts val="0"/>
              </a:spcAft>
              <a:buSzPts val="1600"/>
              <a:buNone/>
              <a:defRPr/>
            </a:lvl2pPr>
            <a:lvl3pPr lvl="2" rtl="0" algn="ctr">
              <a:spcBef>
                <a:spcPts val="0"/>
              </a:spcBef>
              <a:spcAft>
                <a:spcPts val="0"/>
              </a:spcAft>
              <a:buSzPts val="1600"/>
              <a:buNone/>
              <a:defRPr/>
            </a:lvl3pPr>
            <a:lvl4pPr lvl="3" rtl="0" algn="ctr">
              <a:spcBef>
                <a:spcPts val="0"/>
              </a:spcBef>
              <a:spcAft>
                <a:spcPts val="0"/>
              </a:spcAft>
              <a:buSzPts val="1600"/>
              <a:buNone/>
              <a:defRPr/>
            </a:lvl4pPr>
            <a:lvl5pPr lvl="4" rtl="0" algn="ctr">
              <a:spcBef>
                <a:spcPts val="0"/>
              </a:spcBef>
              <a:spcAft>
                <a:spcPts val="0"/>
              </a:spcAft>
              <a:buSzPts val="1600"/>
              <a:buNone/>
              <a:defRPr/>
            </a:lvl5pPr>
            <a:lvl6pPr lvl="5" rtl="0" algn="ctr">
              <a:spcBef>
                <a:spcPts val="0"/>
              </a:spcBef>
              <a:spcAft>
                <a:spcPts val="0"/>
              </a:spcAft>
              <a:buSzPts val="1600"/>
              <a:buNone/>
              <a:defRPr/>
            </a:lvl6pPr>
            <a:lvl7pPr lvl="6" rtl="0" algn="ctr">
              <a:spcBef>
                <a:spcPts val="0"/>
              </a:spcBef>
              <a:spcAft>
                <a:spcPts val="0"/>
              </a:spcAft>
              <a:buSzPts val="1600"/>
              <a:buNone/>
              <a:defRPr/>
            </a:lvl7pPr>
            <a:lvl8pPr lvl="7" rtl="0" algn="ctr">
              <a:spcBef>
                <a:spcPts val="0"/>
              </a:spcBef>
              <a:spcAft>
                <a:spcPts val="0"/>
              </a:spcAft>
              <a:buSzPts val="1600"/>
              <a:buNone/>
              <a:defRPr/>
            </a:lvl8pPr>
            <a:lvl9pPr lvl="8" rtl="0" algn="ctr">
              <a:spcBef>
                <a:spcPts val="0"/>
              </a:spcBef>
              <a:spcAft>
                <a:spcPts val="0"/>
              </a:spcAft>
              <a:buSzPts val="1600"/>
              <a:buNone/>
              <a:defRPr/>
            </a:lvl9pPr>
          </a:lstStyle>
          <a:p/>
        </p:txBody>
      </p:sp>
      <p:grpSp>
        <p:nvGrpSpPr>
          <p:cNvPr id="707" name="Google Shape;707;p21"/>
          <p:cNvGrpSpPr/>
          <p:nvPr/>
        </p:nvGrpSpPr>
        <p:grpSpPr>
          <a:xfrm flipH="1" rot="5400000">
            <a:off x="-25286" y="3264275"/>
            <a:ext cx="2036650" cy="3055194"/>
            <a:chOff x="-1310889" y="-646453"/>
            <a:chExt cx="4171754" cy="6258078"/>
          </a:xfrm>
        </p:grpSpPr>
        <p:grpSp>
          <p:nvGrpSpPr>
            <p:cNvPr id="708" name="Google Shape;708;p21"/>
            <p:cNvGrpSpPr/>
            <p:nvPr/>
          </p:nvGrpSpPr>
          <p:grpSpPr>
            <a:xfrm>
              <a:off x="-1149762" y="-424252"/>
              <a:ext cx="4010626" cy="6035877"/>
              <a:chOff x="-1149762" y="-424252"/>
              <a:chExt cx="4010626" cy="6035877"/>
            </a:xfrm>
          </p:grpSpPr>
          <p:sp>
            <p:nvSpPr>
              <p:cNvPr id="709" name="Google Shape;709;p21"/>
              <p:cNvSpPr/>
              <p:nvPr/>
            </p:nvSpPr>
            <p:spPr>
              <a:xfrm rot="-2479327">
                <a:off x="-525126" y="3707820"/>
                <a:ext cx="2896902" cy="1017364"/>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0" name="Google Shape;710;p21"/>
              <p:cNvSpPr/>
              <p:nvPr/>
            </p:nvSpPr>
            <p:spPr>
              <a:xfrm rot="1889688">
                <a:off x="-724988" y="1959317"/>
                <a:ext cx="2448025" cy="1644816"/>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1" name="Google Shape;711;p21"/>
              <p:cNvSpPr/>
              <p:nvPr/>
            </p:nvSpPr>
            <p:spPr>
              <a:xfrm rot="8328704">
                <a:off x="788379" y="4237635"/>
                <a:ext cx="2067770" cy="791080"/>
              </a:xfrm>
              <a:prstGeom prst="triangle">
                <a:avLst>
                  <a:gd fmla="val 25826"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2" name="Google Shape;712;p21"/>
              <p:cNvSpPr/>
              <p:nvPr/>
            </p:nvSpPr>
            <p:spPr>
              <a:xfrm rot="5400896">
                <a:off x="-10325" y="3448800"/>
                <a:ext cx="1151100" cy="1130100"/>
              </a:xfrm>
              <a:prstGeom prst="triangle">
                <a:avLst>
                  <a:gd fmla="val 60125"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3" name="Google Shape;713;p21"/>
              <p:cNvSpPr/>
              <p:nvPr/>
            </p:nvSpPr>
            <p:spPr>
              <a:xfrm rot="3927444">
                <a:off x="-215240" y="1401577"/>
                <a:ext cx="1326770" cy="743059"/>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4" name="Google Shape;714;p21"/>
              <p:cNvSpPr/>
              <p:nvPr/>
            </p:nvSpPr>
            <p:spPr>
              <a:xfrm rot="1800563">
                <a:off x="435737" y="2326895"/>
                <a:ext cx="2208574" cy="799846"/>
              </a:xfrm>
              <a:prstGeom prst="triangle">
                <a:avLst>
                  <a:gd fmla="val 0"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5" name="Google Shape;715;p21"/>
              <p:cNvSpPr/>
              <p:nvPr/>
            </p:nvSpPr>
            <p:spPr>
              <a:xfrm rot="5806295">
                <a:off x="-339157" y="282202"/>
                <a:ext cx="1284863" cy="1045262"/>
              </a:xfrm>
              <a:prstGeom prst="triangle">
                <a:avLst>
                  <a:gd fmla="val 50513"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6" name="Google Shape;716;p21"/>
              <p:cNvSpPr/>
              <p:nvPr/>
            </p:nvSpPr>
            <p:spPr>
              <a:xfrm rot="-8998696">
                <a:off x="-25152" y="3012197"/>
                <a:ext cx="2256317" cy="1035055"/>
              </a:xfrm>
              <a:prstGeom prst="triangle">
                <a:avLst>
                  <a:gd fmla="val 36111"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7" name="Google Shape;717;p21"/>
              <p:cNvSpPr/>
              <p:nvPr/>
            </p:nvSpPr>
            <p:spPr>
              <a:xfrm rot="-9672401">
                <a:off x="-1063037" y="15259"/>
                <a:ext cx="2897051" cy="1017578"/>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8" name="Google Shape;718;p21"/>
              <p:cNvSpPr/>
              <p:nvPr/>
            </p:nvSpPr>
            <p:spPr>
              <a:xfrm rot="5667185">
                <a:off x="-42669" y="1516470"/>
                <a:ext cx="1503037" cy="526583"/>
              </a:xfrm>
              <a:prstGeom prst="triangle">
                <a:avLst>
                  <a:gd fmla="val 26021"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19" name="Google Shape;719;p21"/>
            <p:cNvGrpSpPr/>
            <p:nvPr/>
          </p:nvGrpSpPr>
          <p:grpSpPr>
            <a:xfrm>
              <a:off x="-1310889" y="-646453"/>
              <a:ext cx="4010626" cy="6035877"/>
              <a:chOff x="-1149762" y="-424252"/>
              <a:chExt cx="4010626" cy="6035877"/>
            </a:xfrm>
          </p:grpSpPr>
          <p:sp>
            <p:nvSpPr>
              <p:cNvPr id="720" name="Google Shape;720;p21"/>
              <p:cNvSpPr/>
              <p:nvPr/>
            </p:nvSpPr>
            <p:spPr>
              <a:xfrm rot="-2479327">
                <a:off x="-525126" y="3707820"/>
                <a:ext cx="2896902" cy="1017364"/>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1" name="Google Shape;721;p21"/>
              <p:cNvSpPr/>
              <p:nvPr/>
            </p:nvSpPr>
            <p:spPr>
              <a:xfrm rot="1889688">
                <a:off x="-724988" y="1959317"/>
                <a:ext cx="2448025" cy="1644816"/>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2" name="Google Shape;722;p21"/>
              <p:cNvSpPr/>
              <p:nvPr/>
            </p:nvSpPr>
            <p:spPr>
              <a:xfrm rot="8328704">
                <a:off x="788379" y="4237635"/>
                <a:ext cx="2067770" cy="791080"/>
              </a:xfrm>
              <a:prstGeom prst="triangle">
                <a:avLst>
                  <a:gd fmla="val 25826"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3" name="Google Shape;723;p21"/>
              <p:cNvSpPr/>
              <p:nvPr/>
            </p:nvSpPr>
            <p:spPr>
              <a:xfrm rot="5400896">
                <a:off x="-10325" y="3448800"/>
                <a:ext cx="1151100" cy="1130100"/>
              </a:xfrm>
              <a:prstGeom prst="triangle">
                <a:avLst>
                  <a:gd fmla="val 60125"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4" name="Google Shape;724;p21"/>
              <p:cNvSpPr/>
              <p:nvPr/>
            </p:nvSpPr>
            <p:spPr>
              <a:xfrm rot="3927444">
                <a:off x="-215240" y="1401577"/>
                <a:ext cx="1326770" cy="743059"/>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5" name="Google Shape;725;p21"/>
              <p:cNvSpPr/>
              <p:nvPr/>
            </p:nvSpPr>
            <p:spPr>
              <a:xfrm rot="1800563">
                <a:off x="435737" y="2326895"/>
                <a:ext cx="2208574" cy="799846"/>
              </a:xfrm>
              <a:prstGeom prst="triangle">
                <a:avLst>
                  <a:gd fmla="val 0"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6" name="Google Shape;726;p21"/>
              <p:cNvSpPr/>
              <p:nvPr/>
            </p:nvSpPr>
            <p:spPr>
              <a:xfrm rot="5806295">
                <a:off x="-339157" y="282202"/>
                <a:ext cx="1284863" cy="1045262"/>
              </a:xfrm>
              <a:prstGeom prst="triangle">
                <a:avLst>
                  <a:gd fmla="val 50513"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7" name="Google Shape;727;p21"/>
              <p:cNvSpPr/>
              <p:nvPr/>
            </p:nvSpPr>
            <p:spPr>
              <a:xfrm rot="-8998696">
                <a:off x="-25152" y="3012197"/>
                <a:ext cx="2256317" cy="1035055"/>
              </a:xfrm>
              <a:prstGeom prst="triangle">
                <a:avLst>
                  <a:gd fmla="val 36111"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8" name="Google Shape;728;p21"/>
              <p:cNvSpPr/>
              <p:nvPr/>
            </p:nvSpPr>
            <p:spPr>
              <a:xfrm rot="-9672401">
                <a:off x="-1063037" y="15259"/>
                <a:ext cx="2897051" cy="1017578"/>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9" name="Google Shape;729;p21"/>
              <p:cNvSpPr/>
              <p:nvPr/>
            </p:nvSpPr>
            <p:spPr>
              <a:xfrm rot="5667185">
                <a:off x="-42669" y="1516470"/>
                <a:ext cx="1503037" cy="526583"/>
              </a:xfrm>
              <a:prstGeom prst="triangle">
                <a:avLst>
                  <a:gd fmla="val 26021"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Numbers">
  <p:cSld name="CUSTOM_5">
    <p:spTree>
      <p:nvGrpSpPr>
        <p:cNvPr id="730" name="Shape 730"/>
        <p:cNvGrpSpPr/>
        <p:nvPr/>
      </p:nvGrpSpPr>
      <p:grpSpPr>
        <a:xfrm>
          <a:off x="0" y="0"/>
          <a:ext cx="0" cy="0"/>
          <a:chOff x="0" y="0"/>
          <a:chExt cx="0" cy="0"/>
        </a:xfrm>
      </p:grpSpPr>
      <p:sp>
        <p:nvSpPr>
          <p:cNvPr id="731" name="Google Shape;731;p22"/>
          <p:cNvSpPr txBox="1"/>
          <p:nvPr>
            <p:ph hasCustomPrompt="1" type="title"/>
          </p:nvPr>
        </p:nvSpPr>
        <p:spPr>
          <a:xfrm>
            <a:off x="2220500" y="3023563"/>
            <a:ext cx="1093800" cy="4218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000"/>
              <a:buNone/>
              <a:defRPr sz="2200"/>
            </a:lvl1pPr>
            <a:lvl2pPr lvl="1" rtl="0" algn="ctr">
              <a:spcBef>
                <a:spcPts val="0"/>
              </a:spcBef>
              <a:spcAft>
                <a:spcPts val="0"/>
              </a:spcAft>
              <a:buSzPts val="3000"/>
              <a:buNone/>
              <a:defRPr/>
            </a:lvl2pPr>
            <a:lvl3pPr lvl="2" rtl="0" algn="ctr">
              <a:spcBef>
                <a:spcPts val="0"/>
              </a:spcBef>
              <a:spcAft>
                <a:spcPts val="0"/>
              </a:spcAft>
              <a:buSzPts val="3000"/>
              <a:buNone/>
              <a:defRPr/>
            </a:lvl3pPr>
            <a:lvl4pPr lvl="3" rtl="0" algn="ctr">
              <a:spcBef>
                <a:spcPts val="0"/>
              </a:spcBef>
              <a:spcAft>
                <a:spcPts val="0"/>
              </a:spcAft>
              <a:buSzPts val="3000"/>
              <a:buNone/>
              <a:defRPr/>
            </a:lvl4pPr>
            <a:lvl5pPr lvl="4" rtl="0" algn="ctr">
              <a:spcBef>
                <a:spcPts val="0"/>
              </a:spcBef>
              <a:spcAft>
                <a:spcPts val="0"/>
              </a:spcAft>
              <a:buSzPts val="3000"/>
              <a:buNone/>
              <a:defRPr/>
            </a:lvl5pPr>
            <a:lvl6pPr lvl="5" rtl="0" algn="ctr">
              <a:spcBef>
                <a:spcPts val="0"/>
              </a:spcBef>
              <a:spcAft>
                <a:spcPts val="0"/>
              </a:spcAft>
              <a:buSzPts val="3000"/>
              <a:buNone/>
              <a:defRPr/>
            </a:lvl6pPr>
            <a:lvl7pPr lvl="6" rtl="0" algn="ctr">
              <a:spcBef>
                <a:spcPts val="0"/>
              </a:spcBef>
              <a:spcAft>
                <a:spcPts val="0"/>
              </a:spcAft>
              <a:buSzPts val="3000"/>
              <a:buNone/>
              <a:defRPr/>
            </a:lvl7pPr>
            <a:lvl8pPr lvl="7" rtl="0" algn="ctr">
              <a:spcBef>
                <a:spcPts val="0"/>
              </a:spcBef>
              <a:spcAft>
                <a:spcPts val="0"/>
              </a:spcAft>
              <a:buSzPts val="3000"/>
              <a:buNone/>
              <a:defRPr/>
            </a:lvl8pPr>
            <a:lvl9pPr lvl="8" rtl="0" algn="ctr">
              <a:spcBef>
                <a:spcPts val="0"/>
              </a:spcBef>
              <a:spcAft>
                <a:spcPts val="0"/>
              </a:spcAft>
              <a:buSzPts val="3000"/>
              <a:buNone/>
              <a:defRPr/>
            </a:lvl9pPr>
          </a:lstStyle>
          <a:p>
            <a:r>
              <a:t>xx%</a:t>
            </a:r>
          </a:p>
        </p:txBody>
      </p:sp>
      <p:sp>
        <p:nvSpPr>
          <p:cNvPr id="732" name="Google Shape;732;p22"/>
          <p:cNvSpPr txBox="1"/>
          <p:nvPr>
            <p:ph idx="2" type="title"/>
          </p:nvPr>
        </p:nvSpPr>
        <p:spPr>
          <a:xfrm>
            <a:off x="1557050" y="3427804"/>
            <a:ext cx="2420700" cy="387000"/>
          </a:xfrm>
          <a:prstGeom prst="rect">
            <a:avLst/>
          </a:prstGeom>
        </p:spPr>
        <p:txBody>
          <a:bodyPr anchorCtr="0" anchor="ctr" bIns="91425" lIns="91425" spcFirstLastPara="1" rIns="91425" wrap="square" tIns="91425">
            <a:noAutofit/>
          </a:bodyPr>
          <a:lstStyle>
            <a:lvl1pPr lvl="0" rtl="0">
              <a:spcBef>
                <a:spcPts val="0"/>
              </a:spcBef>
              <a:spcAft>
                <a:spcPts val="0"/>
              </a:spcAft>
              <a:buSzPts val="2400"/>
              <a:buNone/>
              <a:defRPr sz="22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
        <p:nvSpPr>
          <p:cNvPr id="733" name="Google Shape;733;p22"/>
          <p:cNvSpPr txBox="1"/>
          <p:nvPr>
            <p:ph hasCustomPrompt="1" idx="3" type="title"/>
          </p:nvPr>
        </p:nvSpPr>
        <p:spPr>
          <a:xfrm>
            <a:off x="5829675" y="3023563"/>
            <a:ext cx="1093800" cy="4218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000"/>
              <a:buNone/>
              <a:defRPr sz="2200"/>
            </a:lvl1pPr>
            <a:lvl2pPr lvl="1" rtl="0" algn="ctr">
              <a:spcBef>
                <a:spcPts val="0"/>
              </a:spcBef>
              <a:spcAft>
                <a:spcPts val="0"/>
              </a:spcAft>
              <a:buSzPts val="3000"/>
              <a:buNone/>
              <a:defRPr/>
            </a:lvl2pPr>
            <a:lvl3pPr lvl="2" rtl="0" algn="ctr">
              <a:spcBef>
                <a:spcPts val="0"/>
              </a:spcBef>
              <a:spcAft>
                <a:spcPts val="0"/>
              </a:spcAft>
              <a:buSzPts val="3000"/>
              <a:buNone/>
              <a:defRPr/>
            </a:lvl3pPr>
            <a:lvl4pPr lvl="3" rtl="0" algn="ctr">
              <a:spcBef>
                <a:spcPts val="0"/>
              </a:spcBef>
              <a:spcAft>
                <a:spcPts val="0"/>
              </a:spcAft>
              <a:buSzPts val="3000"/>
              <a:buNone/>
              <a:defRPr/>
            </a:lvl4pPr>
            <a:lvl5pPr lvl="4" rtl="0" algn="ctr">
              <a:spcBef>
                <a:spcPts val="0"/>
              </a:spcBef>
              <a:spcAft>
                <a:spcPts val="0"/>
              </a:spcAft>
              <a:buSzPts val="3000"/>
              <a:buNone/>
              <a:defRPr/>
            </a:lvl5pPr>
            <a:lvl6pPr lvl="5" rtl="0" algn="ctr">
              <a:spcBef>
                <a:spcPts val="0"/>
              </a:spcBef>
              <a:spcAft>
                <a:spcPts val="0"/>
              </a:spcAft>
              <a:buSzPts val="3000"/>
              <a:buNone/>
              <a:defRPr/>
            </a:lvl6pPr>
            <a:lvl7pPr lvl="6" rtl="0" algn="ctr">
              <a:spcBef>
                <a:spcPts val="0"/>
              </a:spcBef>
              <a:spcAft>
                <a:spcPts val="0"/>
              </a:spcAft>
              <a:buSzPts val="3000"/>
              <a:buNone/>
              <a:defRPr/>
            </a:lvl7pPr>
            <a:lvl8pPr lvl="7" rtl="0" algn="ctr">
              <a:spcBef>
                <a:spcPts val="0"/>
              </a:spcBef>
              <a:spcAft>
                <a:spcPts val="0"/>
              </a:spcAft>
              <a:buSzPts val="3000"/>
              <a:buNone/>
              <a:defRPr/>
            </a:lvl8pPr>
            <a:lvl9pPr lvl="8" rtl="0" algn="ctr">
              <a:spcBef>
                <a:spcPts val="0"/>
              </a:spcBef>
              <a:spcAft>
                <a:spcPts val="0"/>
              </a:spcAft>
              <a:buSzPts val="3000"/>
              <a:buNone/>
              <a:defRPr/>
            </a:lvl9pPr>
          </a:lstStyle>
          <a:p>
            <a:r>
              <a:t>xx%</a:t>
            </a:r>
          </a:p>
        </p:txBody>
      </p:sp>
      <p:sp>
        <p:nvSpPr>
          <p:cNvPr id="734" name="Google Shape;734;p22"/>
          <p:cNvSpPr txBox="1"/>
          <p:nvPr>
            <p:ph idx="4" type="title"/>
          </p:nvPr>
        </p:nvSpPr>
        <p:spPr>
          <a:xfrm>
            <a:off x="5166225" y="3427804"/>
            <a:ext cx="2420700" cy="387000"/>
          </a:xfrm>
          <a:prstGeom prst="rect">
            <a:avLst/>
          </a:prstGeom>
        </p:spPr>
        <p:txBody>
          <a:bodyPr anchorCtr="0" anchor="ctr" bIns="91425" lIns="91425" spcFirstLastPara="1" rIns="91425" wrap="square" tIns="91425">
            <a:noAutofit/>
          </a:bodyPr>
          <a:lstStyle>
            <a:lvl1pPr lvl="0" rtl="0">
              <a:spcBef>
                <a:spcPts val="0"/>
              </a:spcBef>
              <a:spcAft>
                <a:spcPts val="0"/>
              </a:spcAft>
              <a:buSzPts val="2400"/>
              <a:buNone/>
              <a:defRPr sz="22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
        <p:nvSpPr>
          <p:cNvPr id="735" name="Google Shape;735;p22"/>
          <p:cNvSpPr txBox="1"/>
          <p:nvPr>
            <p:ph idx="5" type="title"/>
          </p:nvPr>
        </p:nvSpPr>
        <p:spPr>
          <a:xfrm>
            <a:off x="713250" y="539500"/>
            <a:ext cx="77175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grpSp>
        <p:nvGrpSpPr>
          <p:cNvPr id="736" name="Google Shape;736;p22"/>
          <p:cNvGrpSpPr/>
          <p:nvPr/>
        </p:nvGrpSpPr>
        <p:grpSpPr>
          <a:xfrm flipH="1">
            <a:off x="-553642" y="1926427"/>
            <a:ext cx="1790302" cy="1574837"/>
            <a:chOff x="2589260" y="-113414"/>
            <a:chExt cx="3353881" cy="2950238"/>
          </a:xfrm>
        </p:grpSpPr>
        <p:sp>
          <p:nvSpPr>
            <p:cNvPr id="737" name="Google Shape;737;p22"/>
            <p:cNvSpPr/>
            <p:nvPr/>
          </p:nvSpPr>
          <p:spPr>
            <a:xfrm flipH="1" rot="8910234">
              <a:off x="2948634" y="749098"/>
              <a:ext cx="2143019" cy="1439573"/>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8" name="Google Shape;738;p22"/>
            <p:cNvSpPr/>
            <p:nvPr/>
          </p:nvSpPr>
          <p:spPr>
            <a:xfrm flipH="1" rot="5397953">
              <a:off x="3573905" y="-104114"/>
              <a:ext cx="1007700" cy="989100"/>
            </a:xfrm>
            <a:prstGeom prst="triangle">
              <a:avLst>
                <a:gd fmla="val 60125"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9" name="Google Shape;739;p22"/>
            <p:cNvSpPr/>
            <p:nvPr/>
          </p:nvSpPr>
          <p:spPr>
            <a:xfrm flipH="1" rot="8999360">
              <a:off x="3964503" y="1166666"/>
              <a:ext cx="1933177" cy="700381"/>
            </a:xfrm>
            <a:prstGeom prst="triangle">
              <a:avLst>
                <a:gd fmla="val 0"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0" name="Google Shape;740;p22"/>
            <p:cNvSpPr/>
            <p:nvPr/>
          </p:nvSpPr>
          <p:spPr>
            <a:xfrm flipH="1" rot="-1801213">
              <a:off x="3561312" y="361234"/>
              <a:ext cx="1974594" cy="905747"/>
            </a:xfrm>
            <a:prstGeom prst="triangle">
              <a:avLst>
                <a:gd fmla="val 36111"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1" name="Google Shape;741;p22"/>
            <p:cNvSpPr/>
            <p:nvPr/>
          </p:nvSpPr>
          <p:spPr>
            <a:xfrm flipH="1" rot="8910234">
              <a:off x="2807600" y="943587"/>
              <a:ext cx="2143019" cy="1439573"/>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2" name="Google Shape;742;p22"/>
            <p:cNvSpPr/>
            <p:nvPr/>
          </p:nvSpPr>
          <p:spPr>
            <a:xfrm flipH="1" rot="5397953">
              <a:off x="3432872" y="90375"/>
              <a:ext cx="1007700" cy="989100"/>
            </a:xfrm>
            <a:prstGeom prst="triangle">
              <a:avLst>
                <a:gd fmla="val 60125"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3" name="Google Shape;743;p22"/>
            <p:cNvSpPr/>
            <p:nvPr/>
          </p:nvSpPr>
          <p:spPr>
            <a:xfrm flipH="1" rot="8999360">
              <a:off x="3823469" y="1361155"/>
              <a:ext cx="1933177" cy="700381"/>
            </a:xfrm>
            <a:prstGeom prst="triangle">
              <a:avLst>
                <a:gd fmla="val 0"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4" name="Google Shape;744;p22"/>
            <p:cNvSpPr/>
            <p:nvPr/>
          </p:nvSpPr>
          <p:spPr>
            <a:xfrm flipH="1" rot="-1801213">
              <a:off x="3420279" y="555724"/>
              <a:ext cx="1974594" cy="905747"/>
            </a:xfrm>
            <a:prstGeom prst="triangle">
              <a:avLst>
                <a:gd fmla="val 36111"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45" name="Google Shape;745;p22"/>
          <p:cNvGrpSpPr/>
          <p:nvPr/>
        </p:nvGrpSpPr>
        <p:grpSpPr>
          <a:xfrm flipH="1" rot="10800000">
            <a:off x="7647776" y="2086280"/>
            <a:ext cx="1790305" cy="1255148"/>
            <a:chOff x="2278985" y="2255790"/>
            <a:chExt cx="3948621" cy="2768303"/>
          </a:xfrm>
        </p:grpSpPr>
        <p:sp>
          <p:nvSpPr>
            <p:cNvPr id="746" name="Google Shape;746;p22"/>
            <p:cNvSpPr/>
            <p:nvPr/>
          </p:nvSpPr>
          <p:spPr>
            <a:xfrm rot="-8167015">
              <a:off x="3967884" y="2846638"/>
              <a:ext cx="2165643" cy="1143604"/>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7" name="Google Shape;747;p22"/>
            <p:cNvSpPr/>
            <p:nvPr/>
          </p:nvSpPr>
          <p:spPr>
            <a:xfrm flipH="1" rot="4993767">
              <a:off x="3286316" y="2741889"/>
              <a:ext cx="1124744" cy="914762"/>
            </a:xfrm>
            <a:prstGeom prst="triangle">
              <a:avLst>
                <a:gd fmla="val 50513"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8" name="Google Shape;748;p22"/>
            <p:cNvSpPr/>
            <p:nvPr/>
          </p:nvSpPr>
          <p:spPr>
            <a:xfrm flipH="1" rot="-1127575">
              <a:off x="2495976" y="3116245"/>
              <a:ext cx="2535785" cy="891116"/>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9" name="Google Shape;749;p22"/>
            <p:cNvSpPr/>
            <p:nvPr/>
          </p:nvSpPr>
          <p:spPr>
            <a:xfrm rot="9659742">
              <a:off x="3669867" y="3812599"/>
              <a:ext cx="1603923" cy="777009"/>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0" name="Google Shape;750;p22"/>
            <p:cNvSpPr/>
            <p:nvPr/>
          </p:nvSpPr>
          <p:spPr>
            <a:xfrm rot="-8167015">
              <a:off x="3826851" y="3041127"/>
              <a:ext cx="2165643" cy="1143604"/>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1" name="Google Shape;751;p22"/>
            <p:cNvSpPr/>
            <p:nvPr/>
          </p:nvSpPr>
          <p:spPr>
            <a:xfrm flipH="1" rot="4993767">
              <a:off x="3145283" y="2936379"/>
              <a:ext cx="1124744" cy="914762"/>
            </a:xfrm>
            <a:prstGeom prst="triangle">
              <a:avLst>
                <a:gd fmla="val 50513"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2" name="Google Shape;752;p22"/>
            <p:cNvSpPr/>
            <p:nvPr/>
          </p:nvSpPr>
          <p:spPr>
            <a:xfrm flipH="1" rot="-1127575">
              <a:off x="2354943" y="3310734"/>
              <a:ext cx="2535785" cy="891116"/>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3" name="Google Shape;753;p22"/>
            <p:cNvSpPr/>
            <p:nvPr/>
          </p:nvSpPr>
          <p:spPr>
            <a:xfrm rot="9659742">
              <a:off x="3528833" y="4007089"/>
              <a:ext cx="1603923" cy="777009"/>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754" name="Google Shape;754;p22"/>
          <p:cNvSpPr txBox="1"/>
          <p:nvPr>
            <p:ph idx="1" type="subTitle"/>
          </p:nvPr>
        </p:nvSpPr>
        <p:spPr>
          <a:xfrm>
            <a:off x="1557063" y="3728664"/>
            <a:ext cx="2420700" cy="6516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600"/>
              <a:buNone/>
              <a:defRPr/>
            </a:lvl1pPr>
            <a:lvl2pPr lvl="1" rtl="0" algn="ctr">
              <a:spcBef>
                <a:spcPts val="0"/>
              </a:spcBef>
              <a:spcAft>
                <a:spcPts val="0"/>
              </a:spcAft>
              <a:buSzPts val="1600"/>
              <a:buNone/>
              <a:defRPr/>
            </a:lvl2pPr>
            <a:lvl3pPr lvl="2" rtl="0" algn="ctr">
              <a:spcBef>
                <a:spcPts val="0"/>
              </a:spcBef>
              <a:spcAft>
                <a:spcPts val="0"/>
              </a:spcAft>
              <a:buSzPts val="1600"/>
              <a:buNone/>
              <a:defRPr/>
            </a:lvl3pPr>
            <a:lvl4pPr lvl="3" rtl="0" algn="ctr">
              <a:spcBef>
                <a:spcPts val="0"/>
              </a:spcBef>
              <a:spcAft>
                <a:spcPts val="0"/>
              </a:spcAft>
              <a:buSzPts val="1600"/>
              <a:buNone/>
              <a:defRPr/>
            </a:lvl4pPr>
            <a:lvl5pPr lvl="4" rtl="0" algn="ctr">
              <a:spcBef>
                <a:spcPts val="0"/>
              </a:spcBef>
              <a:spcAft>
                <a:spcPts val="0"/>
              </a:spcAft>
              <a:buSzPts val="1600"/>
              <a:buNone/>
              <a:defRPr/>
            </a:lvl5pPr>
            <a:lvl6pPr lvl="5" rtl="0" algn="ctr">
              <a:spcBef>
                <a:spcPts val="0"/>
              </a:spcBef>
              <a:spcAft>
                <a:spcPts val="0"/>
              </a:spcAft>
              <a:buSzPts val="1600"/>
              <a:buNone/>
              <a:defRPr/>
            </a:lvl6pPr>
            <a:lvl7pPr lvl="6" rtl="0" algn="ctr">
              <a:spcBef>
                <a:spcPts val="0"/>
              </a:spcBef>
              <a:spcAft>
                <a:spcPts val="0"/>
              </a:spcAft>
              <a:buSzPts val="1600"/>
              <a:buNone/>
              <a:defRPr/>
            </a:lvl7pPr>
            <a:lvl8pPr lvl="7" rtl="0" algn="ctr">
              <a:spcBef>
                <a:spcPts val="0"/>
              </a:spcBef>
              <a:spcAft>
                <a:spcPts val="0"/>
              </a:spcAft>
              <a:buSzPts val="1600"/>
              <a:buNone/>
              <a:defRPr/>
            </a:lvl8pPr>
            <a:lvl9pPr lvl="8" rtl="0" algn="ctr">
              <a:spcBef>
                <a:spcPts val="0"/>
              </a:spcBef>
              <a:spcAft>
                <a:spcPts val="0"/>
              </a:spcAft>
              <a:buSzPts val="1600"/>
              <a:buNone/>
              <a:defRPr/>
            </a:lvl9pPr>
          </a:lstStyle>
          <a:p/>
        </p:txBody>
      </p:sp>
      <p:sp>
        <p:nvSpPr>
          <p:cNvPr id="755" name="Google Shape;755;p22"/>
          <p:cNvSpPr txBox="1"/>
          <p:nvPr>
            <p:ph idx="6" type="subTitle"/>
          </p:nvPr>
        </p:nvSpPr>
        <p:spPr>
          <a:xfrm>
            <a:off x="5166238" y="3728664"/>
            <a:ext cx="2420700" cy="6516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600"/>
              <a:buNone/>
              <a:defRPr/>
            </a:lvl1pPr>
            <a:lvl2pPr lvl="1" rtl="0" algn="ctr">
              <a:spcBef>
                <a:spcPts val="0"/>
              </a:spcBef>
              <a:spcAft>
                <a:spcPts val="0"/>
              </a:spcAft>
              <a:buSzPts val="1600"/>
              <a:buNone/>
              <a:defRPr/>
            </a:lvl2pPr>
            <a:lvl3pPr lvl="2" rtl="0" algn="ctr">
              <a:spcBef>
                <a:spcPts val="0"/>
              </a:spcBef>
              <a:spcAft>
                <a:spcPts val="0"/>
              </a:spcAft>
              <a:buSzPts val="1600"/>
              <a:buNone/>
              <a:defRPr/>
            </a:lvl3pPr>
            <a:lvl4pPr lvl="3" rtl="0" algn="ctr">
              <a:spcBef>
                <a:spcPts val="0"/>
              </a:spcBef>
              <a:spcAft>
                <a:spcPts val="0"/>
              </a:spcAft>
              <a:buSzPts val="1600"/>
              <a:buNone/>
              <a:defRPr/>
            </a:lvl4pPr>
            <a:lvl5pPr lvl="4" rtl="0" algn="ctr">
              <a:spcBef>
                <a:spcPts val="0"/>
              </a:spcBef>
              <a:spcAft>
                <a:spcPts val="0"/>
              </a:spcAft>
              <a:buSzPts val="1600"/>
              <a:buNone/>
              <a:defRPr/>
            </a:lvl5pPr>
            <a:lvl6pPr lvl="5" rtl="0" algn="ctr">
              <a:spcBef>
                <a:spcPts val="0"/>
              </a:spcBef>
              <a:spcAft>
                <a:spcPts val="0"/>
              </a:spcAft>
              <a:buSzPts val="1600"/>
              <a:buNone/>
              <a:defRPr/>
            </a:lvl6pPr>
            <a:lvl7pPr lvl="6" rtl="0" algn="ctr">
              <a:spcBef>
                <a:spcPts val="0"/>
              </a:spcBef>
              <a:spcAft>
                <a:spcPts val="0"/>
              </a:spcAft>
              <a:buSzPts val="1600"/>
              <a:buNone/>
              <a:defRPr/>
            </a:lvl7pPr>
            <a:lvl8pPr lvl="7" rtl="0" algn="ctr">
              <a:spcBef>
                <a:spcPts val="0"/>
              </a:spcBef>
              <a:spcAft>
                <a:spcPts val="0"/>
              </a:spcAft>
              <a:buSzPts val="1600"/>
              <a:buNone/>
              <a:defRPr/>
            </a:lvl8pPr>
            <a:lvl9pPr lvl="8" rtl="0" algn="ctr">
              <a:spcBef>
                <a:spcPts val="0"/>
              </a:spcBef>
              <a:spcAft>
                <a:spcPts val="0"/>
              </a:spcAft>
              <a:buSzPts val="1600"/>
              <a:buNone/>
              <a:defRPr/>
            </a:lvl9pPr>
          </a:lstStyle>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small text">
  <p:cSld name="CUSTOM_4">
    <p:spTree>
      <p:nvGrpSpPr>
        <p:cNvPr id="756" name="Shape 756"/>
        <p:cNvGrpSpPr/>
        <p:nvPr/>
      </p:nvGrpSpPr>
      <p:grpSpPr>
        <a:xfrm>
          <a:off x="0" y="0"/>
          <a:ext cx="0" cy="0"/>
          <a:chOff x="0" y="0"/>
          <a:chExt cx="0" cy="0"/>
        </a:xfrm>
      </p:grpSpPr>
      <p:sp>
        <p:nvSpPr>
          <p:cNvPr id="757" name="Google Shape;757;p23"/>
          <p:cNvSpPr txBox="1"/>
          <p:nvPr>
            <p:ph type="title"/>
          </p:nvPr>
        </p:nvSpPr>
        <p:spPr>
          <a:xfrm>
            <a:off x="713250" y="539500"/>
            <a:ext cx="77175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
        <p:nvSpPr>
          <p:cNvPr id="758" name="Google Shape;758;p23"/>
          <p:cNvSpPr txBox="1"/>
          <p:nvPr>
            <p:ph idx="1" type="subTitle"/>
          </p:nvPr>
        </p:nvSpPr>
        <p:spPr>
          <a:xfrm>
            <a:off x="2172000" y="1644150"/>
            <a:ext cx="2466900" cy="10770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600"/>
              <a:buNone/>
              <a:defRPr sz="1400"/>
            </a:lvl1pPr>
            <a:lvl2pPr lvl="1" rtl="0" algn="ctr">
              <a:spcBef>
                <a:spcPts val="0"/>
              </a:spcBef>
              <a:spcAft>
                <a:spcPts val="0"/>
              </a:spcAft>
              <a:buSzPts val="1600"/>
              <a:buNone/>
              <a:defRPr/>
            </a:lvl2pPr>
            <a:lvl3pPr lvl="2" rtl="0" algn="ctr">
              <a:spcBef>
                <a:spcPts val="0"/>
              </a:spcBef>
              <a:spcAft>
                <a:spcPts val="0"/>
              </a:spcAft>
              <a:buSzPts val="1600"/>
              <a:buNone/>
              <a:defRPr/>
            </a:lvl3pPr>
            <a:lvl4pPr lvl="3" rtl="0" algn="ctr">
              <a:spcBef>
                <a:spcPts val="0"/>
              </a:spcBef>
              <a:spcAft>
                <a:spcPts val="0"/>
              </a:spcAft>
              <a:buSzPts val="1600"/>
              <a:buNone/>
              <a:defRPr/>
            </a:lvl4pPr>
            <a:lvl5pPr lvl="4" rtl="0" algn="ctr">
              <a:spcBef>
                <a:spcPts val="0"/>
              </a:spcBef>
              <a:spcAft>
                <a:spcPts val="0"/>
              </a:spcAft>
              <a:buSzPts val="1600"/>
              <a:buNone/>
              <a:defRPr/>
            </a:lvl5pPr>
            <a:lvl6pPr lvl="5" rtl="0" algn="ctr">
              <a:spcBef>
                <a:spcPts val="0"/>
              </a:spcBef>
              <a:spcAft>
                <a:spcPts val="0"/>
              </a:spcAft>
              <a:buSzPts val="1600"/>
              <a:buNone/>
              <a:defRPr/>
            </a:lvl6pPr>
            <a:lvl7pPr lvl="6" rtl="0" algn="ctr">
              <a:spcBef>
                <a:spcPts val="0"/>
              </a:spcBef>
              <a:spcAft>
                <a:spcPts val="0"/>
              </a:spcAft>
              <a:buSzPts val="1600"/>
              <a:buNone/>
              <a:defRPr/>
            </a:lvl7pPr>
            <a:lvl8pPr lvl="7" rtl="0" algn="ctr">
              <a:spcBef>
                <a:spcPts val="0"/>
              </a:spcBef>
              <a:spcAft>
                <a:spcPts val="0"/>
              </a:spcAft>
              <a:buSzPts val="1600"/>
              <a:buNone/>
              <a:defRPr/>
            </a:lvl8pPr>
            <a:lvl9pPr lvl="8" rtl="0" algn="ctr">
              <a:spcBef>
                <a:spcPts val="0"/>
              </a:spcBef>
              <a:spcAft>
                <a:spcPts val="0"/>
              </a:spcAft>
              <a:buSzPts val="1600"/>
              <a:buNone/>
              <a:defRPr/>
            </a:lvl9pPr>
          </a:lstStyle>
          <a:p/>
        </p:txBody>
      </p:sp>
      <p:grpSp>
        <p:nvGrpSpPr>
          <p:cNvPr id="759" name="Google Shape;759;p23"/>
          <p:cNvGrpSpPr/>
          <p:nvPr/>
        </p:nvGrpSpPr>
        <p:grpSpPr>
          <a:xfrm flipH="1">
            <a:off x="-668846" y="4161860"/>
            <a:ext cx="1790302" cy="1574837"/>
            <a:chOff x="2589260" y="-113414"/>
            <a:chExt cx="3353881" cy="2950238"/>
          </a:xfrm>
        </p:grpSpPr>
        <p:sp>
          <p:nvSpPr>
            <p:cNvPr id="760" name="Google Shape;760;p23"/>
            <p:cNvSpPr/>
            <p:nvPr/>
          </p:nvSpPr>
          <p:spPr>
            <a:xfrm flipH="1" rot="8910234">
              <a:off x="2948634" y="749098"/>
              <a:ext cx="2143019" cy="1439573"/>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1" name="Google Shape;761;p23"/>
            <p:cNvSpPr/>
            <p:nvPr/>
          </p:nvSpPr>
          <p:spPr>
            <a:xfrm flipH="1" rot="5397953">
              <a:off x="3573905" y="-104114"/>
              <a:ext cx="1007700" cy="989100"/>
            </a:xfrm>
            <a:prstGeom prst="triangle">
              <a:avLst>
                <a:gd fmla="val 60125"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2" name="Google Shape;762;p23"/>
            <p:cNvSpPr/>
            <p:nvPr/>
          </p:nvSpPr>
          <p:spPr>
            <a:xfrm flipH="1" rot="8999360">
              <a:off x="3964503" y="1166666"/>
              <a:ext cx="1933177" cy="700381"/>
            </a:xfrm>
            <a:prstGeom prst="triangle">
              <a:avLst>
                <a:gd fmla="val 0"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3" name="Google Shape;763;p23"/>
            <p:cNvSpPr/>
            <p:nvPr/>
          </p:nvSpPr>
          <p:spPr>
            <a:xfrm flipH="1" rot="-1801213">
              <a:off x="3561312" y="361234"/>
              <a:ext cx="1974594" cy="905747"/>
            </a:xfrm>
            <a:prstGeom prst="triangle">
              <a:avLst>
                <a:gd fmla="val 36111"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4" name="Google Shape;764;p23"/>
            <p:cNvSpPr/>
            <p:nvPr/>
          </p:nvSpPr>
          <p:spPr>
            <a:xfrm flipH="1" rot="8910234">
              <a:off x="2807600" y="943587"/>
              <a:ext cx="2143019" cy="1439573"/>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5" name="Google Shape;765;p23"/>
            <p:cNvSpPr/>
            <p:nvPr/>
          </p:nvSpPr>
          <p:spPr>
            <a:xfrm flipH="1" rot="5397953">
              <a:off x="3432872" y="90375"/>
              <a:ext cx="1007700" cy="989100"/>
            </a:xfrm>
            <a:prstGeom prst="triangle">
              <a:avLst>
                <a:gd fmla="val 60125"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6" name="Google Shape;766;p23"/>
            <p:cNvSpPr/>
            <p:nvPr/>
          </p:nvSpPr>
          <p:spPr>
            <a:xfrm flipH="1" rot="8999360">
              <a:off x="3823469" y="1361155"/>
              <a:ext cx="1933177" cy="700381"/>
            </a:xfrm>
            <a:prstGeom prst="triangle">
              <a:avLst>
                <a:gd fmla="val 0"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7" name="Google Shape;767;p23"/>
            <p:cNvSpPr/>
            <p:nvPr/>
          </p:nvSpPr>
          <p:spPr>
            <a:xfrm flipH="1" rot="-1801213">
              <a:off x="3420279" y="555724"/>
              <a:ext cx="1974594" cy="905747"/>
            </a:xfrm>
            <a:prstGeom prst="triangle">
              <a:avLst>
                <a:gd fmla="val 36111"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68" name="Google Shape;768;p23"/>
          <p:cNvGrpSpPr/>
          <p:nvPr/>
        </p:nvGrpSpPr>
        <p:grpSpPr>
          <a:xfrm rot="9370858">
            <a:off x="7891341" y="-764942"/>
            <a:ext cx="1646462" cy="2466643"/>
            <a:chOff x="-1310889" y="-1146530"/>
            <a:chExt cx="4511009" cy="6758156"/>
          </a:xfrm>
        </p:grpSpPr>
        <p:grpSp>
          <p:nvGrpSpPr>
            <p:cNvPr id="769" name="Google Shape;769;p23"/>
            <p:cNvGrpSpPr/>
            <p:nvPr/>
          </p:nvGrpSpPr>
          <p:grpSpPr>
            <a:xfrm>
              <a:off x="-1149762" y="-924329"/>
              <a:ext cx="4349881" cy="6535954"/>
              <a:chOff x="-1149762" y="-924329"/>
              <a:chExt cx="4349881" cy="6535954"/>
            </a:xfrm>
          </p:grpSpPr>
          <p:sp>
            <p:nvSpPr>
              <p:cNvPr id="770" name="Google Shape;770;p23"/>
              <p:cNvSpPr/>
              <p:nvPr/>
            </p:nvSpPr>
            <p:spPr>
              <a:xfrm rot="-2479327">
                <a:off x="-525126" y="3707820"/>
                <a:ext cx="2896902" cy="1017364"/>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1" name="Google Shape;771;p23"/>
              <p:cNvSpPr/>
              <p:nvPr/>
            </p:nvSpPr>
            <p:spPr>
              <a:xfrm rot="1889688">
                <a:off x="-724988" y="1959317"/>
                <a:ext cx="2448025" cy="1644816"/>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2" name="Google Shape;772;p23"/>
              <p:cNvSpPr/>
              <p:nvPr/>
            </p:nvSpPr>
            <p:spPr>
              <a:xfrm rot="8328704">
                <a:off x="788379" y="4237635"/>
                <a:ext cx="2067770" cy="791080"/>
              </a:xfrm>
              <a:prstGeom prst="triangle">
                <a:avLst>
                  <a:gd fmla="val 25826"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3" name="Google Shape;773;p23"/>
              <p:cNvSpPr/>
              <p:nvPr/>
            </p:nvSpPr>
            <p:spPr>
              <a:xfrm rot="5400896">
                <a:off x="-10325" y="3448800"/>
                <a:ext cx="1151100" cy="1130100"/>
              </a:xfrm>
              <a:prstGeom prst="triangle">
                <a:avLst>
                  <a:gd fmla="val 60125"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4" name="Google Shape;774;p23"/>
              <p:cNvSpPr/>
              <p:nvPr/>
            </p:nvSpPr>
            <p:spPr>
              <a:xfrm flipH="1" rot="-2632798">
                <a:off x="618341" y="34353"/>
                <a:ext cx="2474357" cy="1306341"/>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5" name="Google Shape;775;p23"/>
              <p:cNvSpPr/>
              <p:nvPr/>
            </p:nvSpPr>
            <p:spPr>
              <a:xfrm rot="3927444">
                <a:off x="-215240" y="1401577"/>
                <a:ext cx="1326770" cy="743059"/>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6" name="Google Shape;776;p23"/>
              <p:cNvSpPr/>
              <p:nvPr/>
            </p:nvSpPr>
            <p:spPr>
              <a:xfrm rot="1800563">
                <a:off x="435737" y="2326895"/>
                <a:ext cx="2208574" cy="799846"/>
              </a:xfrm>
              <a:prstGeom prst="triangle">
                <a:avLst>
                  <a:gd fmla="val 0"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7" name="Google Shape;777;p23"/>
              <p:cNvSpPr/>
              <p:nvPr/>
            </p:nvSpPr>
            <p:spPr>
              <a:xfrm rot="5806295">
                <a:off x="-339157" y="282202"/>
                <a:ext cx="1284863" cy="1045262"/>
              </a:xfrm>
              <a:prstGeom prst="triangle">
                <a:avLst>
                  <a:gd fmla="val 50513"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8" name="Google Shape;778;p23"/>
              <p:cNvSpPr/>
              <p:nvPr/>
            </p:nvSpPr>
            <p:spPr>
              <a:xfrm rot="-8998696">
                <a:off x="-25152" y="3012197"/>
                <a:ext cx="2256317" cy="1035055"/>
              </a:xfrm>
              <a:prstGeom prst="triangle">
                <a:avLst>
                  <a:gd fmla="val 36111"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9" name="Google Shape;779;p23"/>
              <p:cNvSpPr/>
              <p:nvPr/>
            </p:nvSpPr>
            <p:spPr>
              <a:xfrm rot="-9672401">
                <a:off x="-1063037" y="15259"/>
                <a:ext cx="2897051" cy="1017578"/>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0" name="Google Shape;780;p23"/>
              <p:cNvSpPr/>
              <p:nvPr/>
            </p:nvSpPr>
            <p:spPr>
              <a:xfrm rot="5667185">
                <a:off x="-42669" y="1516470"/>
                <a:ext cx="1503037" cy="526583"/>
              </a:xfrm>
              <a:prstGeom prst="triangle">
                <a:avLst>
                  <a:gd fmla="val 26021"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1" name="Google Shape;781;p23"/>
              <p:cNvSpPr/>
              <p:nvPr/>
            </p:nvSpPr>
            <p:spPr>
              <a:xfrm flipH="1" rot="1139555">
                <a:off x="277971" y="-650291"/>
                <a:ext cx="1832563" cy="887725"/>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82" name="Google Shape;782;p23"/>
            <p:cNvGrpSpPr/>
            <p:nvPr/>
          </p:nvGrpSpPr>
          <p:grpSpPr>
            <a:xfrm>
              <a:off x="-1310889" y="-1146530"/>
              <a:ext cx="4349881" cy="6535954"/>
              <a:chOff x="-1149762" y="-924329"/>
              <a:chExt cx="4349881" cy="6535954"/>
            </a:xfrm>
          </p:grpSpPr>
          <p:sp>
            <p:nvSpPr>
              <p:cNvPr id="783" name="Google Shape;783;p23"/>
              <p:cNvSpPr/>
              <p:nvPr/>
            </p:nvSpPr>
            <p:spPr>
              <a:xfrm rot="-2479327">
                <a:off x="-525126" y="3707820"/>
                <a:ext cx="2896902" cy="1017364"/>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4" name="Google Shape;784;p23"/>
              <p:cNvSpPr/>
              <p:nvPr/>
            </p:nvSpPr>
            <p:spPr>
              <a:xfrm rot="1889688">
                <a:off x="-724988" y="1959317"/>
                <a:ext cx="2448025" cy="1644816"/>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5" name="Google Shape;785;p23"/>
              <p:cNvSpPr/>
              <p:nvPr/>
            </p:nvSpPr>
            <p:spPr>
              <a:xfrm rot="8328704">
                <a:off x="788379" y="4237635"/>
                <a:ext cx="2067770" cy="791080"/>
              </a:xfrm>
              <a:prstGeom prst="triangle">
                <a:avLst>
                  <a:gd fmla="val 25826"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6" name="Google Shape;786;p23"/>
              <p:cNvSpPr/>
              <p:nvPr/>
            </p:nvSpPr>
            <p:spPr>
              <a:xfrm rot="5400896">
                <a:off x="-10325" y="3448800"/>
                <a:ext cx="1151100" cy="1130100"/>
              </a:xfrm>
              <a:prstGeom prst="triangle">
                <a:avLst>
                  <a:gd fmla="val 60125"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7" name="Google Shape;787;p23"/>
              <p:cNvSpPr/>
              <p:nvPr/>
            </p:nvSpPr>
            <p:spPr>
              <a:xfrm flipH="1" rot="-2632798">
                <a:off x="618341" y="34353"/>
                <a:ext cx="2474357" cy="1306341"/>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8" name="Google Shape;788;p23"/>
              <p:cNvSpPr/>
              <p:nvPr/>
            </p:nvSpPr>
            <p:spPr>
              <a:xfrm rot="3927444">
                <a:off x="-215240" y="1401577"/>
                <a:ext cx="1326770" cy="743059"/>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9" name="Google Shape;789;p23"/>
              <p:cNvSpPr/>
              <p:nvPr/>
            </p:nvSpPr>
            <p:spPr>
              <a:xfrm rot="1800563">
                <a:off x="435737" y="2326895"/>
                <a:ext cx="2208574" cy="799846"/>
              </a:xfrm>
              <a:prstGeom prst="triangle">
                <a:avLst>
                  <a:gd fmla="val 0"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0" name="Google Shape;790;p23"/>
              <p:cNvSpPr/>
              <p:nvPr/>
            </p:nvSpPr>
            <p:spPr>
              <a:xfrm rot="5806295">
                <a:off x="-339157" y="282202"/>
                <a:ext cx="1284863" cy="1045262"/>
              </a:xfrm>
              <a:prstGeom prst="triangle">
                <a:avLst>
                  <a:gd fmla="val 50513"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1" name="Google Shape;791;p23"/>
              <p:cNvSpPr/>
              <p:nvPr/>
            </p:nvSpPr>
            <p:spPr>
              <a:xfrm rot="-8998696">
                <a:off x="-25152" y="3012197"/>
                <a:ext cx="2256317" cy="1035055"/>
              </a:xfrm>
              <a:prstGeom prst="triangle">
                <a:avLst>
                  <a:gd fmla="val 36111"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2" name="Google Shape;792;p23"/>
              <p:cNvSpPr/>
              <p:nvPr/>
            </p:nvSpPr>
            <p:spPr>
              <a:xfrm rot="-9672401">
                <a:off x="-1063037" y="15259"/>
                <a:ext cx="2897051" cy="1017578"/>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3" name="Google Shape;793;p23"/>
              <p:cNvSpPr/>
              <p:nvPr/>
            </p:nvSpPr>
            <p:spPr>
              <a:xfrm rot="5667185">
                <a:off x="-42669" y="1516470"/>
                <a:ext cx="1503037" cy="526583"/>
              </a:xfrm>
              <a:prstGeom prst="triangle">
                <a:avLst>
                  <a:gd fmla="val 26021"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4" name="Google Shape;794;p23"/>
              <p:cNvSpPr/>
              <p:nvPr/>
            </p:nvSpPr>
            <p:spPr>
              <a:xfrm flipH="1" rot="1139555">
                <a:off x="277971" y="-650291"/>
                <a:ext cx="1832563" cy="887725"/>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2">
  <p:cSld name="CUSTOM_8">
    <p:spTree>
      <p:nvGrpSpPr>
        <p:cNvPr id="795" name="Shape 795"/>
        <p:cNvGrpSpPr/>
        <p:nvPr/>
      </p:nvGrpSpPr>
      <p:grpSpPr>
        <a:xfrm>
          <a:off x="0" y="0"/>
          <a:ext cx="0" cy="0"/>
          <a:chOff x="0" y="0"/>
          <a:chExt cx="0" cy="0"/>
        </a:xfrm>
      </p:grpSpPr>
      <p:sp>
        <p:nvSpPr>
          <p:cNvPr id="796" name="Google Shape;796;p24"/>
          <p:cNvSpPr txBox="1"/>
          <p:nvPr>
            <p:ph type="title"/>
          </p:nvPr>
        </p:nvSpPr>
        <p:spPr>
          <a:xfrm>
            <a:off x="713250" y="539500"/>
            <a:ext cx="77175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grpSp>
        <p:nvGrpSpPr>
          <p:cNvPr id="797" name="Google Shape;797;p24"/>
          <p:cNvGrpSpPr/>
          <p:nvPr/>
        </p:nvGrpSpPr>
        <p:grpSpPr>
          <a:xfrm rot="5400000">
            <a:off x="6880913" y="-1231675"/>
            <a:ext cx="2036650" cy="3055194"/>
            <a:chOff x="-1310889" y="-646453"/>
            <a:chExt cx="4171754" cy="6258078"/>
          </a:xfrm>
        </p:grpSpPr>
        <p:grpSp>
          <p:nvGrpSpPr>
            <p:cNvPr id="798" name="Google Shape;798;p24"/>
            <p:cNvGrpSpPr/>
            <p:nvPr/>
          </p:nvGrpSpPr>
          <p:grpSpPr>
            <a:xfrm>
              <a:off x="-1149762" y="-424252"/>
              <a:ext cx="4010626" cy="6035877"/>
              <a:chOff x="-1149762" y="-424252"/>
              <a:chExt cx="4010626" cy="6035877"/>
            </a:xfrm>
          </p:grpSpPr>
          <p:sp>
            <p:nvSpPr>
              <p:cNvPr id="799" name="Google Shape;799;p24"/>
              <p:cNvSpPr/>
              <p:nvPr/>
            </p:nvSpPr>
            <p:spPr>
              <a:xfrm rot="-2479327">
                <a:off x="-525126" y="3707820"/>
                <a:ext cx="2896902" cy="1017364"/>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0" name="Google Shape;800;p24"/>
              <p:cNvSpPr/>
              <p:nvPr/>
            </p:nvSpPr>
            <p:spPr>
              <a:xfrm rot="1889688">
                <a:off x="-724988" y="1959317"/>
                <a:ext cx="2448025" cy="1644816"/>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1" name="Google Shape;801;p24"/>
              <p:cNvSpPr/>
              <p:nvPr/>
            </p:nvSpPr>
            <p:spPr>
              <a:xfrm rot="8328704">
                <a:off x="788379" y="4237635"/>
                <a:ext cx="2067770" cy="791080"/>
              </a:xfrm>
              <a:prstGeom prst="triangle">
                <a:avLst>
                  <a:gd fmla="val 25826"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2" name="Google Shape;802;p24"/>
              <p:cNvSpPr/>
              <p:nvPr/>
            </p:nvSpPr>
            <p:spPr>
              <a:xfrm rot="5400896">
                <a:off x="-10325" y="3448800"/>
                <a:ext cx="1151100" cy="1130100"/>
              </a:xfrm>
              <a:prstGeom prst="triangle">
                <a:avLst>
                  <a:gd fmla="val 60125"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3" name="Google Shape;803;p24"/>
              <p:cNvSpPr/>
              <p:nvPr/>
            </p:nvSpPr>
            <p:spPr>
              <a:xfrm rot="3927444">
                <a:off x="-215240" y="1401577"/>
                <a:ext cx="1326770" cy="743059"/>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4" name="Google Shape;804;p24"/>
              <p:cNvSpPr/>
              <p:nvPr/>
            </p:nvSpPr>
            <p:spPr>
              <a:xfrm rot="1800563">
                <a:off x="435737" y="2326895"/>
                <a:ext cx="2208574" cy="799846"/>
              </a:xfrm>
              <a:prstGeom prst="triangle">
                <a:avLst>
                  <a:gd fmla="val 0"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5" name="Google Shape;805;p24"/>
              <p:cNvSpPr/>
              <p:nvPr/>
            </p:nvSpPr>
            <p:spPr>
              <a:xfrm rot="5806295">
                <a:off x="-339157" y="282202"/>
                <a:ext cx="1284863" cy="1045262"/>
              </a:xfrm>
              <a:prstGeom prst="triangle">
                <a:avLst>
                  <a:gd fmla="val 50513"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6" name="Google Shape;806;p24"/>
              <p:cNvSpPr/>
              <p:nvPr/>
            </p:nvSpPr>
            <p:spPr>
              <a:xfrm rot="-8998696">
                <a:off x="-25152" y="3012197"/>
                <a:ext cx="2256317" cy="1035055"/>
              </a:xfrm>
              <a:prstGeom prst="triangle">
                <a:avLst>
                  <a:gd fmla="val 36111"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7" name="Google Shape;807;p24"/>
              <p:cNvSpPr/>
              <p:nvPr/>
            </p:nvSpPr>
            <p:spPr>
              <a:xfrm rot="-9672401">
                <a:off x="-1063037" y="15259"/>
                <a:ext cx="2897051" cy="1017578"/>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8" name="Google Shape;808;p24"/>
              <p:cNvSpPr/>
              <p:nvPr/>
            </p:nvSpPr>
            <p:spPr>
              <a:xfrm rot="5667185">
                <a:off x="-42669" y="1516470"/>
                <a:ext cx="1503037" cy="526583"/>
              </a:xfrm>
              <a:prstGeom prst="triangle">
                <a:avLst>
                  <a:gd fmla="val 26021"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09" name="Google Shape;809;p24"/>
            <p:cNvGrpSpPr/>
            <p:nvPr/>
          </p:nvGrpSpPr>
          <p:grpSpPr>
            <a:xfrm>
              <a:off x="-1310889" y="-646453"/>
              <a:ext cx="4010626" cy="6035877"/>
              <a:chOff x="-1149762" y="-424252"/>
              <a:chExt cx="4010626" cy="6035877"/>
            </a:xfrm>
          </p:grpSpPr>
          <p:sp>
            <p:nvSpPr>
              <p:cNvPr id="810" name="Google Shape;810;p24"/>
              <p:cNvSpPr/>
              <p:nvPr/>
            </p:nvSpPr>
            <p:spPr>
              <a:xfrm rot="-2479327">
                <a:off x="-525126" y="3707820"/>
                <a:ext cx="2896902" cy="1017364"/>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1" name="Google Shape;811;p24"/>
              <p:cNvSpPr/>
              <p:nvPr/>
            </p:nvSpPr>
            <p:spPr>
              <a:xfrm rot="1889688">
                <a:off x="-724988" y="1959317"/>
                <a:ext cx="2448025" cy="1644816"/>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2" name="Google Shape;812;p24"/>
              <p:cNvSpPr/>
              <p:nvPr/>
            </p:nvSpPr>
            <p:spPr>
              <a:xfrm rot="8328704">
                <a:off x="788379" y="4237635"/>
                <a:ext cx="2067770" cy="791080"/>
              </a:xfrm>
              <a:prstGeom prst="triangle">
                <a:avLst>
                  <a:gd fmla="val 25826"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3" name="Google Shape;813;p24"/>
              <p:cNvSpPr/>
              <p:nvPr/>
            </p:nvSpPr>
            <p:spPr>
              <a:xfrm rot="5400896">
                <a:off x="-10325" y="3448800"/>
                <a:ext cx="1151100" cy="1130100"/>
              </a:xfrm>
              <a:prstGeom prst="triangle">
                <a:avLst>
                  <a:gd fmla="val 60125"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4" name="Google Shape;814;p24"/>
              <p:cNvSpPr/>
              <p:nvPr/>
            </p:nvSpPr>
            <p:spPr>
              <a:xfrm rot="3927444">
                <a:off x="-215240" y="1401577"/>
                <a:ext cx="1326770" cy="743059"/>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5" name="Google Shape;815;p24"/>
              <p:cNvSpPr/>
              <p:nvPr/>
            </p:nvSpPr>
            <p:spPr>
              <a:xfrm rot="1800563">
                <a:off x="435737" y="2326895"/>
                <a:ext cx="2208574" cy="799846"/>
              </a:xfrm>
              <a:prstGeom prst="triangle">
                <a:avLst>
                  <a:gd fmla="val 0"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6" name="Google Shape;816;p24"/>
              <p:cNvSpPr/>
              <p:nvPr/>
            </p:nvSpPr>
            <p:spPr>
              <a:xfrm rot="5806295">
                <a:off x="-339157" y="282202"/>
                <a:ext cx="1284863" cy="1045262"/>
              </a:xfrm>
              <a:prstGeom prst="triangle">
                <a:avLst>
                  <a:gd fmla="val 50513"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7" name="Google Shape;817;p24"/>
              <p:cNvSpPr/>
              <p:nvPr/>
            </p:nvSpPr>
            <p:spPr>
              <a:xfrm rot="-8998696">
                <a:off x="-25152" y="3012197"/>
                <a:ext cx="2256317" cy="1035055"/>
              </a:xfrm>
              <a:prstGeom prst="triangle">
                <a:avLst>
                  <a:gd fmla="val 36111"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8" name="Google Shape;818;p24"/>
              <p:cNvSpPr/>
              <p:nvPr/>
            </p:nvSpPr>
            <p:spPr>
              <a:xfrm rot="-9672401">
                <a:off x="-1063037" y="15259"/>
                <a:ext cx="2897051" cy="1017578"/>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9" name="Google Shape;819;p24"/>
              <p:cNvSpPr/>
              <p:nvPr/>
            </p:nvSpPr>
            <p:spPr>
              <a:xfrm rot="5667185">
                <a:off x="-42669" y="1516470"/>
                <a:ext cx="1503037" cy="526583"/>
              </a:xfrm>
              <a:prstGeom prst="triangle">
                <a:avLst>
                  <a:gd fmla="val 26021"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3">
  <p:cSld name="CUSTOM_8_1">
    <p:spTree>
      <p:nvGrpSpPr>
        <p:cNvPr id="820" name="Shape 820"/>
        <p:cNvGrpSpPr/>
        <p:nvPr/>
      </p:nvGrpSpPr>
      <p:grpSpPr>
        <a:xfrm>
          <a:off x="0" y="0"/>
          <a:ext cx="0" cy="0"/>
          <a:chOff x="0" y="0"/>
          <a:chExt cx="0" cy="0"/>
        </a:xfrm>
      </p:grpSpPr>
      <p:sp>
        <p:nvSpPr>
          <p:cNvPr id="821" name="Google Shape;821;p25"/>
          <p:cNvSpPr txBox="1"/>
          <p:nvPr>
            <p:ph type="title"/>
          </p:nvPr>
        </p:nvSpPr>
        <p:spPr>
          <a:xfrm>
            <a:off x="713250" y="539500"/>
            <a:ext cx="77175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grpSp>
        <p:nvGrpSpPr>
          <p:cNvPr id="822" name="Google Shape;822;p25"/>
          <p:cNvGrpSpPr/>
          <p:nvPr/>
        </p:nvGrpSpPr>
        <p:grpSpPr>
          <a:xfrm rot="-330208">
            <a:off x="-611864" y="2808478"/>
            <a:ext cx="1688585" cy="2529750"/>
            <a:chOff x="-1310889" y="-1146530"/>
            <a:chExt cx="4511009" cy="6758156"/>
          </a:xfrm>
        </p:grpSpPr>
        <p:grpSp>
          <p:nvGrpSpPr>
            <p:cNvPr id="823" name="Google Shape;823;p25"/>
            <p:cNvGrpSpPr/>
            <p:nvPr/>
          </p:nvGrpSpPr>
          <p:grpSpPr>
            <a:xfrm>
              <a:off x="-1149762" y="-924329"/>
              <a:ext cx="4349881" cy="6535954"/>
              <a:chOff x="-1149762" y="-924329"/>
              <a:chExt cx="4349881" cy="6535954"/>
            </a:xfrm>
          </p:grpSpPr>
          <p:sp>
            <p:nvSpPr>
              <p:cNvPr id="824" name="Google Shape;824;p25"/>
              <p:cNvSpPr/>
              <p:nvPr/>
            </p:nvSpPr>
            <p:spPr>
              <a:xfrm rot="-2479327">
                <a:off x="-525126" y="3707820"/>
                <a:ext cx="2896902" cy="1017364"/>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5" name="Google Shape;825;p25"/>
              <p:cNvSpPr/>
              <p:nvPr/>
            </p:nvSpPr>
            <p:spPr>
              <a:xfrm rot="1889688">
                <a:off x="-724988" y="1959317"/>
                <a:ext cx="2448025" cy="1644816"/>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6" name="Google Shape;826;p25"/>
              <p:cNvSpPr/>
              <p:nvPr/>
            </p:nvSpPr>
            <p:spPr>
              <a:xfrm rot="8328704">
                <a:off x="788379" y="4237635"/>
                <a:ext cx="2067770" cy="791080"/>
              </a:xfrm>
              <a:prstGeom prst="triangle">
                <a:avLst>
                  <a:gd fmla="val 25826"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7" name="Google Shape;827;p25"/>
              <p:cNvSpPr/>
              <p:nvPr/>
            </p:nvSpPr>
            <p:spPr>
              <a:xfrm rot="5400896">
                <a:off x="-10325" y="3448800"/>
                <a:ext cx="1151100" cy="1130100"/>
              </a:xfrm>
              <a:prstGeom prst="triangle">
                <a:avLst>
                  <a:gd fmla="val 60125"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8" name="Google Shape;828;p25"/>
              <p:cNvSpPr/>
              <p:nvPr/>
            </p:nvSpPr>
            <p:spPr>
              <a:xfrm flipH="1" rot="-2632798">
                <a:off x="618341" y="34353"/>
                <a:ext cx="2474357" cy="1306341"/>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9" name="Google Shape;829;p25"/>
              <p:cNvSpPr/>
              <p:nvPr/>
            </p:nvSpPr>
            <p:spPr>
              <a:xfrm rot="3927444">
                <a:off x="-215240" y="1401577"/>
                <a:ext cx="1326770" cy="743059"/>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0" name="Google Shape;830;p25"/>
              <p:cNvSpPr/>
              <p:nvPr/>
            </p:nvSpPr>
            <p:spPr>
              <a:xfrm rot="1800563">
                <a:off x="435737" y="2326895"/>
                <a:ext cx="2208574" cy="799846"/>
              </a:xfrm>
              <a:prstGeom prst="triangle">
                <a:avLst>
                  <a:gd fmla="val 0"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1" name="Google Shape;831;p25"/>
              <p:cNvSpPr/>
              <p:nvPr/>
            </p:nvSpPr>
            <p:spPr>
              <a:xfrm rot="5806295">
                <a:off x="-339157" y="282202"/>
                <a:ext cx="1284863" cy="1045262"/>
              </a:xfrm>
              <a:prstGeom prst="triangle">
                <a:avLst>
                  <a:gd fmla="val 50513"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2" name="Google Shape;832;p25"/>
              <p:cNvSpPr/>
              <p:nvPr/>
            </p:nvSpPr>
            <p:spPr>
              <a:xfrm rot="-8998696">
                <a:off x="-25152" y="3012197"/>
                <a:ext cx="2256317" cy="1035055"/>
              </a:xfrm>
              <a:prstGeom prst="triangle">
                <a:avLst>
                  <a:gd fmla="val 36111"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3" name="Google Shape;833;p25"/>
              <p:cNvSpPr/>
              <p:nvPr/>
            </p:nvSpPr>
            <p:spPr>
              <a:xfrm rot="-9672401">
                <a:off x="-1063037" y="15259"/>
                <a:ext cx="2897051" cy="1017578"/>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4" name="Google Shape;834;p25"/>
              <p:cNvSpPr/>
              <p:nvPr/>
            </p:nvSpPr>
            <p:spPr>
              <a:xfrm rot="5667185">
                <a:off x="-42669" y="1516470"/>
                <a:ext cx="1503037" cy="526583"/>
              </a:xfrm>
              <a:prstGeom prst="triangle">
                <a:avLst>
                  <a:gd fmla="val 26021"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5" name="Google Shape;835;p25"/>
              <p:cNvSpPr/>
              <p:nvPr/>
            </p:nvSpPr>
            <p:spPr>
              <a:xfrm flipH="1" rot="1139555">
                <a:off x="277971" y="-650291"/>
                <a:ext cx="1832563" cy="887725"/>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36" name="Google Shape;836;p25"/>
            <p:cNvGrpSpPr/>
            <p:nvPr/>
          </p:nvGrpSpPr>
          <p:grpSpPr>
            <a:xfrm>
              <a:off x="-1310889" y="-1146530"/>
              <a:ext cx="4349881" cy="6535954"/>
              <a:chOff x="-1149762" y="-924329"/>
              <a:chExt cx="4349881" cy="6535954"/>
            </a:xfrm>
          </p:grpSpPr>
          <p:sp>
            <p:nvSpPr>
              <p:cNvPr id="837" name="Google Shape;837;p25"/>
              <p:cNvSpPr/>
              <p:nvPr/>
            </p:nvSpPr>
            <p:spPr>
              <a:xfrm rot="-2479327">
                <a:off x="-525126" y="3707820"/>
                <a:ext cx="2896902" cy="1017364"/>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8" name="Google Shape;838;p25"/>
              <p:cNvSpPr/>
              <p:nvPr/>
            </p:nvSpPr>
            <p:spPr>
              <a:xfrm rot="1889688">
                <a:off x="-724988" y="1959317"/>
                <a:ext cx="2448025" cy="1644816"/>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9" name="Google Shape;839;p25"/>
              <p:cNvSpPr/>
              <p:nvPr/>
            </p:nvSpPr>
            <p:spPr>
              <a:xfrm rot="8328704">
                <a:off x="788379" y="4237635"/>
                <a:ext cx="2067770" cy="791080"/>
              </a:xfrm>
              <a:prstGeom prst="triangle">
                <a:avLst>
                  <a:gd fmla="val 25826"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0" name="Google Shape;840;p25"/>
              <p:cNvSpPr/>
              <p:nvPr/>
            </p:nvSpPr>
            <p:spPr>
              <a:xfrm rot="5400896">
                <a:off x="-10325" y="3448800"/>
                <a:ext cx="1151100" cy="1130100"/>
              </a:xfrm>
              <a:prstGeom prst="triangle">
                <a:avLst>
                  <a:gd fmla="val 60125"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1" name="Google Shape;841;p25"/>
              <p:cNvSpPr/>
              <p:nvPr/>
            </p:nvSpPr>
            <p:spPr>
              <a:xfrm flipH="1" rot="-2632798">
                <a:off x="618341" y="34353"/>
                <a:ext cx="2474357" cy="1306341"/>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2" name="Google Shape;842;p25"/>
              <p:cNvSpPr/>
              <p:nvPr/>
            </p:nvSpPr>
            <p:spPr>
              <a:xfrm rot="3927444">
                <a:off x="-215240" y="1401577"/>
                <a:ext cx="1326770" cy="743059"/>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3" name="Google Shape;843;p25"/>
              <p:cNvSpPr/>
              <p:nvPr/>
            </p:nvSpPr>
            <p:spPr>
              <a:xfrm rot="1800563">
                <a:off x="435737" y="2326895"/>
                <a:ext cx="2208574" cy="799846"/>
              </a:xfrm>
              <a:prstGeom prst="triangle">
                <a:avLst>
                  <a:gd fmla="val 0"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4" name="Google Shape;844;p25"/>
              <p:cNvSpPr/>
              <p:nvPr/>
            </p:nvSpPr>
            <p:spPr>
              <a:xfrm rot="5806295">
                <a:off x="-339157" y="282202"/>
                <a:ext cx="1284863" cy="1045262"/>
              </a:xfrm>
              <a:prstGeom prst="triangle">
                <a:avLst>
                  <a:gd fmla="val 50513"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5" name="Google Shape;845;p25"/>
              <p:cNvSpPr/>
              <p:nvPr/>
            </p:nvSpPr>
            <p:spPr>
              <a:xfrm rot="-8998696">
                <a:off x="-25152" y="3012197"/>
                <a:ext cx="2256317" cy="1035055"/>
              </a:xfrm>
              <a:prstGeom prst="triangle">
                <a:avLst>
                  <a:gd fmla="val 36111"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6" name="Google Shape;846;p25"/>
              <p:cNvSpPr/>
              <p:nvPr/>
            </p:nvSpPr>
            <p:spPr>
              <a:xfrm rot="-9672401">
                <a:off x="-1063037" y="15259"/>
                <a:ext cx="2897051" cy="1017578"/>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7" name="Google Shape;847;p25"/>
              <p:cNvSpPr/>
              <p:nvPr/>
            </p:nvSpPr>
            <p:spPr>
              <a:xfrm rot="5667185">
                <a:off x="-42669" y="1516470"/>
                <a:ext cx="1503037" cy="526583"/>
              </a:xfrm>
              <a:prstGeom prst="triangle">
                <a:avLst>
                  <a:gd fmla="val 26021"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8" name="Google Shape;848;p25"/>
              <p:cNvSpPr/>
              <p:nvPr/>
            </p:nvSpPr>
            <p:spPr>
              <a:xfrm flipH="1" rot="1139555">
                <a:off x="277971" y="-650291"/>
                <a:ext cx="1832563" cy="887725"/>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849" name="Google Shape;849;p25"/>
          <p:cNvGrpSpPr/>
          <p:nvPr/>
        </p:nvGrpSpPr>
        <p:grpSpPr>
          <a:xfrm rot="10331623">
            <a:off x="8014869" y="-200393"/>
            <a:ext cx="1839949" cy="2756515"/>
            <a:chOff x="-1310889" y="-1146530"/>
            <a:chExt cx="4511009" cy="6758156"/>
          </a:xfrm>
        </p:grpSpPr>
        <p:grpSp>
          <p:nvGrpSpPr>
            <p:cNvPr id="850" name="Google Shape;850;p25"/>
            <p:cNvGrpSpPr/>
            <p:nvPr/>
          </p:nvGrpSpPr>
          <p:grpSpPr>
            <a:xfrm>
              <a:off x="-1149762" y="-924329"/>
              <a:ext cx="4349881" cy="6535954"/>
              <a:chOff x="-1149762" y="-924329"/>
              <a:chExt cx="4349881" cy="6535954"/>
            </a:xfrm>
          </p:grpSpPr>
          <p:sp>
            <p:nvSpPr>
              <p:cNvPr id="851" name="Google Shape;851;p25"/>
              <p:cNvSpPr/>
              <p:nvPr/>
            </p:nvSpPr>
            <p:spPr>
              <a:xfrm rot="-2479327">
                <a:off x="-525126" y="3707820"/>
                <a:ext cx="2896902" cy="1017364"/>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2" name="Google Shape;852;p25"/>
              <p:cNvSpPr/>
              <p:nvPr/>
            </p:nvSpPr>
            <p:spPr>
              <a:xfrm rot="1889688">
                <a:off x="-724988" y="1959317"/>
                <a:ext cx="2448025" cy="1644816"/>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3" name="Google Shape;853;p25"/>
              <p:cNvSpPr/>
              <p:nvPr/>
            </p:nvSpPr>
            <p:spPr>
              <a:xfrm rot="8328704">
                <a:off x="788379" y="4237635"/>
                <a:ext cx="2067770" cy="791080"/>
              </a:xfrm>
              <a:prstGeom prst="triangle">
                <a:avLst>
                  <a:gd fmla="val 25826"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4" name="Google Shape;854;p25"/>
              <p:cNvSpPr/>
              <p:nvPr/>
            </p:nvSpPr>
            <p:spPr>
              <a:xfrm rot="5400896">
                <a:off x="-10325" y="3448800"/>
                <a:ext cx="1151100" cy="1130100"/>
              </a:xfrm>
              <a:prstGeom prst="triangle">
                <a:avLst>
                  <a:gd fmla="val 60125"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5" name="Google Shape;855;p25"/>
              <p:cNvSpPr/>
              <p:nvPr/>
            </p:nvSpPr>
            <p:spPr>
              <a:xfrm flipH="1" rot="-2632798">
                <a:off x="618341" y="34353"/>
                <a:ext cx="2474357" cy="1306341"/>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6" name="Google Shape;856;p25"/>
              <p:cNvSpPr/>
              <p:nvPr/>
            </p:nvSpPr>
            <p:spPr>
              <a:xfrm rot="3927444">
                <a:off x="-215240" y="1401577"/>
                <a:ext cx="1326770" cy="743059"/>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7" name="Google Shape;857;p25"/>
              <p:cNvSpPr/>
              <p:nvPr/>
            </p:nvSpPr>
            <p:spPr>
              <a:xfrm rot="1800563">
                <a:off x="435737" y="2326895"/>
                <a:ext cx="2208574" cy="799846"/>
              </a:xfrm>
              <a:prstGeom prst="triangle">
                <a:avLst>
                  <a:gd fmla="val 0"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8" name="Google Shape;858;p25"/>
              <p:cNvSpPr/>
              <p:nvPr/>
            </p:nvSpPr>
            <p:spPr>
              <a:xfrm rot="5806295">
                <a:off x="-339157" y="282202"/>
                <a:ext cx="1284863" cy="1045262"/>
              </a:xfrm>
              <a:prstGeom prst="triangle">
                <a:avLst>
                  <a:gd fmla="val 50513"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9" name="Google Shape;859;p25"/>
              <p:cNvSpPr/>
              <p:nvPr/>
            </p:nvSpPr>
            <p:spPr>
              <a:xfrm rot="-8998696">
                <a:off x="-25152" y="3012197"/>
                <a:ext cx="2256317" cy="1035055"/>
              </a:xfrm>
              <a:prstGeom prst="triangle">
                <a:avLst>
                  <a:gd fmla="val 36111"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0" name="Google Shape;860;p25"/>
              <p:cNvSpPr/>
              <p:nvPr/>
            </p:nvSpPr>
            <p:spPr>
              <a:xfrm rot="-9672401">
                <a:off x="-1063037" y="15259"/>
                <a:ext cx="2897051" cy="1017578"/>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1" name="Google Shape;861;p25"/>
              <p:cNvSpPr/>
              <p:nvPr/>
            </p:nvSpPr>
            <p:spPr>
              <a:xfrm rot="5667185">
                <a:off x="-42669" y="1516470"/>
                <a:ext cx="1503037" cy="526583"/>
              </a:xfrm>
              <a:prstGeom prst="triangle">
                <a:avLst>
                  <a:gd fmla="val 26021"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2" name="Google Shape;862;p25"/>
              <p:cNvSpPr/>
              <p:nvPr/>
            </p:nvSpPr>
            <p:spPr>
              <a:xfrm flipH="1" rot="1139555">
                <a:off x="277971" y="-650291"/>
                <a:ext cx="1832563" cy="887725"/>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63" name="Google Shape;863;p25"/>
            <p:cNvGrpSpPr/>
            <p:nvPr/>
          </p:nvGrpSpPr>
          <p:grpSpPr>
            <a:xfrm>
              <a:off x="-1310889" y="-1146530"/>
              <a:ext cx="4349881" cy="6535954"/>
              <a:chOff x="-1149762" y="-924329"/>
              <a:chExt cx="4349881" cy="6535954"/>
            </a:xfrm>
          </p:grpSpPr>
          <p:sp>
            <p:nvSpPr>
              <p:cNvPr id="864" name="Google Shape;864;p25"/>
              <p:cNvSpPr/>
              <p:nvPr/>
            </p:nvSpPr>
            <p:spPr>
              <a:xfrm rot="-2479327">
                <a:off x="-525126" y="3707820"/>
                <a:ext cx="2896902" cy="1017364"/>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5" name="Google Shape;865;p25"/>
              <p:cNvSpPr/>
              <p:nvPr/>
            </p:nvSpPr>
            <p:spPr>
              <a:xfrm rot="1889688">
                <a:off x="-724988" y="1959317"/>
                <a:ext cx="2448025" cy="1644816"/>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6" name="Google Shape;866;p25"/>
              <p:cNvSpPr/>
              <p:nvPr/>
            </p:nvSpPr>
            <p:spPr>
              <a:xfrm rot="8328704">
                <a:off x="788379" y="4237635"/>
                <a:ext cx="2067770" cy="791080"/>
              </a:xfrm>
              <a:prstGeom prst="triangle">
                <a:avLst>
                  <a:gd fmla="val 25826"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7" name="Google Shape;867;p25"/>
              <p:cNvSpPr/>
              <p:nvPr/>
            </p:nvSpPr>
            <p:spPr>
              <a:xfrm rot="5400896">
                <a:off x="-10325" y="3448800"/>
                <a:ext cx="1151100" cy="1130100"/>
              </a:xfrm>
              <a:prstGeom prst="triangle">
                <a:avLst>
                  <a:gd fmla="val 60125"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8" name="Google Shape;868;p25"/>
              <p:cNvSpPr/>
              <p:nvPr/>
            </p:nvSpPr>
            <p:spPr>
              <a:xfrm flipH="1" rot="-2632798">
                <a:off x="618341" y="34353"/>
                <a:ext cx="2474357" cy="1306341"/>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9" name="Google Shape;869;p25"/>
              <p:cNvSpPr/>
              <p:nvPr/>
            </p:nvSpPr>
            <p:spPr>
              <a:xfrm rot="3927444">
                <a:off x="-215240" y="1401577"/>
                <a:ext cx="1326770" cy="743059"/>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0" name="Google Shape;870;p25"/>
              <p:cNvSpPr/>
              <p:nvPr/>
            </p:nvSpPr>
            <p:spPr>
              <a:xfrm rot="1800563">
                <a:off x="435737" y="2326895"/>
                <a:ext cx="2208574" cy="799846"/>
              </a:xfrm>
              <a:prstGeom prst="triangle">
                <a:avLst>
                  <a:gd fmla="val 0"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1" name="Google Shape;871;p25"/>
              <p:cNvSpPr/>
              <p:nvPr/>
            </p:nvSpPr>
            <p:spPr>
              <a:xfrm rot="5806295">
                <a:off x="-339157" y="282202"/>
                <a:ext cx="1284863" cy="1045262"/>
              </a:xfrm>
              <a:prstGeom prst="triangle">
                <a:avLst>
                  <a:gd fmla="val 50513"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2" name="Google Shape;872;p25"/>
              <p:cNvSpPr/>
              <p:nvPr/>
            </p:nvSpPr>
            <p:spPr>
              <a:xfrm rot="-8998696">
                <a:off x="-25152" y="3012197"/>
                <a:ext cx="2256317" cy="1035055"/>
              </a:xfrm>
              <a:prstGeom prst="triangle">
                <a:avLst>
                  <a:gd fmla="val 36111"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3" name="Google Shape;873;p25"/>
              <p:cNvSpPr/>
              <p:nvPr/>
            </p:nvSpPr>
            <p:spPr>
              <a:xfrm rot="-9672401">
                <a:off x="-1063037" y="15259"/>
                <a:ext cx="2897051" cy="1017578"/>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4" name="Google Shape;874;p25"/>
              <p:cNvSpPr/>
              <p:nvPr/>
            </p:nvSpPr>
            <p:spPr>
              <a:xfrm rot="5667185">
                <a:off x="-42669" y="1516470"/>
                <a:ext cx="1503037" cy="526583"/>
              </a:xfrm>
              <a:prstGeom prst="triangle">
                <a:avLst>
                  <a:gd fmla="val 26021"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5" name="Google Shape;875;p25"/>
              <p:cNvSpPr/>
              <p:nvPr/>
            </p:nvSpPr>
            <p:spPr>
              <a:xfrm flipH="1" rot="1139555">
                <a:off x="277971" y="-650291"/>
                <a:ext cx="1832563" cy="887725"/>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Tree>
  </p:cSld>
  <p:clrMapOvr>
    <a:masterClrMapping/>
  </p:clrMapOvr>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hanks">
  <p:cSld name="CUSTOM_1">
    <p:spTree>
      <p:nvGrpSpPr>
        <p:cNvPr id="876" name="Shape 876"/>
        <p:cNvGrpSpPr/>
        <p:nvPr/>
      </p:nvGrpSpPr>
      <p:grpSpPr>
        <a:xfrm>
          <a:off x="0" y="0"/>
          <a:ext cx="0" cy="0"/>
          <a:chOff x="0" y="0"/>
          <a:chExt cx="0" cy="0"/>
        </a:xfrm>
      </p:grpSpPr>
      <p:sp>
        <p:nvSpPr>
          <p:cNvPr id="877" name="Google Shape;877;p26"/>
          <p:cNvSpPr txBox="1"/>
          <p:nvPr>
            <p:ph type="title"/>
          </p:nvPr>
        </p:nvSpPr>
        <p:spPr>
          <a:xfrm>
            <a:off x="2653650" y="539500"/>
            <a:ext cx="3836700" cy="870300"/>
          </a:xfrm>
          <a:prstGeom prst="rect">
            <a:avLst/>
          </a:prstGeom>
        </p:spPr>
        <p:txBody>
          <a:bodyPr anchorCtr="0" anchor="t" bIns="91425" lIns="91425" spcFirstLastPara="1" rIns="91425" wrap="square" tIns="91425">
            <a:noAutofit/>
          </a:bodyPr>
          <a:lstStyle>
            <a:lvl1pPr lvl="0" rtl="0">
              <a:spcBef>
                <a:spcPts val="0"/>
              </a:spcBef>
              <a:spcAft>
                <a:spcPts val="0"/>
              </a:spcAft>
              <a:buSzPts val="5000"/>
              <a:buNone/>
              <a:defRPr sz="5000"/>
            </a:lvl1pPr>
            <a:lvl2pPr lvl="1" rtl="0">
              <a:spcBef>
                <a:spcPts val="0"/>
              </a:spcBef>
              <a:spcAft>
                <a:spcPts val="0"/>
              </a:spcAft>
              <a:buSzPts val="5000"/>
              <a:buNone/>
              <a:defRPr sz="5000"/>
            </a:lvl2pPr>
            <a:lvl3pPr lvl="2" rtl="0">
              <a:spcBef>
                <a:spcPts val="0"/>
              </a:spcBef>
              <a:spcAft>
                <a:spcPts val="0"/>
              </a:spcAft>
              <a:buSzPts val="5000"/>
              <a:buNone/>
              <a:defRPr sz="5000"/>
            </a:lvl3pPr>
            <a:lvl4pPr lvl="3" rtl="0">
              <a:spcBef>
                <a:spcPts val="0"/>
              </a:spcBef>
              <a:spcAft>
                <a:spcPts val="0"/>
              </a:spcAft>
              <a:buSzPts val="5000"/>
              <a:buNone/>
              <a:defRPr sz="5000"/>
            </a:lvl4pPr>
            <a:lvl5pPr lvl="4" rtl="0">
              <a:spcBef>
                <a:spcPts val="0"/>
              </a:spcBef>
              <a:spcAft>
                <a:spcPts val="0"/>
              </a:spcAft>
              <a:buSzPts val="5000"/>
              <a:buNone/>
              <a:defRPr sz="5000"/>
            </a:lvl5pPr>
            <a:lvl6pPr lvl="5" rtl="0">
              <a:spcBef>
                <a:spcPts val="0"/>
              </a:spcBef>
              <a:spcAft>
                <a:spcPts val="0"/>
              </a:spcAft>
              <a:buSzPts val="5000"/>
              <a:buNone/>
              <a:defRPr sz="5000"/>
            </a:lvl6pPr>
            <a:lvl7pPr lvl="6" rtl="0">
              <a:spcBef>
                <a:spcPts val="0"/>
              </a:spcBef>
              <a:spcAft>
                <a:spcPts val="0"/>
              </a:spcAft>
              <a:buSzPts val="5000"/>
              <a:buNone/>
              <a:defRPr sz="5000"/>
            </a:lvl7pPr>
            <a:lvl8pPr lvl="7" rtl="0">
              <a:spcBef>
                <a:spcPts val="0"/>
              </a:spcBef>
              <a:spcAft>
                <a:spcPts val="0"/>
              </a:spcAft>
              <a:buSzPts val="5000"/>
              <a:buNone/>
              <a:defRPr sz="5000"/>
            </a:lvl8pPr>
            <a:lvl9pPr lvl="8" rtl="0">
              <a:spcBef>
                <a:spcPts val="0"/>
              </a:spcBef>
              <a:spcAft>
                <a:spcPts val="0"/>
              </a:spcAft>
              <a:buSzPts val="5000"/>
              <a:buNone/>
              <a:defRPr sz="5000"/>
            </a:lvl9pPr>
          </a:lstStyle>
          <a:p/>
        </p:txBody>
      </p:sp>
      <p:sp>
        <p:nvSpPr>
          <p:cNvPr id="878" name="Google Shape;878;p26"/>
          <p:cNvSpPr txBox="1"/>
          <p:nvPr>
            <p:ph idx="1" type="subTitle"/>
          </p:nvPr>
        </p:nvSpPr>
        <p:spPr>
          <a:xfrm>
            <a:off x="2653650" y="1409800"/>
            <a:ext cx="3836700" cy="11898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600"/>
              <a:buNone/>
              <a:defRPr/>
            </a:lvl1pPr>
            <a:lvl2pPr lvl="1" rtl="0" algn="ctr">
              <a:spcBef>
                <a:spcPts val="0"/>
              </a:spcBef>
              <a:spcAft>
                <a:spcPts val="0"/>
              </a:spcAft>
              <a:buSzPts val="1600"/>
              <a:buNone/>
              <a:defRPr/>
            </a:lvl2pPr>
            <a:lvl3pPr lvl="2" rtl="0" algn="ctr">
              <a:spcBef>
                <a:spcPts val="0"/>
              </a:spcBef>
              <a:spcAft>
                <a:spcPts val="0"/>
              </a:spcAft>
              <a:buSzPts val="1600"/>
              <a:buNone/>
              <a:defRPr/>
            </a:lvl3pPr>
            <a:lvl4pPr lvl="3" rtl="0" algn="ctr">
              <a:spcBef>
                <a:spcPts val="0"/>
              </a:spcBef>
              <a:spcAft>
                <a:spcPts val="0"/>
              </a:spcAft>
              <a:buSzPts val="1600"/>
              <a:buNone/>
              <a:defRPr/>
            </a:lvl4pPr>
            <a:lvl5pPr lvl="4" rtl="0" algn="ctr">
              <a:spcBef>
                <a:spcPts val="0"/>
              </a:spcBef>
              <a:spcAft>
                <a:spcPts val="0"/>
              </a:spcAft>
              <a:buSzPts val="1600"/>
              <a:buNone/>
              <a:defRPr/>
            </a:lvl5pPr>
            <a:lvl6pPr lvl="5" rtl="0" algn="ctr">
              <a:spcBef>
                <a:spcPts val="0"/>
              </a:spcBef>
              <a:spcAft>
                <a:spcPts val="0"/>
              </a:spcAft>
              <a:buSzPts val="1600"/>
              <a:buNone/>
              <a:defRPr/>
            </a:lvl6pPr>
            <a:lvl7pPr lvl="6" rtl="0" algn="ctr">
              <a:spcBef>
                <a:spcPts val="0"/>
              </a:spcBef>
              <a:spcAft>
                <a:spcPts val="0"/>
              </a:spcAft>
              <a:buSzPts val="1600"/>
              <a:buNone/>
              <a:defRPr/>
            </a:lvl7pPr>
            <a:lvl8pPr lvl="7" rtl="0" algn="ctr">
              <a:spcBef>
                <a:spcPts val="0"/>
              </a:spcBef>
              <a:spcAft>
                <a:spcPts val="0"/>
              </a:spcAft>
              <a:buSzPts val="1600"/>
              <a:buNone/>
              <a:defRPr/>
            </a:lvl8pPr>
            <a:lvl9pPr lvl="8" rtl="0" algn="ctr">
              <a:spcBef>
                <a:spcPts val="0"/>
              </a:spcBef>
              <a:spcAft>
                <a:spcPts val="0"/>
              </a:spcAft>
              <a:buSzPts val="1600"/>
              <a:buNone/>
              <a:defRPr/>
            </a:lvl9pPr>
          </a:lstStyle>
          <a:p/>
        </p:txBody>
      </p:sp>
      <p:grpSp>
        <p:nvGrpSpPr>
          <p:cNvPr id="879" name="Google Shape;879;p26"/>
          <p:cNvGrpSpPr/>
          <p:nvPr/>
        </p:nvGrpSpPr>
        <p:grpSpPr>
          <a:xfrm flipH="1" rot="10800000">
            <a:off x="-1463282" y="-201558"/>
            <a:ext cx="4234033" cy="6343205"/>
            <a:chOff x="-1310889" y="-1146530"/>
            <a:chExt cx="4511009" cy="6758156"/>
          </a:xfrm>
        </p:grpSpPr>
        <p:grpSp>
          <p:nvGrpSpPr>
            <p:cNvPr id="880" name="Google Shape;880;p26"/>
            <p:cNvGrpSpPr/>
            <p:nvPr/>
          </p:nvGrpSpPr>
          <p:grpSpPr>
            <a:xfrm>
              <a:off x="-1149762" y="-924329"/>
              <a:ext cx="4349881" cy="6535954"/>
              <a:chOff x="-1149762" y="-924329"/>
              <a:chExt cx="4349881" cy="6535954"/>
            </a:xfrm>
          </p:grpSpPr>
          <p:sp>
            <p:nvSpPr>
              <p:cNvPr id="881" name="Google Shape;881;p26"/>
              <p:cNvSpPr/>
              <p:nvPr/>
            </p:nvSpPr>
            <p:spPr>
              <a:xfrm rot="-2479327">
                <a:off x="-525126" y="3707820"/>
                <a:ext cx="2896902" cy="1017364"/>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2" name="Google Shape;882;p26"/>
              <p:cNvSpPr/>
              <p:nvPr/>
            </p:nvSpPr>
            <p:spPr>
              <a:xfrm rot="1889688">
                <a:off x="-724988" y="1959317"/>
                <a:ext cx="2448025" cy="1644816"/>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3" name="Google Shape;883;p26"/>
              <p:cNvSpPr/>
              <p:nvPr/>
            </p:nvSpPr>
            <p:spPr>
              <a:xfrm rot="8328704">
                <a:off x="788379" y="4237635"/>
                <a:ext cx="2067770" cy="791080"/>
              </a:xfrm>
              <a:prstGeom prst="triangle">
                <a:avLst>
                  <a:gd fmla="val 25826"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4" name="Google Shape;884;p26"/>
              <p:cNvSpPr/>
              <p:nvPr/>
            </p:nvSpPr>
            <p:spPr>
              <a:xfrm rot="5400896">
                <a:off x="-10325" y="3448800"/>
                <a:ext cx="1151100" cy="1130100"/>
              </a:xfrm>
              <a:prstGeom prst="triangle">
                <a:avLst>
                  <a:gd fmla="val 60125"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5" name="Google Shape;885;p26"/>
              <p:cNvSpPr/>
              <p:nvPr/>
            </p:nvSpPr>
            <p:spPr>
              <a:xfrm flipH="1" rot="-2632798">
                <a:off x="618341" y="34353"/>
                <a:ext cx="2474357" cy="1306341"/>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6" name="Google Shape;886;p26"/>
              <p:cNvSpPr/>
              <p:nvPr/>
            </p:nvSpPr>
            <p:spPr>
              <a:xfrm rot="3927444">
                <a:off x="-215240" y="1401577"/>
                <a:ext cx="1326770" cy="743059"/>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7" name="Google Shape;887;p26"/>
              <p:cNvSpPr/>
              <p:nvPr/>
            </p:nvSpPr>
            <p:spPr>
              <a:xfrm rot="1800563">
                <a:off x="435737" y="2326895"/>
                <a:ext cx="2208574" cy="799846"/>
              </a:xfrm>
              <a:prstGeom prst="triangle">
                <a:avLst>
                  <a:gd fmla="val 0"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8" name="Google Shape;888;p26"/>
              <p:cNvSpPr/>
              <p:nvPr/>
            </p:nvSpPr>
            <p:spPr>
              <a:xfrm rot="5806295">
                <a:off x="-339157" y="282202"/>
                <a:ext cx="1284863" cy="1045262"/>
              </a:xfrm>
              <a:prstGeom prst="triangle">
                <a:avLst>
                  <a:gd fmla="val 50513"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9" name="Google Shape;889;p26"/>
              <p:cNvSpPr/>
              <p:nvPr/>
            </p:nvSpPr>
            <p:spPr>
              <a:xfrm rot="-8998696">
                <a:off x="-25152" y="3012197"/>
                <a:ext cx="2256317" cy="1035055"/>
              </a:xfrm>
              <a:prstGeom prst="triangle">
                <a:avLst>
                  <a:gd fmla="val 36111"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0" name="Google Shape;890;p26"/>
              <p:cNvSpPr/>
              <p:nvPr/>
            </p:nvSpPr>
            <p:spPr>
              <a:xfrm rot="-9672401">
                <a:off x="-1063037" y="15259"/>
                <a:ext cx="2897051" cy="1017578"/>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1" name="Google Shape;891;p26"/>
              <p:cNvSpPr/>
              <p:nvPr/>
            </p:nvSpPr>
            <p:spPr>
              <a:xfrm rot="5667185">
                <a:off x="-42669" y="1516470"/>
                <a:ext cx="1503037" cy="526583"/>
              </a:xfrm>
              <a:prstGeom prst="triangle">
                <a:avLst>
                  <a:gd fmla="val 26021"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2" name="Google Shape;892;p26"/>
              <p:cNvSpPr/>
              <p:nvPr/>
            </p:nvSpPr>
            <p:spPr>
              <a:xfrm flipH="1" rot="1139555">
                <a:off x="277971" y="-650291"/>
                <a:ext cx="1832563" cy="887725"/>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93" name="Google Shape;893;p26"/>
            <p:cNvGrpSpPr/>
            <p:nvPr/>
          </p:nvGrpSpPr>
          <p:grpSpPr>
            <a:xfrm>
              <a:off x="-1310889" y="-1146530"/>
              <a:ext cx="4349881" cy="6535954"/>
              <a:chOff x="-1149762" y="-924329"/>
              <a:chExt cx="4349881" cy="6535954"/>
            </a:xfrm>
          </p:grpSpPr>
          <p:sp>
            <p:nvSpPr>
              <p:cNvPr id="894" name="Google Shape;894;p26"/>
              <p:cNvSpPr/>
              <p:nvPr/>
            </p:nvSpPr>
            <p:spPr>
              <a:xfrm rot="-2479327">
                <a:off x="-525126" y="3707820"/>
                <a:ext cx="2896902" cy="1017364"/>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5" name="Google Shape;895;p26"/>
              <p:cNvSpPr/>
              <p:nvPr/>
            </p:nvSpPr>
            <p:spPr>
              <a:xfrm rot="1889688">
                <a:off x="-724988" y="1959317"/>
                <a:ext cx="2448025" cy="1644816"/>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6" name="Google Shape;896;p26"/>
              <p:cNvSpPr/>
              <p:nvPr/>
            </p:nvSpPr>
            <p:spPr>
              <a:xfrm rot="8328704">
                <a:off x="788379" y="4237635"/>
                <a:ext cx="2067770" cy="791080"/>
              </a:xfrm>
              <a:prstGeom prst="triangle">
                <a:avLst>
                  <a:gd fmla="val 25826"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7" name="Google Shape;897;p26"/>
              <p:cNvSpPr/>
              <p:nvPr/>
            </p:nvSpPr>
            <p:spPr>
              <a:xfrm rot="5400896">
                <a:off x="-10325" y="3448800"/>
                <a:ext cx="1151100" cy="1130100"/>
              </a:xfrm>
              <a:prstGeom prst="triangle">
                <a:avLst>
                  <a:gd fmla="val 60125"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8" name="Google Shape;898;p26"/>
              <p:cNvSpPr/>
              <p:nvPr/>
            </p:nvSpPr>
            <p:spPr>
              <a:xfrm flipH="1" rot="-2632798">
                <a:off x="618341" y="34353"/>
                <a:ext cx="2474357" cy="1306341"/>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9" name="Google Shape;899;p26"/>
              <p:cNvSpPr/>
              <p:nvPr/>
            </p:nvSpPr>
            <p:spPr>
              <a:xfrm rot="3927444">
                <a:off x="-215240" y="1401577"/>
                <a:ext cx="1326770" cy="743059"/>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0" name="Google Shape;900;p26"/>
              <p:cNvSpPr/>
              <p:nvPr/>
            </p:nvSpPr>
            <p:spPr>
              <a:xfrm rot="1800563">
                <a:off x="435737" y="2326895"/>
                <a:ext cx="2208574" cy="799846"/>
              </a:xfrm>
              <a:prstGeom prst="triangle">
                <a:avLst>
                  <a:gd fmla="val 0"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1" name="Google Shape;901;p26"/>
              <p:cNvSpPr/>
              <p:nvPr/>
            </p:nvSpPr>
            <p:spPr>
              <a:xfrm rot="5806295">
                <a:off x="-339157" y="282202"/>
                <a:ext cx="1284863" cy="1045262"/>
              </a:xfrm>
              <a:prstGeom prst="triangle">
                <a:avLst>
                  <a:gd fmla="val 50513"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2" name="Google Shape;902;p26"/>
              <p:cNvSpPr/>
              <p:nvPr/>
            </p:nvSpPr>
            <p:spPr>
              <a:xfrm rot="-8998696">
                <a:off x="-25152" y="3012197"/>
                <a:ext cx="2256317" cy="1035055"/>
              </a:xfrm>
              <a:prstGeom prst="triangle">
                <a:avLst>
                  <a:gd fmla="val 36111"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3" name="Google Shape;903;p26"/>
              <p:cNvSpPr/>
              <p:nvPr/>
            </p:nvSpPr>
            <p:spPr>
              <a:xfrm rot="-9672401">
                <a:off x="-1063037" y="15259"/>
                <a:ext cx="2897051" cy="1017578"/>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4" name="Google Shape;904;p26"/>
              <p:cNvSpPr/>
              <p:nvPr/>
            </p:nvSpPr>
            <p:spPr>
              <a:xfrm rot="5667185">
                <a:off x="-42669" y="1516470"/>
                <a:ext cx="1503037" cy="526583"/>
              </a:xfrm>
              <a:prstGeom prst="triangle">
                <a:avLst>
                  <a:gd fmla="val 26021"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5" name="Google Shape;905;p26"/>
              <p:cNvSpPr/>
              <p:nvPr/>
            </p:nvSpPr>
            <p:spPr>
              <a:xfrm flipH="1" rot="1139555">
                <a:off x="277971" y="-650291"/>
                <a:ext cx="1832563" cy="887725"/>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906" name="Google Shape;906;p26"/>
          <p:cNvGrpSpPr/>
          <p:nvPr/>
        </p:nvGrpSpPr>
        <p:grpSpPr>
          <a:xfrm flipH="1">
            <a:off x="6494950" y="-1011445"/>
            <a:ext cx="4234033" cy="6343205"/>
            <a:chOff x="-1310889" y="-1146530"/>
            <a:chExt cx="4511009" cy="6758156"/>
          </a:xfrm>
        </p:grpSpPr>
        <p:grpSp>
          <p:nvGrpSpPr>
            <p:cNvPr id="907" name="Google Shape;907;p26"/>
            <p:cNvGrpSpPr/>
            <p:nvPr/>
          </p:nvGrpSpPr>
          <p:grpSpPr>
            <a:xfrm>
              <a:off x="-1149762" y="-924329"/>
              <a:ext cx="4349881" cy="6535954"/>
              <a:chOff x="-1149762" y="-924329"/>
              <a:chExt cx="4349881" cy="6535954"/>
            </a:xfrm>
          </p:grpSpPr>
          <p:sp>
            <p:nvSpPr>
              <p:cNvPr id="908" name="Google Shape;908;p26"/>
              <p:cNvSpPr/>
              <p:nvPr/>
            </p:nvSpPr>
            <p:spPr>
              <a:xfrm rot="-2479327">
                <a:off x="-525126" y="3707820"/>
                <a:ext cx="2896902" cy="1017364"/>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9" name="Google Shape;909;p26"/>
              <p:cNvSpPr/>
              <p:nvPr/>
            </p:nvSpPr>
            <p:spPr>
              <a:xfrm rot="1889688">
                <a:off x="-724988" y="1959317"/>
                <a:ext cx="2448025" cy="1644816"/>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0" name="Google Shape;910;p26"/>
              <p:cNvSpPr/>
              <p:nvPr/>
            </p:nvSpPr>
            <p:spPr>
              <a:xfrm rot="8328704">
                <a:off x="788379" y="4237635"/>
                <a:ext cx="2067770" cy="791080"/>
              </a:xfrm>
              <a:prstGeom prst="triangle">
                <a:avLst>
                  <a:gd fmla="val 25826"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1" name="Google Shape;911;p26"/>
              <p:cNvSpPr/>
              <p:nvPr/>
            </p:nvSpPr>
            <p:spPr>
              <a:xfrm rot="5400896">
                <a:off x="-10325" y="3448800"/>
                <a:ext cx="1151100" cy="1130100"/>
              </a:xfrm>
              <a:prstGeom prst="triangle">
                <a:avLst>
                  <a:gd fmla="val 60125"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2" name="Google Shape;912;p26"/>
              <p:cNvSpPr/>
              <p:nvPr/>
            </p:nvSpPr>
            <p:spPr>
              <a:xfrm flipH="1" rot="-2632798">
                <a:off x="618341" y="34353"/>
                <a:ext cx="2474357" cy="1306341"/>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3" name="Google Shape;913;p26"/>
              <p:cNvSpPr/>
              <p:nvPr/>
            </p:nvSpPr>
            <p:spPr>
              <a:xfrm rot="3927444">
                <a:off x="-215240" y="1401577"/>
                <a:ext cx="1326770" cy="743059"/>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4" name="Google Shape;914;p26"/>
              <p:cNvSpPr/>
              <p:nvPr/>
            </p:nvSpPr>
            <p:spPr>
              <a:xfrm rot="1800563">
                <a:off x="435737" y="2326895"/>
                <a:ext cx="2208574" cy="799846"/>
              </a:xfrm>
              <a:prstGeom prst="triangle">
                <a:avLst>
                  <a:gd fmla="val 0"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5" name="Google Shape;915;p26"/>
              <p:cNvSpPr/>
              <p:nvPr/>
            </p:nvSpPr>
            <p:spPr>
              <a:xfrm rot="5806295">
                <a:off x="-339157" y="282202"/>
                <a:ext cx="1284863" cy="1045262"/>
              </a:xfrm>
              <a:prstGeom prst="triangle">
                <a:avLst>
                  <a:gd fmla="val 50513"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6" name="Google Shape;916;p26"/>
              <p:cNvSpPr/>
              <p:nvPr/>
            </p:nvSpPr>
            <p:spPr>
              <a:xfrm rot="-8998696">
                <a:off x="-25152" y="3012197"/>
                <a:ext cx="2256317" cy="1035055"/>
              </a:xfrm>
              <a:prstGeom prst="triangle">
                <a:avLst>
                  <a:gd fmla="val 36111"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7" name="Google Shape;917;p26"/>
              <p:cNvSpPr/>
              <p:nvPr/>
            </p:nvSpPr>
            <p:spPr>
              <a:xfrm rot="-9672401">
                <a:off x="-1063037" y="15259"/>
                <a:ext cx="2897051" cy="1017578"/>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8" name="Google Shape;918;p26"/>
              <p:cNvSpPr/>
              <p:nvPr/>
            </p:nvSpPr>
            <p:spPr>
              <a:xfrm rot="5667185">
                <a:off x="-42669" y="1516470"/>
                <a:ext cx="1503037" cy="526583"/>
              </a:xfrm>
              <a:prstGeom prst="triangle">
                <a:avLst>
                  <a:gd fmla="val 26021"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9" name="Google Shape;919;p26"/>
              <p:cNvSpPr/>
              <p:nvPr/>
            </p:nvSpPr>
            <p:spPr>
              <a:xfrm flipH="1" rot="1139555">
                <a:off x="277971" y="-650291"/>
                <a:ext cx="1832563" cy="887725"/>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920" name="Google Shape;920;p26"/>
            <p:cNvGrpSpPr/>
            <p:nvPr/>
          </p:nvGrpSpPr>
          <p:grpSpPr>
            <a:xfrm>
              <a:off x="-1310889" y="-1146530"/>
              <a:ext cx="4349881" cy="6535954"/>
              <a:chOff x="-1149762" y="-924329"/>
              <a:chExt cx="4349881" cy="6535954"/>
            </a:xfrm>
          </p:grpSpPr>
          <p:sp>
            <p:nvSpPr>
              <p:cNvPr id="921" name="Google Shape;921;p26"/>
              <p:cNvSpPr/>
              <p:nvPr/>
            </p:nvSpPr>
            <p:spPr>
              <a:xfrm rot="-2479327">
                <a:off x="-525126" y="3707820"/>
                <a:ext cx="2896902" cy="1017364"/>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2" name="Google Shape;922;p26"/>
              <p:cNvSpPr/>
              <p:nvPr/>
            </p:nvSpPr>
            <p:spPr>
              <a:xfrm rot="1889688">
                <a:off x="-724988" y="1959317"/>
                <a:ext cx="2448025" cy="1644816"/>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3" name="Google Shape;923;p26"/>
              <p:cNvSpPr/>
              <p:nvPr/>
            </p:nvSpPr>
            <p:spPr>
              <a:xfrm rot="8328704">
                <a:off x="788379" y="4237635"/>
                <a:ext cx="2067770" cy="791080"/>
              </a:xfrm>
              <a:prstGeom prst="triangle">
                <a:avLst>
                  <a:gd fmla="val 25826"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4" name="Google Shape;924;p26"/>
              <p:cNvSpPr/>
              <p:nvPr/>
            </p:nvSpPr>
            <p:spPr>
              <a:xfrm rot="5400896">
                <a:off x="-10325" y="3448800"/>
                <a:ext cx="1151100" cy="1130100"/>
              </a:xfrm>
              <a:prstGeom prst="triangle">
                <a:avLst>
                  <a:gd fmla="val 60125"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5" name="Google Shape;925;p26"/>
              <p:cNvSpPr/>
              <p:nvPr/>
            </p:nvSpPr>
            <p:spPr>
              <a:xfrm flipH="1" rot="-2632798">
                <a:off x="618341" y="34353"/>
                <a:ext cx="2474357" cy="1306341"/>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6" name="Google Shape;926;p26"/>
              <p:cNvSpPr/>
              <p:nvPr/>
            </p:nvSpPr>
            <p:spPr>
              <a:xfrm rot="3927444">
                <a:off x="-215240" y="1401577"/>
                <a:ext cx="1326770" cy="743059"/>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7" name="Google Shape;927;p26"/>
              <p:cNvSpPr/>
              <p:nvPr/>
            </p:nvSpPr>
            <p:spPr>
              <a:xfrm rot="1800563">
                <a:off x="435737" y="2326895"/>
                <a:ext cx="2208574" cy="799846"/>
              </a:xfrm>
              <a:prstGeom prst="triangle">
                <a:avLst>
                  <a:gd fmla="val 0"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8" name="Google Shape;928;p26"/>
              <p:cNvSpPr/>
              <p:nvPr/>
            </p:nvSpPr>
            <p:spPr>
              <a:xfrm rot="5806295">
                <a:off x="-339157" y="282202"/>
                <a:ext cx="1284863" cy="1045262"/>
              </a:xfrm>
              <a:prstGeom prst="triangle">
                <a:avLst>
                  <a:gd fmla="val 50513"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9" name="Google Shape;929;p26"/>
              <p:cNvSpPr/>
              <p:nvPr/>
            </p:nvSpPr>
            <p:spPr>
              <a:xfrm rot="-8998696">
                <a:off x="-25152" y="3012197"/>
                <a:ext cx="2256317" cy="1035055"/>
              </a:xfrm>
              <a:prstGeom prst="triangle">
                <a:avLst>
                  <a:gd fmla="val 36111"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0" name="Google Shape;930;p26"/>
              <p:cNvSpPr/>
              <p:nvPr/>
            </p:nvSpPr>
            <p:spPr>
              <a:xfrm rot="-9672401">
                <a:off x="-1063037" y="15259"/>
                <a:ext cx="2897051" cy="1017578"/>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1" name="Google Shape;931;p26"/>
              <p:cNvSpPr/>
              <p:nvPr/>
            </p:nvSpPr>
            <p:spPr>
              <a:xfrm rot="5667185">
                <a:off x="-42669" y="1516470"/>
                <a:ext cx="1503037" cy="526583"/>
              </a:xfrm>
              <a:prstGeom prst="triangle">
                <a:avLst>
                  <a:gd fmla="val 26021"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2" name="Google Shape;932;p26"/>
              <p:cNvSpPr/>
              <p:nvPr/>
            </p:nvSpPr>
            <p:spPr>
              <a:xfrm flipH="1" rot="1139555">
                <a:off x="277971" y="-650291"/>
                <a:ext cx="1832563" cy="887725"/>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
        <p:nvSpPr>
          <p:cNvPr id="933" name="Google Shape;933;p26"/>
          <p:cNvSpPr txBox="1"/>
          <p:nvPr/>
        </p:nvSpPr>
        <p:spPr>
          <a:xfrm>
            <a:off x="2779650" y="3632900"/>
            <a:ext cx="3584700" cy="7095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 sz="1200">
                <a:solidFill>
                  <a:schemeClr val="dk2"/>
                </a:solidFill>
                <a:latin typeface="Raleway"/>
                <a:ea typeface="Raleway"/>
                <a:cs typeface="Raleway"/>
                <a:sym typeface="Raleway"/>
              </a:rPr>
              <a:t>CREDITS</a:t>
            </a:r>
            <a:r>
              <a:rPr lang="en" sz="1200">
                <a:solidFill>
                  <a:schemeClr val="dk2"/>
                </a:solidFill>
                <a:latin typeface="Raleway"/>
                <a:ea typeface="Raleway"/>
                <a:cs typeface="Raleway"/>
                <a:sym typeface="Raleway"/>
              </a:rPr>
              <a:t>: This presentation template was created by </a:t>
            </a:r>
            <a:r>
              <a:rPr b="1" lang="en" sz="1200">
                <a:solidFill>
                  <a:schemeClr val="dk2"/>
                </a:solidFill>
                <a:uFill>
                  <a:noFill/>
                </a:uFill>
                <a:latin typeface="Raleway"/>
                <a:ea typeface="Raleway"/>
                <a:cs typeface="Raleway"/>
                <a:sym typeface="Raleway"/>
                <a:hlinkClick r:id="rId2">
                  <a:extLst>
                    <a:ext uri="{A12FA001-AC4F-418D-AE19-62706E023703}">
                      <ahyp:hlinkClr val="tx"/>
                    </a:ext>
                  </a:extLst>
                </a:hlinkClick>
              </a:rPr>
              <a:t>Slidesgo</a:t>
            </a:r>
            <a:r>
              <a:rPr b="1" lang="en" sz="1200">
                <a:solidFill>
                  <a:schemeClr val="dk2"/>
                </a:solidFill>
                <a:latin typeface="Raleway"/>
                <a:ea typeface="Raleway"/>
                <a:cs typeface="Raleway"/>
                <a:sym typeface="Raleway"/>
              </a:rPr>
              <a:t>,</a:t>
            </a:r>
            <a:r>
              <a:rPr lang="en" sz="1200">
                <a:solidFill>
                  <a:schemeClr val="dk2"/>
                </a:solidFill>
                <a:latin typeface="Raleway"/>
                <a:ea typeface="Raleway"/>
                <a:cs typeface="Raleway"/>
                <a:sym typeface="Raleway"/>
              </a:rPr>
              <a:t> including icons by </a:t>
            </a:r>
            <a:r>
              <a:rPr b="1" lang="en" sz="1200">
                <a:solidFill>
                  <a:schemeClr val="dk2"/>
                </a:solidFill>
                <a:uFill>
                  <a:noFill/>
                </a:uFill>
                <a:latin typeface="Raleway"/>
                <a:ea typeface="Raleway"/>
                <a:cs typeface="Raleway"/>
                <a:sym typeface="Raleway"/>
                <a:hlinkClick r:id="rId3">
                  <a:extLst>
                    <a:ext uri="{A12FA001-AC4F-418D-AE19-62706E023703}">
                      <ahyp:hlinkClr val="tx"/>
                    </a:ext>
                  </a:extLst>
                </a:hlinkClick>
              </a:rPr>
              <a:t>Flaticon</a:t>
            </a:r>
            <a:r>
              <a:rPr lang="en" sz="1200">
                <a:solidFill>
                  <a:schemeClr val="dk2"/>
                </a:solidFill>
                <a:latin typeface="Raleway"/>
                <a:ea typeface="Raleway"/>
                <a:cs typeface="Raleway"/>
                <a:sym typeface="Raleway"/>
              </a:rPr>
              <a:t> and infographics &amp; images by </a:t>
            </a:r>
            <a:r>
              <a:rPr b="1" lang="en" sz="1200">
                <a:solidFill>
                  <a:schemeClr val="dk2"/>
                </a:solidFill>
                <a:uFill>
                  <a:noFill/>
                </a:uFill>
                <a:latin typeface="Raleway"/>
                <a:ea typeface="Raleway"/>
                <a:cs typeface="Raleway"/>
                <a:sym typeface="Raleway"/>
                <a:hlinkClick r:id="rId4">
                  <a:extLst>
                    <a:ext uri="{A12FA001-AC4F-418D-AE19-62706E023703}">
                      <ahyp:hlinkClr val="tx"/>
                    </a:ext>
                  </a:extLst>
                </a:hlinkClick>
              </a:rPr>
              <a:t>Freepik</a:t>
            </a:r>
            <a:r>
              <a:rPr lang="en" sz="1200">
                <a:solidFill>
                  <a:schemeClr val="dk2"/>
                </a:solidFill>
                <a:latin typeface="Raleway"/>
                <a:ea typeface="Raleway"/>
                <a:cs typeface="Raleway"/>
                <a:sym typeface="Raleway"/>
              </a:rPr>
              <a:t>.</a:t>
            </a:r>
            <a:endParaRPr sz="1200">
              <a:solidFill>
                <a:schemeClr val="dk2"/>
              </a:solidFill>
              <a:latin typeface="Raleway"/>
              <a:ea typeface="Raleway"/>
              <a:cs typeface="Raleway"/>
              <a:sym typeface="Raleway"/>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p:cSld name="CUSTOM_9">
    <p:spTree>
      <p:nvGrpSpPr>
        <p:cNvPr id="934" name="Shape 934"/>
        <p:cNvGrpSpPr/>
        <p:nvPr/>
      </p:nvGrpSpPr>
      <p:grpSpPr>
        <a:xfrm>
          <a:off x="0" y="0"/>
          <a:ext cx="0" cy="0"/>
          <a:chOff x="0" y="0"/>
          <a:chExt cx="0" cy="0"/>
        </a:xfrm>
      </p:grpSpPr>
    </p:spTree>
  </p:cSld>
  <p:clrMapOvr>
    <a:masterClrMapping/>
  </p:clrMapOvr>
</p:sldLayout>
</file>

<file path=ppt/slideLayouts/slideLayout2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2">
  <p:cSld name="CUSTOM_9_1">
    <p:spTree>
      <p:nvGrpSpPr>
        <p:cNvPr id="935" name="Shape 935"/>
        <p:cNvGrpSpPr/>
        <p:nvPr/>
      </p:nvGrpSpPr>
      <p:grpSpPr>
        <a:xfrm>
          <a:off x="0" y="0"/>
          <a:ext cx="0" cy="0"/>
          <a:chOff x="0" y="0"/>
          <a:chExt cx="0" cy="0"/>
        </a:xfrm>
      </p:grpSpPr>
      <p:grpSp>
        <p:nvGrpSpPr>
          <p:cNvPr id="936" name="Google Shape;936;p28"/>
          <p:cNvGrpSpPr/>
          <p:nvPr/>
        </p:nvGrpSpPr>
        <p:grpSpPr>
          <a:xfrm flipH="1" rot="5400000">
            <a:off x="-174824" y="1984233"/>
            <a:ext cx="3583119" cy="5734850"/>
            <a:chOff x="-1310889" y="-1065345"/>
            <a:chExt cx="4171754" cy="6676971"/>
          </a:xfrm>
        </p:grpSpPr>
        <p:grpSp>
          <p:nvGrpSpPr>
            <p:cNvPr id="937" name="Google Shape;937;p28"/>
            <p:cNvGrpSpPr/>
            <p:nvPr/>
          </p:nvGrpSpPr>
          <p:grpSpPr>
            <a:xfrm>
              <a:off x="-1149762" y="-843144"/>
              <a:ext cx="4010626" cy="6454769"/>
              <a:chOff x="-1149762" y="-843144"/>
              <a:chExt cx="4010626" cy="6454769"/>
            </a:xfrm>
          </p:grpSpPr>
          <p:sp>
            <p:nvSpPr>
              <p:cNvPr id="938" name="Google Shape;938;p28"/>
              <p:cNvSpPr/>
              <p:nvPr/>
            </p:nvSpPr>
            <p:spPr>
              <a:xfrm rot="-2479327">
                <a:off x="-525126" y="3707820"/>
                <a:ext cx="2896902" cy="1017364"/>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9" name="Google Shape;939;p28"/>
              <p:cNvSpPr/>
              <p:nvPr/>
            </p:nvSpPr>
            <p:spPr>
              <a:xfrm rot="1889688">
                <a:off x="-724988" y="1959317"/>
                <a:ext cx="2448025" cy="1644816"/>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0" name="Google Shape;940;p28"/>
              <p:cNvSpPr/>
              <p:nvPr/>
            </p:nvSpPr>
            <p:spPr>
              <a:xfrm rot="8328704">
                <a:off x="788379" y="4237635"/>
                <a:ext cx="2067770" cy="791080"/>
              </a:xfrm>
              <a:prstGeom prst="triangle">
                <a:avLst>
                  <a:gd fmla="val 25826"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1" name="Google Shape;941;p28"/>
              <p:cNvSpPr/>
              <p:nvPr/>
            </p:nvSpPr>
            <p:spPr>
              <a:xfrm rot="5400896">
                <a:off x="-10325" y="3448800"/>
                <a:ext cx="1151100" cy="1130100"/>
              </a:xfrm>
              <a:prstGeom prst="triangle">
                <a:avLst>
                  <a:gd fmla="val 60125"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2" name="Google Shape;942;p28"/>
              <p:cNvSpPr/>
              <p:nvPr/>
            </p:nvSpPr>
            <p:spPr>
              <a:xfrm rot="3927444">
                <a:off x="-215240" y="1401577"/>
                <a:ext cx="1326770" cy="743059"/>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3" name="Google Shape;943;p28"/>
              <p:cNvSpPr/>
              <p:nvPr/>
            </p:nvSpPr>
            <p:spPr>
              <a:xfrm rot="1800563">
                <a:off x="435737" y="2326895"/>
                <a:ext cx="2208574" cy="799846"/>
              </a:xfrm>
              <a:prstGeom prst="triangle">
                <a:avLst>
                  <a:gd fmla="val 0"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4" name="Google Shape;944;p28"/>
              <p:cNvSpPr/>
              <p:nvPr/>
            </p:nvSpPr>
            <p:spPr>
              <a:xfrm rot="5806295">
                <a:off x="-339157" y="282202"/>
                <a:ext cx="1284863" cy="1045262"/>
              </a:xfrm>
              <a:prstGeom prst="triangle">
                <a:avLst>
                  <a:gd fmla="val 50513"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5" name="Google Shape;945;p28"/>
              <p:cNvSpPr/>
              <p:nvPr/>
            </p:nvSpPr>
            <p:spPr>
              <a:xfrm rot="-8998696">
                <a:off x="-25152" y="3012197"/>
                <a:ext cx="2256317" cy="1035055"/>
              </a:xfrm>
              <a:prstGeom prst="triangle">
                <a:avLst>
                  <a:gd fmla="val 36111"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6" name="Google Shape;946;p28"/>
              <p:cNvSpPr/>
              <p:nvPr/>
            </p:nvSpPr>
            <p:spPr>
              <a:xfrm rot="-9672401">
                <a:off x="-1063037" y="15259"/>
                <a:ext cx="2897051" cy="1017578"/>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7" name="Google Shape;947;p28"/>
              <p:cNvSpPr/>
              <p:nvPr/>
            </p:nvSpPr>
            <p:spPr>
              <a:xfrm rot="5667185">
                <a:off x="-42669" y="1516470"/>
                <a:ext cx="1503037" cy="526583"/>
              </a:xfrm>
              <a:prstGeom prst="triangle">
                <a:avLst>
                  <a:gd fmla="val 26021"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8" name="Google Shape;948;p28"/>
              <p:cNvSpPr/>
              <p:nvPr/>
            </p:nvSpPr>
            <p:spPr>
              <a:xfrm flipH="1" rot="1139555">
                <a:off x="521525" y="-569106"/>
                <a:ext cx="1832563" cy="887725"/>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949" name="Google Shape;949;p28"/>
            <p:cNvGrpSpPr/>
            <p:nvPr/>
          </p:nvGrpSpPr>
          <p:grpSpPr>
            <a:xfrm>
              <a:off x="-1310889" y="-1065345"/>
              <a:ext cx="4010626" cy="6454769"/>
              <a:chOff x="-1149762" y="-843144"/>
              <a:chExt cx="4010626" cy="6454769"/>
            </a:xfrm>
          </p:grpSpPr>
          <p:sp>
            <p:nvSpPr>
              <p:cNvPr id="950" name="Google Shape;950;p28"/>
              <p:cNvSpPr/>
              <p:nvPr/>
            </p:nvSpPr>
            <p:spPr>
              <a:xfrm rot="-2479327">
                <a:off x="-525126" y="3707820"/>
                <a:ext cx="2896902" cy="1017364"/>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1" name="Google Shape;951;p28"/>
              <p:cNvSpPr/>
              <p:nvPr/>
            </p:nvSpPr>
            <p:spPr>
              <a:xfrm rot="1889688">
                <a:off x="-724988" y="1959317"/>
                <a:ext cx="2448025" cy="1644816"/>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2" name="Google Shape;952;p28"/>
              <p:cNvSpPr/>
              <p:nvPr/>
            </p:nvSpPr>
            <p:spPr>
              <a:xfrm rot="8328704">
                <a:off x="788379" y="4237635"/>
                <a:ext cx="2067770" cy="791080"/>
              </a:xfrm>
              <a:prstGeom prst="triangle">
                <a:avLst>
                  <a:gd fmla="val 25826"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3" name="Google Shape;953;p28"/>
              <p:cNvSpPr/>
              <p:nvPr/>
            </p:nvSpPr>
            <p:spPr>
              <a:xfrm rot="5400896">
                <a:off x="-10325" y="3448800"/>
                <a:ext cx="1151100" cy="1130100"/>
              </a:xfrm>
              <a:prstGeom prst="triangle">
                <a:avLst>
                  <a:gd fmla="val 60125"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4" name="Google Shape;954;p28"/>
              <p:cNvSpPr/>
              <p:nvPr/>
            </p:nvSpPr>
            <p:spPr>
              <a:xfrm rot="3927444">
                <a:off x="-215240" y="1401577"/>
                <a:ext cx="1326770" cy="743059"/>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5" name="Google Shape;955;p28"/>
              <p:cNvSpPr/>
              <p:nvPr/>
            </p:nvSpPr>
            <p:spPr>
              <a:xfrm rot="1800563">
                <a:off x="435737" y="2326895"/>
                <a:ext cx="2208574" cy="799846"/>
              </a:xfrm>
              <a:prstGeom prst="triangle">
                <a:avLst>
                  <a:gd fmla="val 0"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6" name="Google Shape;956;p28"/>
              <p:cNvSpPr/>
              <p:nvPr/>
            </p:nvSpPr>
            <p:spPr>
              <a:xfrm rot="5806295">
                <a:off x="-339157" y="282202"/>
                <a:ext cx="1284863" cy="1045262"/>
              </a:xfrm>
              <a:prstGeom prst="triangle">
                <a:avLst>
                  <a:gd fmla="val 50513"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7" name="Google Shape;957;p28"/>
              <p:cNvSpPr/>
              <p:nvPr/>
            </p:nvSpPr>
            <p:spPr>
              <a:xfrm rot="-8998696">
                <a:off x="-25152" y="3012197"/>
                <a:ext cx="2256317" cy="1035055"/>
              </a:xfrm>
              <a:prstGeom prst="triangle">
                <a:avLst>
                  <a:gd fmla="val 36111"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8" name="Google Shape;958;p28"/>
              <p:cNvSpPr/>
              <p:nvPr/>
            </p:nvSpPr>
            <p:spPr>
              <a:xfrm rot="-9672401">
                <a:off x="-1063037" y="15259"/>
                <a:ext cx="2897051" cy="1017578"/>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9" name="Google Shape;959;p28"/>
              <p:cNvSpPr/>
              <p:nvPr/>
            </p:nvSpPr>
            <p:spPr>
              <a:xfrm rot="5667185">
                <a:off x="-42669" y="1516470"/>
                <a:ext cx="1503037" cy="526583"/>
              </a:xfrm>
              <a:prstGeom prst="triangle">
                <a:avLst>
                  <a:gd fmla="val 26021"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0" name="Google Shape;960;p28"/>
              <p:cNvSpPr/>
              <p:nvPr/>
            </p:nvSpPr>
            <p:spPr>
              <a:xfrm flipH="1" rot="1139555">
                <a:off x="521525" y="-569106"/>
                <a:ext cx="1832563" cy="887725"/>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961" name="Google Shape;961;p28"/>
          <p:cNvGrpSpPr/>
          <p:nvPr/>
        </p:nvGrpSpPr>
        <p:grpSpPr>
          <a:xfrm rot="-5400000">
            <a:off x="4407286" y="-3423859"/>
            <a:ext cx="3915608" cy="6267005"/>
            <a:chOff x="-1310889" y="-1065345"/>
            <a:chExt cx="4171754" cy="6676971"/>
          </a:xfrm>
        </p:grpSpPr>
        <p:grpSp>
          <p:nvGrpSpPr>
            <p:cNvPr id="962" name="Google Shape;962;p28"/>
            <p:cNvGrpSpPr/>
            <p:nvPr/>
          </p:nvGrpSpPr>
          <p:grpSpPr>
            <a:xfrm>
              <a:off x="-1149762" y="-843144"/>
              <a:ext cx="4010626" cy="6454769"/>
              <a:chOff x="-1149762" y="-843144"/>
              <a:chExt cx="4010626" cy="6454769"/>
            </a:xfrm>
          </p:grpSpPr>
          <p:sp>
            <p:nvSpPr>
              <p:cNvPr id="963" name="Google Shape;963;p28"/>
              <p:cNvSpPr/>
              <p:nvPr/>
            </p:nvSpPr>
            <p:spPr>
              <a:xfrm rot="-2479327">
                <a:off x="-525126" y="3707820"/>
                <a:ext cx="2896902" cy="1017364"/>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4" name="Google Shape;964;p28"/>
              <p:cNvSpPr/>
              <p:nvPr/>
            </p:nvSpPr>
            <p:spPr>
              <a:xfrm rot="1889688">
                <a:off x="-724988" y="1959317"/>
                <a:ext cx="2448025" cy="1644816"/>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5" name="Google Shape;965;p28"/>
              <p:cNvSpPr/>
              <p:nvPr/>
            </p:nvSpPr>
            <p:spPr>
              <a:xfrm rot="8328704">
                <a:off x="788379" y="4237635"/>
                <a:ext cx="2067770" cy="791080"/>
              </a:xfrm>
              <a:prstGeom prst="triangle">
                <a:avLst>
                  <a:gd fmla="val 25826"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6" name="Google Shape;966;p28"/>
              <p:cNvSpPr/>
              <p:nvPr/>
            </p:nvSpPr>
            <p:spPr>
              <a:xfrm rot="5400896">
                <a:off x="-10325" y="3448800"/>
                <a:ext cx="1151100" cy="1130100"/>
              </a:xfrm>
              <a:prstGeom prst="triangle">
                <a:avLst>
                  <a:gd fmla="val 60125"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7" name="Google Shape;967;p28"/>
              <p:cNvSpPr/>
              <p:nvPr/>
            </p:nvSpPr>
            <p:spPr>
              <a:xfrm rot="3927444">
                <a:off x="-215240" y="1401577"/>
                <a:ext cx="1326770" cy="743059"/>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8" name="Google Shape;968;p28"/>
              <p:cNvSpPr/>
              <p:nvPr/>
            </p:nvSpPr>
            <p:spPr>
              <a:xfrm rot="1800563">
                <a:off x="435737" y="2326895"/>
                <a:ext cx="2208574" cy="799846"/>
              </a:xfrm>
              <a:prstGeom prst="triangle">
                <a:avLst>
                  <a:gd fmla="val 0"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9" name="Google Shape;969;p28"/>
              <p:cNvSpPr/>
              <p:nvPr/>
            </p:nvSpPr>
            <p:spPr>
              <a:xfrm rot="5806295">
                <a:off x="-339157" y="282202"/>
                <a:ext cx="1284863" cy="1045262"/>
              </a:xfrm>
              <a:prstGeom prst="triangle">
                <a:avLst>
                  <a:gd fmla="val 50513"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0" name="Google Shape;970;p28"/>
              <p:cNvSpPr/>
              <p:nvPr/>
            </p:nvSpPr>
            <p:spPr>
              <a:xfrm rot="-8998696">
                <a:off x="-25152" y="3012197"/>
                <a:ext cx="2256317" cy="1035055"/>
              </a:xfrm>
              <a:prstGeom prst="triangle">
                <a:avLst>
                  <a:gd fmla="val 36111"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1" name="Google Shape;971;p28"/>
              <p:cNvSpPr/>
              <p:nvPr/>
            </p:nvSpPr>
            <p:spPr>
              <a:xfrm rot="-9672401">
                <a:off x="-1063037" y="15259"/>
                <a:ext cx="2897051" cy="1017578"/>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2" name="Google Shape;972;p28"/>
              <p:cNvSpPr/>
              <p:nvPr/>
            </p:nvSpPr>
            <p:spPr>
              <a:xfrm rot="5667185">
                <a:off x="-42669" y="1516470"/>
                <a:ext cx="1503037" cy="526583"/>
              </a:xfrm>
              <a:prstGeom prst="triangle">
                <a:avLst>
                  <a:gd fmla="val 26021"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3" name="Google Shape;973;p28"/>
              <p:cNvSpPr/>
              <p:nvPr/>
            </p:nvSpPr>
            <p:spPr>
              <a:xfrm flipH="1" rot="1139555">
                <a:off x="521525" y="-569106"/>
                <a:ext cx="1832563" cy="887725"/>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974" name="Google Shape;974;p28"/>
            <p:cNvGrpSpPr/>
            <p:nvPr/>
          </p:nvGrpSpPr>
          <p:grpSpPr>
            <a:xfrm>
              <a:off x="-1310889" y="-1065345"/>
              <a:ext cx="4010626" cy="6454769"/>
              <a:chOff x="-1149762" y="-843144"/>
              <a:chExt cx="4010626" cy="6454769"/>
            </a:xfrm>
          </p:grpSpPr>
          <p:sp>
            <p:nvSpPr>
              <p:cNvPr id="975" name="Google Shape;975;p28"/>
              <p:cNvSpPr/>
              <p:nvPr/>
            </p:nvSpPr>
            <p:spPr>
              <a:xfrm rot="-2479327">
                <a:off x="-525126" y="3707820"/>
                <a:ext cx="2896902" cy="1017364"/>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6" name="Google Shape;976;p28"/>
              <p:cNvSpPr/>
              <p:nvPr/>
            </p:nvSpPr>
            <p:spPr>
              <a:xfrm rot="1889688">
                <a:off x="-724988" y="1959317"/>
                <a:ext cx="2448025" cy="1644816"/>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7" name="Google Shape;977;p28"/>
              <p:cNvSpPr/>
              <p:nvPr/>
            </p:nvSpPr>
            <p:spPr>
              <a:xfrm rot="8328704">
                <a:off x="788379" y="4237635"/>
                <a:ext cx="2067770" cy="791080"/>
              </a:xfrm>
              <a:prstGeom prst="triangle">
                <a:avLst>
                  <a:gd fmla="val 25826"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8" name="Google Shape;978;p28"/>
              <p:cNvSpPr/>
              <p:nvPr/>
            </p:nvSpPr>
            <p:spPr>
              <a:xfrm rot="5400896">
                <a:off x="-10325" y="3448800"/>
                <a:ext cx="1151100" cy="1130100"/>
              </a:xfrm>
              <a:prstGeom prst="triangle">
                <a:avLst>
                  <a:gd fmla="val 60125"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9" name="Google Shape;979;p28"/>
              <p:cNvSpPr/>
              <p:nvPr/>
            </p:nvSpPr>
            <p:spPr>
              <a:xfrm rot="3927444">
                <a:off x="-215240" y="1401577"/>
                <a:ext cx="1326770" cy="743059"/>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0" name="Google Shape;980;p28"/>
              <p:cNvSpPr/>
              <p:nvPr/>
            </p:nvSpPr>
            <p:spPr>
              <a:xfrm rot="1800563">
                <a:off x="435737" y="2326895"/>
                <a:ext cx="2208574" cy="799846"/>
              </a:xfrm>
              <a:prstGeom prst="triangle">
                <a:avLst>
                  <a:gd fmla="val 0"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1" name="Google Shape;981;p28"/>
              <p:cNvSpPr/>
              <p:nvPr/>
            </p:nvSpPr>
            <p:spPr>
              <a:xfrm rot="5806295">
                <a:off x="-339157" y="282202"/>
                <a:ext cx="1284863" cy="1045262"/>
              </a:xfrm>
              <a:prstGeom prst="triangle">
                <a:avLst>
                  <a:gd fmla="val 50513"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2" name="Google Shape;982;p28"/>
              <p:cNvSpPr/>
              <p:nvPr/>
            </p:nvSpPr>
            <p:spPr>
              <a:xfrm rot="-8998696">
                <a:off x="-25152" y="3012197"/>
                <a:ext cx="2256317" cy="1035055"/>
              </a:xfrm>
              <a:prstGeom prst="triangle">
                <a:avLst>
                  <a:gd fmla="val 36111"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3" name="Google Shape;983;p28"/>
              <p:cNvSpPr/>
              <p:nvPr/>
            </p:nvSpPr>
            <p:spPr>
              <a:xfrm rot="-9672401">
                <a:off x="-1063037" y="15259"/>
                <a:ext cx="2897051" cy="1017578"/>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4" name="Google Shape;984;p28"/>
              <p:cNvSpPr/>
              <p:nvPr/>
            </p:nvSpPr>
            <p:spPr>
              <a:xfrm rot="5667185">
                <a:off x="-42669" y="1516470"/>
                <a:ext cx="1503037" cy="526583"/>
              </a:xfrm>
              <a:prstGeom prst="triangle">
                <a:avLst>
                  <a:gd fmla="val 26021"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5" name="Google Shape;985;p28"/>
              <p:cNvSpPr/>
              <p:nvPr/>
            </p:nvSpPr>
            <p:spPr>
              <a:xfrm flipH="1" rot="1139555">
                <a:off x="521525" y="-569106"/>
                <a:ext cx="1832563" cy="887725"/>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Tree>
  </p:cSld>
  <p:clrMapOvr>
    <a:masterClrMapping/>
  </p:clrMapOvr>
</p:sldLayout>
</file>

<file path=ppt/slideLayouts/slideLayout2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3">
  <p:cSld name="CUSTOM_9_1_1">
    <p:spTree>
      <p:nvGrpSpPr>
        <p:cNvPr id="986" name="Shape 986"/>
        <p:cNvGrpSpPr/>
        <p:nvPr/>
      </p:nvGrpSpPr>
      <p:grpSpPr>
        <a:xfrm>
          <a:off x="0" y="0"/>
          <a:ext cx="0" cy="0"/>
          <a:chOff x="0" y="0"/>
          <a:chExt cx="0" cy="0"/>
        </a:xfrm>
      </p:grpSpPr>
      <p:grpSp>
        <p:nvGrpSpPr>
          <p:cNvPr id="987" name="Google Shape;987;p29"/>
          <p:cNvGrpSpPr/>
          <p:nvPr/>
        </p:nvGrpSpPr>
        <p:grpSpPr>
          <a:xfrm flipH="1" rot="10800000">
            <a:off x="-1097198" y="710455"/>
            <a:ext cx="2485114" cy="3977471"/>
            <a:chOff x="-1310889" y="-1065345"/>
            <a:chExt cx="4171754" cy="6676971"/>
          </a:xfrm>
        </p:grpSpPr>
        <p:grpSp>
          <p:nvGrpSpPr>
            <p:cNvPr id="988" name="Google Shape;988;p29"/>
            <p:cNvGrpSpPr/>
            <p:nvPr/>
          </p:nvGrpSpPr>
          <p:grpSpPr>
            <a:xfrm>
              <a:off x="-1149762" y="-843144"/>
              <a:ext cx="4010626" cy="6454769"/>
              <a:chOff x="-1149762" y="-843144"/>
              <a:chExt cx="4010626" cy="6454769"/>
            </a:xfrm>
          </p:grpSpPr>
          <p:sp>
            <p:nvSpPr>
              <p:cNvPr id="989" name="Google Shape;989;p29"/>
              <p:cNvSpPr/>
              <p:nvPr/>
            </p:nvSpPr>
            <p:spPr>
              <a:xfrm rot="-2479327">
                <a:off x="-525126" y="3707820"/>
                <a:ext cx="2896902" cy="1017364"/>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0" name="Google Shape;990;p29"/>
              <p:cNvSpPr/>
              <p:nvPr/>
            </p:nvSpPr>
            <p:spPr>
              <a:xfrm rot="1889688">
                <a:off x="-724988" y="1959317"/>
                <a:ext cx="2448025" cy="1644816"/>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1" name="Google Shape;991;p29"/>
              <p:cNvSpPr/>
              <p:nvPr/>
            </p:nvSpPr>
            <p:spPr>
              <a:xfrm rot="8328704">
                <a:off x="788379" y="4237635"/>
                <a:ext cx="2067770" cy="791080"/>
              </a:xfrm>
              <a:prstGeom prst="triangle">
                <a:avLst>
                  <a:gd fmla="val 25826"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2" name="Google Shape;992;p29"/>
              <p:cNvSpPr/>
              <p:nvPr/>
            </p:nvSpPr>
            <p:spPr>
              <a:xfrm rot="5400896">
                <a:off x="-10325" y="3448800"/>
                <a:ext cx="1151100" cy="1130100"/>
              </a:xfrm>
              <a:prstGeom prst="triangle">
                <a:avLst>
                  <a:gd fmla="val 60125"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3" name="Google Shape;993;p29"/>
              <p:cNvSpPr/>
              <p:nvPr/>
            </p:nvSpPr>
            <p:spPr>
              <a:xfrm rot="3927444">
                <a:off x="-215240" y="1401577"/>
                <a:ext cx="1326770" cy="743059"/>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4" name="Google Shape;994;p29"/>
              <p:cNvSpPr/>
              <p:nvPr/>
            </p:nvSpPr>
            <p:spPr>
              <a:xfrm rot="1800563">
                <a:off x="435737" y="2326895"/>
                <a:ext cx="2208574" cy="799846"/>
              </a:xfrm>
              <a:prstGeom prst="triangle">
                <a:avLst>
                  <a:gd fmla="val 0"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5" name="Google Shape;995;p29"/>
              <p:cNvSpPr/>
              <p:nvPr/>
            </p:nvSpPr>
            <p:spPr>
              <a:xfrm rot="5806295">
                <a:off x="-339157" y="282202"/>
                <a:ext cx="1284863" cy="1045262"/>
              </a:xfrm>
              <a:prstGeom prst="triangle">
                <a:avLst>
                  <a:gd fmla="val 50513"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6" name="Google Shape;996;p29"/>
              <p:cNvSpPr/>
              <p:nvPr/>
            </p:nvSpPr>
            <p:spPr>
              <a:xfrm rot="-8998696">
                <a:off x="-25152" y="3012197"/>
                <a:ext cx="2256317" cy="1035055"/>
              </a:xfrm>
              <a:prstGeom prst="triangle">
                <a:avLst>
                  <a:gd fmla="val 36111"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7" name="Google Shape;997;p29"/>
              <p:cNvSpPr/>
              <p:nvPr/>
            </p:nvSpPr>
            <p:spPr>
              <a:xfrm rot="-9672401">
                <a:off x="-1063037" y="15259"/>
                <a:ext cx="2897051" cy="1017578"/>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8" name="Google Shape;998;p29"/>
              <p:cNvSpPr/>
              <p:nvPr/>
            </p:nvSpPr>
            <p:spPr>
              <a:xfrm rot="5667185">
                <a:off x="-42669" y="1516470"/>
                <a:ext cx="1503037" cy="526583"/>
              </a:xfrm>
              <a:prstGeom prst="triangle">
                <a:avLst>
                  <a:gd fmla="val 26021"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9" name="Google Shape;999;p29"/>
              <p:cNvSpPr/>
              <p:nvPr/>
            </p:nvSpPr>
            <p:spPr>
              <a:xfrm flipH="1" rot="1139555">
                <a:off x="521525" y="-569106"/>
                <a:ext cx="1832563" cy="887725"/>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00" name="Google Shape;1000;p29"/>
            <p:cNvGrpSpPr/>
            <p:nvPr/>
          </p:nvGrpSpPr>
          <p:grpSpPr>
            <a:xfrm>
              <a:off x="-1310889" y="-1065345"/>
              <a:ext cx="4010626" cy="6454769"/>
              <a:chOff x="-1149762" y="-843144"/>
              <a:chExt cx="4010626" cy="6454769"/>
            </a:xfrm>
          </p:grpSpPr>
          <p:sp>
            <p:nvSpPr>
              <p:cNvPr id="1001" name="Google Shape;1001;p29"/>
              <p:cNvSpPr/>
              <p:nvPr/>
            </p:nvSpPr>
            <p:spPr>
              <a:xfrm rot="-2479327">
                <a:off x="-525126" y="3707820"/>
                <a:ext cx="2896902" cy="1017364"/>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2" name="Google Shape;1002;p29"/>
              <p:cNvSpPr/>
              <p:nvPr/>
            </p:nvSpPr>
            <p:spPr>
              <a:xfrm rot="1889688">
                <a:off x="-724988" y="1959317"/>
                <a:ext cx="2448025" cy="1644816"/>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3" name="Google Shape;1003;p29"/>
              <p:cNvSpPr/>
              <p:nvPr/>
            </p:nvSpPr>
            <p:spPr>
              <a:xfrm rot="8328704">
                <a:off x="788379" y="4237635"/>
                <a:ext cx="2067770" cy="791080"/>
              </a:xfrm>
              <a:prstGeom prst="triangle">
                <a:avLst>
                  <a:gd fmla="val 25826"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4" name="Google Shape;1004;p29"/>
              <p:cNvSpPr/>
              <p:nvPr/>
            </p:nvSpPr>
            <p:spPr>
              <a:xfrm rot="5400896">
                <a:off x="-10325" y="3448800"/>
                <a:ext cx="1151100" cy="1130100"/>
              </a:xfrm>
              <a:prstGeom prst="triangle">
                <a:avLst>
                  <a:gd fmla="val 60125"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5" name="Google Shape;1005;p29"/>
              <p:cNvSpPr/>
              <p:nvPr/>
            </p:nvSpPr>
            <p:spPr>
              <a:xfrm rot="3927444">
                <a:off x="-215240" y="1401577"/>
                <a:ext cx="1326770" cy="743059"/>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6" name="Google Shape;1006;p29"/>
              <p:cNvSpPr/>
              <p:nvPr/>
            </p:nvSpPr>
            <p:spPr>
              <a:xfrm rot="1800563">
                <a:off x="435737" y="2326895"/>
                <a:ext cx="2208574" cy="799846"/>
              </a:xfrm>
              <a:prstGeom prst="triangle">
                <a:avLst>
                  <a:gd fmla="val 0"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7" name="Google Shape;1007;p29"/>
              <p:cNvSpPr/>
              <p:nvPr/>
            </p:nvSpPr>
            <p:spPr>
              <a:xfrm rot="5806295">
                <a:off x="-339157" y="282202"/>
                <a:ext cx="1284863" cy="1045262"/>
              </a:xfrm>
              <a:prstGeom prst="triangle">
                <a:avLst>
                  <a:gd fmla="val 50513"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8" name="Google Shape;1008;p29"/>
              <p:cNvSpPr/>
              <p:nvPr/>
            </p:nvSpPr>
            <p:spPr>
              <a:xfrm rot="-8998696">
                <a:off x="-25152" y="3012197"/>
                <a:ext cx="2256317" cy="1035055"/>
              </a:xfrm>
              <a:prstGeom prst="triangle">
                <a:avLst>
                  <a:gd fmla="val 36111"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9" name="Google Shape;1009;p29"/>
              <p:cNvSpPr/>
              <p:nvPr/>
            </p:nvSpPr>
            <p:spPr>
              <a:xfrm rot="-9672401">
                <a:off x="-1063037" y="15259"/>
                <a:ext cx="2897051" cy="1017578"/>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0" name="Google Shape;1010;p29"/>
              <p:cNvSpPr/>
              <p:nvPr/>
            </p:nvSpPr>
            <p:spPr>
              <a:xfrm rot="5667185">
                <a:off x="-42669" y="1516470"/>
                <a:ext cx="1503037" cy="526583"/>
              </a:xfrm>
              <a:prstGeom prst="triangle">
                <a:avLst>
                  <a:gd fmla="val 26021"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1" name="Google Shape;1011;p29"/>
              <p:cNvSpPr/>
              <p:nvPr/>
            </p:nvSpPr>
            <p:spPr>
              <a:xfrm flipH="1" rot="1139555">
                <a:off x="521525" y="-569106"/>
                <a:ext cx="1832563" cy="887725"/>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1012" name="Google Shape;1012;p29"/>
          <p:cNvGrpSpPr/>
          <p:nvPr/>
        </p:nvGrpSpPr>
        <p:grpSpPr>
          <a:xfrm flipH="1" rot="10800000">
            <a:off x="8060927" y="710455"/>
            <a:ext cx="2485114" cy="3977471"/>
            <a:chOff x="-1310889" y="-1065345"/>
            <a:chExt cx="4171754" cy="6676971"/>
          </a:xfrm>
        </p:grpSpPr>
        <p:grpSp>
          <p:nvGrpSpPr>
            <p:cNvPr id="1013" name="Google Shape;1013;p29"/>
            <p:cNvGrpSpPr/>
            <p:nvPr/>
          </p:nvGrpSpPr>
          <p:grpSpPr>
            <a:xfrm>
              <a:off x="-1149762" y="-843144"/>
              <a:ext cx="4010626" cy="6454769"/>
              <a:chOff x="-1149762" y="-843144"/>
              <a:chExt cx="4010626" cy="6454769"/>
            </a:xfrm>
          </p:grpSpPr>
          <p:sp>
            <p:nvSpPr>
              <p:cNvPr id="1014" name="Google Shape;1014;p29"/>
              <p:cNvSpPr/>
              <p:nvPr/>
            </p:nvSpPr>
            <p:spPr>
              <a:xfrm rot="-2479327">
                <a:off x="-525126" y="3707820"/>
                <a:ext cx="2896902" cy="1017364"/>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5" name="Google Shape;1015;p29"/>
              <p:cNvSpPr/>
              <p:nvPr/>
            </p:nvSpPr>
            <p:spPr>
              <a:xfrm rot="1889688">
                <a:off x="-724988" y="1959317"/>
                <a:ext cx="2448025" cy="1644816"/>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6" name="Google Shape;1016;p29"/>
              <p:cNvSpPr/>
              <p:nvPr/>
            </p:nvSpPr>
            <p:spPr>
              <a:xfrm rot="8328704">
                <a:off x="788379" y="4237635"/>
                <a:ext cx="2067770" cy="791080"/>
              </a:xfrm>
              <a:prstGeom prst="triangle">
                <a:avLst>
                  <a:gd fmla="val 25826"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7" name="Google Shape;1017;p29"/>
              <p:cNvSpPr/>
              <p:nvPr/>
            </p:nvSpPr>
            <p:spPr>
              <a:xfrm rot="5400896">
                <a:off x="-10325" y="3448800"/>
                <a:ext cx="1151100" cy="1130100"/>
              </a:xfrm>
              <a:prstGeom prst="triangle">
                <a:avLst>
                  <a:gd fmla="val 60125"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8" name="Google Shape;1018;p29"/>
              <p:cNvSpPr/>
              <p:nvPr/>
            </p:nvSpPr>
            <p:spPr>
              <a:xfrm rot="3927444">
                <a:off x="-215240" y="1401577"/>
                <a:ext cx="1326770" cy="743059"/>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9" name="Google Shape;1019;p29"/>
              <p:cNvSpPr/>
              <p:nvPr/>
            </p:nvSpPr>
            <p:spPr>
              <a:xfrm rot="1800563">
                <a:off x="435737" y="2326895"/>
                <a:ext cx="2208574" cy="799846"/>
              </a:xfrm>
              <a:prstGeom prst="triangle">
                <a:avLst>
                  <a:gd fmla="val 0"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0" name="Google Shape;1020;p29"/>
              <p:cNvSpPr/>
              <p:nvPr/>
            </p:nvSpPr>
            <p:spPr>
              <a:xfrm rot="5806295">
                <a:off x="-339157" y="282202"/>
                <a:ext cx="1284863" cy="1045262"/>
              </a:xfrm>
              <a:prstGeom prst="triangle">
                <a:avLst>
                  <a:gd fmla="val 50513"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1" name="Google Shape;1021;p29"/>
              <p:cNvSpPr/>
              <p:nvPr/>
            </p:nvSpPr>
            <p:spPr>
              <a:xfrm rot="-8998696">
                <a:off x="-25152" y="3012197"/>
                <a:ext cx="2256317" cy="1035055"/>
              </a:xfrm>
              <a:prstGeom prst="triangle">
                <a:avLst>
                  <a:gd fmla="val 36111"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2" name="Google Shape;1022;p29"/>
              <p:cNvSpPr/>
              <p:nvPr/>
            </p:nvSpPr>
            <p:spPr>
              <a:xfrm rot="-9672401">
                <a:off x="-1063037" y="15259"/>
                <a:ext cx="2897051" cy="1017578"/>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3" name="Google Shape;1023;p29"/>
              <p:cNvSpPr/>
              <p:nvPr/>
            </p:nvSpPr>
            <p:spPr>
              <a:xfrm rot="5667185">
                <a:off x="-42669" y="1516470"/>
                <a:ext cx="1503037" cy="526583"/>
              </a:xfrm>
              <a:prstGeom prst="triangle">
                <a:avLst>
                  <a:gd fmla="val 26021"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4" name="Google Shape;1024;p29"/>
              <p:cNvSpPr/>
              <p:nvPr/>
            </p:nvSpPr>
            <p:spPr>
              <a:xfrm flipH="1" rot="1139555">
                <a:off x="521525" y="-569106"/>
                <a:ext cx="1832563" cy="887725"/>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25" name="Google Shape;1025;p29"/>
            <p:cNvGrpSpPr/>
            <p:nvPr/>
          </p:nvGrpSpPr>
          <p:grpSpPr>
            <a:xfrm>
              <a:off x="-1310889" y="-1065345"/>
              <a:ext cx="4010626" cy="6454769"/>
              <a:chOff x="-1149762" y="-843144"/>
              <a:chExt cx="4010626" cy="6454769"/>
            </a:xfrm>
          </p:grpSpPr>
          <p:sp>
            <p:nvSpPr>
              <p:cNvPr id="1026" name="Google Shape;1026;p29"/>
              <p:cNvSpPr/>
              <p:nvPr/>
            </p:nvSpPr>
            <p:spPr>
              <a:xfrm rot="-2479327">
                <a:off x="-525126" y="3707820"/>
                <a:ext cx="2896902" cy="1017364"/>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7" name="Google Shape;1027;p29"/>
              <p:cNvSpPr/>
              <p:nvPr/>
            </p:nvSpPr>
            <p:spPr>
              <a:xfrm rot="1889688">
                <a:off x="-724988" y="1959317"/>
                <a:ext cx="2448025" cy="1644816"/>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8" name="Google Shape;1028;p29"/>
              <p:cNvSpPr/>
              <p:nvPr/>
            </p:nvSpPr>
            <p:spPr>
              <a:xfrm rot="8328704">
                <a:off x="788379" y="4237635"/>
                <a:ext cx="2067770" cy="791080"/>
              </a:xfrm>
              <a:prstGeom prst="triangle">
                <a:avLst>
                  <a:gd fmla="val 25826"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9" name="Google Shape;1029;p29"/>
              <p:cNvSpPr/>
              <p:nvPr/>
            </p:nvSpPr>
            <p:spPr>
              <a:xfrm rot="5400896">
                <a:off x="-10325" y="3448800"/>
                <a:ext cx="1151100" cy="1130100"/>
              </a:xfrm>
              <a:prstGeom prst="triangle">
                <a:avLst>
                  <a:gd fmla="val 60125"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0" name="Google Shape;1030;p29"/>
              <p:cNvSpPr/>
              <p:nvPr/>
            </p:nvSpPr>
            <p:spPr>
              <a:xfrm rot="3927444">
                <a:off x="-215240" y="1401577"/>
                <a:ext cx="1326770" cy="743059"/>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1" name="Google Shape;1031;p29"/>
              <p:cNvSpPr/>
              <p:nvPr/>
            </p:nvSpPr>
            <p:spPr>
              <a:xfrm rot="1800563">
                <a:off x="435737" y="2326895"/>
                <a:ext cx="2208574" cy="799846"/>
              </a:xfrm>
              <a:prstGeom prst="triangle">
                <a:avLst>
                  <a:gd fmla="val 0"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2" name="Google Shape;1032;p29"/>
              <p:cNvSpPr/>
              <p:nvPr/>
            </p:nvSpPr>
            <p:spPr>
              <a:xfrm rot="5806295">
                <a:off x="-339157" y="282202"/>
                <a:ext cx="1284863" cy="1045262"/>
              </a:xfrm>
              <a:prstGeom prst="triangle">
                <a:avLst>
                  <a:gd fmla="val 50513"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3" name="Google Shape;1033;p29"/>
              <p:cNvSpPr/>
              <p:nvPr/>
            </p:nvSpPr>
            <p:spPr>
              <a:xfrm rot="-8998696">
                <a:off x="-25152" y="3012197"/>
                <a:ext cx="2256317" cy="1035055"/>
              </a:xfrm>
              <a:prstGeom prst="triangle">
                <a:avLst>
                  <a:gd fmla="val 36111"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4" name="Google Shape;1034;p29"/>
              <p:cNvSpPr/>
              <p:nvPr/>
            </p:nvSpPr>
            <p:spPr>
              <a:xfrm rot="-9672401">
                <a:off x="-1063037" y="15259"/>
                <a:ext cx="2897051" cy="1017578"/>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5" name="Google Shape;1035;p29"/>
              <p:cNvSpPr/>
              <p:nvPr/>
            </p:nvSpPr>
            <p:spPr>
              <a:xfrm rot="5667185">
                <a:off x="-42669" y="1516470"/>
                <a:ext cx="1503037" cy="526583"/>
              </a:xfrm>
              <a:prstGeom prst="triangle">
                <a:avLst>
                  <a:gd fmla="val 26021"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6" name="Google Shape;1036;p29"/>
              <p:cNvSpPr/>
              <p:nvPr/>
            </p:nvSpPr>
            <p:spPr>
              <a:xfrm flipH="1" rot="1139555">
                <a:off x="521525" y="-569106"/>
                <a:ext cx="1832563" cy="887725"/>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Tree>
  </p:cSld>
  <p:clrMapOvr>
    <a:masterClrMapping/>
  </p:clrMapOvr>
</p:sldLayout>
</file>

<file path=ppt/slideLayouts/slideLayout2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4">
  <p:cSld name="CUSTOM_9_1_1_1">
    <p:spTree>
      <p:nvGrpSpPr>
        <p:cNvPr id="1037" name="Shape 1037"/>
        <p:cNvGrpSpPr/>
        <p:nvPr/>
      </p:nvGrpSpPr>
      <p:grpSpPr>
        <a:xfrm>
          <a:off x="0" y="0"/>
          <a:ext cx="0" cy="0"/>
          <a:chOff x="0" y="0"/>
          <a:chExt cx="0" cy="0"/>
        </a:xfrm>
      </p:grpSpPr>
      <p:grpSp>
        <p:nvGrpSpPr>
          <p:cNvPr id="1038" name="Google Shape;1038;p30"/>
          <p:cNvGrpSpPr/>
          <p:nvPr/>
        </p:nvGrpSpPr>
        <p:grpSpPr>
          <a:xfrm>
            <a:off x="7545671" y="3732662"/>
            <a:ext cx="2098244" cy="1975953"/>
            <a:chOff x="7545671" y="3732662"/>
            <a:chExt cx="2098244" cy="1975953"/>
          </a:xfrm>
        </p:grpSpPr>
        <p:sp>
          <p:nvSpPr>
            <p:cNvPr id="1039" name="Google Shape;1039;p30"/>
            <p:cNvSpPr/>
            <p:nvPr/>
          </p:nvSpPr>
          <p:spPr>
            <a:xfrm rot="-2479251">
              <a:off x="7626933" y="4574479"/>
              <a:ext cx="1725644" cy="606033"/>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0" name="Google Shape;1040;p30"/>
            <p:cNvSpPr/>
            <p:nvPr/>
          </p:nvSpPr>
          <p:spPr>
            <a:xfrm rot="8328687">
              <a:off x="8409257" y="4890051"/>
              <a:ext cx="1231818" cy="471329"/>
            </a:xfrm>
            <a:prstGeom prst="triangle">
              <a:avLst>
                <a:gd fmla="val 25826"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1" name="Google Shape;1041;p30"/>
            <p:cNvSpPr/>
            <p:nvPr/>
          </p:nvSpPr>
          <p:spPr>
            <a:xfrm rot="5401504">
              <a:off x="7933443" y="4420230"/>
              <a:ext cx="685800" cy="673200"/>
            </a:xfrm>
            <a:prstGeom prst="triangle">
              <a:avLst>
                <a:gd fmla="val 60125"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2" name="Google Shape;1042;p30"/>
            <p:cNvSpPr/>
            <p:nvPr/>
          </p:nvSpPr>
          <p:spPr>
            <a:xfrm rot="-8998366">
              <a:off x="7924805" y="4159999"/>
              <a:ext cx="1344094" cy="616658"/>
            </a:xfrm>
            <a:prstGeom prst="triangle">
              <a:avLst>
                <a:gd fmla="val 36111"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3" name="Google Shape;1043;p30"/>
            <p:cNvSpPr/>
            <p:nvPr/>
          </p:nvSpPr>
          <p:spPr>
            <a:xfrm rot="-2479251">
              <a:off x="7530949" y="4442113"/>
              <a:ext cx="1725644" cy="606033"/>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4" name="Google Shape;1044;p30"/>
            <p:cNvSpPr/>
            <p:nvPr/>
          </p:nvSpPr>
          <p:spPr>
            <a:xfrm rot="8328687">
              <a:off x="8313273" y="4757685"/>
              <a:ext cx="1231818" cy="471329"/>
            </a:xfrm>
            <a:prstGeom prst="triangle">
              <a:avLst>
                <a:gd fmla="val 25826"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5" name="Google Shape;1045;p30"/>
            <p:cNvSpPr/>
            <p:nvPr/>
          </p:nvSpPr>
          <p:spPr>
            <a:xfrm rot="5401504">
              <a:off x="7837459" y="4287865"/>
              <a:ext cx="685800" cy="673200"/>
            </a:xfrm>
            <a:prstGeom prst="triangle">
              <a:avLst>
                <a:gd fmla="val 60125"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6" name="Google Shape;1046;p30"/>
            <p:cNvSpPr/>
            <p:nvPr/>
          </p:nvSpPr>
          <p:spPr>
            <a:xfrm rot="-8998366">
              <a:off x="7828822" y="4027634"/>
              <a:ext cx="1344094" cy="616658"/>
            </a:xfrm>
            <a:prstGeom prst="triangle">
              <a:avLst>
                <a:gd fmla="val 36111"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47" name="Google Shape;1047;p30"/>
          <p:cNvGrpSpPr/>
          <p:nvPr/>
        </p:nvGrpSpPr>
        <p:grpSpPr>
          <a:xfrm>
            <a:off x="-723157" y="4284953"/>
            <a:ext cx="2239595" cy="1530798"/>
            <a:chOff x="-723157" y="4284953"/>
            <a:chExt cx="2239595" cy="1530798"/>
          </a:xfrm>
        </p:grpSpPr>
        <p:sp>
          <p:nvSpPr>
            <p:cNvPr id="1048" name="Google Shape;1048;p30"/>
            <p:cNvSpPr/>
            <p:nvPr/>
          </p:nvSpPr>
          <p:spPr>
            <a:xfrm flipH="1" rot="4993553">
              <a:off x="-144345" y="4390344"/>
              <a:ext cx="765544" cy="622618"/>
            </a:xfrm>
            <a:prstGeom prst="triangle">
              <a:avLst>
                <a:gd fmla="val 50513" name="adj"/>
              </a:avLst>
            </a:prstGeom>
            <a:gradFill>
              <a:gsLst>
                <a:gs pos="0">
                  <a:srgbClr val="FFFFFF">
                    <a:alpha val="55686"/>
                    <a:alpha val="55510"/>
                  </a:srgbClr>
                </a:gs>
                <a:gs pos="100000">
                  <a:srgbClr val="FFFFFF">
                    <a:alpha val="0"/>
                    <a:alpha val="5551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9" name="Google Shape;1049;p30"/>
            <p:cNvSpPr/>
            <p:nvPr/>
          </p:nvSpPr>
          <p:spPr>
            <a:xfrm flipH="1" rot="-1127451">
              <a:off x="-575514" y="4565912"/>
              <a:ext cx="1725783" cy="606221"/>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0" name="Google Shape;1050;p30"/>
            <p:cNvSpPr/>
            <p:nvPr/>
          </p:nvSpPr>
          <p:spPr>
            <a:xfrm rot="9660743">
              <a:off x="368338" y="4991278"/>
              <a:ext cx="1091701" cy="528917"/>
            </a:xfrm>
            <a:prstGeom prst="rtTriangle">
              <a:avLst/>
            </a:prstGeom>
            <a:gradFill>
              <a:gsLst>
                <a:gs pos="0">
                  <a:srgbClr val="FFFFFF">
                    <a:alpha val="55686"/>
                  </a:srgbClr>
                </a:gs>
                <a:gs pos="100000">
                  <a:srgbClr val="FFFFFF">
                    <a:alpha val="0"/>
                  </a:srgbClr>
                </a:gs>
              </a:gsLst>
              <a:lin ang="18900044"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1" name="Google Shape;1051;p30"/>
            <p:cNvSpPr/>
            <p:nvPr/>
          </p:nvSpPr>
          <p:spPr>
            <a:xfrm flipH="1" rot="4993553">
              <a:off x="-240329" y="4522709"/>
              <a:ext cx="765544" cy="622618"/>
            </a:xfrm>
            <a:prstGeom prst="triangle">
              <a:avLst>
                <a:gd fmla="val 50513"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2" name="Google Shape;1052;p30"/>
            <p:cNvSpPr/>
            <p:nvPr/>
          </p:nvSpPr>
          <p:spPr>
            <a:xfrm flipH="1" rot="-1127451">
              <a:off x="-671498" y="4698278"/>
              <a:ext cx="1725783" cy="606221"/>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3" name="Google Shape;1053;p30"/>
            <p:cNvSpPr/>
            <p:nvPr/>
          </p:nvSpPr>
          <p:spPr>
            <a:xfrm rot="9660743">
              <a:off x="272355" y="5123643"/>
              <a:ext cx="1091701" cy="528917"/>
            </a:xfrm>
            <a:prstGeom prst="rtTriangl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Masters/_rels/slideMaster1.xml.rels><?xml version="1.0" encoding="UTF-8" standalone="yes"?><Relationships xmlns="http://schemas.openxmlformats.org/package/2006/relationships"><Relationship Id="rId20" Type="http://schemas.openxmlformats.org/officeDocument/2006/relationships/slideLayout" Target="../slideLayouts/slideLayout20.xml"/><Relationship Id="rId22" Type="http://schemas.openxmlformats.org/officeDocument/2006/relationships/slideLayout" Target="../slideLayouts/slideLayout22.xml"/><Relationship Id="rId21" Type="http://schemas.openxmlformats.org/officeDocument/2006/relationships/slideLayout" Target="../slideLayouts/slideLayout21.xml"/><Relationship Id="rId24" Type="http://schemas.openxmlformats.org/officeDocument/2006/relationships/slideLayout" Target="../slideLayouts/slideLayout24.xml"/><Relationship Id="rId23" Type="http://schemas.openxmlformats.org/officeDocument/2006/relationships/slideLayout" Target="../slideLayouts/slideLayout23.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26" Type="http://schemas.openxmlformats.org/officeDocument/2006/relationships/slideLayout" Target="../slideLayouts/slideLayout26.xml"/><Relationship Id="rId25" Type="http://schemas.openxmlformats.org/officeDocument/2006/relationships/slideLayout" Target="../slideLayouts/slideLayout25.xml"/><Relationship Id="rId28" Type="http://schemas.openxmlformats.org/officeDocument/2006/relationships/slideLayout" Target="../slideLayouts/slideLayout28.xml"/><Relationship Id="rId27" Type="http://schemas.openxmlformats.org/officeDocument/2006/relationships/slideLayout" Target="../slideLayouts/slideLayout27.xml"/><Relationship Id="rId5" Type="http://schemas.openxmlformats.org/officeDocument/2006/relationships/slideLayout" Target="../slideLayouts/slideLayout5.xml"/><Relationship Id="rId6" Type="http://schemas.openxmlformats.org/officeDocument/2006/relationships/slideLayout" Target="../slideLayouts/slideLayout6.xml"/><Relationship Id="rId29" Type="http://schemas.openxmlformats.org/officeDocument/2006/relationships/slideLayout" Target="../slideLayouts/slideLayout29.xml"/><Relationship Id="rId7" Type="http://schemas.openxmlformats.org/officeDocument/2006/relationships/slideLayout" Target="../slideLayouts/slideLayout7.xml"/><Relationship Id="rId8" Type="http://schemas.openxmlformats.org/officeDocument/2006/relationships/slideLayout" Target="../slideLayouts/slideLayout8.xml"/><Relationship Id="rId30"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19" Type="http://schemas.openxmlformats.org/officeDocument/2006/relationships/slideLayout" Target="../slideLayouts/slideLayout19.xml"/><Relationship Id="rId18" Type="http://schemas.openxmlformats.org/officeDocument/2006/relationships/slideLayout" Target="../slideLayouts/slideLayout1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gradFill>
          <a:gsLst>
            <a:gs pos="0">
              <a:schemeClr val="dk1"/>
            </a:gs>
            <a:gs pos="100000">
              <a:schemeClr val="lt1"/>
            </a:gs>
          </a:gsLst>
          <a:lin ang="18900044" scaled="0"/>
        </a:gra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713250" y="539500"/>
            <a:ext cx="7717500" cy="572700"/>
          </a:xfrm>
          <a:prstGeom prst="rect">
            <a:avLst/>
          </a:prstGeom>
          <a:noFill/>
          <a:ln>
            <a:noFill/>
          </a:ln>
        </p:spPr>
        <p:txBody>
          <a:bodyPr anchorCtr="0" anchor="t" bIns="91425" lIns="91425" spcFirstLastPara="1" rIns="91425" wrap="square" tIns="91425">
            <a:noAutofit/>
          </a:bodyPr>
          <a:lstStyle>
            <a:lvl1pPr lvl="0" algn="ctr">
              <a:spcBef>
                <a:spcPts val="0"/>
              </a:spcBef>
              <a:spcAft>
                <a:spcPts val="0"/>
              </a:spcAft>
              <a:buClr>
                <a:schemeClr val="dk2"/>
              </a:buClr>
              <a:buSzPts val="3000"/>
              <a:buFont typeface="Lato"/>
              <a:buNone/>
              <a:defRPr b="1" sz="3000">
                <a:solidFill>
                  <a:schemeClr val="dk2"/>
                </a:solidFill>
                <a:latin typeface="Lato"/>
                <a:ea typeface="Lato"/>
                <a:cs typeface="Lato"/>
                <a:sym typeface="Lato"/>
              </a:defRPr>
            </a:lvl1pPr>
            <a:lvl2pPr lvl="1" algn="ctr">
              <a:spcBef>
                <a:spcPts val="0"/>
              </a:spcBef>
              <a:spcAft>
                <a:spcPts val="0"/>
              </a:spcAft>
              <a:buClr>
                <a:schemeClr val="dk2"/>
              </a:buClr>
              <a:buSzPts val="3000"/>
              <a:buFont typeface="Lato"/>
              <a:buNone/>
              <a:defRPr b="1" sz="3000">
                <a:solidFill>
                  <a:schemeClr val="dk2"/>
                </a:solidFill>
                <a:latin typeface="Lato"/>
                <a:ea typeface="Lato"/>
                <a:cs typeface="Lato"/>
                <a:sym typeface="Lato"/>
              </a:defRPr>
            </a:lvl2pPr>
            <a:lvl3pPr lvl="2" algn="ctr">
              <a:spcBef>
                <a:spcPts val="0"/>
              </a:spcBef>
              <a:spcAft>
                <a:spcPts val="0"/>
              </a:spcAft>
              <a:buClr>
                <a:schemeClr val="dk2"/>
              </a:buClr>
              <a:buSzPts val="3000"/>
              <a:buFont typeface="Lato"/>
              <a:buNone/>
              <a:defRPr b="1" sz="3000">
                <a:solidFill>
                  <a:schemeClr val="dk2"/>
                </a:solidFill>
                <a:latin typeface="Lato"/>
                <a:ea typeface="Lato"/>
                <a:cs typeface="Lato"/>
                <a:sym typeface="Lato"/>
              </a:defRPr>
            </a:lvl3pPr>
            <a:lvl4pPr lvl="3" algn="ctr">
              <a:spcBef>
                <a:spcPts val="0"/>
              </a:spcBef>
              <a:spcAft>
                <a:spcPts val="0"/>
              </a:spcAft>
              <a:buClr>
                <a:schemeClr val="dk2"/>
              </a:buClr>
              <a:buSzPts val="3000"/>
              <a:buFont typeface="Lato"/>
              <a:buNone/>
              <a:defRPr b="1" sz="3000">
                <a:solidFill>
                  <a:schemeClr val="dk2"/>
                </a:solidFill>
                <a:latin typeface="Lato"/>
                <a:ea typeface="Lato"/>
                <a:cs typeface="Lato"/>
                <a:sym typeface="Lato"/>
              </a:defRPr>
            </a:lvl4pPr>
            <a:lvl5pPr lvl="4" algn="ctr">
              <a:spcBef>
                <a:spcPts val="0"/>
              </a:spcBef>
              <a:spcAft>
                <a:spcPts val="0"/>
              </a:spcAft>
              <a:buClr>
                <a:schemeClr val="dk2"/>
              </a:buClr>
              <a:buSzPts val="3000"/>
              <a:buFont typeface="Lato"/>
              <a:buNone/>
              <a:defRPr b="1" sz="3000">
                <a:solidFill>
                  <a:schemeClr val="dk2"/>
                </a:solidFill>
                <a:latin typeface="Lato"/>
                <a:ea typeface="Lato"/>
                <a:cs typeface="Lato"/>
                <a:sym typeface="Lato"/>
              </a:defRPr>
            </a:lvl5pPr>
            <a:lvl6pPr lvl="5" algn="ctr">
              <a:spcBef>
                <a:spcPts val="0"/>
              </a:spcBef>
              <a:spcAft>
                <a:spcPts val="0"/>
              </a:spcAft>
              <a:buClr>
                <a:schemeClr val="dk2"/>
              </a:buClr>
              <a:buSzPts val="3000"/>
              <a:buFont typeface="Lato"/>
              <a:buNone/>
              <a:defRPr b="1" sz="3000">
                <a:solidFill>
                  <a:schemeClr val="dk2"/>
                </a:solidFill>
                <a:latin typeface="Lato"/>
                <a:ea typeface="Lato"/>
                <a:cs typeface="Lato"/>
                <a:sym typeface="Lato"/>
              </a:defRPr>
            </a:lvl6pPr>
            <a:lvl7pPr lvl="6" algn="ctr">
              <a:spcBef>
                <a:spcPts val="0"/>
              </a:spcBef>
              <a:spcAft>
                <a:spcPts val="0"/>
              </a:spcAft>
              <a:buClr>
                <a:schemeClr val="dk2"/>
              </a:buClr>
              <a:buSzPts val="3000"/>
              <a:buFont typeface="Lato"/>
              <a:buNone/>
              <a:defRPr b="1" sz="3000">
                <a:solidFill>
                  <a:schemeClr val="dk2"/>
                </a:solidFill>
                <a:latin typeface="Lato"/>
                <a:ea typeface="Lato"/>
                <a:cs typeface="Lato"/>
                <a:sym typeface="Lato"/>
              </a:defRPr>
            </a:lvl7pPr>
            <a:lvl8pPr lvl="7" algn="ctr">
              <a:spcBef>
                <a:spcPts val="0"/>
              </a:spcBef>
              <a:spcAft>
                <a:spcPts val="0"/>
              </a:spcAft>
              <a:buClr>
                <a:schemeClr val="dk2"/>
              </a:buClr>
              <a:buSzPts val="3000"/>
              <a:buFont typeface="Lato"/>
              <a:buNone/>
              <a:defRPr b="1" sz="3000">
                <a:solidFill>
                  <a:schemeClr val="dk2"/>
                </a:solidFill>
                <a:latin typeface="Lato"/>
                <a:ea typeface="Lato"/>
                <a:cs typeface="Lato"/>
                <a:sym typeface="Lato"/>
              </a:defRPr>
            </a:lvl8pPr>
            <a:lvl9pPr lvl="8" algn="ctr">
              <a:spcBef>
                <a:spcPts val="0"/>
              </a:spcBef>
              <a:spcAft>
                <a:spcPts val="0"/>
              </a:spcAft>
              <a:buClr>
                <a:schemeClr val="dk2"/>
              </a:buClr>
              <a:buSzPts val="3000"/>
              <a:buFont typeface="Lato"/>
              <a:buNone/>
              <a:defRPr b="1" sz="3000">
                <a:solidFill>
                  <a:schemeClr val="dk2"/>
                </a:solidFill>
                <a:latin typeface="Lato"/>
                <a:ea typeface="Lato"/>
                <a:cs typeface="Lato"/>
                <a:sym typeface="Lato"/>
              </a:defRPr>
            </a:lvl9pPr>
          </a:lstStyle>
          <a:p/>
        </p:txBody>
      </p:sp>
      <p:sp>
        <p:nvSpPr>
          <p:cNvPr id="7" name="Google Shape;7;p1"/>
          <p:cNvSpPr txBox="1"/>
          <p:nvPr>
            <p:ph idx="1" type="body"/>
          </p:nvPr>
        </p:nvSpPr>
        <p:spPr>
          <a:xfrm>
            <a:off x="713250" y="1246950"/>
            <a:ext cx="7717500" cy="3357000"/>
          </a:xfrm>
          <a:prstGeom prst="rect">
            <a:avLst/>
          </a:prstGeom>
          <a:noFill/>
          <a:ln>
            <a:noFill/>
          </a:ln>
        </p:spPr>
        <p:txBody>
          <a:bodyPr anchorCtr="0" anchor="t" bIns="91425" lIns="91425" spcFirstLastPara="1" rIns="91425" wrap="square" tIns="91425">
            <a:noAutofit/>
          </a:bodyPr>
          <a:lstStyle>
            <a:lvl1pPr indent="-330200" lvl="0" marL="457200">
              <a:lnSpc>
                <a:spcPct val="100000"/>
              </a:lnSpc>
              <a:spcBef>
                <a:spcPts val="0"/>
              </a:spcBef>
              <a:spcAft>
                <a:spcPts val="0"/>
              </a:spcAft>
              <a:buClr>
                <a:schemeClr val="dk2"/>
              </a:buClr>
              <a:buSzPts val="1600"/>
              <a:buFont typeface="Raleway"/>
              <a:buChar char="●"/>
              <a:defRPr sz="1600">
                <a:solidFill>
                  <a:schemeClr val="dk2"/>
                </a:solidFill>
                <a:latin typeface="Raleway"/>
                <a:ea typeface="Raleway"/>
                <a:cs typeface="Raleway"/>
                <a:sym typeface="Raleway"/>
              </a:defRPr>
            </a:lvl1pPr>
            <a:lvl2pPr indent="-330200" lvl="1" marL="914400">
              <a:lnSpc>
                <a:spcPct val="100000"/>
              </a:lnSpc>
              <a:spcBef>
                <a:spcPts val="0"/>
              </a:spcBef>
              <a:spcAft>
                <a:spcPts val="0"/>
              </a:spcAft>
              <a:buClr>
                <a:schemeClr val="dk2"/>
              </a:buClr>
              <a:buSzPts val="1600"/>
              <a:buFont typeface="Raleway"/>
              <a:buChar char="○"/>
              <a:defRPr sz="1600">
                <a:solidFill>
                  <a:schemeClr val="dk2"/>
                </a:solidFill>
                <a:latin typeface="Raleway"/>
                <a:ea typeface="Raleway"/>
                <a:cs typeface="Raleway"/>
                <a:sym typeface="Raleway"/>
              </a:defRPr>
            </a:lvl2pPr>
            <a:lvl3pPr indent="-330200" lvl="2" marL="1371600">
              <a:lnSpc>
                <a:spcPct val="100000"/>
              </a:lnSpc>
              <a:spcBef>
                <a:spcPts val="0"/>
              </a:spcBef>
              <a:spcAft>
                <a:spcPts val="0"/>
              </a:spcAft>
              <a:buClr>
                <a:schemeClr val="dk2"/>
              </a:buClr>
              <a:buSzPts val="1600"/>
              <a:buFont typeface="Raleway"/>
              <a:buChar char="■"/>
              <a:defRPr sz="1600">
                <a:solidFill>
                  <a:schemeClr val="dk2"/>
                </a:solidFill>
                <a:latin typeface="Raleway"/>
                <a:ea typeface="Raleway"/>
                <a:cs typeface="Raleway"/>
                <a:sym typeface="Raleway"/>
              </a:defRPr>
            </a:lvl3pPr>
            <a:lvl4pPr indent="-330200" lvl="3" marL="1828800">
              <a:lnSpc>
                <a:spcPct val="100000"/>
              </a:lnSpc>
              <a:spcBef>
                <a:spcPts val="0"/>
              </a:spcBef>
              <a:spcAft>
                <a:spcPts val="0"/>
              </a:spcAft>
              <a:buClr>
                <a:schemeClr val="dk2"/>
              </a:buClr>
              <a:buSzPts val="1600"/>
              <a:buFont typeface="Raleway"/>
              <a:buChar char="●"/>
              <a:defRPr sz="1600">
                <a:solidFill>
                  <a:schemeClr val="dk2"/>
                </a:solidFill>
                <a:latin typeface="Raleway"/>
                <a:ea typeface="Raleway"/>
                <a:cs typeface="Raleway"/>
                <a:sym typeface="Raleway"/>
              </a:defRPr>
            </a:lvl4pPr>
            <a:lvl5pPr indent="-330200" lvl="4" marL="2286000">
              <a:lnSpc>
                <a:spcPct val="100000"/>
              </a:lnSpc>
              <a:spcBef>
                <a:spcPts val="0"/>
              </a:spcBef>
              <a:spcAft>
                <a:spcPts val="0"/>
              </a:spcAft>
              <a:buClr>
                <a:schemeClr val="dk2"/>
              </a:buClr>
              <a:buSzPts val="1600"/>
              <a:buFont typeface="Raleway"/>
              <a:buChar char="○"/>
              <a:defRPr sz="1600">
                <a:solidFill>
                  <a:schemeClr val="dk2"/>
                </a:solidFill>
                <a:latin typeface="Raleway"/>
                <a:ea typeface="Raleway"/>
                <a:cs typeface="Raleway"/>
                <a:sym typeface="Raleway"/>
              </a:defRPr>
            </a:lvl5pPr>
            <a:lvl6pPr indent="-330200" lvl="5" marL="2743200">
              <a:lnSpc>
                <a:spcPct val="100000"/>
              </a:lnSpc>
              <a:spcBef>
                <a:spcPts val="0"/>
              </a:spcBef>
              <a:spcAft>
                <a:spcPts val="0"/>
              </a:spcAft>
              <a:buClr>
                <a:schemeClr val="dk2"/>
              </a:buClr>
              <a:buSzPts val="1600"/>
              <a:buFont typeface="Raleway"/>
              <a:buChar char="■"/>
              <a:defRPr sz="1600">
                <a:solidFill>
                  <a:schemeClr val="dk2"/>
                </a:solidFill>
                <a:latin typeface="Raleway"/>
                <a:ea typeface="Raleway"/>
                <a:cs typeface="Raleway"/>
                <a:sym typeface="Raleway"/>
              </a:defRPr>
            </a:lvl6pPr>
            <a:lvl7pPr indent="-330200" lvl="6" marL="3200400">
              <a:lnSpc>
                <a:spcPct val="100000"/>
              </a:lnSpc>
              <a:spcBef>
                <a:spcPts val="0"/>
              </a:spcBef>
              <a:spcAft>
                <a:spcPts val="0"/>
              </a:spcAft>
              <a:buClr>
                <a:schemeClr val="dk2"/>
              </a:buClr>
              <a:buSzPts val="1600"/>
              <a:buFont typeface="Raleway"/>
              <a:buChar char="●"/>
              <a:defRPr sz="1600">
                <a:solidFill>
                  <a:schemeClr val="dk2"/>
                </a:solidFill>
                <a:latin typeface="Raleway"/>
                <a:ea typeface="Raleway"/>
                <a:cs typeface="Raleway"/>
                <a:sym typeface="Raleway"/>
              </a:defRPr>
            </a:lvl7pPr>
            <a:lvl8pPr indent="-330200" lvl="7" marL="3657600">
              <a:lnSpc>
                <a:spcPct val="100000"/>
              </a:lnSpc>
              <a:spcBef>
                <a:spcPts val="0"/>
              </a:spcBef>
              <a:spcAft>
                <a:spcPts val="0"/>
              </a:spcAft>
              <a:buClr>
                <a:schemeClr val="dk2"/>
              </a:buClr>
              <a:buSzPts val="1600"/>
              <a:buFont typeface="Raleway"/>
              <a:buChar char="○"/>
              <a:defRPr sz="1600">
                <a:solidFill>
                  <a:schemeClr val="dk2"/>
                </a:solidFill>
                <a:latin typeface="Raleway"/>
                <a:ea typeface="Raleway"/>
                <a:cs typeface="Raleway"/>
                <a:sym typeface="Raleway"/>
              </a:defRPr>
            </a:lvl8pPr>
            <a:lvl9pPr indent="-330200" lvl="8" marL="4114800">
              <a:lnSpc>
                <a:spcPct val="100000"/>
              </a:lnSpc>
              <a:spcBef>
                <a:spcPts val="0"/>
              </a:spcBef>
              <a:spcAft>
                <a:spcPts val="0"/>
              </a:spcAft>
              <a:buClr>
                <a:schemeClr val="dk2"/>
              </a:buClr>
              <a:buSzPts val="1600"/>
              <a:buFont typeface="Raleway"/>
              <a:buChar char="■"/>
              <a:defRPr sz="1600">
                <a:solidFill>
                  <a:schemeClr val="dk2"/>
                </a:solidFill>
                <a:latin typeface="Raleway"/>
                <a:ea typeface="Raleway"/>
                <a:cs typeface="Raleway"/>
                <a:sym typeface="Raleway"/>
              </a:defRPr>
            </a:lvl9pPr>
          </a:lstStyle>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 id="2147483665" r:id="rId18"/>
    <p:sldLayoutId id="2147483666" r:id="rId19"/>
    <p:sldLayoutId id="2147483667" r:id="rId20"/>
    <p:sldLayoutId id="2147483668" r:id="rId21"/>
    <p:sldLayoutId id="2147483669" r:id="rId22"/>
    <p:sldLayoutId id="2147483670" r:id="rId23"/>
    <p:sldLayoutId id="2147483671" r:id="rId24"/>
    <p:sldLayoutId id="2147483672" r:id="rId25"/>
    <p:sldLayoutId id="2147483673" r:id="rId26"/>
    <p:sldLayoutId id="2147483674" r:id="rId27"/>
    <p:sldLayoutId id="2147483675" r:id="rId28"/>
    <p:sldLayoutId id="2147483676" r:id="rId29"/>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hyperlink" Target="http://dictionary.reference.com/browse/feasibility" TargetMode="Externa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5.xml"/><Relationship Id="rId3" Type="http://schemas.openxmlformats.org/officeDocument/2006/relationships/hyperlink" Target="http://www.investopia.com/terms/f/feasibility-study.asp" TargetMode="Externa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9.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0.xml"/><Relationship Id="rId2" Type="http://schemas.openxmlformats.org/officeDocument/2006/relationships/notesSlide" Target="../notesSlides/notesSlide11.xml"/><Relationship Id="rId3" Type="http://schemas.openxmlformats.org/officeDocument/2006/relationships/image" Target="../media/image1.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0.xml"/><Relationship Id="rId2" Type="http://schemas.openxmlformats.org/officeDocument/2006/relationships/notesSlide" Target="../notesSlides/notesSlide12.xml"/><Relationship Id="rId3" Type="http://schemas.openxmlformats.org/officeDocument/2006/relationships/image" Target="../media/image1.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3.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3.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3.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3.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3.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3.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5.xml"/><Relationship Id="rId2" Type="http://schemas.openxmlformats.org/officeDocument/2006/relationships/notesSlide" Target="../notesSlides/notesSlide32.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57" name="Shape 1057"/>
        <p:cNvGrpSpPr/>
        <p:nvPr/>
      </p:nvGrpSpPr>
      <p:grpSpPr>
        <a:xfrm>
          <a:off x="0" y="0"/>
          <a:ext cx="0" cy="0"/>
          <a:chOff x="0" y="0"/>
          <a:chExt cx="0" cy="0"/>
        </a:xfrm>
      </p:grpSpPr>
      <p:sp>
        <p:nvSpPr>
          <p:cNvPr id="1058" name="Google Shape;1058;p31"/>
          <p:cNvSpPr txBox="1"/>
          <p:nvPr>
            <p:ph type="ctrTitle"/>
          </p:nvPr>
        </p:nvSpPr>
        <p:spPr>
          <a:xfrm>
            <a:off x="1924450" y="686450"/>
            <a:ext cx="5493600" cy="36051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t/>
            </a:r>
            <a:endParaRPr sz="1500"/>
          </a:p>
          <a:p>
            <a:pPr indent="0" lvl="0" marL="0" rtl="0" algn="ctr">
              <a:spcBef>
                <a:spcPts val="0"/>
              </a:spcBef>
              <a:spcAft>
                <a:spcPts val="0"/>
              </a:spcAft>
              <a:buNone/>
            </a:pPr>
            <a:r>
              <a:t/>
            </a:r>
            <a:endParaRPr sz="1500"/>
          </a:p>
          <a:p>
            <a:pPr indent="0" lvl="0" marL="0" rtl="0" algn="ctr">
              <a:spcBef>
                <a:spcPts val="0"/>
              </a:spcBef>
              <a:spcAft>
                <a:spcPts val="0"/>
              </a:spcAft>
              <a:buNone/>
            </a:pPr>
            <a:r>
              <a:rPr lang="en" sz="2600"/>
              <a:t>FEASIBILITY STUDIES</a:t>
            </a:r>
            <a:endParaRPr sz="2600"/>
          </a:p>
          <a:p>
            <a:pPr indent="0" lvl="0" marL="0" rtl="0" algn="ctr">
              <a:spcBef>
                <a:spcPts val="0"/>
              </a:spcBef>
              <a:spcAft>
                <a:spcPts val="0"/>
              </a:spcAft>
              <a:buNone/>
            </a:pPr>
            <a:r>
              <a:t/>
            </a:r>
            <a:endParaRPr sz="1500"/>
          </a:p>
          <a:p>
            <a:pPr indent="0" lvl="0" marL="0" rtl="0" algn="ctr">
              <a:spcBef>
                <a:spcPts val="0"/>
              </a:spcBef>
              <a:spcAft>
                <a:spcPts val="0"/>
              </a:spcAft>
              <a:buNone/>
            </a:pPr>
            <a:r>
              <a:t/>
            </a:r>
            <a:endParaRPr sz="1500"/>
          </a:p>
          <a:p>
            <a:pPr indent="0" lvl="0" marL="0" rtl="0" algn="ctr">
              <a:spcBef>
                <a:spcPts val="0"/>
              </a:spcBef>
              <a:spcAft>
                <a:spcPts val="0"/>
              </a:spcAft>
              <a:buNone/>
            </a:pPr>
            <a:r>
              <a:rPr lang="en" sz="2500"/>
              <a:t>Introduction to Feasibility Study</a:t>
            </a:r>
            <a:endParaRPr sz="2500"/>
          </a:p>
          <a:p>
            <a:pPr indent="0" lvl="0" marL="0" rtl="0" algn="ctr">
              <a:spcBef>
                <a:spcPts val="0"/>
              </a:spcBef>
              <a:spcAft>
                <a:spcPts val="0"/>
              </a:spcAft>
              <a:buNone/>
            </a:pPr>
            <a:r>
              <a:rPr lang="en" sz="1500"/>
              <a:t>Week 2</a:t>
            </a:r>
            <a:endParaRPr sz="1500"/>
          </a:p>
          <a:p>
            <a:pPr indent="0" lvl="0" marL="0" rtl="0" algn="ctr">
              <a:spcBef>
                <a:spcPts val="0"/>
              </a:spcBef>
              <a:spcAft>
                <a:spcPts val="0"/>
              </a:spcAft>
              <a:buNone/>
            </a:pPr>
            <a:r>
              <a:t/>
            </a:r>
            <a:endParaRPr sz="1500"/>
          </a:p>
          <a:p>
            <a:pPr indent="0" lvl="0" marL="0" rtl="0" algn="ctr">
              <a:spcBef>
                <a:spcPts val="0"/>
              </a:spcBef>
              <a:spcAft>
                <a:spcPts val="0"/>
              </a:spcAft>
              <a:buNone/>
            </a:pPr>
            <a:r>
              <a:t/>
            </a:r>
            <a:endParaRPr sz="1500"/>
          </a:p>
          <a:p>
            <a:pPr indent="0" lvl="0" marL="0" rtl="0" algn="ctr">
              <a:spcBef>
                <a:spcPts val="0"/>
              </a:spcBef>
              <a:spcAft>
                <a:spcPts val="0"/>
              </a:spcAft>
              <a:buNone/>
            </a:pPr>
            <a:r>
              <a:rPr lang="en" sz="1500"/>
              <a:t>Lecturer:</a:t>
            </a:r>
            <a:endParaRPr sz="1500"/>
          </a:p>
          <a:p>
            <a:pPr indent="0" lvl="0" marL="0" rtl="0" algn="ctr">
              <a:spcBef>
                <a:spcPts val="0"/>
              </a:spcBef>
              <a:spcAft>
                <a:spcPts val="0"/>
              </a:spcAft>
              <a:buNone/>
            </a:pPr>
            <a:r>
              <a:t/>
            </a:r>
            <a:endParaRPr sz="1500"/>
          </a:p>
          <a:p>
            <a:pPr indent="0" lvl="0" marL="0" rtl="0" algn="ctr">
              <a:spcBef>
                <a:spcPts val="0"/>
              </a:spcBef>
              <a:spcAft>
                <a:spcPts val="0"/>
              </a:spcAft>
              <a:buNone/>
            </a:pPr>
            <a:r>
              <a:rPr lang="en" sz="2400"/>
              <a:t>Fidela Reyes Balajadia</a:t>
            </a:r>
            <a:endParaRPr sz="2400"/>
          </a:p>
          <a:p>
            <a:pPr indent="0" lvl="0" marL="0" rtl="0" algn="ctr">
              <a:spcBef>
                <a:spcPts val="0"/>
              </a:spcBef>
              <a:spcAft>
                <a:spcPts val="0"/>
              </a:spcAft>
              <a:buNone/>
            </a:pPr>
            <a:r>
              <a:rPr lang="en" sz="1800"/>
              <a:t>Associate Professor 2</a:t>
            </a:r>
            <a:endParaRPr sz="1800"/>
          </a:p>
          <a:p>
            <a:pPr indent="0" lvl="0" marL="0" rtl="0" algn="ctr">
              <a:spcBef>
                <a:spcPts val="0"/>
              </a:spcBef>
              <a:spcAft>
                <a:spcPts val="0"/>
              </a:spcAft>
              <a:buNone/>
            </a:pPr>
            <a:r>
              <a:rPr lang="en" sz="1800"/>
              <a:t>University of the Assumption, Philippines</a:t>
            </a:r>
            <a:endParaRPr sz="1800"/>
          </a:p>
          <a:p>
            <a:pPr indent="0" lvl="0" marL="0" rtl="0" algn="ctr">
              <a:spcBef>
                <a:spcPts val="0"/>
              </a:spcBef>
              <a:spcAft>
                <a:spcPts val="0"/>
              </a:spcAft>
              <a:buNone/>
            </a:pPr>
            <a:r>
              <a:t/>
            </a:r>
            <a:endParaRPr sz="1800"/>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62" name="Shape 1062"/>
        <p:cNvGrpSpPr/>
        <p:nvPr/>
      </p:nvGrpSpPr>
      <p:grpSpPr>
        <a:xfrm>
          <a:off x="0" y="0"/>
          <a:ext cx="0" cy="0"/>
          <a:chOff x="0" y="0"/>
          <a:chExt cx="0" cy="0"/>
        </a:xfrm>
      </p:grpSpPr>
      <p:sp>
        <p:nvSpPr>
          <p:cNvPr id="1063" name="Google Shape;1063;p32"/>
          <p:cNvSpPr txBox="1"/>
          <p:nvPr>
            <p:ph type="title"/>
          </p:nvPr>
        </p:nvSpPr>
        <p:spPr>
          <a:xfrm>
            <a:off x="713250" y="539500"/>
            <a:ext cx="7717500" cy="572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Lecture Learning Objectives:</a:t>
            </a:r>
            <a:endParaRPr/>
          </a:p>
        </p:txBody>
      </p:sp>
      <p:sp>
        <p:nvSpPr>
          <p:cNvPr id="1064" name="Google Shape;1064;p32"/>
          <p:cNvSpPr txBox="1"/>
          <p:nvPr>
            <p:ph idx="1" type="body"/>
          </p:nvPr>
        </p:nvSpPr>
        <p:spPr>
          <a:xfrm>
            <a:off x="713250" y="1112200"/>
            <a:ext cx="7717500" cy="2929200"/>
          </a:xfrm>
          <a:prstGeom prst="rect">
            <a:avLst/>
          </a:prstGeom>
        </p:spPr>
        <p:txBody>
          <a:bodyPr anchorCtr="0" anchor="ctr" bIns="91425" lIns="91425" spcFirstLastPara="1" rIns="91425" wrap="square" tIns="91425">
            <a:noAutofit/>
          </a:bodyPr>
          <a:lstStyle/>
          <a:p>
            <a:pPr indent="0" lvl="0" marL="0" rtl="0" algn="l">
              <a:lnSpc>
                <a:spcPct val="100000"/>
              </a:lnSpc>
              <a:spcBef>
                <a:spcPts val="0"/>
              </a:spcBef>
              <a:spcAft>
                <a:spcPts val="0"/>
              </a:spcAft>
              <a:buNone/>
            </a:pPr>
            <a:r>
              <a:t/>
            </a:r>
            <a:endParaRPr sz="2200"/>
          </a:p>
          <a:p>
            <a:pPr indent="0" lvl="0" marL="0" rtl="0" algn="l">
              <a:lnSpc>
                <a:spcPct val="100000"/>
              </a:lnSpc>
              <a:spcBef>
                <a:spcPts val="0"/>
              </a:spcBef>
              <a:spcAft>
                <a:spcPts val="0"/>
              </a:spcAft>
              <a:buNone/>
            </a:pPr>
            <a:r>
              <a:t/>
            </a:r>
            <a:endParaRPr sz="2200"/>
          </a:p>
          <a:p>
            <a:pPr indent="0" lvl="0" marL="0" rtl="0" algn="l">
              <a:lnSpc>
                <a:spcPct val="100000"/>
              </a:lnSpc>
              <a:spcBef>
                <a:spcPts val="0"/>
              </a:spcBef>
              <a:spcAft>
                <a:spcPts val="0"/>
              </a:spcAft>
              <a:buNone/>
            </a:pPr>
            <a:r>
              <a:t/>
            </a:r>
            <a:endParaRPr sz="2200">
              <a:latin typeface="Lato"/>
              <a:ea typeface="Lato"/>
              <a:cs typeface="Lato"/>
              <a:sym typeface="Lato"/>
            </a:endParaRPr>
          </a:p>
          <a:p>
            <a:pPr indent="0" lvl="0" marL="0" rtl="0" algn="l">
              <a:lnSpc>
                <a:spcPct val="100000"/>
              </a:lnSpc>
              <a:spcBef>
                <a:spcPts val="0"/>
              </a:spcBef>
              <a:spcAft>
                <a:spcPts val="0"/>
              </a:spcAft>
              <a:buNone/>
            </a:pPr>
            <a:r>
              <a:t/>
            </a:r>
            <a:endParaRPr sz="2200">
              <a:latin typeface="Lato"/>
              <a:ea typeface="Lato"/>
              <a:cs typeface="Lato"/>
              <a:sym typeface="Lato"/>
            </a:endParaRPr>
          </a:p>
          <a:p>
            <a:pPr indent="0" lvl="0" marL="0" rtl="0" algn="l">
              <a:lnSpc>
                <a:spcPct val="100000"/>
              </a:lnSpc>
              <a:spcBef>
                <a:spcPts val="0"/>
              </a:spcBef>
              <a:spcAft>
                <a:spcPts val="0"/>
              </a:spcAft>
              <a:buNone/>
            </a:pPr>
            <a:r>
              <a:t/>
            </a:r>
            <a:endParaRPr sz="2200">
              <a:latin typeface="Lato"/>
              <a:ea typeface="Lato"/>
              <a:cs typeface="Lato"/>
              <a:sym typeface="Lato"/>
            </a:endParaRPr>
          </a:p>
          <a:p>
            <a:pPr indent="0" lvl="0" marL="0" rtl="0" algn="l">
              <a:lnSpc>
                <a:spcPct val="100000"/>
              </a:lnSpc>
              <a:spcBef>
                <a:spcPts val="0"/>
              </a:spcBef>
              <a:spcAft>
                <a:spcPts val="0"/>
              </a:spcAft>
              <a:buNone/>
            </a:pPr>
            <a:r>
              <a:rPr lang="en" sz="2200">
                <a:latin typeface="Lato"/>
                <a:ea typeface="Lato"/>
                <a:cs typeface="Lato"/>
                <a:sym typeface="Lato"/>
              </a:rPr>
              <a:t>At the end of the lecture you will be able to:</a:t>
            </a:r>
            <a:endParaRPr sz="2200">
              <a:latin typeface="Lato"/>
              <a:ea typeface="Lato"/>
              <a:cs typeface="Lato"/>
              <a:sym typeface="Lato"/>
            </a:endParaRPr>
          </a:p>
          <a:p>
            <a:pPr indent="-368300" lvl="0" marL="457200" rtl="0" algn="l">
              <a:lnSpc>
                <a:spcPct val="100000"/>
              </a:lnSpc>
              <a:spcBef>
                <a:spcPts val="0"/>
              </a:spcBef>
              <a:spcAft>
                <a:spcPts val="0"/>
              </a:spcAft>
              <a:buSzPts val="2200"/>
              <a:buFont typeface="Lato"/>
              <a:buAutoNum type="arabicPeriod"/>
            </a:pPr>
            <a:r>
              <a:rPr lang="en" sz="2200">
                <a:latin typeface="Lato"/>
                <a:ea typeface="Lato"/>
                <a:cs typeface="Lato"/>
                <a:sym typeface="Lato"/>
              </a:rPr>
              <a:t>Define what feasibility means;</a:t>
            </a:r>
            <a:endParaRPr sz="2200">
              <a:latin typeface="Lato"/>
              <a:ea typeface="Lato"/>
              <a:cs typeface="Lato"/>
              <a:sym typeface="Lato"/>
            </a:endParaRPr>
          </a:p>
          <a:p>
            <a:pPr indent="-368300" lvl="0" marL="457200" rtl="0" algn="l">
              <a:lnSpc>
                <a:spcPct val="100000"/>
              </a:lnSpc>
              <a:spcBef>
                <a:spcPts val="0"/>
              </a:spcBef>
              <a:spcAft>
                <a:spcPts val="0"/>
              </a:spcAft>
              <a:buSzPts val="2200"/>
              <a:buFont typeface="Lato"/>
              <a:buAutoNum type="arabicPeriod"/>
            </a:pPr>
            <a:r>
              <a:rPr lang="en" sz="2200">
                <a:latin typeface="Lato"/>
                <a:ea typeface="Lato"/>
                <a:cs typeface="Lato"/>
                <a:sym typeface="Lato"/>
              </a:rPr>
              <a:t>Identify the purposes for preparing a feasibility study;</a:t>
            </a:r>
            <a:endParaRPr sz="2200">
              <a:latin typeface="Lato"/>
              <a:ea typeface="Lato"/>
              <a:cs typeface="Lato"/>
              <a:sym typeface="Lato"/>
            </a:endParaRPr>
          </a:p>
          <a:p>
            <a:pPr indent="-368300" lvl="0" marL="457200" rtl="0" algn="l">
              <a:lnSpc>
                <a:spcPct val="100000"/>
              </a:lnSpc>
              <a:spcBef>
                <a:spcPts val="0"/>
              </a:spcBef>
              <a:spcAft>
                <a:spcPts val="0"/>
              </a:spcAft>
              <a:buSzPts val="2200"/>
              <a:buFont typeface="Lato"/>
              <a:buAutoNum type="arabicPeriod"/>
            </a:pPr>
            <a:r>
              <a:rPr lang="en" sz="2200">
                <a:latin typeface="Lato"/>
                <a:ea typeface="Lato"/>
                <a:cs typeface="Lato"/>
                <a:sym typeface="Lato"/>
              </a:rPr>
              <a:t>Describe the qualities of a good feasibility study;</a:t>
            </a:r>
            <a:endParaRPr sz="2200">
              <a:latin typeface="Lato"/>
              <a:ea typeface="Lato"/>
              <a:cs typeface="Lato"/>
              <a:sym typeface="Lato"/>
            </a:endParaRPr>
          </a:p>
          <a:p>
            <a:pPr indent="-368300" lvl="0" marL="457200" rtl="0" algn="l">
              <a:lnSpc>
                <a:spcPct val="100000"/>
              </a:lnSpc>
              <a:spcBef>
                <a:spcPts val="0"/>
              </a:spcBef>
              <a:spcAft>
                <a:spcPts val="0"/>
              </a:spcAft>
              <a:buSzPts val="2200"/>
              <a:buFont typeface="Lato"/>
              <a:buAutoNum type="arabicPeriod"/>
            </a:pPr>
            <a:r>
              <a:rPr lang="en" sz="2200">
                <a:latin typeface="Lato"/>
                <a:ea typeface="Lato"/>
                <a:cs typeface="Lato"/>
                <a:sym typeface="Lato"/>
              </a:rPr>
              <a:t>Discuss the usefulness of a </a:t>
            </a:r>
            <a:r>
              <a:rPr lang="en" sz="2200">
                <a:latin typeface="Lato"/>
                <a:ea typeface="Lato"/>
                <a:cs typeface="Lato"/>
                <a:sym typeface="Lato"/>
              </a:rPr>
              <a:t>feasibility</a:t>
            </a:r>
            <a:r>
              <a:rPr lang="en" sz="2200">
                <a:latin typeface="Lato"/>
                <a:ea typeface="Lato"/>
                <a:cs typeface="Lato"/>
                <a:sym typeface="Lato"/>
              </a:rPr>
              <a:t> study; </a:t>
            </a:r>
            <a:endParaRPr sz="2200">
              <a:latin typeface="Lato"/>
              <a:ea typeface="Lato"/>
              <a:cs typeface="Lato"/>
              <a:sym typeface="Lato"/>
            </a:endParaRPr>
          </a:p>
          <a:p>
            <a:pPr indent="-368300" lvl="0" marL="457200" rtl="0" algn="l">
              <a:lnSpc>
                <a:spcPct val="100000"/>
              </a:lnSpc>
              <a:spcBef>
                <a:spcPts val="0"/>
              </a:spcBef>
              <a:spcAft>
                <a:spcPts val="0"/>
              </a:spcAft>
              <a:buSzPts val="2200"/>
              <a:buFont typeface="Lato"/>
              <a:buAutoNum type="arabicPeriod"/>
            </a:pPr>
            <a:r>
              <a:rPr lang="en" sz="2200">
                <a:latin typeface="Lato"/>
                <a:ea typeface="Lato"/>
                <a:cs typeface="Lato"/>
                <a:sym typeface="Lato"/>
              </a:rPr>
              <a:t>Describe the limitations of a feasibility;</a:t>
            </a:r>
            <a:endParaRPr sz="2200">
              <a:latin typeface="Lato"/>
              <a:ea typeface="Lato"/>
              <a:cs typeface="Lato"/>
              <a:sym typeface="Lato"/>
            </a:endParaRPr>
          </a:p>
          <a:p>
            <a:pPr indent="-368300" lvl="0" marL="457200" rtl="0" algn="l">
              <a:lnSpc>
                <a:spcPct val="100000"/>
              </a:lnSpc>
              <a:spcBef>
                <a:spcPts val="0"/>
              </a:spcBef>
              <a:spcAft>
                <a:spcPts val="0"/>
              </a:spcAft>
              <a:buSzPts val="2200"/>
              <a:buFont typeface="Lato"/>
              <a:buAutoNum type="arabicPeriod"/>
            </a:pPr>
            <a:r>
              <a:rPr lang="en" sz="2200">
                <a:latin typeface="Lato"/>
                <a:ea typeface="Lato"/>
                <a:cs typeface="Lato"/>
                <a:sym typeface="Lato"/>
              </a:rPr>
              <a:t>Develop possible project ideas;</a:t>
            </a:r>
            <a:endParaRPr sz="2200">
              <a:latin typeface="Lato"/>
              <a:ea typeface="Lato"/>
              <a:cs typeface="Lato"/>
              <a:sym typeface="Lato"/>
            </a:endParaRPr>
          </a:p>
          <a:p>
            <a:pPr indent="-368300" lvl="0" marL="457200" rtl="0" algn="l">
              <a:spcBef>
                <a:spcPts val="0"/>
              </a:spcBef>
              <a:spcAft>
                <a:spcPts val="0"/>
              </a:spcAft>
              <a:buSzPts val="2200"/>
              <a:buFont typeface="Lato"/>
              <a:buAutoNum type="arabicPeriod"/>
            </a:pPr>
            <a:r>
              <a:rPr lang="en" sz="2200">
                <a:latin typeface="Lato"/>
                <a:ea typeface="Lato"/>
                <a:cs typeface="Lato"/>
                <a:sym typeface="Lato"/>
              </a:rPr>
              <a:t>Identify business opportunities or different study possibilities; and</a:t>
            </a:r>
            <a:endParaRPr sz="2200">
              <a:latin typeface="Lato"/>
              <a:ea typeface="Lato"/>
              <a:cs typeface="Lato"/>
              <a:sym typeface="Lato"/>
            </a:endParaRPr>
          </a:p>
          <a:p>
            <a:pPr indent="-368300" lvl="0" marL="457200" rtl="0" algn="l">
              <a:spcBef>
                <a:spcPts val="0"/>
              </a:spcBef>
              <a:spcAft>
                <a:spcPts val="0"/>
              </a:spcAft>
              <a:buSzPts val="2200"/>
              <a:buFont typeface="Lato"/>
              <a:buAutoNum type="arabicPeriod"/>
            </a:pPr>
            <a:r>
              <a:rPr lang="en" sz="2200">
                <a:latin typeface="Lato"/>
                <a:ea typeface="Lato"/>
                <a:cs typeface="Lato"/>
                <a:sym typeface="Lato"/>
              </a:rPr>
              <a:t>Enumerate outside experts and specialists needed for the feasibility study</a:t>
            </a:r>
            <a:endParaRPr sz="2200">
              <a:latin typeface="Lato"/>
              <a:ea typeface="Lato"/>
              <a:cs typeface="Lato"/>
              <a:sym typeface="Lato"/>
            </a:endParaRPr>
          </a:p>
          <a:p>
            <a:pPr indent="0" lvl="0" marL="1371600" rtl="0" algn="l">
              <a:lnSpc>
                <a:spcPct val="100000"/>
              </a:lnSpc>
              <a:spcBef>
                <a:spcPts val="0"/>
              </a:spcBef>
              <a:spcAft>
                <a:spcPts val="0"/>
              </a:spcAft>
              <a:buNone/>
            </a:pPr>
            <a:r>
              <a:t/>
            </a:r>
            <a:endParaRPr sz="2100"/>
          </a:p>
          <a:p>
            <a:pPr indent="0" lvl="0" marL="1371600" rtl="0" algn="l">
              <a:lnSpc>
                <a:spcPct val="100000"/>
              </a:lnSpc>
              <a:spcBef>
                <a:spcPts val="0"/>
              </a:spcBef>
              <a:spcAft>
                <a:spcPts val="0"/>
              </a:spcAft>
              <a:buNone/>
            </a:pPr>
            <a:r>
              <a:t/>
            </a:r>
            <a:endParaRPr sz="2100"/>
          </a:p>
          <a:p>
            <a:pPr indent="0" lvl="0" marL="0" rtl="0" algn="l">
              <a:lnSpc>
                <a:spcPct val="100000"/>
              </a:lnSpc>
              <a:spcBef>
                <a:spcPts val="0"/>
              </a:spcBef>
              <a:spcAft>
                <a:spcPts val="0"/>
              </a:spcAft>
              <a:buNone/>
            </a:pPr>
            <a:r>
              <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68" name="Shape 1068"/>
        <p:cNvGrpSpPr/>
        <p:nvPr/>
      </p:nvGrpSpPr>
      <p:grpSpPr>
        <a:xfrm>
          <a:off x="0" y="0"/>
          <a:ext cx="0" cy="0"/>
          <a:chOff x="0" y="0"/>
          <a:chExt cx="0" cy="0"/>
        </a:xfrm>
      </p:grpSpPr>
      <p:sp>
        <p:nvSpPr>
          <p:cNvPr id="1069" name="Google Shape;1069;p33"/>
          <p:cNvSpPr txBox="1"/>
          <p:nvPr>
            <p:ph type="title"/>
          </p:nvPr>
        </p:nvSpPr>
        <p:spPr>
          <a:xfrm flipH="1">
            <a:off x="717250" y="1268375"/>
            <a:ext cx="8012700" cy="22587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t/>
            </a:r>
            <a:endParaRPr b="0" sz="2100">
              <a:latin typeface="Nanum Gothic"/>
              <a:ea typeface="Nanum Gothic"/>
              <a:cs typeface="Nanum Gothic"/>
              <a:sym typeface="Nanum Gothic"/>
            </a:endParaRPr>
          </a:p>
          <a:p>
            <a:pPr indent="0" lvl="0" marL="0" rtl="0" algn="l">
              <a:spcBef>
                <a:spcPts val="0"/>
              </a:spcBef>
              <a:spcAft>
                <a:spcPts val="0"/>
              </a:spcAft>
              <a:buNone/>
            </a:pPr>
            <a:r>
              <a:t/>
            </a:r>
            <a:endParaRPr b="0" sz="2100">
              <a:latin typeface="Nanum Gothic"/>
              <a:ea typeface="Nanum Gothic"/>
              <a:cs typeface="Nanum Gothic"/>
              <a:sym typeface="Nanum Gothic"/>
            </a:endParaRPr>
          </a:p>
          <a:p>
            <a:pPr indent="0" lvl="0" marL="0" rtl="0" algn="l">
              <a:spcBef>
                <a:spcPts val="0"/>
              </a:spcBef>
              <a:spcAft>
                <a:spcPts val="0"/>
              </a:spcAft>
              <a:buNone/>
            </a:pPr>
            <a:r>
              <a:t/>
            </a:r>
            <a:endParaRPr b="0" sz="2100">
              <a:latin typeface="Nanum Gothic"/>
              <a:ea typeface="Nanum Gothic"/>
              <a:cs typeface="Nanum Gothic"/>
              <a:sym typeface="Nanum Gothic"/>
            </a:endParaRPr>
          </a:p>
          <a:p>
            <a:pPr indent="0" lvl="0" marL="0" rtl="0" algn="l">
              <a:spcBef>
                <a:spcPts val="0"/>
              </a:spcBef>
              <a:spcAft>
                <a:spcPts val="0"/>
              </a:spcAft>
              <a:buNone/>
            </a:pPr>
            <a:r>
              <a:rPr b="0" lang="en" sz="2200"/>
              <a:t>Cabrera (2000), for instance, defines a </a:t>
            </a:r>
            <a:r>
              <a:rPr lang="en" sz="2200"/>
              <a:t>feasibility study</a:t>
            </a:r>
            <a:r>
              <a:rPr b="0" lang="en" sz="2200"/>
              <a:t> as a:</a:t>
            </a:r>
            <a:endParaRPr b="0" sz="2200"/>
          </a:p>
          <a:p>
            <a:pPr indent="0" lvl="0" marL="0" rtl="0" algn="l">
              <a:lnSpc>
                <a:spcPct val="115000"/>
              </a:lnSpc>
              <a:spcBef>
                <a:spcPts val="0"/>
              </a:spcBef>
              <a:spcAft>
                <a:spcPts val="0"/>
              </a:spcAft>
              <a:buNone/>
            </a:pPr>
            <a:r>
              <a:t/>
            </a:r>
            <a:endParaRPr b="0" sz="2200"/>
          </a:p>
          <a:p>
            <a:pPr indent="0" lvl="0" marL="0" rtl="0" algn="l">
              <a:lnSpc>
                <a:spcPct val="115000"/>
              </a:lnSpc>
              <a:spcBef>
                <a:spcPts val="1200"/>
              </a:spcBef>
              <a:spcAft>
                <a:spcPts val="0"/>
              </a:spcAft>
              <a:buNone/>
            </a:pPr>
            <a:r>
              <a:rPr b="0" lang="en" sz="2200"/>
              <a:t>“systematic investigation which ascertains whether a business undertaking is viable and if so, the degree of its profitability.”</a:t>
            </a:r>
            <a:endParaRPr b="0" sz="2200"/>
          </a:p>
          <a:p>
            <a:pPr indent="0" lvl="0" marL="0" rtl="0" algn="l">
              <a:spcBef>
                <a:spcPts val="1200"/>
              </a:spcBef>
              <a:spcAft>
                <a:spcPts val="0"/>
              </a:spcAft>
              <a:buNone/>
            </a:pPr>
            <a:r>
              <a:t/>
            </a:r>
            <a:endParaRPr/>
          </a:p>
        </p:txBody>
      </p:sp>
      <p:sp>
        <p:nvSpPr>
          <p:cNvPr id="1070" name="Google Shape;1070;p33"/>
          <p:cNvSpPr txBox="1"/>
          <p:nvPr>
            <p:ph idx="2" type="title"/>
          </p:nvPr>
        </p:nvSpPr>
        <p:spPr>
          <a:xfrm flipH="1">
            <a:off x="954325" y="278975"/>
            <a:ext cx="6017400" cy="5841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b="0" lang="en" sz="3300"/>
              <a:t>Definitions of Feasibility Study</a:t>
            </a:r>
            <a:endParaRPr sz="7700"/>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74" name="Shape 1074"/>
        <p:cNvGrpSpPr/>
        <p:nvPr/>
      </p:nvGrpSpPr>
      <p:grpSpPr>
        <a:xfrm>
          <a:off x="0" y="0"/>
          <a:ext cx="0" cy="0"/>
          <a:chOff x="0" y="0"/>
          <a:chExt cx="0" cy="0"/>
        </a:xfrm>
      </p:grpSpPr>
      <p:sp>
        <p:nvSpPr>
          <p:cNvPr id="1075" name="Google Shape;1075;p34"/>
          <p:cNvSpPr txBox="1"/>
          <p:nvPr>
            <p:ph type="title"/>
          </p:nvPr>
        </p:nvSpPr>
        <p:spPr>
          <a:xfrm>
            <a:off x="713250" y="539500"/>
            <a:ext cx="7717500" cy="572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b="0" lang="en" sz="1900"/>
              <a:t>Continuation of  </a:t>
            </a:r>
            <a:r>
              <a:rPr b="0" lang="en" sz="3300"/>
              <a:t>Definitions</a:t>
            </a:r>
            <a:endParaRPr/>
          </a:p>
        </p:txBody>
      </p:sp>
      <p:sp>
        <p:nvSpPr>
          <p:cNvPr id="1076" name="Google Shape;1076;p34"/>
          <p:cNvSpPr txBox="1"/>
          <p:nvPr>
            <p:ph idx="1" type="body"/>
          </p:nvPr>
        </p:nvSpPr>
        <p:spPr>
          <a:xfrm>
            <a:off x="713250" y="1246950"/>
            <a:ext cx="7717500" cy="3357000"/>
          </a:xfrm>
          <a:prstGeom prst="rect">
            <a:avLst/>
          </a:prstGeom>
        </p:spPr>
        <p:txBody>
          <a:bodyPr anchorCtr="0" anchor="ctr" bIns="91425" lIns="91425" spcFirstLastPara="1" rIns="91425" wrap="square" tIns="91425">
            <a:noAutofit/>
          </a:bodyPr>
          <a:lstStyle/>
          <a:p>
            <a:pPr indent="0" lvl="0" marL="0" rtl="0" algn="l">
              <a:lnSpc>
                <a:spcPct val="100000"/>
              </a:lnSpc>
              <a:spcBef>
                <a:spcPts val="0"/>
              </a:spcBef>
              <a:spcAft>
                <a:spcPts val="0"/>
              </a:spcAft>
              <a:buNone/>
            </a:pPr>
            <a:r>
              <a:rPr lang="en" sz="2200">
                <a:latin typeface="Lato"/>
                <a:ea typeface="Lato"/>
                <a:cs typeface="Lato"/>
                <a:sym typeface="Lato"/>
              </a:rPr>
              <a:t>Another</a:t>
            </a:r>
            <a:r>
              <a:rPr lang="en" sz="2200">
                <a:latin typeface="Lato"/>
                <a:ea typeface="Lato"/>
                <a:cs typeface="Lato"/>
                <a:sym typeface="Lato"/>
              </a:rPr>
              <a:t> source from </a:t>
            </a:r>
            <a:r>
              <a:rPr lang="en" sz="2200" u="sng">
                <a:solidFill>
                  <a:schemeClr val="hlink"/>
                </a:solidFill>
                <a:latin typeface="Lato"/>
                <a:ea typeface="Lato"/>
                <a:cs typeface="Lato"/>
                <a:sym typeface="Lato"/>
                <a:hlinkClick r:id="rId3"/>
              </a:rPr>
              <a:t>http://dictionary.reference.com/browse/feasibility</a:t>
            </a:r>
            <a:r>
              <a:rPr lang="en" sz="2200">
                <a:latin typeface="Lato"/>
                <a:ea typeface="Lato"/>
                <a:cs typeface="Lato"/>
                <a:sym typeface="Lato"/>
              </a:rPr>
              <a:t> states that it is “an analysis or research into the practicality of a proposed plan or method, based on factors like marketplace, competition, available technology, manpower and financial resources.” </a:t>
            </a:r>
            <a:endParaRPr sz="2100">
              <a:latin typeface="Lato"/>
              <a:ea typeface="Lato"/>
              <a:cs typeface="Lato"/>
              <a:sym typeface="Lato"/>
            </a:endParaRPr>
          </a:p>
          <a:p>
            <a:pPr indent="0" lvl="0" marL="1371600" rtl="0" algn="l">
              <a:lnSpc>
                <a:spcPct val="100000"/>
              </a:lnSpc>
              <a:spcBef>
                <a:spcPts val="0"/>
              </a:spcBef>
              <a:spcAft>
                <a:spcPts val="0"/>
              </a:spcAft>
              <a:buNone/>
            </a:pPr>
            <a:r>
              <a:t/>
            </a:r>
            <a:endParaRPr sz="2100"/>
          </a:p>
          <a:p>
            <a:pPr indent="0" lvl="0" marL="0" rtl="0" algn="l">
              <a:lnSpc>
                <a:spcPct val="100000"/>
              </a:lnSpc>
              <a:spcBef>
                <a:spcPts val="0"/>
              </a:spcBef>
              <a:spcAft>
                <a:spcPts val="0"/>
              </a:spcAft>
              <a:buNone/>
            </a:pPr>
            <a:r>
              <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80" name="Shape 1080"/>
        <p:cNvGrpSpPr/>
        <p:nvPr/>
      </p:nvGrpSpPr>
      <p:grpSpPr>
        <a:xfrm>
          <a:off x="0" y="0"/>
          <a:ext cx="0" cy="0"/>
          <a:chOff x="0" y="0"/>
          <a:chExt cx="0" cy="0"/>
        </a:xfrm>
      </p:grpSpPr>
      <p:sp>
        <p:nvSpPr>
          <p:cNvPr id="1081" name="Google Shape;1081;p35"/>
          <p:cNvSpPr txBox="1"/>
          <p:nvPr>
            <p:ph type="title"/>
          </p:nvPr>
        </p:nvSpPr>
        <p:spPr>
          <a:xfrm>
            <a:off x="3872600" y="1034500"/>
            <a:ext cx="4723200" cy="5058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t/>
            </a:r>
            <a:endParaRPr b="0" sz="1500"/>
          </a:p>
          <a:p>
            <a:pPr indent="0" lvl="0" marL="0" rtl="0" algn="ctr">
              <a:spcBef>
                <a:spcPts val="0"/>
              </a:spcBef>
              <a:spcAft>
                <a:spcPts val="0"/>
              </a:spcAft>
              <a:buNone/>
            </a:pPr>
            <a:r>
              <a:rPr b="0" lang="en" sz="1500"/>
              <a:t>Continuation of  </a:t>
            </a:r>
            <a:r>
              <a:rPr b="0" lang="en" sz="2900"/>
              <a:t>Definitions</a:t>
            </a:r>
            <a:endParaRPr/>
          </a:p>
        </p:txBody>
      </p:sp>
      <p:sp>
        <p:nvSpPr>
          <p:cNvPr id="1082" name="Google Shape;1082;p35"/>
          <p:cNvSpPr txBox="1"/>
          <p:nvPr>
            <p:ph idx="1" type="body"/>
          </p:nvPr>
        </p:nvSpPr>
        <p:spPr>
          <a:xfrm>
            <a:off x="1460825" y="1540275"/>
            <a:ext cx="6630600" cy="2770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200">
                <a:latin typeface="Lato"/>
                <a:ea typeface="Lato"/>
                <a:cs typeface="Lato"/>
                <a:sym typeface="Lato"/>
              </a:rPr>
              <a:t>Another definition from </a:t>
            </a:r>
            <a:r>
              <a:rPr i="1" lang="en" sz="2200" u="sng">
                <a:latin typeface="Lato"/>
                <a:ea typeface="Lato"/>
                <a:cs typeface="Lato"/>
                <a:sym typeface="Lato"/>
                <a:hlinkClick r:id="rId3"/>
              </a:rPr>
              <a:t>http://www.investopia.com/terms/f/feasibility-study.asp</a:t>
            </a:r>
            <a:r>
              <a:rPr i="1" lang="en" sz="2200">
                <a:latin typeface="Lato"/>
                <a:ea typeface="Lato"/>
                <a:cs typeface="Lato"/>
                <a:sym typeface="Lato"/>
              </a:rPr>
              <a:t>)</a:t>
            </a:r>
            <a:r>
              <a:rPr lang="en" sz="2200">
                <a:latin typeface="Lato"/>
                <a:ea typeface="Lato"/>
                <a:cs typeface="Lato"/>
                <a:sym typeface="Lato"/>
              </a:rPr>
              <a:t> mentions that feasibility study is an analysis of the ability to complete a project successfully, taking into account the legal, economic, technological, scheduling and other factors.</a:t>
            </a:r>
            <a:endParaRPr sz="2200">
              <a:latin typeface="Lato"/>
              <a:ea typeface="Lato"/>
              <a:cs typeface="Lato"/>
              <a:sym typeface="Lato"/>
            </a:endParaRPr>
          </a:p>
          <a:p>
            <a:pPr indent="0" lvl="0" marL="0" rtl="0" algn="l">
              <a:spcBef>
                <a:spcPts val="0"/>
              </a:spcBef>
              <a:spcAft>
                <a:spcPts val="0"/>
              </a:spcAft>
              <a:buNone/>
            </a:pPr>
            <a:r>
              <a:t/>
            </a:r>
            <a:endParaRPr sz="1800"/>
          </a:p>
        </p:txBody>
      </p:sp>
      <p:grpSp>
        <p:nvGrpSpPr>
          <p:cNvPr id="1083" name="Google Shape;1083;p35"/>
          <p:cNvGrpSpPr/>
          <p:nvPr/>
        </p:nvGrpSpPr>
        <p:grpSpPr>
          <a:xfrm>
            <a:off x="122064" y="1464626"/>
            <a:ext cx="1452586" cy="1804558"/>
            <a:chOff x="509040" y="451875"/>
            <a:chExt cx="2960233" cy="2960233"/>
          </a:xfrm>
        </p:grpSpPr>
        <p:grpSp>
          <p:nvGrpSpPr>
            <p:cNvPr id="1084" name="Google Shape;1084;p35"/>
            <p:cNvGrpSpPr/>
            <p:nvPr/>
          </p:nvGrpSpPr>
          <p:grpSpPr>
            <a:xfrm rot="-2700000">
              <a:off x="617421" y="1210527"/>
              <a:ext cx="2743472" cy="1442930"/>
              <a:chOff x="844925" y="1558500"/>
              <a:chExt cx="2289000" cy="1203900"/>
            </a:xfrm>
          </p:grpSpPr>
          <p:sp>
            <p:nvSpPr>
              <p:cNvPr id="1085" name="Google Shape;1085;p35"/>
              <p:cNvSpPr/>
              <p:nvPr/>
            </p:nvSpPr>
            <p:spPr>
              <a:xfrm>
                <a:off x="902525" y="1668600"/>
                <a:ext cx="2231400" cy="1093800"/>
              </a:xfrm>
              <a:prstGeom prst="triangle">
                <a:avLst>
                  <a:gd fmla="val 24546" name="adj"/>
                </a:avLst>
              </a:prstGeom>
              <a:gradFill>
                <a:gsLst>
                  <a:gs pos="0">
                    <a:srgbClr val="FFFFFF">
                      <a:alpha val="55686"/>
                    </a:srgbClr>
                  </a:gs>
                  <a:gs pos="100000">
                    <a:srgbClr val="FFFFFF">
                      <a:alpha val="0"/>
                    </a:srgbClr>
                  </a:gs>
                </a:gsLst>
                <a:lin ang="1890073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6" name="Google Shape;1086;p35"/>
              <p:cNvSpPr/>
              <p:nvPr/>
            </p:nvSpPr>
            <p:spPr>
              <a:xfrm>
                <a:off x="844925" y="1558500"/>
                <a:ext cx="2231400" cy="1093800"/>
              </a:xfrm>
              <a:prstGeom prst="triangle">
                <a:avLst>
                  <a:gd fmla="val 24546"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087" name="Google Shape;1087;p35"/>
            <p:cNvSpPr txBox="1"/>
            <p:nvPr/>
          </p:nvSpPr>
          <p:spPr>
            <a:xfrm>
              <a:off x="1070675" y="1826650"/>
              <a:ext cx="1837500" cy="5163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b="1" sz="2200">
                <a:solidFill>
                  <a:schemeClr val="dk2"/>
                </a:solidFill>
                <a:latin typeface="Lato"/>
                <a:ea typeface="Lato"/>
                <a:cs typeface="Lato"/>
                <a:sym typeface="Lato"/>
              </a:endParaRPr>
            </a:p>
          </p:txBody>
        </p:sp>
        <p:sp>
          <p:nvSpPr>
            <p:cNvPr id="1088" name="Google Shape;1088;p35"/>
            <p:cNvSpPr txBox="1"/>
            <p:nvPr/>
          </p:nvSpPr>
          <p:spPr>
            <a:xfrm>
              <a:off x="1464425" y="2288000"/>
              <a:ext cx="1050000" cy="3588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sz="1600">
                <a:solidFill>
                  <a:schemeClr val="dk2"/>
                </a:solidFill>
                <a:latin typeface="Raleway"/>
                <a:ea typeface="Raleway"/>
                <a:cs typeface="Raleway"/>
                <a:sym typeface="Raleway"/>
              </a:endParaRPr>
            </a:p>
          </p:txBody>
        </p:sp>
      </p:gr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92" name="Shape 1092"/>
        <p:cNvGrpSpPr/>
        <p:nvPr/>
      </p:nvGrpSpPr>
      <p:grpSpPr>
        <a:xfrm>
          <a:off x="0" y="0"/>
          <a:ext cx="0" cy="0"/>
          <a:chOff x="0" y="0"/>
          <a:chExt cx="0" cy="0"/>
        </a:xfrm>
      </p:grpSpPr>
      <p:sp>
        <p:nvSpPr>
          <p:cNvPr id="1093" name="Google Shape;1093;p36"/>
          <p:cNvSpPr txBox="1"/>
          <p:nvPr>
            <p:ph type="title"/>
          </p:nvPr>
        </p:nvSpPr>
        <p:spPr>
          <a:xfrm>
            <a:off x="713250" y="539500"/>
            <a:ext cx="7717500" cy="572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b="0" lang="en" sz="1900"/>
              <a:t>Continuation of  </a:t>
            </a:r>
            <a:r>
              <a:rPr b="0" lang="en" sz="3300"/>
              <a:t>Definitions</a:t>
            </a:r>
            <a:endParaRPr/>
          </a:p>
        </p:txBody>
      </p:sp>
      <p:sp>
        <p:nvSpPr>
          <p:cNvPr id="1094" name="Google Shape;1094;p36"/>
          <p:cNvSpPr txBox="1"/>
          <p:nvPr>
            <p:ph idx="1" type="body"/>
          </p:nvPr>
        </p:nvSpPr>
        <p:spPr>
          <a:xfrm>
            <a:off x="713250" y="1246950"/>
            <a:ext cx="7717500" cy="3357000"/>
          </a:xfrm>
          <a:prstGeom prst="rect">
            <a:avLst/>
          </a:prstGeom>
        </p:spPr>
        <p:txBody>
          <a:bodyPr anchorCtr="0" anchor="ctr" bIns="91425" lIns="91425" spcFirstLastPara="1" rIns="91425" wrap="square" tIns="91425">
            <a:noAutofit/>
          </a:bodyPr>
          <a:lstStyle/>
          <a:p>
            <a:pPr indent="0" lvl="0" marL="0" rtl="0" algn="l">
              <a:lnSpc>
                <a:spcPct val="100000"/>
              </a:lnSpc>
              <a:spcBef>
                <a:spcPts val="0"/>
              </a:spcBef>
              <a:spcAft>
                <a:spcPts val="0"/>
              </a:spcAft>
              <a:buNone/>
            </a:pPr>
            <a:r>
              <a:rPr lang="en" sz="2200" u="sng">
                <a:latin typeface="Lato"/>
                <a:ea typeface="Lato"/>
                <a:cs typeface="Lato"/>
                <a:sym typeface="Lato"/>
              </a:rPr>
              <a:t>Wikipedia</a:t>
            </a:r>
            <a:r>
              <a:rPr lang="en" sz="2200">
                <a:latin typeface="Lato"/>
                <a:ea typeface="Lato"/>
                <a:cs typeface="Lato"/>
                <a:sym typeface="Lato"/>
              </a:rPr>
              <a:t> defines it as an “evaluation and analysis of the potential of the proposed project which is based on extensive investigation and research to support the process of decision making.” (http://www.wikipedia.org/wiki/Feasibility_Study).</a:t>
            </a:r>
            <a:endParaRPr sz="2100">
              <a:latin typeface="Lato"/>
              <a:ea typeface="Lato"/>
              <a:cs typeface="Lato"/>
              <a:sym typeface="Lato"/>
            </a:endParaRPr>
          </a:p>
          <a:p>
            <a:pPr indent="0" lvl="0" marL="0" rtl="0" algn="l">
              <a:lnSpc>
                <a:spcPct val="100000"/>
              </a:lnSpc>
              <a:spcBef>
                <a:spcPts val="0"/>
              </a:spcBef>
              <a:spcAft>
                <a:spcPts val="0"/>
              </a:spcAft>
              <a:buNone/>
            </a:pPr>
            <a:r>
              <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98" name="Shape 1098"/>
        <p:cNvGrpSpPr/>
        <p:nvPr/>
      </p:nvGrpSpPr>
      <p:grpSpPr>
        <a:xfrm>
          <a:off x="0" y="0"/>
          <a:ext cx="0" cy="0"/>
          <a:chOff x="0" y="0"/>
          <a:chExt cx="0" cy="0"/>
        </a:xfrm>
      </p:grpSpPr>
      <p:sp>
        <p:nvSpPr>
          <p:cNvPr id="1099" name="Google Shape;1099;p37"/>
          <p:cNvSpPr txBox="1"/>
          <p:nvPr>
            <p:ph type="title"/>
          </p:nvPr>
        </p:nvSpPr>
        <p:spPr>
          <a:xfrm>
            <a:off x="713250" y="539500"/>
            <a:ext cx="7717500" cy="572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Purposes of a Feasibility Study</a:t>
            </a:r>
            <a:endParaRPr/>
          </a:p>
        </p:txBody>
      </p:sp>
      <p:sp>
        <p:nvSpPr>
          <p:cNvPr id="1100" name="Google Shape;1100;p37"/>
          <p:cNvSpPr txBox="1"/>
          <p:nvPr>
            <p:ph idx="1" type="subTitle"/>
          </p:nvPr>
        </p:nvSpPr>
        <p:spPr>
          <a:xfrm>
            <a:off x="1180900" y="1775725"/>
            <a:ext cx="3324000" cy="10902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sz="1800">
                <a:latin typeface="Lato"/>
                <a:ea typeface="Lato"/>
                <a:cs typeface="Lato"/>
                <a:sym typeface="Lato"/>
              </a:rPr>
              <a:t>To enhance the sustainability of a particular business currently undertaken;</a:t>
            </a:r>
            <a:endParaRPr sz="1800">
              <a:latin typeface="Lato"/>
              <a:ea typeface="Lato"/>
              <a:cs typeface="Lato"/>
              <a:sym typeface="Lato"/>
            </a:endParaRPr>
          </a:p>
        </p:txBody>
      </p:sp>
      <p:sp>
        <p:nvSpPr>
          <p:cNvPr id="1101" name="Google Shape;1101;p37"/>
          <p:cNvSpPr txBox="1"/>
          <p:nvPr>
            <p:ph idx="5" type="subTitle"/>
          </p:nvPr>
        </p:nvSpPr>
        <p:spPr>
          <a:xfrm>
            <a:off x="796025" y="3586450"/>
            <a:ext cx="6499200" cy="10275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sz="1800">
                <a:latin typeface="Lato"/>
                <a:ea typeface="Lato"/>
                <a:cs typeface="Lato"/>
                <a:sym typeface="Lato"/>
              </a:rPr>
              <a:t>To seek the infusion of additional fresh working capital from a financial institution;</a:t>
            </a:r>
            <a:endParaRPr sz="1800">
              <a:latin typeface="Lato"/>
              <a:ea typeface="Lato"/>
              <a:cs typeface="Lato"/>
              <a:sym typeface="Lato"/>
            </a:endParaRPr>
          </a:p>
        </p:txBody>
      </p:sp>
      <p:sp>
        <p:nvSpPr>
          <p:cNvPr id="1102" name="Google Shape;1102;p37"/>
          <p:cNvSpPr txBox="1"/>
          <p:nvPr>
            <p:ph idx="6" type="title"/>
          </p:nvPr>
        </p:nvSpPr>
        <p:spPr>
          <a:xfrm>
            <a:off x="2327069" y="3036800"/>
            <a:ext cx="1260600" cy="6276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a:t>03</a:t>
            </a:r>
            <a:endParaRPr/>
          </a:p>
        </p:txBody>
      </p:sp>
      <p:sp>
        <p:nvSpPr>
          <p:cNvPr id="1103" name="Google Shape;1103;p37"/>
          <p:cNvSpPr txBox="1"/>
          <p:nvPr>
            <p:ph idx="8" type="subTitle"/>
          </p:nvPr>
        </p:nvSpPr>
        <p:spPr>
          <a:xfrm>
            <a:off x="4706125" y="1895750"/>
            <a:ext cx="3052800" cy="9702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sz="1800">
                <a:latin typeface="Lato"/>
                <a:ea typeface="Lato"/>
                <a:cs typeface="Lato"/>
                <a:sym typeface="Lato"/>
              </a:rPr>
              <a:t>To facilitate easily the evaluation of a project’s success in all areas covered by the study;</a:t>
            </a:r>
            <a:endParaRPr sz="1800">
              <a:latin typeface="Lato"/>
              <a:ea typeface="Lato"/>
              <a:cs typeface="Lato"/>
              <a:sym typeface="Lato"/>
            </a:endParaRPr>
          </a:p>
        </p:txBody>
      </p:sp>
      <p:sp>
        <p:nvSpPr>
          <p:cNvPr id="1104" name="Google Shape;1104;p37"/>
          <p:cNvSpPr txBox="1"/>
          <p:nvPr>
            <p:ph idx="9" type="title"/>
          </p:nvPr>
        </p:nvSpPr>
        <p:spPr>
          <a:xfrm>
            <a:off x="5503724" y="1288100"/>
            <a:ext cx="1260600" cy="6276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a:t>02</a:t>
            </a:r>
            <a:endParaRPr/>
          </a:p>
        </p:txBody>
      </p:sp>
      <p:sp>
        <p:nvSpPr>
          <p:cNvPr id="1105" name="Google Shape;1105;p37"/>
          <p:cNvSpPr txBox="1"/>
          <p:nvPr/>
        </p:nvSpPr>
        <p:spPr>
          <a:xfrm>
            <a:off x="2011925" y="1288100"/>
            <a:ext cx="1723200" cy="6276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 sz="3000">
                <a:solidFill>
                  <a:schemeClr val="dk2"/>
                </a:solidFill>
                <a:latin typeface="Lato"/>
                <a:ea typeface="Lato"/>
                <a:cs typeface="Lato"/>
                <a:sym typeface="Lato"/>
              </a:rPr>
              <a:t>01</a:t>
            </a:r>
            <a:endParaRPr b="1" sz="3000">
              <a:solidFill>
                <a:schemeClr val="dk2"/>
              </a:solidFill>
              <a:latin typeface="Lato"/>
              <a:ea typeface="Lato"/>
              <a:cs typeface="Lato"/>
              <a:sym typeface="Lato"/>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09" name="Shape 1109"/>
        <p:cNvGrpSpPr/>
        <p:nvPr/>
      </p:nvGrpSpPr>
      <p:grpSpPr>
        <a:xfrm>
          <a:off x="0" y="0"/>
          <a:ext cx="0" cy="0"/>
          <a:chOff x="0" y="0"/>
          <a:chExt cx="0" cy="0"/>
        </a:xfrm>
      </p:grpSpPr>
      <p:sp>
        <p:nvSpPr>
          <p:cNvPr id="1110" name="Google Shape;1110;p38"/>
          <p:cNvSpPr txBox="1"/>
          <p:nvPr>
            <p:ph type="title"/>
          </p:nvPr>
        </p:nvSpPr>
        <p:spPr>
          <a:xfrm>
            <a:off x="713250" y="539500"/>
            <a:ext cx="7717500" cy="572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Purposes of a Feasibility Study</a:t>
            </a:r>
            <a:endParaRPr/>
          </a:p>
        </p:txBody>
      </p:sp>
      <p:sp>
        <p:nvSpPr>
          <p:cNvPr id="1111" name="Google Shape;1111;p38"/>
          <p:cNvSpPr txBox="1"/>
          <p:nvPr>
            <p:ph idx="1" type="subTitle"/>
          </p:nvPr>
        </p:nvSpPr>
        <p:spPr>
          <a:xfrm>
            <a:off x="1180900" y="1775725"/>
            <a:ext cx="3324000" cy="10902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sz="1800">
                <a:latin typeface="Lato"/>
                <a:ea typeface="Lato"/>
                <a:cs typeface="Lato"/>
                <a:sym typeface="Lato"/>
              </a:rPr>
              <a:t>To determine the recovery period of capital investment or expected return on investment;</a:t>
            </a:r>
            <a:endParaRPr sz="1800">
              <a:latin typeface="Lato"/>
              <a:ea typeface="Lato"/>
              <a:cs typeface="Lato"/>
              <a:sym typeface="Lato"/>
            </a:endParaRPr>
          </a:p>
          <a:p>
            <a:pPr indent="0" lvl="0" marL="0" rtl="0" algn="ctr">
              <a:spcBef>
                <a:spcPts val="0"/>
              </a:spcBef>
              <a:spcAft>
                <a:spcPts val="0"/>
              </a:spcAft>
              <a:buNone/>
            </a:pPr>
            <a:r>
              <a:t/>
            </a:r>
            <a:endParaRPr sz="1800">
              <a:latin typeface="Lato"/>
              <a:ea typeface="Lato"/>
              <a:cs typeface="Lato"/>
              <a:sym typeface="Lato"/>
            </a:endParaRPr>
          </a:p>
        </p:txBody>
      </p:sp>
      <p:sp>
        <p:nvSpPr>
          <p:cNvPr id="1112" name="Google Shape;1112;p38"/>
          <p:cNvSpPr txBox="1"/>
          <p:nvPr>
            <p:ph idx="5" type="subTitle"/>
          </p:nvPr>
        </p:nvSpPr>
        <p:spPr>
          <a:xfrm>
            <a:off x="796025" y="3586450"/>
            <a:ext cx="6717900" cy="10275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sz="1800">
                <a:latin typeface="Lato"/>
                <a:ea typeface="Lato"/>
                <a:cs typeface="Lato"/>
                <a:sym typeface="Lato"/>
              </a:rPr>
              <a:t>To reduce, if it cannot be totally avoided, the expected business difficulty that may be experienced during actual implementation, and</a:t>
            </a:r>
            <a:endParaRPr sz="1800">
              <a:latin typeface="Lato"/>
              <a:ea typeface="Lato"/>
              <a:cs typeface="Lato"/>
              <a:sym typeface="Lato"/>
            </a:endParaRPr>
          </a:p>
        </p:txBody>
      </p:sp>
      <p:sp>
        <p:nvSpPr>
          <p:cNvPr id="1113" name="Google Shape;1113;p38"/>
          <p:cNvSpPr txBox="1"/>
          <p:nvPr>
            <p:ph idx="6" type="title"/>
          </p:nvPr>
        </p:nvSpPr>
        <p:spPr>
          <a:xfrm>
            <a:off x="2327069" y="3036800"/>
            <a:ext cx="1260600" cy="6276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a:t>06</a:t>
            </a:r>
            <a:endParaRPr/>
          </a:p>
        </p:txBody>
      </p:sp>
      <p:sp>
        <p:nvSpPr>
          <p:cNvPr id="1114" name="Google Shape;1114;p38"/>
          <p:cNvSpPr txBox="1"/>
          <p:nvPr>
            <p:ph idx="8" type="subTitle"/>
          </p:nvPr>
        </p:nvSpPr>
        <p:spPr>
          <a:xfrm>
            <a:off x="4706125" y="1895750"/>
            <a:ext cx="3770100" cy="9702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sz="1800">
                <a:latin typeface="Lato"/>
                <a:ea typeface="Lato"/>
                <a:cs typeface="Lato"/>
                <a:sym typeface="Lato"/>
              </a:rPr>
              <a:t>To serve as measuring instrument in evaluating actual project results against what the study reveals;</a:t>
            </a:r>
            <a:endParaRPr sz="1800">
              <a:latin typeface="Lato"/>
              <a:ea typeface="Lato"/>
              <a:cs typeface="Lato"/>
              <a:sym typeface="Lato"/>
            </a:endParaRPr>
          </a:p>
          <a:p>
            <a:pPr indent="0" lvl="0" marL="0" rtl="0" algn="ctr">
              <a:spcBef>
                <a:spcPts val="0"/>
              </a:spcBef>
              <a:spcAft>
                <a:spcPts val="0"/>
              </a:spcAft>
              <a:buNone/>
            </a:pPr>
            <a:r>
              <a:t/>
            </a:r>
            <a:endParaRPr sz="1800"/>
          </a:p>
        </p:txBody>
      </p:sp>
      <p:sp>
        <p:nvSpPr>
          <p:cNvPr id="1115" name="Google Shape;1115;p38"/>
          <p:cNvSpPr txBox="1"/>
          <p:nvPr>
            <p:ph idx="9" type="title"/>
          </p:nvPr>
        </p:nvSpPr>
        <p:spPr>
          <a:xfrm>
            <a:off x="5503724" y="1288100"/>
            <a:ext cx="1260600" cy="6276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a:t>05</a:t>
            </a:r>
            <a:endParaRPr/>
          </a:p>
        </p:txBody>
      </p:sp>
      <p:sp>
        <p:nvSpPr>
          <p:cNvPr id="1116" name="Google Shape;1116;p38"/>
          <p:cNvSpPr txBox="1"/>
          <p:nvPr/>
        </p:nvSpPr>
        <p:spPr>
          <a:xfrm>
            <a:off x="2011925" y="1288100"/>
            <a:ext cx="1723200" cy="6276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 sz="3000">
                <a:solidFill>
                  <a:schemeClr val="dk2"/>
                </a:solidFill>
                <a:latin typeface="Lato"/>
                <a:ea typeface="Lato"/>
                <a:cs typeface="Lato"/>
                <a:sym typeface="Lato"/>
              </a:rPr>
              <a:t>04</a:t>
            </a:r>
            <a:endParaRPr b="1" sz="3000">
              <a:solidFill>
                <a:schemeClr val="dk2"/>
              </a:solidFill>
              <a:latin typeface="Lato"/>
              <a:ea typeface="Lato"/>
              <a:cs typeface="Lato"/>
              <a:sym typeface="Lato"/>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20" name="Shape 1120"/>
        <p:cNvGrpSpPr/>
        <p:nvPr/>
      </p:nvGrpSpPr>
      <p:grpSpPr>
        <a:xfrm>
          <a:off x="0" y="0"/>
          <a:ext cx="0" cy="0"/>
          <a:chOff x="0" y="0"/>
          <a:chExt cx="0" cy="0"/>
        </a:xfrm>
      </p:grpSpPr>
      <p:sp>
        <p:nvSpPr>
          <p:cNvPr id="1121" name="Google Shape;1121;p39"/>
          <p:cNvSpPr txBox="1"/>
          <p:nvPr>
            <p:ph type="title"/>
          </p:nvPr>
        </p:nvSpPr>
        <p:spPr>
          <a:xfrm>
            <a:off x="713250" y="539500"/>
            <a:ext cx="7717500" cy="572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Purposes of a Feasibility Study</a:t>
            </a:r>
            <a:endParaRPr/>
          </a:p>
        </p:txBody>
      </p:sp>
      <p:sp>
        <p:nvSpPr>
          <p:cNvPr id="1122" name="Google Shape;1122;p39"/>
          <p:cNvSpPr txBox="1"/>
          <p:nvPr>
            <p:ph idx="1" type="subTitle"/>
          </p:nvPr>
        </p:nvSpPr>
        <p:spPr>
          <a:xfrm>
            <a:off x="1180900" y="2073150"/>
            <a:ext cx="6648000" cy="12249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sz="2200">
                <a:latin typeface="Lato"/>
                <a:ea typeface="Lato"/>
                <a:cs typeface="Lato"/>
                <a:sym typeface="Lato"/>
              </a:rPr>
              <a:t>To meet and satisfy the requirements set by the investors of the proposed business project.</a:t>
            </a:r>
            <a:endParaRPr sz="2200">
              <a:latin typeface="Lato"/>
              <a:ea typeface="Lato"/>
              <a:cs typeface="Lato"/>
              <a:sym typeface="Lato"/>
            </a:endParaRPr>
          </a:p>
        </p:txBody>
      </p:sp>
      <p:sp>
        <p:nvSpPr>
          <p:cNvPr id="1123" name="Google Shape;1123;p39"/>
          <p:cNvSpPr txBox="1"/>
          <p:nvPr/>
        </p:nvSpPr>
        <p:spPr>
          <a:xfrm>
            <a:off x="2038150" y="1331825"/>
            <a:ext cx="1723200" cy="6276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 sz="3000">
                <a:solidFill>
                  <a:schemeClr val="dk2"/>
                </a:solidFill>
                <a:latin typeface="Lato"/>
                <a:ea typeface="Lato"/>
                <a:cs typeface="Lato"/>
                <a:sym typeface="Lato"/>
              </a:rPr>
              <a:t>07</a:t>
            </a:r>
            <a:endParaRPr b="1" sz="3000">
              <a:solidFill>
                <a:schemeClr val="dk2"/>
              </a:solidFill>
              <a:latin typeface="Lato"/>
              <a:ea typeface="Lato"/>
              <a:cs typeface="Lato"/>
              <a:sym typeface="Lato"/>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27" name="Shape 1127"/>
        <p:cNvGrpSpPr/>
        <p:nvPr/>
      </p:nvGrpSpPr>
      <p:grpSpPr>
        <a:xfrm>
          <a:off x="0" y="0"/>
          <a:ext cx="0" cy="0"/>
          <a:chOff x="0" y="0"/>
          <a:chExt cx="0" cy="0"/>
        </a:xfrm>
      </p:grpSpPr>
      <p:sp>
        <p:nvSpPr>
          <p:cNvPr id="1128" name="Google Shape;1128;p40"/>
          <p:cNvSpPr txBox="1"/>
          <p:nvPr>
            <p:ph type="title"/>
          </p:nvPr>
        </p:nvSpPr>
        <p:spPr>
          <a:xfrm>
            <a:off x="713250" y="539500"/>
            <a:ext cx="7717500" cy="572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Qualities of a Good Feasibility Study</a:t>
            </a:r>
            <a:endParaRPr/>
          </a:p>
        </p:txBody>
      </p:sp>
      <p:sp>
        <p:nvSpPr>
          <p:cNvPr id="1129" name="Google Shape;1129;p40"/>
          <p:cNvSpPr txBox="1"/>
          <p:nvPr>
            <p:ph idx="2" type="title"/>
          </p:nvPr>
        </p:nvSpPr>
        <p:spPr>
          <a:xfrm>
            <a:off x="713175" y="1992050"/>
            <a:ext cx="2420700" cy="3870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a:t>01</a:t>
            </a:r>
            <a:endParaRPr/>
          </a:p>
        </p:txBody>
      </p:sp>
      <p:sp>
        <p:nvSpPr>
          <p:cNvPr id="1130" name="Google Shape;1130;p40"/>
          <p:cNvSpPr txBox="1"/>
          <p:nvPr>
            <p:ph idx="1" type="subTitle"/>
          </p:nvPr>
        </p:nvSpPr>
        <p:spPr>
          <a:xfrm>
            <a:off x="713175" y="2238075"/>
            <a:ext cx="2420700" cy="6516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sz="2300">
                <a:latin typeface="Lato"/>
                <a:ea typeface="Lato"/>
                <a:cs typeface="Lato"/>
                <a:sym typeface="Lato"/>
              </a:rPr>
              <a:t>comprehensive</a:t>
            </a:r>
            <a:endParaRPr sz="2300">
              <a:latin typeface="Lato"/>
              <a:ea typeface="Lato"/>
              <a:cs typeface="Lato"/>
              <a:sym typeface="Lato"/>
            </a:endParaRPr>
          </a:p>
        </p:txBody>
      </p:sp>
      <p:sp>
        <p:nvSpPr>
          <p:cNvPr id="1131" name="Google Shape;1131;p40"/>
          <p:cNvSpPr txBox="1"/>
          <p:nvPr>
            <p:ph idx="5" type="title"/>
          </p:nvPr>
        </p:nvSpPr>
        <p:spPr>
          <a:xfrm>
            <a:off x="6010135" y="1992050"/>
            <a:ext cx="2420700" cy="3870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a:t>03</a:t>
            </a:r>
            <a:endParaRPr/>
          </a:p>
        </p:txBody>
      </p:sp>
      <p:sp>
        <p:nvSpPr>
          <p:cNvPr id="1132" name="Google Shape;1132;p40"/>
          <p:cNvSpPr txBox="1"/>
          <p:nvPr>
            <p:ph idx="6" type="subTitle"/>
          </p:nvPr>
        </p:nvSpPr>
        <p:spPr>
          <a:xfrm>
            <a:off x="6010126" y="2238075"/>
            <a:ext cx="2420700" cy="6516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sz="2300">
                <a:latin typeface="Lato"/>
                <a:ea typeface="Lato"/>
                <a:cs typeface="Lato"/>
                <a:sym typeface="Lato"/>
              </a:rPr>
              <a:t>objective</a:t>
            </a:r>
            <a:endParaRPr sz="2300">
              <a:latin typeface="Lato"/>
              <a:ea typeface="Lato"/>
              <a:cs typeface="Lato"/>
              <a:sym typeface="Lato"/>
            </a:endParaRPr>
          </a:p>
        </p:txBody>
      </p:sp>
      <p:sp>
        <p:nvSpPr>
          <p:cNvPr id="1133" name="Google Shape;1133;p40"/>
          <p:cNvSpPr txBox="1"/>
          <p:nvPr>
            <p:ph idx="7" type="title"/>
          </p:nvPr>
        </p:nvSpPr>
        <p:spPr>
          <a:xfrm>
            <a:off x="713175" y="3706375"/>
            <a:ext cx="2420700" cy="3870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a:t>03</a:t>
            </a:r>
            <a:endParaRPr/>
          </a:p>
        </p:txBody>
      </p:sp>
      <p:sp>
        <p:nvSpPr>
          <p:cNvPr id="1134" name="Google Shape;1134;p40"/>
          <p:cNvSpPr txBox="1"/>
          <p:nvPr>
            <p:ph idx="8" type="subTitle"/>
          </p:nvPr>
        </p:nvSpPr>
        <p:spPr>
          <a:xfrm>
            <a:off x="713175" y="3952400"/>
            <a:ext cx="2420700" cy="6516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sz="2300">
                <a:latin typeface="Lato"/>
                <a:ea typeface="Lato"/>
                <a:cs typeface="Lato"/>
                <a:sym typeface="Lato"/>
              </a:rPr>
              <a:t>simple</a:t>
            </a:r>
            <a:endParaRPr sz="2300">
              <a:latin typeface="Lato"/>
              <a:ea typeface="Lato"/>
              <a:cs typeface="Lato"/>
              <a:sym typeface="Lato"/>
            </a:endParaRPr>
          </a:p>
        </p:txBody>
      </p:sp>
      <p:sp>
        <p:nvSpPr>
          <p:cNvPr id="1135" name="Google Shape;1135;p40"/>
          <p:cNvSpPr txBox="1"/>
          <p:nvPr>
            <p:ph idx="14" type="title"/>
          </p:nvPr>
        </p:nvSpPr>
        <p:spPr>
          <a:xfrm>
            <a:off x="6010135" y="3706375"/>
            <a:ext cx="2420700" cy="3870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a:t>04</a:t>
            </a:r>
            <a:endParaRPr/>
          </a:p>
        </p:txBody>
      </p:sp>
      <p:sp>
        <p:nvSpPr>
          <p:cNvPr id="1136" name="Google Shape;1136;p40"/>
          <p:cNvSpPr txBox="1"/>
          <p:nvPr>
            <p:ph idx="15" type="subTitle"/>
          </p:nvPr>
        </p:nvSpPr>
        <p:spPr>
          <a:xfrm>
            <a:off x="6010126" y="3952400"/>
            <a:ext cx="2420700" cy="6516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sz="2300">
                <a:latin typeface="Lato"/>
                <a:ea typeface="Lato"/>
                <a:cs typeface="Lato"/>
                <a:sym typeface="Lato"/>
              </a:rPr>
              <a:t>reliable</a:t>
            </a:r>
            <a:endParaRPr sz="2300">
              <a:latin typeface="Lato"/>
              <a:ea typeface="Lato"/>
              <a:cs typeface="Lato"/>
              <a:sym typeface="Lato"/>
            </a:endParaRPr>
          </a:p>
        </p:txBody>
      </p:sp>
      <p:sp>
        <p:nvSpPr>
          <p:cNvPr id="1137" name="Google Shape;1137;p40"/>
          <p:cNvSpPr/>
          <p:nvPr/>
        </p:nvSpPr>
        <p:spPr>
          <a:xfrm>
            <a:off x="1743344" y="1476421"/>
            <a:ext cx="360356" cy="358831"/>
          </a:xfrm>
          <a:custGeom>
            <a:rect b="b" l="l" r="r" t="t"/>
            <a:pathLst>
              <a:path extrusionOk="0" h="11300" w="11348">
                <a:moveTo>
                  <a:pt x="7752" y="846"/>
                </a:moveTo>
                <a:cubicBezTo>
                  <a:pt x="7978" y="846"/>
                  <a:pt x="8133" y="1025"/>
                  <a:pt x="8133" y="1239"/>
                </a:cubicBezTo>
                <a:lnTo>
                  <a:pt x="8133" y="4001"/>
                </a:lnTo>
                <a:lnTo>
                  <a:pt x="4252" y="4001"/>
                </a:lnTo>
                <a:cubicBezTo>
                  <a:pt x="3763" y="4001"/>
                  <a:pt x="3359" y="4406"/>
                  <a:pt x="3359" y="4894"/>
                </a:cubicBezTo>
                <a:lnTo>
                  <a:pt x="3359" y="4990"/>
                </a:lnTo>
                <a:lnTo>
                  <a:pt x="1168" y="4990"/>
                </a:lnTo>
                <a:lnTo>
                  <a:pt x="1168" y="5001"/>
                </a:lnTo>
                <a:cubicBezTo>
                  <a:pt x="942" y="5001"/>
                  <a:pt x="787" y="4823"/>
                  <a:pt x="787" y="4609"/>
                </a:cubicBezTo>
                <a:lnTo>
                  <a:pt x="787" y="1239"/>
                </a:lnTo>
                <a:cubicBezTo>
                  <a:pt x="787" y="1013"/>
                  <a:pt x="965" y="846"/>
                  <a:pt x="1168" y="846"/>
                </a:cubicBezTo>
                <a:close/>
                <a:moveTo>
                  <a:pt x="3370" y="6621"/>
                </a:moveTo>
                <a:lnTo>
                  <a:pt x="3370" y="6978"/>
                </a:lnTo>
                <a:lnTo>
                  <a:pt x="3180" y="6978"/>
                </a:lnTo>
                <a:lnTo>
                  <a:pt x="3370" y="6621"/>
                </a:lnTo>
                <a:close/>
                <a:moveTo>
                  <a:pt x="3382" y="7335"/>
                </a:moveTo>
                <a:lnTo>
                  <a:pt x="3382" y="7490"/>
                </a:lnTo>
                <a:lnTo>
                  <a:pt x="2644" y="7490"/>
                </a:lnTo>
                <a:cubicBezTo>
                  <a:pt x="2597" y="7490"/>
                  <a:pt x="2573" y="7454"/>
                  <a:pt x="2573" y="7407"/>
                </a:cubicBezTo>
                <a:cubicBezTo>
                  <a:pt x="2573" y="7383"/>
                  <a:pt x="2585" y="7371"/>
                  <a:pt x="2597" y="7347"/>
                </a:cubicBezTo>
                <a:cubicBezTo>
                  <a:pt x="2620" y="7335"/>
                  <a:pt x="2632" y="7335"/>
                  <a:pt x="2656" y="7335"/>
                </a:cubicBezTo>
                <a:close/>
                <a:moveTo>
                  <a:pt x="8966" y="8276"/>
                </a:moveTo>
                <a:cubicBezTo>
                  <a:pt x="9062" y="8276"/>
                  <a:pt x="9133" y="8347"/>
                  <a:pt x="9133" y="8442"/>
                </a:cubicBezTo>
                <a:lnTo>
                  <a:pt x="9133" y="8573"/>
                </a:lnTo>
                <a:cubicBezTo>
                  <a:pt x="9109" y="8573"/>
                  <a:pt x="9074" y="8561"/>
                  <a:pt x="9038" y="8561"/>
                </a:cubicBezTo>
                <a:lnTo>
                  <a:pt x="7454" y="8561"/>
                </a:lnTo>
                <a:cubicBezTo>
                  <a:pt x="7419" y="8561"/>
                  <a:pt x="7395" y="8561"/>
                  <a:pt x="7359" y="8573"/>
                </a:cubicBezTo>
                <a:lnTo>
                  <a:pt x="7359" y="8442"/>
                </a:lnTo>
                <a:cubicBezTo>
                  <a:pt x="7359" y="8347"/>
                  <a:pt x="7430" y="8276"/>
                  <a:pt x="7526" y="8276"/>
                </a:cubicBezTo>
                <a:close/>
                <a:moveTo>
                  <a:pt x="9883" y="4347"/>
                </a:moveTo>
                <a:cubicBezTo>
                  <a:pt x="10193" y="4347"/>
                  <a:pt x="10443" y="4597"/>
                  <a:pt x="10443" y="4906"/>
                </a:cubicBezTo>
                <a:lnTo>
                  <a:pt x="10443" y="9276"/>
                </a:lnTo>
                <a:lnTo>
                  <a:pt x="9478" y="9276"/>
                </a:lnTo>
                <a:lnTo>
                  <a:pt x="9478" y="9109"/>
                </a:lnTo>
                <a:lnTo>
                  <a:pt x="9764" y="9109"/>
                </a:lnTo>
                <a:cubicBezTo>
                  <a:pt x="10038" y="9109"/>
                  <a:pt x="10264" y="8883"/>
                  <a:pt x="10264" y="8597"/>
                </a:cubicBezTo>
                <a:lnTo>
                  <a:pt x="10264" y="5942"/>
                </a:lnTo>
                <a:cubicBezTo>
                  <a:pt x="10264" y="5847"/>
                  <a:pt x="10193" y="5775"/>
                  <a:pt x="10097" y="5775"/>
                </a:cubicBezTo>
                <a:cubicBezTo>
                  <a:pt x="10014" y="5775"/>
                  <a:pt x="9931" y="5847"/>
                  <a:pt x="9931" y="5942"/>
                </a:cubicBezTo>
                <a:lnTo>
                  <a:pt x="9931" y="8585"/>
                </a:lnTo>
                <a:cubicBezTo>
                  <a:pt x="9931" y="8680"/>
                  <a:pt x="9859" y="8752"/>
                  <a:pt x="9764" y="8752"/>
                </a:cubicBezTo>
                <a:lnTo>
                  <a:pt x="9478" y="8752"/>
                </a:lnTo>
                <a:lnTo>
                  <a:pt x="9478" y="8419"/>
                </a:lnTo>
                <a:cubicBezTo>
                  <a:pt x="9478" y="8157"/>
                  <a:pt x="9252" y="7918"/>
                  <a:pt x="8966" y="7918"/>
                </a:cubicBezTo>
                <a:lnTo>
                  <a:pt x="7526" y="7918"/>
                </a:lnTo>
                <a:cubicBezTo>
                  <a:pt x="7264" y="7918"/>
                  <a:pt x="7026" y="8145"/>
                  <a:pt x="7026" y="8419"/>
                </a:cubicBezTo>
                <a:lnTo>
                  <a:pt x="7026" y="8752"/>
                </a:lnTo>
                <a:lnTo>
                  <a:pt x="4382" y="8752"/>
                </a:lnTo>
                <a:cubicBezTo>
                  <a:pt x="4299" y="8752"/>
                  <a:pt x="4204" y="8680"/>
                  <a:pt x="4204" y="8585"/>
                </a:cubicBezTo>
                <a:lnTo>
                  <a:pt x="4204" y="5121"/>
                </a:lnTo>
                <a:cubicBezTo>
                  <a:pt x="4204" y="5025"/>
                  <a:pt x="4287" y="4942"/>
                  <a:pt x="4382" y="4942"/>
                </a:cubicBezTo>
                <a:lnTo>
                  <a:pt x="9740" y="4942"/>
                </a:lnTo>
                <a:cubicBezTo>
                  <a:pt x="9836" y="4942"/>
                  <a:pt x="9919" y="5013"/>
                  <a:pt x="9919" y="5121"/>
                </a:cubicBezTo>
                <a:lnTo>
                  <a:pt x="9919" y="5251"/>
                </a:lnTo>
                <a:cubicBezTo>
                  <a:pt x="9919" y="5347"/>
                  <a:pt x="10002" y="5418"/>
                  <a:pt x="10086" y="5418"/>
                </a:cubicBezTo>
                <a:cubicBezTo>
                  <a:pt x="10181" y="5418"/>
                  <a:pt x="10252" y="5347"/>
                  <a:pt x="10252" y="5251"/>
                </a:cubicBezTo>
                <a:lnTo>
                  <a:pt x="10252" y="5121"/>
                </a:lnTo>
                <a:cubicBezTo>
                  <a:pt x="10252" y="4835"/>
                  <a:pt x="10026" y="4609"/>
                  <a:pt x="9740" y="4609"/>
                </a:cubicBezTo>
                <a:lnTo>
                  <a:pt x="4382" y="4609"/>
                </a:lnTo>
                <a:cubicBezTo>
                  <a:pt x="4109" y="4609"/>
                  <a:pt x="3882" y="4835"/>
                  <a:pt x="3882" y="5121"/>
                </a:cubicBezTo>
                <a:lnTo>
                  <a:pt x="3882" y="8585"/>
                </a:lnTo>
                <a:cubicBezTo>
                  <a:pt x="3882" y="8871"/>
                  <a:pt x="4109" y="9097"/>
                  <a:pt x="4382" y="9097"/>
                </a:cubicBezTo>
                <a:lnTo>
                  <a:pt x="7026" y="9097"/>
                </a:lnTo>
                <a:lnTo>
                  <a:pt x="7026" y="9252"/>
                </a:lnTo>
                <a:lnTo>
                  <a:pt x="3716" y="9252"/>
                </a:lnTo>
                <a:lnTo>
                  <a:pt x="3716" y="4906"/>
                </a:lnTo>
                <a:cubicBezTo>
                  <a:pt x="3716" y="4597"/>
                  <a:pt x="3966" y="4347"/>
                  <a:pt x="4287" y="4347"/>
                </a:cubicBezTo>
                <a:close/>
                <a:moveTo>
                  <a:pt x="7038" y="9597"/>
                </a:moveTo>
                <a:lnTo>
                  <a:pt x="7038" y="10002"/>
                </a:lnTo>
                <a:lnTo>
                  <a:pt x="3549" y="10002"/>
                </a:lnTo>
                <a:cubicBezTo>
                  <a:pt x="3539" y="10003"/>
                  <a:pt x="3529" y="10004"/>
                  <a:pt x="3520" y="10004"/>
                </a:cubicBezTo>
                <a:cubicBezTo>
                  <a:pt x="3434" y="10004"/>
                  <a:pt x="3351" y="9959"/>
                  <a:pt x="3287" y="9895"/>
                </a:cubicBezTo>
                <a:cubicBezTo>
                  <a:pt x="3216" y="9823"/>
                  <a:pt x="3168" y="9716"/>
                  <a:pt x="3168" y="9609"/>
                </a:cubicBezTo>
                <a:cubicBezTo>
                  <a:pt x="3168" y="9597"/>
                  <a:pt x="3168" y="9597"/>
                  <a:pt x="3180" y="9597"/>
                </a:cubicBezTo>
                <a:close/>
                <a:moveTo>
                  <a:pt x="10990" y="9609"/>
                </a:moveTo>
                <a:lnTo>
                  <a:pt x="10990" y="9633"/>
                </a:lnTo>
                <a:cubicBezTo>
                  <a:pt x="10979" y="9835"/>
                  <a:pt x="10812" y="10014"/>
                  <a:pt x="10598" y="10014"/>
                </a:cubicBezTo>
                <a:lnTo>
                  <a:pt x="9478" y="10014"/>
                </a:lnTo>
                <a:lnTo>
                  <a:pt x="9478" y="9609"/>
                </a:lnTo>
                <a:close/>
                <a:moveTo>
                  <a:pt x="9050" y="8883"/>
                </a:moveTo>
                <a:cubicBezTo>
                  <a:pt x="9085" y="8883"/>
                  <a:pt x="9133" y="8931"/>
                  <a:pt x="9133" y="8978"/>
                </a:cubicBezTo>
                <a:lnTo>
                  <a:pt x="9133" y="10240"/>
                </a:lnTo>
                <a:cubicBezTo>
                  <a:pt x="9133" y="10288"/>
                  <a:pt x="9085" y="10324"/>
                  <a:pt x="9050" y="10324"/>
                </a:cubicBezTo>
                <a:lnTo>
                  <a:pt x="7454" y="10324"/>
                </a:lnTo>
                <a:cubicBezTo>
                  <a:pt x="7407" y="10324"/>
                  <a:pt x="7359" y="10288"/>
                  <a:pt x="7359" y="10240"/>
                </a:cubicBezTo>
                <a:lnTo>
                  <a:pt x="7359" y="10181"/>
                </a:lnTo>
                <a:lnTo>
                  <a:pt x="7359" y="8978"/>
                </a:lnTo>
                <a:cubicBezTo>
                  <a:pt x="7359" y="8931"/>
                  <a:pt x="7407" y="8883"/>
                  <a:pt x="7454" y="8883"/>
                </a:cubicBezTo>
                <a:close/>
                <a:moveTo>
                  <a:pt x="9133" y="10645"/>
                </a:moveTo>
                <a:lnTo>
                  <a:pt x="9133" y="10776"/>
                </a:lnTo>
                <a:cubicBezTo>
                  <a:pt x="9133" y="10859"/>
                  <a:pt x="9062" y="10943"/>
                  <a:pt x="8966" y="10943"/>
                </a:cubicBezTo>
                <a:lnTo>
                  <a:pt x="7526" y="10943"/>
                </a:lnTo>
                <a:cubicBezTo>
                  <a:pt x="7442" y="10943"/>
                  <a:pt x="7359" y="10859"/>
                  <a:pt x="7359" y="10776"/>
                </a:cubicBezTo>
                <a:lnTo>
                  <a:pt x="7359" y="10645"/>
                </a:lnTo>
                <a:cubicBezTo>
                  <a:pt x="7395" y="10645"/>
                  <a:pt x="7419" y="10657"/>
                  <a:pt x="7454" y="10657"/>
                </a:cubicBezTo>
                <a:lnTo>
                  <a:pt x="9050" y="10657"/>
                </a:lnTo>
                <a:cubicBezTo>
                  <a:pt x="9074" y="10657"/>
                  <a:pt x="9109" y="10657"/>
                  <a:pt x="9133" y="10645"/>
                </a:cubicBezTo>
                <a:close/>
                <a:moveTo>
                  <a:pt x="858" y="1"/>
                </a:moveTo>
                <a:cubicBezTo>
                  <a:pt x="382" y="1"/>
                  <a:pt x="1" y="382"/>
                  <a:pt x="1" y="858"/>
                </a:cubicBezTo>
                <a:lnTo>
                  <a:pt x="1" y="5561"/>
                </a:lnTo>
                <a:cubicBezTo>
                  <a:pt x="1" y="6037"/>
                  <a:pt x="382" y="6430"/>
                  <a:pt x="858" y="6430"/>
                </a:cubicBezTo>
                <a:lnTo>
                  <a:pt x="1334" y="6430"/>
                </a:lnTo>
                <a:cubicBezTo>
                  <a:pt x="1430" y="6430"/>
                  <a:pt x="1501" y="6359"/>
                  <a:pt x="1501" y="6264"/>
                </a:cubicBezTo>
                <a:cubicBezTo>
                  <a:pt x="1501" y="6180"/>
                  <a:pt x="1430" y="6097"/>
                  <a:pt x="1334" y="6097"/>
                </a:cubicBezTo>
                <a:lnTo>
                  <a:pt x="858" y="6097"/>
                </a:lnTo>
                <a:cubicBezTo>
                  <a:pt x="572" y="6097"/>
                  <a:pt x="334" y="5859"/>
                  <a:pt x="334" y="5585"/>
                </a:cubicBezTo>
                <a:lnTo>
                  <a:pt x="334" y="882"/>
                </a:lnTo>
                <a:cubicBezTo>
                  <a:pt x="334" y="596"/>
                  <a:pt x="572" y="358"/>
                  <a:pt x="858" y="358"/>
                </a:cubicBezTo>
                <a:lnTo>
                  <a:pt x="8062" y="358"/>
                </a:lnTo>
                <a:cubicBezTo>
                  <a:pt x="8347" y="358"/>
                  <a:pt x="8585" y="596"/>
                  <a:pt x="8585" y="882"/>
                </a:cubicBezTo>
                <a:lnTo>
                  <a:pt x="8585" y="4001"/>
                </a:lnTo>
                <a:lnTo>
                  <a:pt x="8478" y="4001"/>
                </a:lnTo>
                <a:lnTo>
                  <a:pt x="8478" y="1215"/>
                </a:lnTo>
                <a:cubicBezTo>
                  <a:pt x="8478" y="822"/>
                  <a:pt x="8157" y="489"/>
                  <a:pt x="7752" y="489"/>
                </a:cubicBezTo>
                <a:lnTo>
                  <a:pt x="1168" y="489"/>
                </a:lnTo>
                <a:cubicBezTo>
                  <a:pt x="775" y="489"/>
                  <a:pt x="442" y="822"/>
                  <a:pt x="442" y="1215"/>
                </a:cubicBezTo>
                <a:lnTo>
                  <a:pt x="442" y="4597"/>
                </a:lnTo>
                <a:cubicBezTo>
                  <a:pt x="442" y="5001"/>
                  <a:pt x="775" y="5323"/>
                  <a:pt x="1168" y="5323"/>
                </a:cubicBezTo>
                <a:lnTo>
                  <a:pt x="3370" y="5323"/>
                </a:lnTo>
                <a:lnTo>
                  <a:pt x="3370" y="6085"/>
                </a:lnTo>
                <a:lnTo>
                  <a:pt x="2001" y="6085"/>
                </a:lnTo>
                <a:cubicBezTo>
                  <a:pt x="1918" y="6085"/>
                  <a:pt x="1846" y="6156"/>
                  <a:pt x="1846" y="6252"/>
                </a:cubicBezTo>
                <a:cubicBezTo>
                  <a:pt x="1846" y="6335"/>
                  <a:pt x="1918" y="6418"/>
                  <a:pt x="2001" y="6418"/>
                </a:cubicBezTo>
                <a:lnTo>
                  <a:pt x="3109" y="6418"/>
                </a:lnTo>
                <a:lnTo>
                  <a:pt x="2811" y="6978"/>
                </a:lnTo>
                <a:lnTo>
                  <a:pt x="2656" y="6978"/>
                </a:lnTo>
                <a:cubicBezTo>
                  <a:pt x="2561" y="6978"/>
                  <a:pt x="2454" y="7026"/>
                  <a:pt x="2358" y="7097"/>
                </a:cubicBezTo>
                <a:cubicBezTo>
                  <a:pt x="2287" y="7168"/>
                  <a:pt x="2239" y="7276"/>
                  <a:pt x="2239" y="7395"/>
                </a:cubicBezTo>
                <a:cubicBezTo>
                  <a:pt x="2239" y="7621"/>
                  <a:pt x="2418" y="7811"/>
                  <a:pt x="2656" y="7811"/>
                </a:cubicBezTo>
                <a:lnTo>
                  <a:pt x="3394" y="7811"/>
                </a:lnTo>
                <a:lnTo>
                  <a:pt x="3394" y="9276"/>
                </a:lnTo>
                <a:lnTo>
                  <a:pt x="3192" y="9276"/>
                </a:lnTo>
                <a:cubicBezTo>
                  <a:pt x="3001" y="9276"/>
                  <a:pt x="2835" y="9431"/>
                  <a:pt x="2835" y="9633"/>
                </a:cubicBezTo>
                <a:cubicBezTo>
                  <a:pt x="2835" y="9823"/>
                  <a:pt x="2918" y="10002"/>
                  <a:pt x="3049" y="10145"/>
                </a:cubicBezTo>
                <a:cubicBezTo>
                  <a:pt x="3180" y="10288"/>
                  <a:pt x="3370" y="10359"/>
                  <a:pt x="3573" y="10359"/>
                </a:cubicBezTo>
                <a:lnTo>
                  <a:pt x="7049" y="10359"/>
                </a:lnTo>
                <a:lnTo>
                  <a:pt x="7049" y="10788"/>
                </a:lnTo>
                <a:cubicBezTo>
                  <a:pt x="7049" y="11062"/>
                  <a:pt x="7276" y="11300"/>
                  <a:pt x="7550" y="11300"/>
                </a:cubicBezTo>
                <a:lnTo>
                  <a:pt x="9002" y="11300"/>
                </a:lnTo>
                <a:cubicBezTo>
                  <a:pt x="9264" y="11300"/>
                  <a:pt x="9502" y="11074"/>
                  <a:pt x="9502" y="10788"/>
                </a:cubicBezTo>
                <a:lnTo>
                  <a:pt x="9502" y="10359"/>
                </a:lnTo>
                <a:lnTo>
                  <a:pt x="10621" y="10359"/>
                </a:lnTo>
                <a:cubicBezTo>
                  <a:pt x="11026" y="10359"/>
                  <a:pt x="11348" y="10026"/>
                  <a:pt x="11348" y="9633"/>
                </a:cubicBezTo>
                <a:cubicBezTo>
                  <a:pt x="11324" y="9526"/>
                  <a:pt x="11276" y="9431"/>
                  <a:pt x="11217" y="9371"/>
                </a:cubicBezTo>
                <a:cubicBezTo>
                  <a:pt x="11157" y="9312"/>
                  <a:pt x="11074" y="9276"/>
                  <a:pt x="10967" y="9276"/>
                </a:cubicBezTo>
                <a:lnTo>
                  <a:pt x="10776" y="9276"/>
                </a:lnTo>
                <a:lnTo>
                  <a:pt x="10776" y="4906"/>
                </a:lnTo>
                <a:cubicBezTo>
                  <a:pt x="10776" y="4418"/>
                  <a:pt x="10371" y="4013"/>
                  <a:pt x="9883" y="4013"/>
                </a:cubicBezTo>
                <a:lnTo>
                  <a:pt x="8931" y="4013"/>
                </a:lnTo>
                <a:lnTo>
                  <a:pt x="8931" y="858"/>
                </a:lnTo>
                <a:cubicBezTo>
                  <a:pt x="8931" y="382"/>
                  <a:pt x="8538" y="1"/>
                  <a:pt x="8062"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138" name="Google Shape;1138;p40"/>
          <p:cNvGrpSpPr/>
          <p:nvPr/>
        </p:nvGrpSpPr>
        <p:grpSpPr>
          <a:xfrm>
            <a:off x="1733327" y="3186349"/>
            <a:ext cx="380393" cy="363118"/>
            <a:chOff x="4126815" y="2760704"/>
            <a:chExt cx="380393" cy="363118"/>
          </a:xfrm>
        </p:grpSpPr>
        <p:sp>
          <p:nvSpPr>
            <p:cNvPr id="1139" name="Google Shape;1139;p40"/>
            <p:cNvSpPr/>
            <p:nvPr/>
          </p:nvSpPr>
          <p:spPr>
            <a:xfrm>
              <a:off x="4219825" y="2822435"/>
              <a:ext cx="103267" cy="29056"/>
            </a:xfrm>
            <a:custGeom>
              <a:rect b="b" l="l" r="r" t="t"/>
              <a:pathLst>
                <a:path extrusionOk="0" h="915" w="3252">
                  <a:moveTo>
                    <a:pt x="1620" y="0"/>
                  </a:moveTo>
                  <a:cubicBezTo>
                    <a:pt x="1025" y="0"/>
                    <a:pt x="477" y="215"/>
                    <a:pt x="60" y="631"/>
                  </a:cubicBezTo>
                  <a:cubicBezTo>
                    <a:pt x="1" y="691"/>
                    <a:pt x="1" y="810"/>
                    <a:pt x="60" y="869"/>
                  </a:cubicBezTo>
                  <a:cubicBezTo>
                    <a:pt x="90" y="899"/>
                    <a:pt x="132" y="914"/>
                    <a:pt x="175" y="914"/>
                  </a:cubicBezTo>
                  <a:cubicBezTo>
                    <a:pt x="218" y="914"/>
                    <a:pt x="263" y="899"/>
                    <a:pt x="298" y="869"/>
                  </a:cubicBezTo>
                  <a:cubicBezTo>
                    <a:pt x="656" y="512"/>
                    <a:pt x="1120" y="322"/>
                    <a:pt x="1620" y="322"/>
                  </a:cubicBezTo>
                  <a:cubicBezTo>
                    <a:pt x="2132" y="322"/>
                    <a:pt x="2596" y="512"/>
                    <a:pt x="2953" y="869"/>
                  </a:cubicBezTo>
                  <a:cubicBezTo>
                    <a:pt x="2983" y="899"/>
                    <a:pt x="3028" y="914"/>
                    <a:pt x="3073" y="914"/>
                  </a:cubicBezTo>
                  <a:cubicBezTo>
                    <a:pt x="3117" y="914"/>
                    <a:pt x="3162" y="899"/>
                    <a:pt x="3192" y="869"/>
                  </a:cubicBezTo>
                  <a:cubicBezTo>
                    <a:pt x="3251" y="810"/>
                    <a:pt x="3251" y="691"/>
                    <a:pt x="3192" y="631"/>
                  </a:cubicBezTo>
                  <a:cubicBezTo>
                    <a:pt x="2775" y="215"/>
                    <a:pt x="2215" y="0"/>
                    <a:pt x="1620"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0" name="Google Shape;1140;p40"/>
            <p:cNvSpPr/>
            <p:nvPr/>
          </p:nvSpPr>
          <p:spPr>
            <a:xfrm>
              <a:off x="4126815" y="2760704"/>
              <a:ext cx="380393" cy="363118"/>
            </a:xfrm>
            <a:custGeom>
              <a:rect b="b" l="l" r="r" t="t"/>
              <a:pathLst>
                <a:path extrusionOk="0" h="11435" w="11979">
                  <a:moveTo>
                    <a:pt x="7621" y="6921"/>
                  </a:moveTo>
                  <a:lnTo>
                    <a:pt x="8061" y="7373"/>
                  </a:lnTo>
                  <a:lnTo>
                    <a:pt x="7787" y="7659"/>
                  </a:lnTo>
                  <a:lnTo>
                    <a:pt x="7335" y="7207"/>
                  </a:lnTo>
                  <a:cubicBezTo>
                    <a:pt x="7442" y="7123"/>
                    <a:pt x="7526" y="7016"/>
                    <a:pt x="7621" y="6921"/>
                  </a:cubicBezTo>
                  <a:close/>
                  <a:moveTo>
                    <a:pt x="4552" y="328"/>
                  </a:moveTo>
                  <a:cubicBezTo>
                    <a:pt x="5525" y="328"/>
                    <a:pt x="6496" y="700"/>
                    <a:pt x="7228" y="1444"/>
                  </a:cubicBezTo>
                  <a:cubicBezTo>
                    <a:pt x="8645" y="2861"/>
                    <a:pt x="8704" y="5076"/>
                    <a:pt x="7466" y="6564"/>
                  </a:cubicBezTo>
                  <a:cubicBezTo>
                    <a:pt x="7311" y="6766"/>
                    <a:pt x="7156" y="6909"/>
                    <a:pt x="6978" y="7064"/>
                  </a:cubicBezTo>
                  <a:cubicBezTo>
                    <a:pt x="6279" y="7651"/>
                    <a:pt x="5417" y="7944"/>
                    <a:pt x="4554" y="7944"/>
                  </a:cubicBezTo>
                  <a:cubicBezTo>
                    <a:pt x="3579" y="7944"/>
                    <a:pt x="2603" y="7571"/>
                    <a:pt x="1858" y="6826"/>
                  </a:cubicBezTo>
                  <a:cubicBezTo>
                    <a:pt x="370" y="5338"/>
                    <a:pt x="370" y="2921"/>
                    <a:pt x="1858" y="1444"/>
                  </a:cubicBezTo>
                  <a:cubicBezTo>
                    <a:pt x="2602" y="700"/>
                    <a:pt x="3579" y="328"/>
                    <a:pt x="4552" y="328"/>
                  </a:cubicBezTo>
                  <a:close/>
                  <a:moveTo>
                    <a:pt x="8518" y="7440"/>
                  </a:moveTo>
                  <a:cubicBezTo>
                    <a:pt x="8550" y="7440"/>
                    <a:pt x="8580" y="7453"/>
                    <a:pt x="8597" y="7481"/>
                  </a:cubicBezTo>
                  <a:lnTo>
                    <a:pt x="9061" y="7897"/>
                  </a:lnTo>
                  <a:lnTo>
                    <a:pt x="8276" y="8683"/>
                  </a:lnTo>
                  <a:lnTo>
                    <a:pt x="7883" y="8195"/>
                  </a:lnTo>
                  <a:cubicBezTo>
                    <a:pt x="7847" y="8135"/>
                    <a:pt x="7847" y="8052"/>
                    <a:pt x="7883" y="8016"/>
                  </a:cubicBezTo>
                  <a:lnTo>
                    <a:pt x="8418" y="7481"/>
                  </a:lnTo>
                  <a:cubicBezTo>
                    <a:pt x="8444" y="7456"/>
                    <a:pt x="8482" y="7440"/>
                    <a:pt x="8518" y="7440"/>
                  </a:cubicBezTo>
                  <a:close/>
                  <a:moveTo>
                    <a:pt x="9335" y="8100"/>
                  </a:moveTo>
                  <a:lnTo>
                    <a:pt x="11252" y="9779"/>
                  </a:lnTo>
                  <a:cubicBezTo>
                    <a:pt x="11574" y="10064"/>
                    <a:pt x="11597" y="10576"/>
                    <a:pt x="11276" y="10886"/>
                  </a:cubicBezTo>
                  <a:cubicBezTo>
                    <a:pt x="11128" y="11033"/>
                    <a:pt x="10940" y="11105"/>
                    <a:pt x="10752" y="11105"/>
                  </a:cubicBezTo>
                  <a:cubicBezTo>
                    <a:pt x="10544" y="11105"/>
                    <a:pt x="10336" y="11018"/>
                    <a:pt x="10181" y="10850"/>
                  </a:cubicBezTo>
                  <a:lnTo>
                    <a:pt x="8514" y="8921"/>
                  </a:lnTo>
                  <a:lnTo>
                    <a:pt x="9335" y="8100"/>
                  </a:lnTo>
                  <a:close/>
                  <a:moveTo>
                    <a:pt x="4543" y="1"/>
                  </a:moveTo>
                  <a:cubicBezTo>
                    <a:pt x="3483" y="1"/>
                    <a:pt x="2424" y="402"/>
                    <a:pt x="1620" y="1206"/>
                  </a:cubicBezTo>
                  <a:cubicBezTo>
                    <a:pt x="1" y="2837"/>
                    <a:pt x="1" y="5457"/>
                    <a:pt x="1620" y="7064"/>
                  </a:cubicBezTo>
                  <a:cubicBezTo>
                    <a:pt x="2431" y="7875"/>
                    <a:pt x="3489" y="8272"/>
                    <a:pt x="4543" y="8272"/>
                  </a:cubicBezTo>
                  <a:cubicBezTo>
                    <a:pt x="5440" y="8272"/>
                    <a:pt x="6334" y="7985"/>
                    <a:pt x="7073" y="7421"/>
                  </a:cubicBezTo>
                  <a:lnTo>
                    <a:pt x="7561" y="7909"/>
                  </a:lnTo>
                  <a:cubicBezTo>
                    <a:pt x="7490" y="8076"/>
                    <a:pt x="7502" y="8278"/>
                    <a:pt x="7633" y="8409"/>
                  </a:cubicBezTo>
                  <a:lnTo>
                    <a:pt x="9954" y="11064"/>
                  </a:lnTo>
                  <a:cubicBezTo>
                    <a:pt x="10171" y="11312"/>
                    <a:pt x="10471" y="11434"/>
                    <a:pt x="10771" y="11434"/>
                  </a:cubicBezTo>
                  <a:cubicBezTo>
                    <a:pt x="11049" y="11434"/>
                    <a:pt x="11326" y="11330"/>
                    <a:pt x="11538" y="11124"/>
                  </a:cubicBezTo>
                  <a:cubicBezTo>
                    <a:pt x="11978" y="10671"/>
                    <a:pt x="11955" y="9945"/>
                    <a:pt x="11478" y="9540"/>
                  </a:cubicBezTo>
                  <a:lnTo>
                    <a:pt x="8823" y="7219"/>
                  </a:lnTo>
                  <a:cubicBezTo>
                    <a:pt x="8737" y="7139"/>
                    <a:pt x="8629" y="7104"/>
                    <a:pt x="8522" y="7104"/>
                  </a:cubicBezTo>
                  <a:cubicBezTo>
                    <a:pt x="8453" y="7104"/>
                    <a:pt x="8384" y="7119"/>
                    <a:pt x="8323" y="7147"/>
                  </a:cubicBezTo>
                  <a:lnTo>
                    <a:pt x="7823" y="6659"/>
                  </a:lnTo>
                  <a:cubicBezTo>
                    <a:pt x="9073" y="5052"/>
                    <a:pt x="8978" y="2694"/>
                    <a:pt x="7466" y="1206"/>
                  </a:cubicBezTo>
                  <a:cubicBezTo>
                    <a:pt x="6662" y="402"/>
                    <a:pt x="5603" y="1"/>
                    <a:pt x="4543"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1" name="Google Shape;1141;p40"/>
            <p:cNvSpPr/>
            <p:nvPr/>
          </p:nvSpPr>
          <p:spPr>
            <a:xfrm>
              <a:off x="4278826" y="2791379"/>
              <a:ext cx="103998" cy="201962"/>
            </a:xfrm>
            <a:custGeom>
              <a:rect b="b" l="l" r="r" t="t"/>
              <a:pathLst>
                <a:path extrusionOk="0" h="6360" w="3275">
                  <a:moveTo>
                    <a:pt x="191" y="0"/>
                  </a:moveTo>
                  <a:cubicBezTo>
                    <a:pt x="106" y="0"/>
                    <a:pt x="35" y="59"/>
                    <a:pt x="24" y="157"/>
                  </a:cubicBezTo>
                  <a:cubicBezTo>
                    <a:pt x="0" y="264"/>
                    <a:pt x="60" y="335"/>
                    <a:pt x="167" y="347"/>
                  </a:cubicBezTo>
                  <a:cubicBezTo>
                    <a:pt x="798" y="442"/>
                    <a:pt x="1345" y="716"/>
                    <a:pt x="1786" y="1169"/>
                  </a:cubicBezTo>
                  <a:cubicBezTo>
                    <a:pt x="2905" y="2288"/>
                    <a:pt x="2905" y="4110"/>
                    <a:pt x="1786" y="5229"/>
                  </a:cubicBezTo>
                  <a:cubicBezTo>
                    <a:pt x="1345" y="5645"/>
                    <a:pt x="774" y="5931"/>
                    <a:pt x="167" y="6015"/>
                  </a:cubicBezTo>
                  <a:cubicBezTo>
                    <a:pt x="83" y="6038"/>
                    <a:pt x="24" y="6122"/>
                    <a:pt x="24" y="6217"/>
                  </a:cubicBezTo>
                  <a:cubicBezTo>
                    <a:pt x="36" y="6300"/>
                    <a:pt x="107" y="6360"/>
                    <a:pt x="179" y="6360"/>
                  </a:cubicBezTo>
                  <a:lnTo>
                    <a:pt x="214" y="6360"/>
                  </a:lnTo>
                  <a:cubicBezTo>
                    <a:pt x="917" y="6253"/>
                    <a:pt x="1536" y="5943"/>
                    <a:pt x="2024" y="5455"/>
                  </a:cubicBezTo>
                  <a:cubicBezTo>
                    <a:pt x="3274" y="4205"/>
                    <a:pt x="3274" y="2169"/>
                    <a:pt x="2024" y="919"/>
                  </a:cubicBezTo>
                  <a:cubicBezTo>
                    <a:pt x="1536" y="419"/>
                    <a:pt x="917" y="109"/>
                    <a:pt x="214" y="2"/>
                  </a:cubicBezTo>
                  <a:cubicBezTo>
                    <a:pt x="206" y="1"/>
                    <a:pt x="198" y="0"/>
                    <a:pt x="191"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2" name="Google Shape;1142;p40"/>
            <p:cNvSpPr/>
            <p:nvPr/>
          </p:nvSpPr>
          <p:spPr>
            <a:xfrm>
              <a:off x="4159332" y="2791379"/>
              <a:ext cx="105903" cy="201962"/>
            </a:xfrm>
            <a:custGeom>
              <a:rect b="b" l="l" r="r" t="t"/>
              <a:pathLst>
                <a:path extrusionOk="0" h="6360" w="3335">
                  <a:moveTo>
                    <a:pt x="3162" y="1"/>
                  </a:moveTo>
                  <a:cubicBezTo>
                    <a:pt x="3156" y="1"/>
                    <a:pt x="3150" y="1"/>
                    <a:pt x="3144" y="2"/>
                  </a:cubicBezTo>
                  <a:cubicBezTo>
                    <a:pt x="2430" y="61"/>
                    <a:pt x="1775" y="383"/>
                    <a:pt x="1251" y="895"/>
                  </a:cubicBezTo>
                  <a:cubicBezTo>
                    <a:pt x="1" y="2145"/>
                    <a:pt x="1" y="4193"/>
                    <a:pt x="1251" y="5443"/>
                  </a:cubicBezTo>
                  <a:cubicBezTo>
                    <a:pt x="1775" y="5955"/>
                    <a:pt x="2430" y="6277"/>
                    <a:pt x="3144" y="6360"/>
                  </a:cubicBezTo>
                  <a:lnTo>
                    <a:pt x="3156" y="6360"/>
                  </a:lnTo>
                  <a:cubicBezTo>
                    <a:pt x="3251" y="6360"/>
                    <a:pt x="3311" y="6300"/>
                    <a:pt x="3323" y="6217"/>
                  </a:cubicBezTo>
                  <a:cubicBezTo>
                    <a:pt x="3334" y="6122"/>
                    <a:pt x="3263" y="6038"/>
                    <a:pt x="3168" y="6038"/>
                  </a:cubicBezTo>
                  <a:cubicBezTo>
                    <a:pt x="2537" y="5955"/>
                    <a:pt x="1941" y="5681"/>
                    <a:pt x="1477" y="5217"/>
                  </a:cubicBezTo>
                  <a:cubicBezTo>
                    <a:pt x="358" y="4098"/>
                    <a:pt x="358" y="2264"/>
                    <a:pt x="1477" y="1157"/>
                  </a:cubicBezTo>
                  <a:cubicBezTo>
                    <a:pt x="1941" y="692"/>
                    <a:pt x="2513" y="407"/>
                    <a:pt x="3168" y="335"/>
                  </a:cubicBezTo>
                  <a:cubicBezTo>
                    <a:pt x="3263" y="311"/>
                    <a:pt x="3334" y="240"/>
                    <a:pt x="3323" y="157"/>
                  </a:cubicBezTo>
                  <a:cubicBezTo>
                    <a:pt x="3312" y="68"/>
                    <a:pt x="3239" y="1"/>
                    <a:pt x="3162"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143" name="Google Shape;1143;p40"/>
          <p:cNvSpPr/>
          <p:nvPr/>
        </p:nvSpPr>
        <p:spPr>
          <a:xfrm>
            <a:off x="7042360" y="3221057"/>
            <a:ext cx="356196" cy="328410"/>
          </a:xfrm>
          <a:custGeom>
            <a:rect b="b" l="l" r="r" t="t"/>
            <a:pathLst>
              <a:path extrusionOk="0" h="10342" w="11217">
                <a:moveTo>
                  <a:pt x="3394" y="1186"/>
                </a:moveTo>
                <a:lnTo>
                  <a:pt x="3394" y="1507"/>
                </a:lnTo>
                <a:lnTo>
                  <a:pt x="1668" y="1507"/>
                </a:lnTo>
                <a:lnTo>
                  <a:pt x="1668" y="1186"/>
                </a:lnTo>
                <a:close/>
                <a:moveTo>
                  <a:pt x="3096" y="1829"/>
                </a:moveTo>
                <a:lnTo>
                  <a:pt x="3096" y="2090"/>
                </a:lnTo>
                <a:lnTo>
                  <a:pt x="2013" y="3043"/>
                </a:lnTo>
                <a:lnTo>
                  <a:pt x="2013" y="1829"/>
                </a:lnTo>
                <a:close/>
                <a:moveTo>
                  <a:pt x="6740" y="5948"/>
                </a:moveTo>
                <a:cubicBezTo>
                  <a:pt x="6775" y="5948"/>
                  <a:pt x="6799" y="5972"/>
                  <a:pt x="6799" y="6008"/>
                </a:cubicBezTo>
                <a:lnTo>
                  <a:pt x="6799" y="10020"/>
                </a:lnTo>
                <a:lnTo>
                  <a:pt x="4644" y="10020"/>
                </a:lnTo>
                <a:lnTo>
                  <a:pt x="4644" y="6008"/>
                </a:lnTo>
                <a:cubicBezTo>
                  <a:pt x="4644" y="5972"/>
                  <a:pt x="4668" y="5948"/>
                  <a:pt x="4704" y="5948"/>
                </a:cubicBezTo>
                <a:close/>
                <a:moveTo>
                  <a:pt x="5601" y="1"/>
                </a:moveTo>
                <a:cubicBezTo>
                  <a:pt x="5543" y="1"/>
                  <a:pt x="5484" y="19"/>
                  <a:pt x="5430" y="55"/>
                </a:cubicBezTo>
                <a:lnTo>
                  <a:pt x="3692" y="1567"/>
                </a:lnTo>
                <a:lnTo>
                  <a:pt x="3692" y="1126"/>
                </a:lnTo>
                <a:cubicBezTo>
                  <a:pt x="3692" y="995"/>
                  <a:pt x="3573" y="876"/>
                  <a:pt x="3442" y="876"/>
                </a:cubicBezTo>
                <a:lnTo>
                  <a:pt x="1596" y="876"/>
                </a:lnTo>
                <a:cubicBezTo>
                  <a:pt x="1453" y="876"/>
                  <a:pt x="1334" y="995"/>
                  <a:pt x="1334" y="1126"/>
                </a:cubicBezTo>
                <a:lnTo>
                  <a:pt x="1334" y="1590"/>
                </a:lnTo>
                <a:cubicBezTo>
                  <a:pt x="1334" y="1721"/>
                  <a:pt x="1453" y="1840"/>
                  <a:pt x="1596" y="1840"/>
                </a:cubicBezTo>
                <a:lnTo>
                  <a:pt x="1691" y="1840"/>
                </a:lnTo>
                <a:lnTo>
                  <a:pt x="1691" y="3329"/>
                </a:lnTo>
                <a:lnTo>
                  <a:pt x="108" y="4710"/>
                </a:lnTo>
                <a:cubicBezTo>
                  <a:pt x="25" y="4781"/>
                  <a:pt x="1" y="4888"/>
                  <a:pt x="25" y="4984"/>
                </a:cubicBezTo>
                <a:cubicBezTo>
                  <a:pt x="60" y="5079"/>
                  <a:pt x="167" y="5138"/>
                  <a:pt x="251" y="5138"/>
                </a:cubicBezTo>
                <a:lnTo>
                  <a:pt x="1322" y="5138"/>
                </a:lnTo>
                <a:lnTo>
                  <a:pt x="1322" y="7972"/>
                </a:lnTo>
                <a:cubicBezTo>
                  <a:pt x="1322" y="8056"/>
                  <a:pt x="1394" y="8139"/>
                  <a:pt x="1489" y="8139"/>
                </a:cubicBezTo>
                <a:cubicBezTo>
                  <a:pt x="1572" y="8139"/>
                  <a:pt x="1656" y="8056"/>
                  <a:pt x="1656" y="7972"/>
                </a:cubicBezTo>
                <a:lnTo>
                  <a:pt x="1656" y="5055"/>
                </a:lnTo>
                <a:lnTo>
                  <a:pt x="5609" y="1614"/>
                </a:lnTo>
                <a:lnTo>
                  <a:pt x="9561" y="5055"/>
                </a:lnTo>
                <a:lnTo>
                  <a:pt x="9561" y="9937"/>
                </a:lnTo>
                <a:cubicBezTo>
                  <a:pt x="9561" y="9984"/>
                  <a:pt x="9526" y="10020"/>
                  <a:pt x="9478" y="10020"/>
                </a:cubicBezTo>
                <a:lnTo>
                  <a:pt x="7109" y="10020"/>
                </a:lnTo>
                <a:lnTo>
                  <a:pt x="7109" y="6008"/>
                </a:lnTo>
                <a:cubicBezTo>
                  <a:pt x="7109" y="5793"/>
                  <a:pt x="6930" y="5615"/>
                  <a:pt x="6728" y="5615"/>
                </a:cubicBezTo>
                <a:lnTo>
                  <a:pt x="4680" y="5615"/>
                </a:lnTo>
                <a:cubicBezTo>
                  <a:pt x="4478" y="5615"/>
                  <a:pt x="4299" y="5793"/>
                  <a:pt x="4299" y="6008"/>
                </a:cubicBezTo>
                <a:lnTo>
                  <a:pt x="4299" y="10020"/>
                </a:lnTo>
                <a:lnTo>
                  <a:pt x="1739" y="10020"/>
                </a:lnTo>
                <a:cubicBezTo>
                  <a:pt x="1691" y="10020"/>
                  <a:pt x="1656" y="9984"/>
                  <a:pt x="1656" y="9937"/>
                </a:cubicBezTo>
                <a:lnTo>
                  <a:pt x="1656" y="8734"/>
                </a:lnTo>
                <a:cubicBezTo>
                  <a:pt x="1656" y="8639"/>
                  <a:pt x="1572" y="8567"/>
                  <a:pt x="1489" y="8567"/>
                </a:cubicBezTo>
                <a:cubicBezTo>
                  <a:pt x="1394" y="8567"/>
                  <a:pt x="1322" y="8639"/>
                  <a:pt x="1322" y="8734"/>
                </a:cubicBezTo>
                <a:lnTo>
                  <a:pt x="1322" y="9937"/>
                </a:lnTo>
                <a:cubicBezTo>
                  <a:pt x="1322" y="10163"/>
                  <a:pt x="1501" y="10342"/>
                  <a:pt x="1727" y="10342"/>
                </a:cubicBezTo>
                <a:lnTo>
                  <a:pt x="9466" y="10342"/>
                </a:lnTo>
                <a:cubicBezTo>
                  <a:pt x="9692" y="10342"/>
                  <a:pt x="9871" y="10163"/>
                  <a:pt x="9871" y="9937"/>
                </a:cubicBezTo>
                <a:lnTo>
                  <a:pt x="9871" y="5127"/>
                </a:lnTo>
                <a:lnTo>
                  <a:pt x="10943" y="5127"/>
                </a:lnTo>
                <a:cubicBezTo>
                  <a:pt x="11038" y="5127"/>
                  <a:pt x="11133" y="5067"/>
                  <a:pt x="11157" y="4960"/>
                </a:cubicBezTo>
                <a:cubicBezTo>
                  <a:pt x="11216" y="4877"/>
                  <a:pt x="11205" y="4769"/>
                  <a:pt x="11121" y="4698"/>
                </a:cubicBezTo>
                <a:lnTo>
                  <a:pt x="8811" y="2686"/>
                </a:lnTo>
                <a:cubicBezTo>
                  <a:pt x="8785" y="2659"/>
                  <a:pt x="8748" y="2647"/>
                  <a:pt x="8711" y="2647"/>
                </a:cubicBezTo>
                <a:cubicBezTo>
                  <a:pt x="8665" y="2647"/>
                  <a:pt x="8618" y="2665"/>
                  <a:pt x="8585" y="2698"/>
                </a:cubicBezTo>
                <a:cubicBezTo>
                  <a:pt x="8526" y="2757"/>
                  <a:pt x="8538" y="2864"/>
                  <a:pt x="8597" y="2924"/>
                </a:cubicBezTo>
                <a:lnTo>
                  <a:pt x="10764" y="4805"/>
                </a:lnTo>
                <a:lnTo>
                  <a:pt x="9776" y="4805"/>
                </a:lnTo>
                <a:lnTo>
                  <a:pt x="5763" y="1305"/>
                </a:lnTo>
                <a:cubicBezTo>
                  <a:pt x="5716" y="1269"/>
                  <a:pt x="5659" y="1251"/>
                  <a:pt x="5601" y="1251"/>
                </a:cubicBezTo>
                <a:cubicBezTo>
                  <a:pt x="5543" y="1251"/>
                  <a:pt x="5484" y="1269"/>
                  <a:pt x="5430" y="1305"/>
                </a:cubicBezTo>
                <a:lnTo>
                  <a:pt x="1418" y="4805"/>
                </a:lnTo>
                <a:lnTo>
                  <a:pt x="429" y="4805"/>
                </a:lnTo>
                <a:lnTo>
                  <a:pt x="1918" y="3507"/>
                </a:lnTo>
                <a:lnTo>
                  <a:pt x="3335" y="2281"/>
                </a:lnTo>
                <a:lnTo>
                  <a:pt x="5609" y="340"/>
                </a:lnTo>
                <a:lnTo>
                  <a:pt x="8026" y="2436"/>
                </a:lnTo>
                <a:cubicBezTo>
                  <a:pt x="8052" y="2463"/>
                  <a:pt x="8086" y="2475"/>
                  <a:pt x="8121" y="2475"/>
                </a:cubicBezTo>
                <a:cubicBezTo>
                  <a:pt x="8164" y="2475"/>
                  <a:pt x="8207" y="2457"/>
                  <a:pt x="8240" y="2424"/>
                </a:cubicBezTo>
                <a:cubicBezTo>
                  <a:pt x="8299" y="2364"/>
                  <a:pt x="8288" y="2257"/>
                  <a:pt x="8228" y="2198"/>
                </a:cubicBezTo>
                <a:lnTo>
                  <a:pt x="5763" y="55"/>
                </a:lnTo>
                <a:cubicBezTo>
                  <a:pt x="5716" y="19"/>
                  <a:pt x="5659" y="1"/>
                  <a:pt x="5601"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144" name="Google Shape;1144;p40"/>
          <p:cNvGrpSpPr/>
          <p:nvPr/>
        </p:nvGrpSpPr>
        <p:grpSpPr>
          <a:xfrm>
            <a:off x="7034527" y="1469562"/>
            <a:ext cx="371883" cy="365691"/>
            <a:chOff x="860940" y="2746477"/>
            <a:chExt cx="371883" cy="365691"/>
          </a:xfrm>
        </p:grpSpPr>
        <p:sp>
          <p:nvSpPr>
            <p:cNvPr id="1145" name="Google Shape;1145;p40"/>
            <p:cNvSpPr/>
            <p:nvPr/>
          </p:nvSpPr>
          <p:spPr>
            <a:xfrm>
              <a:off x="908191" y="3026302"/>
              <a:ext cx="30294" cy="28961"/>
            </a:xfrm>
            <a:custGeom>
              <a:rect b="b" l="l" r="r" t="t"/>
              <a:pathLst>
                <a:path extrusionOk="0" h="912" w="954">
                  <a:moveTo>
                    <a:pt x="763" y="1"/>
                  </a:moveTo>
                  <a:cubicBezTo>
                    <a:pt x="718" y="1"/>
                    <a:pt x="674" y="16"/>
                    <a:pt x="644" y="45"/>
                  </a:cubicBezTo>
                  <a:lnTo>
                    <a:pt x="60" y="629"/>
                  </a:lnTo>
                  <a:cubicBezTo>
                    <a:pt x="1" y="688"/>
                    <a:pt x="1" y="807"/>
                    <a:pt x="60" y="867"/>
                  </a:cubicBezTo>
                  <a:cubicBezTo>
                    <a:pt x="90" y="897"/>
                    <a:pt x="135" y="911"/>
                    <a:pt x="179" y="911"/>
                  </a:cubicBezTo>
                  <a:cubicBezTo>
                    <a:pt x="224" y="911"/>
                    <a:pt x="269" y="897"/>
                    <a:pt x="299" y="867"/>
                  </a:cubicBezTo>
                  <a:lnTo>
                    <a:pt x="882" y="283"/>
                  </a:lnTo>
                  <a:cubicBezTo>
                    <a:pt x="953" y="224"/>
                    <a:pt x="953" y="105"/>
                    <a:pt x="882" y="45"/>
                  </a:cubicBezTo>
                  <a:cubicBezTo>
                    <a:pt x="852" y="16"/>
                    <a:pt x="807" y="1"/>
                    <a:pt x="763"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6" name="Google Shape;1146;p40"/>
            <p:cNvSpPr/>
            <p:nvPr/>
          </p:nvSpPr>
          <p:spPr>
            <a:xfrm>
              <a:off x="943757" y="3061836"/>
              <a:ext cx="30263" cy="28961"/>
            </a:xfrm>
            <a:custGeom>
              <a:rect b="b" l="l" r="r" t="t"/>
              <a:pathLst>
                <a:path extrusionOk="0" h="912" w="953">
                  <a:moveTo>
                    <a:pt x="762" y="1"/>
                  </a:moveTo>
                  <a:cubicBezTo>
                    <a:pt x="717" y="1"/>
                    <a:pt x="673" y="16"/>
                    <a:pt x="643" y="46"/>
                  </a:cubicBezTo>
                  <a:lnTo>
                    <a:pt x="60" y="629"/>
                  </a:lnTo>
                  <a:cubicBezTo>
                    <a:pt x="0" y="688"/>
                    <a:pt x="0" y="807"/>
                    <a:pt x="60" y="867"/>
                  </a:cubicBezTo>
                  <a:cubicBezTo>
                    <a:pt x="89" y="897"/>
                    <a:pt x="134" y="912"/>
                    <a:pt x="179" y="912"/>
                  </a:cubicBezTo>
                  <a:cubicBezTo>
                    <a:pt x="223" y="912"/>
                    <a:pt x="268" y="897"/>
                    <a:pt x="298" y="867"/>
                  </a:cubicBezTo>
                  <a:lnTo>
                    <a:pt x="881" y="284"/>
                  </a:lnTo>
                  <a:cubicBezTo>
                    <a:pt x="953" y="224"/>
                    <a:pt x="953" y="105"/>
                    <a:pt x="881" y="46"/>
                  </a:cubicBezTo>
                  <a:cubicBezTo>
                    <a:pt x="851" y="16"/>
                    <a:pt x="807" y="1"/>
                    <a:pt x="762"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7" name="Google Shape;1147;p40"/>
            <p:cNvSpPr/>
            <p:nvPr/>
          </p:nvSpPr>
          <p:spPr>
            <a:xfrm>
              <a:off x="926355" y="3044085"/>
              <a:ext cx="29881" cy="28579"/>
            </a:xfrm>
            <a:custGeom>
              <a:rect b="b" l="l" r="r" t="t"/>
              <a:pathLst>
                <a:path extrusionOk="0" h="900" w="941">
                  <a:moveTo>
                    <a:pt x="762" y="0"/>
                  </a:moveTo>
                  <a:cubicBezTo>
                    <a:pt x="718" y="0"/>
                    <a:pt x="673" y="15"/>
                    <a:pt x="643" y="45"/>
                  </a:cubicBezTo>
                  <a:lnTo>
                    <a:pt x="60" y="616"/>
                  </a:lnTo>
                  <a:cubicBezTo>
                    <a:pt x="0" y="676"/>
                    <a:pt x="0" y="795"/>
                    <a:pt x="60" y="855"/>
                  </a:cubicBezTo>
                  <a:cubicBezTo>
                    <a:pt x="90" y="884"/>
                    <a:pt x="134" y="899"/>
                    <a:pt x="179" y="899"/>
                  </a:cubicBezTo>
                  <a:cubicBezTo>
                    <a:pt x="224" y="899"/>
                    <a:pt x="268" y="884"/>
                    <a:pt x="298" y="855"/>
                  </a:cubicBezTo>
                  <a:lnTo>
                    <a:pt x="881" y="283"/>
                  </a:lnTo>
                  <a:cubicBezTo>
                    <a:pt x="941" y="224"/>
                    <a:pt x="941" y="116"/>
                    <a:pt x="881" y="45"/>
                  </a:cubicBezTo>
                  <a:cubicBezTo>
                    <a:pt x="852" y="15"/>
                    <a:pt x="807" y="0"/>
                    <a:pt x="762"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8" name="Google Shape;1148;p40"/>
            <p:cNvSpPr/>
            <p:nvPr/>
          </p:nvSpPr>
          <p:spPr>
            <a:xfrm>
              <a:off x="860940" y="2746477"/>
              <a:ext cx="371883" cy="365691"/>
            </a:xfrm>
            <a:custGeom>
              <a:rect b="b" l="l" r="r" t="t"/>
              <a:pathLst>
                <a:path extrusionOk="0" h="11516" w="11711">
                  <a:moveTo>
                    <a:pt x="11312" y="344"/>
                  </a:moveTo>
                  <a:lnTo>
                    <a:pt x="10835" y="1987"/>
                  </a:lnTo>
                  <a:lnTo>
                    <a:pt x="9680" y="821"/>
                  </a:lnTo>
                  <a:lnTo>
                    <a:pt x="11312" y="344"/>
                  </a:lnTo>
                  <a:close/>
                  <a:moveTo>
                    <a:pt x="4882" y="3821"/>
                  </a:moveTo>
                  <a:lnTo>
                    <a:pt x="2822" y="5881"/>
                  </a:lnTo>
                  <a:lnTo>
                    <a:pt x="477" y="5690"/>
                  </a:lnTo>
                  <a:cubicBezTo>
                    <a:pt x="453" y="5690"/>
                    <a:pt x="429" y="5643"/>
                    <a:pt x="465" y="5631"/>
                  </a:cubicBezTo>
                  <a:cubicBezTo>
                    <a:pt x="1477" y="4619"/>
                    <a:pt x="2822" y="4000"/>
                    <a:pt x="4227" y="3881"/>
                  </a:cubicBezTo>
                  <a:lnTo>
                    <a:pt x="4882" y="3821"/>
                  </a:lnTo>
                  <a:close/>
                  <a:moveTo>
                    <a:pt x="2894" y="6297"/>
                  </a:moveTo>
                  <a:lnTo>
                    <a:pt x="3811" y="7226"/>
                  </a:lnTo>
                  <a:lnTo>
                    <a:pt x="3477" y="7571"/>
                  </a:lnTo>
                  <a:lnTo>
                    <a:pt x="2549" y="6643"/>
                  </a:lnTo>
                  <a:lnTo>
                    <a:pt x="2894" y="6297"/>
                  </a:lnTo>
                  <a:close/>
                  <a:moveTo>
                    <a:pt x="2727" y="7333"/>
                  </a:moveTo>
                  <a:lnTo>
                    <a:pt x="3203" y="7810"/>
                  </a:lnTo>
                  <a:lnTo>
                    <a:pt x="2799" y="8226"/>
                  </a:lnTo>
                  <a:cubicBezTo>
                    <a:pt x="2787" y="8238"/>
                    <a:pt x="2763" y="8262"/>
                    <a:pt x="2739" y="8298"/>
                  </a:cubicBezTo>
                  <a:lnTo>
                    <a:pt x="2310" y="7869"/>
                  </a:lnTo>
                  <a:cubicBezTo>
                    <a:pt x="2287" y="7833"/>
                    <a:pt x="2287" y="7774"/>
                    <a:pt x="2310" y="7750"/>
                  </a:cubicBezTo>
                  <a:lnTo>
                    <a:pt x="2727" y="7333"/>
                  </a:lnTo>
                  <a:close/>
                  <a:moveTo>
                    <a:pt x="9311" y="916"/>
                  </a:moveTo>
                  <a:lnTo>
                    <a:pt x="10740" y="2345"/>
                  </a:lnTo>
                  <a:lnTo>
                    <a:pt x="10299" y="3821"/>
                  </a:lnTo>
                  <a:lnTo>
                    <a:pt x="5597" y="8524"/>
                  </a:lnTo>
                  <a:lnTo>
                    <a:pt x="4680" y="7595"/>
                  </a:lnTo>
                  <a:lnTo>
                    <a:pt x="6823" y="5452"/>
                  </a:lnTo>
                  <a:cubicBezTo>
                    <a:pt x="6966" y="5309"/>
                    <a:pt x="7001" y="5035"/>
                    <a:pt x="6811" y="4833"/>
                  </a:cubicBezTo>
                  <a:cubicBezTo>
                    <a:pt x="6728" y="4750"/>
                    <a:pt x="6617" y="4708"/>
                    <a:pt x="6506" y="4708"/>
                  </a:cubicBezTo>
                  <a:cubicBezTo>
                    <a:pt x="6394" y="4708"/>
                    <a:pt x="6281" y="4750"/>
                    <a:pt x="6192" y="4833"/>
                  </a:cubicBezTo>
                  <a:lnTo>
                    <a:pt x="4049" y="6976"/>
                  </a:lnTo>
                  <a:lnTo>
                    <a:pt x="3132" y="6047"/>
                  </a:lnTo>
                  <a:lnTo>
                    <a:pt x="7835" y="1344"/>
                  </a:lnTo>
                  <a:lnTo>
                    <a:pt x="9311" y="916"/>
                  </a:lnTo>
                  <a:close/>
                  <a:moveTo>
                    <a:pt x="6495" y="5047"/>
                  </a:moveTo>
                  <a:cubicBezTo>
                    <a:pt x="6522" y="5047"/>
                    <a:pt x="6549" y="5059"/>
                    <a:pt x="6573" y="5083"/>
                  </a:cubicBezTo>
                  <a:cubicBezTo>
                    <a:pt x="6609" y="5131"/>
                    <a:pt x="6609" y="5178"/>
                    <a:pt x="6573" y="5226"/>
                  </a:cubicBezTo>
                  <a:lnTo>
                    <a:pt x="4311" y="7488"/>
                  </a:lnTo>
                  <a:lnTo>
                    <a:pt x="3203" y="8595"/>
                  </a:lnTo>
                  <a:cubicBezTo>
                    <a:pt x="3180" y="8619"/>
                    <a:pt x="3153" y="8631"/>
                    <a:pt x="3127" y="8631"/>
                  </a:cubicBezTo>
                  <a:cubicBezTo>
                    <a:pt x="3102" y="8631"/>
                    <a:pt x="3078" y="8619"/>
                    <a:pt x="3060" y="8595"/>
                  </a:cubicBezTo>
                  <a:cubicBezTo>
                    <a:pt x="3013" y="8548"/>
                    <a:pt x="3013" y="8488"/>
                    <a:pt x="3060" y="8441"/>
                  </a:cubicBezTo>
                  <a:lnTo>
                    <a:pt x="6418" y="5083"/>
                  </a:lnTo>
                  <a:cubicBezTo>
                    <a:pt x="6442" y="5059"/>
                    <a:pt x="6469" y="5047"/>
                    <a:pt x="6495" y="5047"/>
                  </a:cubicBezTo>
                  <a:close/>
                  <a:moveTo>
                    <a:pt x="4430" y="7857"/>
                  </a:moveTo>
                  <a:lnTo>
                    <a:pt x="5346" y="8786"/>
                  </a:lnTo>
                  <a:lnTo>
                    <a:pt x="5001" y="9119"/>
                  </a:lnTo>
                  <a:lnTo>
                    <a:pt x="4989" y="9119"/>
                  </a:lnTo>
                  <a:lnTo>
                    <a:pt x="4084" y="8202"/>
                  </a:lnTo>
                  <a:lnTo>
                    <a:pt x="4430" y="7857"/>
                  </a:lnTo>
                  <a:close/>
                  <a:moveTo>
                    <a:pt x="3846" y="8429"/>
                  </a:moveTo>
                  <a:lnTo>
                    <a:pt x="4323" y="8905"/>
                  </a:lnTo>
                  <a:lnTo>
                    <a:pt x="3906" y="9322"/>
                  </a:lnTo>
                  <a:cubicBezTo>
                    <a:pt x="3894" y="9334"/>
                    <a:pt x="3858" y="9357"/>
                    <a:pt x="3846" y="9357"/>
                  </a:cubicBezTo>
                  <a:cubicBezTo>
                    <a:pt x="3834" y="9357"/>
                    <a:pt x="3811" y="9357"/>
                    <a:pt x="3787" y="9322"/>
                  </a:cubicBezTo>
                  <a:lnTo>
                    <a:pt x="3358" y="8905"/>
                  </a:lnTo>
                  <a:cubicBezTo>
                    <a:pt x="3382" y="8893"/>
                    <a:pt x="3394" y="8881"/>
                    <a:pt x="3430" y="8845"/>
                  </a:cubicBezTo>
                  <a:lnTo>
                    <a:pt x="3846" y="8429"/>
                  </a:lnTo>
                  <a:close/>
                  <a:moveTo>
                    <a:pt x="11322" y="1"/>
                  </a:moveTo>
                  <a:cubicBezTo>
                    <a:pt x="11295" y="1"/>
                    <a:pt x="11267" y="4"/>
                    <a:pt x="11240" y="11"/>
                  </a:cubicBezTo>
                  <a:cubicBezTo>
                    <a:pt x="10514" y="213"/>
                    <a:pt x="8394" y="844"/>
                    <a:pt x="7704" y="1035"/>
                  </a:cubicBezTo>
                  <a:cubicBezTo>
                    <a:pt x="7668" y="1047"/>
                    <a:pt x="7656" y="1059"/>
                    <a:pt x="7621" y="1083"/>
                  </a:cubicBezTo>
                  <a:lnTo>
                    <a:pt x="5263" y="3440"/>
                  </a:lnTo>
                  <a:lnTo>
                    <a:pt x="4203" y="3535"/>
                  </a:lnTo>
                  <a:cubicBezTo>
                    <a:pt x="2703" y="3654"/>
                    <a:pt x="1286" y="4321"/>
                    <a:pt x="227" y="5381"/>
                  </a:cubicBezTo>
                  <a:cubicBezTo>
                    <a:pt x="1" y="5595"/>
                    <a:pt x="143" y="5988"/>
                    <a:pt x="465" y="6024"/>
                  </a:cubicBezTo>
                  <a:lnTo>
                    <a:pt x="2525" y="6190"/>
                  </a:lnTo>
                  <a:lnTo>
                    <a:pt x="2310" y="6405"/>
                  </a:lnTo>
                  <a:cubicBezTo>
                    <a:pt x="2179" y="6536"/>
                    <a:pt x="2179" y="6750"/>
                    <a:pt x="2310" y="6881"/>
                  </a:cubicBezTo>
                  <a:lnTo>
                    <a:pt x="2525" y="7083"/>
                  </a:lnTo>
                  <a:lnTo>
                    <a:pt x="2108" y="7500"/>
                  </a:lnTo>
                  <a:cubicBezTo>
                    <a:pt x="1941" y="7667"/>
                    <a:pt x="1941" y="7941"/>
                    <a:pt x="2108" y="8095"/>
                  </a:cubicBezTo>
                  <a:lnTo>
                    <a:pt x="3561" y="9560"/>
                  </a:lnTo>
                  <a:cubicBezTo>
                    <a:pt x="3644" y="9643"/>
                    <a:pt x="3751" y="9685"/>
                    <a:pt x="3858" y="9685"/>
                  </a:cubicBezTo>
                  <a:cubicBezTo>
                    <a:pt x="3965" y="9685"/>
                    <a:pt x="4073" y="9643"/>
                    <a:pt x="4156" y="9560"/>
                  </a:cubicBezTo>
                  <a:lnTo>
                    <a:pt x="4573" y="9143"/>
                  </a:lnTo>
                  <a:lnTo>
                    <a:pt x="4763" y="9334"/>
                  </a:lnTo>
                  <a:cubicBezTo>
                    <a:pt x="4835" y="9399"/>
                    <a:pt x="4924" y="9432"/>
                    <a:pt x="5015" y="9432"/>
                  </a:cubicBezTo>
                  <a:cubicBezTo>
                    <a:pt x="5105" y="9432"/>
                    <a:pt x="5198" y="9399"/>
                    <a:pt x="5275" y="9334"/>
                  </a:cubicBezTo>
                  <a:lnTo>
                    <a:pt x="5477" y="9131"/>
                  </a:lnTo>
                  <a:lnTo>
                    <a:pt x="5656" y="11179"/>
                  </a:lnTo>
                  <a:cubicBezTo>
                    <a:pt x="5680" y="11334"/>
                    <a:pt x="5763" y="11453"/>
                    <a:pt x="5894" y="11500"/>
                  </a:cubicBezTo>
                  <a:cubicBezTo>
                    <a:pt x="5935" y="11511"/>
                    <a:pt x="5975" y="11516"/>
                    <a:pt x="6015" y="11516"/>
                  </a:cubicBezTo>
                  <a:cubicBezTo>
                    <a:pt x="6115" y="11516"/>
                    <a:pt x="6210" y="11482"/>
                    <a:pt x="6287" y="11405"/>
                  </a:cubicBezTo>
                  <a:cubicBezTo>
                    <a:pt x="6942" y="10750"/>
                    <a:pt x="7430" y="9977"/>
                    <a:pt x="7763" y="9119"/>
                  </a:cubicBezTo>
                  <a:cubicBezTo>
                    <a:pt x="7787" y="9024"/>
                    <a:pt x="7740" y="8941"/>
                    <a:pt x="7656" y="8893"/>
                  </a:cubicBezTo>
                  <a:cubicBezTo>
                    <a:pt x="7635" y="8885"/>
                    <a:pt x="7614" y="8881"/>
                    <a:pt x="7594" y="8881"/>
                  </a:cubicBezTo>
                  <a:cubicBezTo>
                    <a:pt x="7525" y="8881"/>
                    <a:pt x="7467" y="8926"/>
                    <a:pt x="7430" y="9000"/>
                  </a:cubicBezTo>
                  <a:cubicBezTo>
                    <a:pt x="7132" y="9810"/>
                    <a:pt x="6656" y="10560"/>
                    <a:pt x="6037" y="11167"/>
                  </a:cubicBezTo>
                  <a:cubicBezTo>
                    <a:pt x="6027" y="11172"/>
                    <a:pt x="6015" y="11175"/>
                    <a:pt x="6005" y="11175"/>
                  </a:cubicBezTo>
                  <a:cubicBezTo>
                    <a:pt x="5990" y="11175"/>
                    <a:pt x="5978" y="11169"/>
                    <a:pt x="5978" y="11155"/>
                  </a:cubicBezTo>
                  <a:lnTo>
                    <a:pt x="5763" y="8822"/>
                  </a:lnTo>
                  <a:lnTo>
                    <a:pt x="7835" y="6750"/>
                  </a:lnTo>
                  <a:lnTo>
                    <a:pt x="7835" y="6750"/>
                  </a:lnTo>
                  <a:cubicBezTo>
                    <a:pt x="7763" y="7583"/>
                    <a:pt x="7740" y="7810"/>
                    <a:pt x="7656" y="8238"/>
                  </a:cubicBezTo>
                  <a:cubicBezTo>
                    <a:pt x="7644" y="8322"/>
                    <a:pt x="7680" y="8417"/>
                    <a:pt x="7787" y="8441"/>
                  </a:cubicBezTo>
                  <a:cubicBezTo>
                    <a:pt x="7803" y="8445"/>
                    <a:pt x="7819" y="8447"/>
                    <a:pt x="7834" y="8447"/>
                  </a:cubicBezTo>
                  <a:cubicBezTo>
                    <a:pt x="7909" y="8447"/>
                    <a:pt x="7972" y="8399"/>
                    <a:pt x="8002" y="8310"/>
                  </a:cubicBezTo>
                  <a:cubicBezTo>
                    <a:pt x="8121" y="7786"/>
                    <a:pt x="8121" y="7548"/>
                    <a:pt x="8216" y="6393"/>
                  </a:cubicBezTo>
                  <a:lnTo>
                    <a:pt x="10585" y="4023"/>
                  </a:lnTo>
                  <a:cubicBezTo>
                    <a:pt x="10597" y="4011"/>
                    <a:pt x="10621" y="3976"/>
                    <a:pt x="10633" y="3952"/>
                  </a:cubicBezTo>
                  <a:lnTo>
                    <a:pt x="11109" y="2345"/>
                  </a:lnTo>
                  <a:lnTo>
                    <a:pt x="11669" y="404"/>
                  </a:lnTo>
                  <a:cubicBezTo>
                    <a:pt x="11711" y="193"/>
                    <a:pt x="11529" y="1"/>
                    <a:pt x="11322"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9" name="Google Shape;1149;p40"/>
            <p:cNvSpPr/>
            <p:nvPr/>
          </p:nvSpPr>
          <p:spPr>
            <a:xfrm>
              <a:off x="1070396" y="2832057"/>
              <a:ext cx="90406" cy="69035"/>
            </a:xfrm>
            <a:custGeom>
              <a:rect b="b" l="l" r="r" t="t"/>
              <a:pathLst>
                <a:path extrusionOk="0" h="2174" w="2847">
                  <a:moveTo>
                    <a:pt x="1730" y="0"/>
                  </a:moveTo>
                  <a:cubicBezTo>
                    <a:pt x="1668" y="0"/>
                    <a:pt x="1610" y="44"/>
                    <a:pt x="1584" y="114"/>
                  </a:cubicBezTo>
                  <a:cubicBezTo>
                    <a:pt x="1537" y="197"/>
                    <a:pt x="1584" y="293"/>
                    <a:pt x="1668" y="328"/>
                  </a:cubicBezTo>
                  <a:cubicBezTo>
                    <a:pt x="2179" y="554"/>
                    <a:pt x="2299" y="1221"/>
                    <a:pt x="1906" y="1614"/>
                  </a:cubicBezTo>
                  <a:cubicBezTo>
                    <a:pt x="1751" y="1769"/>
                    <a:pt x="1551" y="1846"/>
                    <a:pt x="1350" y="1846"/>
                  </a:cubicBezTo>
                  <a:cubicBezTo>
                    <a:pt x="1150" y="1846"/>
                    <a:pt x="947" y="1769"/>
                    <a:pt x="786" y="1614"/>
                  </a:cubicBezTo>
                  <a:cubicBezTo>
                    <a:pt x="405" y="1221"/>
                    <a:pt x="525" y="566"/>
                    <a:pt x="1025" y="328"/>
                  </a:cubicBezTo>
                  <a:cubicBezTo>
                    <a:pt x="1120" y="293"/>
                    <a:pt x="1144" y="197"/>
                    <a:pt x="1120" y="114"/>
                  </a:cubicBezTo>
                  <a:cubicBezTo>
                    <a:pt x="1083" y="41"/>
                    <a:pt x="1019" y="10"/>
                    <a:pt x="954" y="10"/>
                  </a:cubicBezTo>
                  <a:cubicBezTo>
                    <a:pt x="934" y="10"/>
                    <a:pt x="913" y="13"/>
                    <a:pt x="894" y="19"/>
                  </a:cubicBezTo>
                  <a:cubicBezTo>
                    <a:pt x="179" y="352"/>
                    <a:pt x="1" y="1281"/>
                    <a:pt x="572" y="1852"/>
                  </a:cubicBezTo>
                  <a:cubicBezTo>
                    <a:pt x="786" y="2078"/>
                    <a:pt x="1072" y="2174"/>
                    <a:pt x="1370" y="2174"/>
                  </a:cubicBezTo>
                  <a:cubicBezTo>
                    <a:pt x="2334" y="2162"/>
                    <a:pt x="2846" y="947"/>
                    <a:pt x="2132" y="245"/>
                  </a:cubicBezTo>
                  <a:cubicBezTo>
                    <a:pt x="2037" y="150"/>
                    <a:pt x="1918" y="66"/>
                    <a:pt x="1798" y="19"/>
                  </a:cubicBezTo>
                  <a:cubicBezTo>
                    <a:pt x="1776" y="6"/>
                    <a:pt x="1753" y="0"/>
                    <a:pt x="1730"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53" name="Shape 1153"/>
        <p:cNvGrpSpPr/>
        <p:nvPr/>
      </p:nvGrpSpPr>
      <p:grpSpPr>
        <a:xfrm>
          <a:off x="0" y="0"/>
          <a:ext cx="0" cy="0"/>
          <a:chOff x="0" y="0"/>
          <a:chExt cx="0" cy="0"/>
        </a:xfrm>
      </p:grpSpPr>
      <p:sp>
        <p:nvSpPr>
          <p:cNvPr id="1154" name="Google Shape;1154;p41"/>
          <p:cNvSpPr txBox="1"/>
          <p:nvPr>
            <p:ph type="title"/>
          </p:nvPr>
        </p:nvSpPr>
        <p:spPr>
          <a:xfrm>
            <a:off x="652000" y="393650"/>
            <a:ext cx="3644100" cy="5247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Comprehensive</a:t>
            </a:r>
            <a:endParaRPr/>
          </a:p>
        </p:txBody>
      </p:sp>
      <p:sp>
        <p:nvSpPr>
          <p:cNvPr id="1155" name="Google Shape;1155;p41"/>
          <p:cNvSpPr txBox="1"/>
          <p:nvPr>
            <p:ph idx="1" type="subTitle"/>
          </p:nvPr>
        </p:nvSpPr>
        <p:spPr>
          <a:xfrm>
            <a:off x="376150" y="953450"/>
            <a:ext cx="4400100" cy="1303500"/>
          </a:xfrm>
          <a:prstGeom prst="rect">
            <a:avLst/>
          </a:prstGeom>
        </p:spPr>
        <p:txBody>
          <a:bodyPr anchorCtr="0" anchor="t" bIns="91425" lIns="91425" spcFirstLastPara="1" rIns="91425" wrap="square" tIns="91425">
            <a:noAutofit/>
          </a:bodyPr>
          <a:lstStyle/>
          <a:p>
            <a:pPr indent="0" lvl="0" marL="0" rtl="0" algn="l">
              <a:lnSpc>
                <a:spcPct val="115000"/>
              </a:lnSpc>
              <a:spcBef>
                <a:spcPts val="0"/>
              </a:spcBef>
              <a:spcAft>
                <a:spcPts val="0"/>
              </a:spcAft>
              <a:buNone/>
            </a:pPr>
            <a:r>
              <a:rPr lang="en">
                <a:latin typeface="Lato"/>
                <a:ea typeface="Lato"/>
                <a:cs typeface="Lato"/>
                <a:sym typeface="Lato"/>
              </a:rPr>
              <a:t>The study should fully cover all the areas that need to be scrutinized.  It should present the overall perspective of the project so that users are properly guided in making an economic decision.</a:t>
            </a:r>
            <a:endParaRPr>
              <a:latin typeface="Lato"/>
              <a:ea typeface="Lato"/>
              <a:cs typeface="Lato"/>
              <a:sym typeface="Lato"/>
            </a:endParaRPr>
          </a:p>
          <a:p>
            <a:pPr indent="0" lvl="0" marL="0" rtl="0" algn="l">
              <a:lnSpc>
                <a:spcPct val="115000"/>
              </a:lnSpc>
              <a:spcBef>
                <a:spcPts val="1200"/>
              </a:spcBef>
              <a:spcAft>
                <a:spcPts val="0"/>
              </a:spcAft>
              <a:buNone/>
            </a:pPr>
            <a:r>
              <a:rPr b="1" lang="en" sz="2200">
                <a:latin typeface="Arial"/>
                <a:ea typeface="Arial"/>
                <a:cs typeface="Arial"/>
                <a:sym typeface="Arial"/>
              </a:rPr>
              <a:t>     </a:t>
            </a:r>
            <a:r>
              <a:rPr b="1" lang="en" sz="2200">
                <a:latin typeface="Lato"/>
                <a:ea typeface="Lato"/>
                <a:cs typeface="Lato"/>
                <a:sym typeface="Lato"/>
              </a:rPr>
              <a:t>Objective</a:t>
            </a:r>
            <a:endParaRPr sz="2200">
              <a:latin typeface="Lato"/>
              <a:ea typeface="Lato"/>
              <a:cs typeface="Lato"/>
              <a:sym typeface="Lato"/>
            </a:endParaRPr>
          </a:p>
          <a:p>
            <a:pPr indent="0" lvl="0" marL="0" rtl="0" algn="l">
              <a:lnSpc>
                <a:spcPct val="115000"/>
              </a:lnSpc>
              <a:spcBef>
                <a:spcPts val="1200"/>
              </a:spcBef>
              <a:spcAft>
                <a:spcPts val="0"/>
              </a:spcAft>
              <a:buNone/>
            </a:pPr>
            <a:r>
              <a:rPr lang="en">
                <a:latin typeface="Lato"/>
                <a:ea typeface="Lato"/>
                <a:cs typeface="Lato"/>
                <a:sym typeface="Lato"/>
              </a:rPr>
              <a:t>Being objective denotes the unbiased presentation of the findings of the study based on a fair evaluation and critical analysis of data from various sources.</a:t>
            </a:r>
            <a:endParaRPr>
              <a:latin typeface="Lato"/>
              <a:ea typeface="Lato"/>
              <a:cs typeface="Lato"/>
              <a:sym typeface="Lato"/>
            </a:endParaRPr>
          </a:p>
          <a:p>
            <a:pPr indent="0" lvl="0" marL="0" rtl="0" algn="l">
              <a:lnSpc>
                <a:spcPct val="115000"/>
              </a:lnSpc>
              <a:spcBef>
                <a:spcPts val="1200"/>
              </a:spcBef>
              <a:spcAft>
                <a:spcPts val="0"/>
              </a:spcAft>
              <a:buNone/>
            </a:pPr>
            <a:r>
              <a:t/>
            </a:r>
            <a:endParaRPr>
              <a:latin typeface="Nanum Gothic"/>
              <a:ea typeface="Nanum Gothic"/>
              <a:cs typeface="Nanum Gothic"/>
              <a:sym typeface="Nanum Gothic"/>
            </a:endParaRPr>
          </a:p>
          <a:p>
            <a:pPr indent="0" lvl="0" marL="0" rtl="0" algn="l">
              <a:spcBef>
                <a:spcPts val="1200"/>
              </a:spcBef>
              <a:spcAft>
                <a:spcPts val="0"/>
              </a:spcAft>
              <a:buNone/>
            </a:pPr>
            <a:r>
              <a:t/>
            </a:r>
            <a:endParaRPr/>
          </a:p>
        </p:txBody>
      </p:sp>
      <p:pic>
        <p:nvPicPr>
          <p:cNvPr id="1156" name="Google Shape;1156;p41"/>
          <p:cNvPicPr preferRelativeResize="0"/>
          <p:nvPr/>
        </p:nvPicPr>
        <p:blipFill rotWithShape="1">
          <a:blip r:embed="rId3">
            <a:alphaModFix/>
          </a:blip>
          <a:srcRect b="0" l="9245" r="30715" t="0"/>
          <a:stretch/>
        </p:blipFill>
        <p:spPr>
          <a:xfrm flipH="1">
            <a:off x="4515800" y="0"/>
            <a:ext cx="4628100" cy="5143500"/>
          </a:xfrm>
          <a:prstGeom prst="homePlate">
            <a:avLst>
              <a:gd fmla="val 18167" name="adj"/>
            </a:avLst>
          </a:prstGeom>
          <a:noFill/>
          <a:ln>
            <a:noFill/>
          </a:ln>
        </p:spPr>
      </p:pic>
      <p:sp>
        <p:nvSpPr>
          <p:cNvPr id="1157" name="Google Shape;1157;p41"/>
          <p:cNvSpPr/>
          <p:nvPr/>
        </p:nvSpPr>
        <p:spPr>
          <a:xfrm>
            <a:off x="4295975" y="-380350"/>
            <a:ext cx="5334000" cy="5286375"/>
          </a:xfrm>
          <a:custGeom>
            <a:rect b="b" l="l" r="r" t="t"/>
            <a:pathLst>
              <a:path extrusionOk="0" h="211455" w="213360">
                <a:moveTo>
                  <a:pt x="33909" y="0"/>
                </a:moveTo>
                <a:lnTo>
                  <a:pt x="0" y="104013"/>
                </a:lnTo>
                <a:lnTo>
                  <a:pt x="33909" y="211455"/>
                </a:lnTo>
                <a:lnTo>
                  <a:pt x="213360" y="208788"/>
                </a:lnTo>
              </a:path>
            </a:pathLst>
          </a:custGeom>
          <a:noFill/>
          <a:ln cap="flat" cmpd="sng" w="9525">
            <a:solidFill>
              <a:schemeClr val="dk2"/>
            </a:solidFill>
            <a:prstDash val="solid"/>
            <a:round/>
            <a:headEnd len="med" w="med" type="none"/>
            <a:tailEnd len="med" w="med" type="none"/>
          </a:ln>
        </p:spPr>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61" name="Shape 1161"/>
        <p:cNvGrpSpPr/>
        <p:nvPr/>
      </p:nvGrpSpPr>
      <p:grpSpPr>
        <a:xfrm>
          <a:off x="0" y="0"/>
          <a:ext cx="0" cy="0"/>
          <a:chOff x="0" y="0"/>
          <a:chExt cx="0" cy="0"/>
        </a:xfrm>
      </p:grpSpPr>
      <p:sp>
        <p:nvSpPr>
          <p:cNvPr id="1162" name="Google Shape;1162;p42"/>
          <p:cNvSpPr txBox="1"/>
          <p:nvPr>
            <p:ph type="title"/>
          </p:nvPr>
        </p:nvSpPr>
        <p:spPr>
          <a:xfrm>
            <a:off x="652000" y="393650"/>
            <a:ext cx="3644100" cy="5247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Simple</a:t>
            </a:r>
            <a:endParaRPr/>
          </a:p>
        </p:txBody>
      </p:sp>
      <p:sp>
        <p:nvSpPr>
          <p:cNvPr id="1163" name="Google Shape;1163;p42"/>
          <p:cNvSpPr txBox="1"/>
          <p:nvPr>
            <p:ph idx="1" type="subTitle"/>
          </p:nvPr>
        </p:nvSpPr>
        <p:spPr>
          <a:xfrm>
            <a:off x="209950" y="953450"/>
            <a:ext cx="4400100" cy="1110900"/>
          </a:xfrm>
          <a:prstGeom prst="rect">
            <a:avLst/>
          </a:prstGeom>
        </p:spPr>
        <p:txBody>
          <a:bodyPr anchorCtr="0" anchor="t" bIns="91425" lIns="91425" spcFirstLastPara="1" rIns="91425" wrap="square" tIns="91425">
            <a:noAutofit/>
          </a:bodyPr>
          <a:lstStyle/>
          <a:p>
            <a:pPr indent="0" lvl="0" marL="0" rtl="0" algn="l">
              <a:lnSpc>
                <a:spcPct val="115000"/>
              </a:lnSpc>
              <a:spcBef>
                <a:spcPts val="0"/>
              </a:spcBef>
              <a:spcAft>
                <a:spcPts val="0"/>
              </a:spcAft>
              <a:buNone/>
            </a:pPr>
            <a:r>
              <a:rPr lang="en">
                <a:latin typeface="Lato"/>
                <a:ea typeface="Lato"/>
                <a:cs typeface="Lato"/>
                <a:sym typeface="Lato"/>
              </a:rPr>
              <a:t>The language and expressions used in a feasibility study should be simple to enhance understanding.  The orientation and background of its prospective readers should be taken into consideration when preparing the final output.</a:t>
            </a:r>
            <a:endParaRPr>
              <a:latin typeface="Lato"/>
              <a:ea typeface="Lato"/>
              <a:cs typeface="Lato"/>
              <a:sym typeface="Lato"/>
            </a:endParaRPr>
          </a:p>
          <a:p>
            <a:pPr indent="0" lvl="0" marL="0" rtl="0" algn="l">
              <a:lnSpc>
                <a:spcPct val="115000"/>
              </a:lnSpc>
              <a:spcBef>
                <a:spcPts val="1200"/>
              </a:spcBef>
              <a:spcAft>
                <a:spcPts val="0"/>
              </a:spcAft>
              <a:buNone/>
            </a:pPr>
            <a:r>
              <a:rPr b="1" lang="en" sz="2200">
                <a:latin typeface="Arial"/>
                <a:ea typeface="Arial"/>
                <a:cs typeface="Arial"/>
                <a:sym typeface="Arial"/>
              </a:rPr>
              <a:t>     </a:t>
            </a:r>
            <a:r>
              <a:rPr b="1" lang="en" sz="2200">
                <a:latin typeface="Lato"/>
                <a:ea typeface="Lato"/>
                <a:cs typeface="Lato"/>
                <a:sym typeface="Lato"/>
              </a:rPr>
              <a:t>Reliable</a:t>
            </a:r>
            <a:endParaRPr sz="2200">
              <a:latin typeface="Lato"/>
              <a:ea typeface="Lato"/>
              <a:cs typeface="Lato"/>
              <a:sym typeface="Lato"/>
            </a:endParaRPr>
          </a:p>
          <a:p>
            <a:pPr indent="0" lvl="0" marL="0" rtl="0" algn="l">
              <a:lnSpc>
                <a:spcPct val="115000"/>
              </a:lnSpc>
              <a:spcBef>
                <a:spcPts val="1200"/>
              </a:spcBef>
              <a:spcAft>
                <a:spcPts val="0"/>
              </a:spcAft>
              <a:buNone/>
            </a:pPr>
            <a:r>
              <a:rPr lang="en">
                <a:latin typeface="Lato"/>
                <a:ea typeface="Lato"/>
                <a:cs typeface="Lato"/>
                <a:sym typeface="Lato"/>
              </a:rPr>
              <a:t>Reliability means that there is a high degree of truthfulness in the available data, in the analysis and evaluation and in the conclusion of the study.   </a:t>
            </a:r>
            <a:endParaRPr>
              <a:latin typeface="Lato"/>
              <a:ea typeface="Lato"/>
              <a:cs typeface="Lato"/>
              <a:sym typeface="Lato"/>
            </a:endParaRPr>
          </a:p>
          <a:p>
            <a:pPr indent="0" lvl="0" marL="0" rtl="0" algn="l">
              <a:lnSpc>
                <a:spcPct val="115000"/>
              </a:lnSpc>
              <a:spcBef>
                <a:spcPts val="1200"/>
              </a:spcBef>
              <a:spcAft>
                <a:spcPts val="0"/>
              </a:spcAft>
              <a:buNone/>
            </a:pPr>
            <a:r>
              <a:t/>
            </a:r>
            <a:endParaRPr>
              <a:latin typeface="Arial"/>
              <a:ea typeface="Arial"/>
              <a:cs typeface="Arial"/>
              <a:sym typeface="Arial"/>
            </a:endParaRPr>
          </a:p>
          <a:p>
            <a:pPr indent="0" lvl="0" marL="0" rtl="0" algn="l">
              <a:spcBef>
                <a:spcPts val="1200"/>
              </a:spcBef>
              <a:spcAft>
                <a:spcPts val="0"/>
              </a:spcAft>
              <a:buNone/>
            </a:pPr>
            <a:r>
              <a:t/>
            </a:r>
            <a:endParaRPr/>
          </a:p>
        </p:txBody>
      </p:sp>
      <p:pic>
        <p:nvPicPr>
          <p:cNvPr id="1164" name="Google Shape;1164;p42"/>
          <p:cNvPicPr preferRelativeResize="0"/>
          <p:nvPr/>
        </p:nvPicPr>
        <p:blipFill rotWithShape="1">
          <a:blip r:embed="rId3">
            <a:alphaModFix/>
          </a:blip>
          <a:srcRect b="0" l="9245" r="30715" t="0"/>
          <a:stretch/>
        </p:blipFill>
        <p:spPr>
          <a:xfrm flipH="1">
            <a:off x="4515800" y="0"/>
            <a:ext cx="4628100" cy="5143500"/>
          </a:xfrm>
          <a:prstGeom prst="homePlate">
            <a:avLst>
              <a:gd fmla="val 18167" name="adj"/>
            </a:avLst>
          </a:prstGeom>
          <a:noFill/>
          <a:ln>
            <a:noFill/>
          </a:ln>
        </p:spPr>
      </p:pic>
      <p:sp>
        <p:nvSpPr>
          <p:cNvPr id="1165" name="Google Shape;1165;p42"/>
          <p:cNvSpPr/>
          <p:nvPr/>
        </p:nvSpPr>
        <p:spPr>
          <a:xfrm>
            <a:off x="4295975" y="-380350"/>
            <a:ext cx="5334000" cy="5286375"/>
          </a:xfrm>
          <a:custGeom>
            <a:rect b="b" l="l" r="r" t="t"/>
            <a:pathLst>
              <a:path extrusionOk="0" h="211455" w="213360">
                <a:moveTo>
                  <a:pt x="33909" y="0"/>
                </a:moveTo>
                <a:lnTo>
                  <a:pt x="0" y="104013"/>
                </a:lnTo>
                <a:lnTo>
                  <a:pt x="33909" y="211455"/>
                </a:lnTo>
                <a:lnTo>
                  <a:pt x="213360" y="208788"/>
                </a:lnTo>
              </a:path>
            </a:pathLst>
          </a:custGeom>
          <a:noFill/>
          <a:ln cap="flat" cmpd="sng" w="9525">
            <a:solidFill>
              <a:schemeClr val="dk2"/>
            </a:solidFill>
            <a:prstDash val="solid"/>
            <a:round/>
            <a:headEnd len="med" w="med" type="none"/>
            <a:tailEnd len="med" w="med" type="none"/>
          </a:ln>
        </p:spPr>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69" name="Shape 1169"/>
        <p:cNvGrpSpPr/>
        <p:nvPr/>
      </p:nvGrpSpPr>
      <p:grpSpPr>
        <a:xfrm>
          <a:off x="0" y="0"/>
          <a:ext cx="0" cy="0"/>
          <a:chOff x="0" y="0"/>
          <a:chExt cx="0" cy="0"/>
        </a:xfrm>
      </p:grpSpPr>
      <p:sp>
        <p:nvSpPr>
          <p:cNvPr id="1170" name="Google Shape;1170;p43"/>
          <p:cNvSpPr txBox="1"/>
          <p:nvPr>
            <p:ph type="title"/>
          </p:nvPr>
        </p:nvSpPr>
        <p:spPr>
          <a:xfrm>
            <a:off x="754013" y="539500"/>
            <a:ext cx="7717500" cy="572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b="0" lang="en" sz="3600"/>
              <a:t>Usefulness of a Feasibility Study</a:t>
            </a:r>
            <a:endParaRPr b="0" sz="3600"/>
          </a:p>
          <a:p>
            <a:pPr indent="0" lvl="0" marL="0" rtl="0" algn="ctr">
              <a:spcBef>
                <a:spcPts val="0"/>
              </a:spcBef>
              <a:spcAft>
                <a:spcPts val="0"/>
              </a:spcAft>
              <a:buNone/>
            </a:pPr>
            <a:r>
              <a:t/>
            </a:r>
            <a:endParaRPr/>
          </a:p>
        </p:txBody>
      </p:sp>
      <p:grpSp>
        <p:nvGrpSpPr>
          <p:cNvPr id="1171" name="Google Shape;1171;p43"/>
          <p:cNvGrpSpPr/>
          <p:nvPr/>
        </p:nvGrpSpPr>
        <p:grpSpPr>
          <a:xfrm>
            <a:off x="715167" y="2943233"/>
            <a:ext cx="8458250" cy="1053333"/>
            <a:chOff x="715167" y="2943233"/>
            <a:chExt cx="8458250" cy="1053333"/>
          </a:xfrm>
        </p:grpSpPr>
        <p:sp>
          <p:nvSpPr>
            <p:cNvPr id="1172" name="Google Shape;1172;p43"/>
            <p:cNvSpPr/>
            <p:nvPr/>
          </p:nvSpPr>
          <p:spPr>
            <a:xfrm rot="5400000">
              <a:off x="1562817" y="3006983"/>
              <a:ext cx="943500" cy="816000"/>
            </a:xfrm>
            <a:prstGeom prst="triangle">
              <a:avLst>
                <a:gd fmla="val 50000" name="adj"/>
              </a:avLst>
            </a:prstGeom>
            <a:gradFill>
              <a:gsLst>
                <a:gs pos="0">
                  <a:srgbClr val="FFFFFF">
                    <a:alpha val="55686"/>
                  </a:srgbClr>
                </a:gs>
                <a:gs pos="100000">
                  <a:srgbClr val="FFFFFF">
                    <a:alpha val="0"/>
                  </a:srgbClr>
                </a:gs>
              </a:gsLst>
              <a:lin ang="1890073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3" name="Google Shape;1173;p43"/>
            <p:cNvSpPr/>
            <p:nvPr/>
          </p:nvSpPr>
          <p:spPr>
            <a:xfrm rot="5400000">
              <a:off x="1639017" y="3116817"/>
              <a:ext cx="943500" cy="816000"/>
            </a:xfrm>
            <a:prstGeom prst="triangle">
              <a:avLst>
                <a:gd fmla="val 50000"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4" name="Google Shape;1174;p43"/>
            <p:cNvSpPr/>
            <p:nvPr/>
          </p:nvSpPr>
          <p:spPr>
            <a:xfrm rot="5400000">
              <a:off x="4062142" y="3006983"/>
              <a:ext cx="943500" cy="816000"/>
            </a:xfrm>
            <a:prstGeom prst="triangle">
              <a:avLst>
                <a:gd fmla="val 50000" name="adj"/>
              </a:avLst>
            </a:prstGeom>
            <a:gradFill>
              <a:gsLst>
                <a:gs pos="0">
                  <a:srgbClr val="FFFFFF">
                    <a:alpha val="55686"/>
                  </a:srgbClr>
                </a:gs>
                <a:gs pos="100000">
                  <a:srgbClr val="FFFFFF">
                    <a:alpha val="0"/>
                  </a:srgbClr>
                </a:gs>
              </a:gsLst>
              <a:lin ang="1890073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5" name="Google Shape;1175;p43"/>
            <p:cNvSpPr/>
            <p:nvPr/>
          </p:nvSpPr>
          <p:spPr>
            <a:xfrm rot="5400000">
              <a:off x="4138342" y="3116817"/>
              <a:ext cx="943500" cy="816000"/>
            </a:xfrm>
            <a:prstGeom prst="triangle">
              <a:avLst>
                <a:gd fmla="val 50000"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6" name="Google Shape;1176;p43"/>
            <p:cNvSpPr/>
            <p:nvPr/>
          </p:nvSpPr>
          <p:spPr>
            <a:xfrm rot="5400000">
              <a:off x="6561467" y="3006983"/>
              <a:ext cx="943500" cy="816000"/>
            </a:xfrm>
            <a:prstGeom prst="triangle">
              <a:avLst>
                <a:gd fmla="val 50000" name="adj"/>
              </a:avLst>
            </a:prstGeom>
            <a:gradFill>
              <a:gsLst>
                <a:gs pos="0">
                  <a:srgbClr val="FFFFFF">
                    <a:alpha val="55686"/>
                  </a:srgbClr>
                </a:gs>
                <a:gs pos="100000">
                  <a:srgbClr val="FFFFFF">
                    <a:alpha val="0"/>
                  </a:srgbClr>
                </a:gs>
              </a:gsLst>
              <a:lin ang="1890073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7" name="Google Shape;1177;p43"/>
            <p:cNvSpPr/>
            <p:nvPr/>
          </p:nvSpPr>
          <p:spPr>
            <a:xfrm rot="5400000">
              <a:off x="6637667" y="3116817"/>
              <a:ext cx="943500" cy="816000"/>
            </a:xfrm>
            <a:prstGeom prst="triangle">
              <a:avLst>
                <a:gd fmla="val 50000"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1178" name="Google Shape;1178;p43"/>
            <p:cNvCxnSpPr>
              <a:stCxn id="1173" idx="3"/>
            </p:cNvCxnSpPr>
            <p:nvPr/>
          </p:nvCxnSpPr>
          <p:spPr>
            <a:xfrm rot="10800000">
              <a:off x="715167" y="3524817"/>
              <a:ext cx="987600" cy="0"/>
            </a:xfrm>
            <a:prstGeom prst="straightConnector1">
              <a:avLst/>
            </a:prstGeom>
            <a:noFill/>
            <a:ln cap="flat" cmpd="sng" w="9525">
              <a:solidFill>
                <a:schemeClr val="dk2"/>
              </a:solidFill>
              <a:prstDash val="solid"/>
              <a:round/>
              <a:headEnd len="med" w="med" type="none"/>
              <a:tailEnd len="med" w="med" type="none"/>
            </a:ln>
          </p:spPr>
        </p:cxnSp>
        <p:cxnSp>
          <p:nvCxnSpPr>
            <p:cNvPr id="1179" name="Google Shape;1179;p43"/>
            <p:cNvCxnSpPr>
              <a:stCxn id="1173" idx="0"/>
              <a:endCxn id="1175" idx="3"/>
            </p:cNvCxnSpPr>
            <p:nvPr/>
          </p:nvCxnSpPr>
          <p:spPr>
            <a:xfrm>
              <a:off x="2518767" y="3524817"/>
              <a:ext cx="1683300" cy="0"/>
            </a:xfrm>
            <a:prstGeom prst="straightConnector1">
              <a:avLst/>
            </a:prstGeom>
            <a:noFill/>
            <a:ln cap="flat" cmpd="sng" w="9525">
              <a:solidFill>
                <a:schemeClr val="dk2"/>
              </a:solidFill>
              <a:prstDash val="solid"/>
              <a:round/>
              <a:headEnd len="med" w="med" type="none"/>
              <a:tailEnd len="med" w="med" type="none"/>
            </a:ln>
          </p:spPr>
        </p:cxnSp>
        <p:cxnSp>
          <p:nvCxnSpPr>
            <p:cNvPr id="1180" name="Google Shape;1180;p43"/>
            <p:cNvCxnSpPr>
              <a:stCxn id="1175" idx="0"/>
              <a:endCxn id="1177" idx="3"/>
            </p:cNvCxnSpPr>
            <p:nvPr/>
          </p:nvCxnSpPr>
          <p:spPr>
            <a:xfrm>
              <a:off x="5018092" y="3524817"/>
              <a:ext cx="1683300" cy="0"/>
            </a:xfrm>
            <a:prstGeom prst="straightConnector1">
              <a:avLst/>
            </a:prstGeom>
            <a:noFill/>
            <a:ln cap="flat" cmpd="sng" w="9525">
              <a:solidFill>
                <a:schemeClr val="dk2"/>
              </a:solidFill>
              <a:prstDash val="solid"/>
              <a:round/>
              <a:headEnd len="med" w="med" type="none"/>
              <a:tailEnd len="med" w="med" type="none"/>
            </a:ln>
          </p:spPr>
        </p:cxnSp>
        <p:cxnSp>
          <p:nvCxnSpPr>
            <p:cNvPr id="1181" name="Google Shape;1181;p43"/>
            <p:cNvCxnSpPr>
              <a:stCxn id="1177" idx="0"/>
            </p:cNvCxnSpPr>
            <p:nvPr/>
          </p:nvCxnSpPr>
          <p:spPr>
            <a:xfrm>
              <a:off x="7517417" y="3524817"/>
              <a:ext cx="1656000" cy="0"/>
            </a:xfrm>
            <a:prstGeom prst="straightConnector1">
              <a:avLst/>
            </a:prstGeom>
            <a:noFill/>
            <a:ln cap="flat" cmpd="sng" w="9525">
              <a:solidFill>
                <a:schemeClr val="dk2"/>
              </a:solidFill>
              <a:prstDash val="solid"/>
              <a:round/>
              <a:headEnd len="med" w="med" type="none"/>
              <a:tailEnd len="med" w="med" type="none"/>
            </a:ln>
          </p:spPr>
        </p:cxnSp>
      </p:grpSp>
      <p:sp>
        <p:nvSpPr>
          <p:cNvPr id="1182" name="Google Shape;1182;p43"/>
          <p:cNvSpPr txBox="1"/>
          <p:nvPr/>
        </p:nvSpPr>
        <p:spPr>
          <a:xfrm>
            <a:off x="1061375" y="1207149"/>
            <a:ext cx="2022600" cy="4182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 sz="2200">
                <a:solidFill>
                  <a:schemeClr val="dk2"/>
                </a:solidFill>
                <a:latin typeface="Lato"/>
                <a:ea typeface="Lato"/>
                <a:cs typeface="Lato"/>
                <a:sym typeface="Lato"/>
              </a:rPr>
              <a:t>One</a:t>
            </a:r>
            <a:endParaRPr b="1" sz="2200">
              <a:solidFill>
                <a:schemeClr val="dk2"/>
              </a:solidFill>
              <a:latin typeface="Lato"/>
              <a:ea typeface="Lato"/>
              <a:cs typeface="Lato"/>
              <a:sym typeface="Lato"/>
            </a:endParaRPr>
          </a:p>
        </p:txBody>
      </p:sp>
      <p:sp>
        <p:nvSpPr>
          <p:cNvPr id="1183" name="Google Shape;1183;p43"/>
          <p:cNvSpPr txBox="1"/>
          <p:nvPr/>
        </p:nvSpPr>
        <p:spPr>
          <a:xfrm>
            <a:off x="215713" y="1670775"/>
            <a:ext cx="4076400" cy="11400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None/>
            </a:pPr>
            <a:r>
              <a:rPr lang="en" sz="1800">
                <a:solidFill>
                  <a:schemeClr val="dk2"/>
                </a:solidFill>
                <a:latin typeface="Lato"/>
                <a:ea typeface="Lato"/>
                <a:cs typeface="Lato"/>
                <a:sym typeface="Lato"/>
              </a:rPr>
              <a:t>for the benefit of project proponents, it is still the most scientific instrument, with different interdependence  aspects, that can be used in project design or redesign</a:t>
            </a:r>
            <a:endParaRPr sz="1800">
              <a:solidFill>
                <a:schemeClr val="dk2"/>
              </a:solidFill>
              <a:latin typeface="Lato"/>
              <a:ea typeface="Lato"/>
              <a:cs typeface="Lato"/>
              <a:sym typeface="Lato"/>
            </a:endParaRPr>
          </a:p>
          <a:p>
            <a:pPr indent="0" lvl="0" marL="0" rtl="0" algn="ctr">
              <a:spcBef>
                <a:spcPts val="1200"/>
              </a:spcBef>
              <a:spcAft>
                <a:spcPts val="0"/>
              </a:spcAft>
              <a:buNone/>
            </a:pPr>
            <a:r>
              <a:t/>
            </a:r>
            <a:endParaRPr sz="1600">
              <a:solidFill>
                <a:schemeClr val="dk2"/>
              </a:solidFill>
              <a:latin typeface="Raleway"/>
              <a:ea typeface="Raleway"/>
              <a:cs typeface="Raleway"/>
              <a:sym typeface="Raleway"/>
            </a:endParaRPr>
          </a:p>
        </p:txBody>
      </p:sp>
      <p:sp>
        <p:nvSpPr>
          <p:cNvPr id="1184" name="Google Shape;1184;p43"/>
          <p:cNvSpPr txBox="1"/>
          <p:nvPr/>
        </p:nvSpPr>
        <p:spPr>
          <a:xfrm>
            <a:off x="6060025" y="1207150"/>
            <a:ext cx="2022600" cy="5058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 sz="2200">
                <a:solidFill>
                  <a:schemeClr val="dk2"/>
                </a:solidFill>
                <a:latin typeface="Lato"/>
                <a:ea typeface="Lato"/>
                <a:cs typeface="Lato"/>
                <a:sym typeface="Lato"/>
              </a:rPr>
              <a:t>Two</a:t>
            </a:r>
            <a:endParaRPr b="1" sz="2200">
              <a:solidFill>
                <a:schemeClr val="dk2"/>
              </a:solidFill>
              <a:latin typeface="Lato"/>
              <a:ea typeface="Lato"/>
              <a:cs typeface="Lato"/>
              <a:sym typeface="Lato"/>
            </a:endParaRPr>
          </a:p>
        </p:txBody>
      </p:sp>
      <p:sp>
        <p:nvSpPr>
          <p:cNvPr id="1185" name="Google Shape;1185;p43"/>
          <p:cNvSpPr txBox="1"/>
          <p:nvPr/>
        </p:nvSpPr>
        <p:spPr>
          <a:xfrm>
            <a:off x="4414488" y="1670775"/>
            <a:ext cx="4513800" cy="15966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None/>
            </a:pPr>
            <a:r>
              <a:rPr lang="en" sz="1800">
                <a:solidFill>
                  <a:schemeClr val="dk2"/>
                </a:solidFill>
                <a:latin typeface="Lato"/>
                <a:ea typeface="Lato"/>
                <a:cs typeface="Lato"/>
                <a:sym typeface="Lato"/>
              </a:rPr>
              <a:t>it can minimize, if not totally eradicate, the business difficulty that may be experienced in the actual implementation of the project. This would greatly benefit the prospective investors</a:t>
            </a:r>
            <a:endParaRPr sz="1800">
              <a:solidFill>
                <a:schemeClr val="dk2"/>
              </a:solidFill>
              <a:latin typeface="Lato"/>
              <a:ea typeface="Lato"/>
              <a:cs typeface="Lato"/>
              <a:sym typeface="Lato"/>
            </a:endParaRPr>
          </a:p>
          <a:p>
            <a:pPr indent="0" lvl="0" marL="0" rtl="0" algn="ctr">
              <a:spcBef>
                <a:spcPts val="1200"/>
              </a:spcBef>
              <a:spcAft>
                <a:spcPts val="0"/>
              </a:spcAft>
              <a:buNone/>
            </a:pPr>
            <a:r>
              <a:t/>
            </a:r>
            <a:endParaRPr sz="1600">
              <a:solidFill>
                <a:schemeClr val="dk2"/>
              </a:solidFill>
              <a:latin typeface="Raleway"/>
              <a:ea typeface="Raleway"/>
              <a:cs typeface="Raleway"/>
              <a:sym typeface="Raleway"/>
            </a:endParaRPr>
          </a:p>
        </p:txBody>
      </p:sp>
      <p:sp>
        <p:nvSpPr>
          <p:cNvPr id="1186" name="Google Shape;1186;p43"/>
          <p:cNvSpPr txBox="1"/>
          <p:nvPr/>
        </p:nvSpPr>
        <p:spPr>
          <a:xfrm>
            <a:off x="1550375" y="3239525"/>
            <a:ext cx="816000" cy="4182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t/>
            </a:r>
            <a:endParaRPr b="1" sz="2200">
              <a:solidFill>
                <a:schemeClr val="dk2"/>
              </a:solidFill>
              <a:latin typeface="Lato"/>
              <a:ea typeface="Lato"/>
              <a:cs typeface="Lato"/>
              <a:sym typeface="Lato"/>
            </a:endParaRPr>
          </a:p>
        </p:txBody>
      </p:sp>
      <p:sp>
        <p:nvSpPr>
          <p:cNvPr id="1187" name="Google Shape;1187;p43"/>
          <p:cNvSpPr txBox="1"/>
          <p:nvPr/>
        </p:nvSpPr>
        <p:spPr>
          <a:xfrm>
            <a:off x="6549025" y="3239525"/>
            <a:ext cx="816000" cy="4182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t/>
            </a:r>
            <a:endParaRPr b="1" sz="2200">
              <a:solidFill>
                <a:schemeClr val="dk2"/>
              </a:solidFill>
              <a:latin typeface="Lato"/>
              <a:ea typeface="Lato"/>
              <a:cs typeface="Lato"/>
              <a:sym typeface="Lato"/>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91" name="Shape 1191"/>
        <p:cNvGrpSpPr/>
        <p:nvPr/>
      </p:nvGrpSpPr>
      <p:grpSpPr>
        <a:xfrm>
          <a:off x="0" y="0"/>
          <a:ext cx="0" cy="0"/>
          <a:chOff x="0" y="0"/>
          <a:chExt cx="0" cy="0"/>
        </a:xfrm>
      </p:grpSpPr>
      <p:sp>
        <p:nvSpPr>
          <p:cNvPr id="1192" name="Google Shape;1192;p44"/>
          <p:cNvSpPr txBox="1"/>
          <p:nvPr>
            <p:ph type="title"/>
          </p:nvPr>
        </p:nvSpPr>
        <p:spPr>
          <a:xfrm>
            <a:off x="713250" y="539500"/>
            <a:ext cx="7717500" cy="572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b="0" lang="en" sz="3600"/>
              <a:t>Usefulness of a Feasibility Study</a:t>
            </a:r>
            <a:endParaRPr b="0" sz="3600"/>
          </a:p>
          <a:p>
            <a:pPr indent="0" lvl="0" marL="0" rtl="0" algn="ctr">
              <a:spcBef>
                <a:spcPts val="0"/>
              </a:spcBef>
              <a:spcAft>
                <a:spcPts val="0"/>
              </a:spcAft>
              <a:buNone/>
            </a:pPr>
            <a:r>
              <a:t/>
            </a:r>
            <a:endParaRPr/>
          </a:p>
        </p:txBody>
      </p:sp>
      <p:grpSp>
        <p:nvGrpSpPr>
          <p:cNvPr id="1193" name="Google Shape;1193;p44"/>
          <p:cNvGrpSpPr/>
          <p:nvPr/>
        </p:nvGrpSpPr>
        <p:grpSpPr>
          <a:xfrm>
            <a:off x="715167" y="2943233"/>
            <a:ext cx="8458250" cy="1053333"/>
            <a:chOff x="715167" y="2943233"/>
            <a:chExt cx="8458250" cy="1053333"/>
          </a:xfrm>
        </p:grpSpPr>
        <p:sp>
          <p:nvSpPr>
            <p:cNvPr id="1194" name="Google Shape;1194;p44"/>
            <p:cNvSpPr/>
            <p:nvPr/>
          </p:nvSpPr>
          <p:spPr>
            <a:xfrm rot="5400000">
              <a:off x="1562817" y="3006983"/>
              <a:ext cx="943500" cy="816000"/>
            </a:xfrm>
            <a:prstGeom prst="triangle">
              <a:avLst>
                <a:gd fmla="val 50000" name="adj"/>
              </a:avLst>
            </a:prstGeom>
            <a:gradFill>
              <a:gsLst>
                <a:gs pos="0">
                  <a:srgbClr val="FFFFFF">
                    <a:alpha val="55686"/>
                  </a:srgbClr>
                </a:gs>
                <a:gs pos="100000">
                  <a:srgbClr val="FFFFFF">
                    <a:alpha val="0"/>
                  </a:srgbClr>
                </a:gs>
              </a:gsLst>
              <a:lin ang="1890073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5" name="Google Shape;1195;p44"/>
            <p:cNvSpPr/>
            <p:nvPr/>
          </p:nvSpPr>
          <p:spPr>
            <a:xfrm rot="5400000">
              <a:off x="1639017" y="3116817"/>
              <a:ext cx="943500" cy="816000"/>
            </a:xfrm>
            <a:prstGeom prst="triangle">
              <a:avLst>
                <a:gd fmla="val 50000"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6" name="Google Shape;1196;p44"/>
            <p:cNvSpPr/>
            <p:nvPr/>
          </p:nvSpPr>
          <p:spPr>
            <a:xfrm rot="5400000">
              <a:off x="4062142" y="3006983"/>
              <a:ext cx="943500" cy="816000"/>
            </a:xfrm>
            <a:prstGeom prst="triangle">
              <a:avLst>
                <a:gd fmla="val 50000" name="adj"/>
              </a:avLst>
            </a:prstGeom>
            <a:gradFill>
              <a:gsLst>
                <a:gs pos="0">
                  <a:srgbClr val="FFFFFF">
                    <a:alpha val="55686"/>
                  </a:srgbClr>
                </a:gs>
                <a:gs pos="100000">
                  <a:srgbClr val="FFFFFF">
                    <a:alpha val="0"/>
                  </a:srgbClr>
                </a:gs>
              </a:gsLst>
              <a:lin ang="1890073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7" name="Google Shape;1197;p44"/>
            <p:cNvSpPr/>
            <p:nvPr/>
          </p:nvSpPr>
          <p:spPr>
            <a:xfrm rot="5400000">
              <a:off x="4138342" y="3116817"/>
              <a:ext cx="943500" cy="816000"/>
            </a:xfrm>
            <a:prstGeom prst="triangle">
              <a:avLst>
                <a:gd fmla="val 50000"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8" name="Google Shape;1198;p44"/>
            <p:cNvSpPr/>
            <p:nvPr/>
          </p:nvSpPr>
          <p:spPr>
            <a:xfrm rot="5400000">
              <a:off x="6561467" y="3006983"/>
              <a:ext cx="943500" cy="816000"/>
            </a:xfrm>
            <a:prstGeom prst="triangle">
              <a:avLst>
                <a:gd fmla="val 50000" name="adj"/>
              </a:avLst>
            </a:prstGeom>
            <a:gradFill>
              <a:gsLst>
                <a:gs pos="0">
                  <a:srgbClr val="FFFFFF">
                    <a:alpha val="55686"/>
                  </a:srgbClr>
                </a:gs>
                <a:gs pos="100000">
                  <a:srgbClr val="FFFFFF">
                    <a:alpha val="0"/>
                  </a:srgbClr>
                </a:gs>
              </a:gsLst>
              <a:lin ang="1890073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9" name="Google Shape;1199;p44"/>
            <p:cNvSpPr/>
            <p:nvPr/>
          </p:nvSpPr>
          <p:spPr>
            <a:xfrm rot="5400000">
              <a:off x="6637667" y="3116817"/>
              <a:ext cx="943500" cy="816000"/>
            </a:xfrm>
            <a:prstGeom prst="triangle">
              <a:avLst>
                <a:gd fmla="val 50000"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1200" name="Google Shape;1200;p44"/>
            <p:cNvCxnSpPr>
              <a:stCxn id="1195" idx="3"/>
            </p:cNvCxnSpPr>
            <p:nvPr/>
          </p:nvCxnSpPr>
          <p:spPr>
            <a:xfrm rot="10800000">
              <a:off x="715167" y="3524817"/>
              <a:ext cx="987600" cy="0"/>
            </a:xfrm>
            <a:prstGeom prst="straightConnector1">
              <a:avLst/>
            </a:prstGeom>
            <a:noFill/>
            <a:ln cap="flat" cmpd="sng" w="9525">
              <a:solidFill>
                <a:schemeClr val="dk2"/>
              </a:solidFill>
              <a:prstDash val="solid"/>
              <a:round/>
              <a:headEnd len="med" w="med" type="none"/>
              <a:tailEnd len="med" w="med" type="none"/>
            </a:ln>
          </p:spPr>
        </p:cxnSp>
        <p:cxnSp>
          <p:nvCxnSpPr>
            <p:cNvPr id="1201" name="Google Shape;1201;p44"/>
            <p:cNvCxnSpPr>
              <a:stCxn id="1195" idx="0"/>
              <a:endCxn id="1197" idx="3"/>
            </p:cNvCxnSpPr>
            <p:nvPr/>
          </p:nvCxnSpPr>
          <p:spPr>
            <a:xfrm>
              <a:off x="2518767" y="3524817"/>
              <a:ext cx="1683300" cy="0"/>
            </a:xfrm>
            <a:prstGeom prst="straightConnector1">
              <a:avLst/>
            </a:prstGeom>
            <a:noFill/>
            <a:ln cap="flat" cmpd="sng" w="9525">
              <a:solidFill>
                <a:schemeClr val="dk2"/>
              </a:solidFill>
              <a:prstDash val="solid"/>
              <a:round/>
              <a:headEnd len="med" w="med" type="none"/>
              <a:tailEnd len="med" w="med" type="none"/>
            </a:ln>
          </p:spPr>
        </p:cxnSp>
        <p:cxnSp>
          <p:nvCxnSpPr>
            <p:cNvPr id="1202" name="Google Shape;1202;p44"/>
            <p:cNvCxnSpPr>
              <a:stCxn id="1197" idx="0"/>
              <a:endCxn id="1199" idx="3"/>
            </p:cNvCxnSpPr>
            <p:nvPr/>
          </p:nvCxnSpPr>
          <p:spPr>
            <a:xfrm>
              <a:off x="5018092" y="3524817"/>
              <a:ext cx="1683300" cy="0"/>
            </a:xfrm>
            <a:prstGeom prst="straightConnector1">
              <a:avLst/>
            </a:prstGeom>
            <a:noFill/>
            <a:ln cap="flat" cmpd="sng" w="9525">
              <a:solidFill>
                <a:schemeClr val="dk2"/>
              </a:solidFill>
              <a:prstDash val="solid"/>
              <a:round/>
              <a:headEnd len="med" w="med" type="none"/>
              <a:tailEnd len="med" w="med" type="none"/>
            </a:ln>
          </p:spPr>
        </p:cxnSp>
        <p:cxnSp>
          <p:nvCxnSpPr>
            <p:cNvPr id="1203" name="Google Shape;1203;p44"/>
            <p:cNvCxnSpPr>
              <a:stCxn id="1199" idx="0"/>
            </p:cNvCxnSpPr>
            <p:nvPr/>
          </p:nvCxnSpPr>
          <p:spPr>
            <a:xfrm>
              <a:off x="7517417" y="3524817"/>
              <a:ext cx="1656000" cy="0"/>
            </a:xfrm>
            <a:prstGeom prst="straightConnector1">
              <a:avLst/>
            </a:prstGeom>
            <a:noFill/>
            <a:ln cap="flat" cmpd="sng" w="9525">
              <a:solidFill>
                <a:schemeClr val="dk2"/>
              </a:solidFill>
              <a:prstDash val="solid"/>
              <a:round/>
              <a:headEnd len="med" w="med" type="none"/>
              <a:tailEnd len="med" w="med" type="none"/>
            </a:ln>
          </p:spPr>
        </p:cxnSp>
      </p:grpSp>
      <p:sp>
        <p:nvSpPr>
          <p:cNvPr id="1204" name="Google Shape;1204;p44"/>
          <p:cNvSpPr txBox="1"/>
          <p:nvPr/>
        </p:nvSpPr>
        <p:spPr>
          <a:xfrm>
            <a:off x="1061375" y="1207149"/>
            <a:ext cx="2022600" cy="4182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 sz="2200">
                <a:solidFill>
                  <a:schemeClr val="dk2"/>
                </a:solidFill>
                <a:latin typeface="Lato"/>
                <a:ea typeface="Lato"/>
                <a:cs typeface="Lato"/>
                <a:sym typeface="Lato"/>
              </a:rPr>
              <a:t>Three</a:t>
            </a:r>
            <a:endParaRPr b="1" sz="2200">
              <a:solidFill>
                <a:schemeClr val="dk2"/>
              </a:solidFill>
              <a:latin typeface="Lato"/>
              <a:ea typeface="Lato"/>
              <a:cs typeface="Lato"/>
              <a:sym typeface="Lato"/>
            </a:endParaRPr>
          </a:p>
        </p:txBody>
      </p:sp>
      <p:sp>
        <p:nvSpPr>
          <p:cNvPr id="1205" name="Google Shape;1205;p44"/>
          <p:cNvSpPr txBox="1"/>
          <p:nvPr/>
        </p:nvSpPr>
        <p:spPr>
          <a:xfrm>
            <a:off x="174950" y="1670775"/>
            <a:ext cx="4076400" cy="11400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None/>
            </a:pPr>
            <a:r>
              <a:rPr lang="en" sz="1800">
                <a:solidFill>
                  <a:schemeClr val="dk2"/>
                </a:solidFill>
                <a:latin typeface="Lato"/>
                <a:ea typeface="Lato"/>
                <a:cs typeface="Lato"/>
                <a:sym typeface="Lato"/>
              </a:rPr>
              <a:t>it is considered as the most reliable instrument in making a decision whether to implement or discard a project, which again, would directly benefit the investors.</a:t>
            </a:r>
            <a:endParaRPr sz="1800">
              <a:solidFill>
                <a:schemeClr val="dk2"/>
              </a:solidFill>
              <a:latin typeface="Lato"/>
              <a:ea typeface="Lato"/>
              <a:cs typeface="Lato"/>
              <a:sym typeface="Lato"/>
            </a:endParaRPr>
          </a:p>
          <a:p>
            <a:pPr indent="0" lvl="0" marL="0" rtl="0" algn="ctr">
              <a:spcBef>
                <a:spcPts val="1200"/>
              </a:spcBef>
              <a:spcAft>
                <a:spcPts val="0"/>
              </a:spcAft>
              <a:buNone/>
            </a:pPr>
            <a:r>
              <a:t/>
            </a:r>
            <a:endParaRPr sz="1800">
              <a:solidFill>
                <a:schemeClr val="dk2"/>
              </a:solidFill>
            </a:endParaRPr>
          </a:p>
        </p:txBody>
      </p:sp>
      <p:sp>
        <p:nvSpPr>
          <p:cNvPr id="1206" name="Google Shape;1206;p44"/>
          <p:cNvSpPr txBox="1"/>
          <p:nvPr/>
        </p:nvSpPr>
        <p:spPr>
          <a:xfrm>
            <a:off x="6060025" y="1207150"/>
            <a:ext cx="2022600" cy="5058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 sz="2200">
                <a:solidFill>
                  <a:schemeClr val="dk2"/>
                </a:solidFill>
                <a:latin typeface="Lato"/>
                <a:ea typeface="Lato"/>
                <a:cs typeface="Lato"/>
                <a:sym typeface="Lato"/>
              </a:rPr>
              <a:t>F</a:t>
            </a:r>
            <a:r>
              <a:rPr b="1" lang="en" sz="2200">
                <a:solidFill>
                  <a:schemeClr val="dk2"/>
                </a:solidFill>
                <a:latin typeface="Lato"/>
                <a:ea typeface="Lato"/>
                <a:cs typeface="Lato"/>
                <a:sym typeface="Lato"/>
              </a:rPr>
              <a:t>our</a:t>
            </a:r>
            <a:endParaRPr b="1" sz="2200">
              <a:solidFill>
                <a:schemeClr val="dk2"/>
              </a:solidFill>
              <a:latin typeface="Lato"/>
              <a:ea typeface="Lato"/>
              <a:cs typeface="Lato"/>
              <a:sym typeface="Lato"/>
            </a:endParaRPr>
          </a:p>
        </p:txBody>
      </p:sp>
      <p:sp>
        <p:nvSpPr>
          <p:cNvPr id="1207" name="Google Shape;1207;p44"/>
          <p:cNvSpPr txBox="1"/>
          <p:nvPr/>
        </p:nvSpPr>
        <p:spPr>
          <a:xfrm>
            <a:off x="4373725" y="1670775"/>
            <a:ext cx="4513800" cy="15966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None/>
            </a:pPr>
            <a:r>
              <a:rPr lang="en" sz="1800">
                <a:solidFill>
                  <a:schemeClr val="dk2"/>
                </a:solidFill>
                <a:latin typeface="Lato"/>
                <a:ea typeface="Lato"/>
                <a:cs typeface="Lato"/>
                <a:sym typeface="Lato"/>
              </a:rPr>
              <a:t>it is the most comprehensive medium with which to evaluate a project in terms of funding or additional fresh capital or tax exemption incentives.  Financial institutions and government agencies could make use of results in these areas of the feasibility study</a:t>
            </a:r>
            <a:endParaRPr sz="1800">
              <a:solidFill>
                <a:schemeClr val="dk2"/>
              </a:solidFill>
              <a:latin typeface="Lato"/>
              <a:ea typeface="Lato"/>
              <a:cs typeface="Lato"/>
              <a:sym typeface="Lato"/>
            </a:endParaRPr>
          </a:p>
          <a:p>
            <a:pPr indent="0" lvl="0" marL="0" rtl="0" algn="ctr">
              <a:spcBef>
                <a:spcPts val="1200"/>
              </a:spcBef>
              <a:spcAft>
                <a:spcPts val="0"/>
              </a:spcAft>
              <a:buNone/>
            </a:pPr>
            <a:r>
              <a:t/>
            </a:r>
            <a:endParaRPr sz="1800">
              <a:solidFill>
                <a:schemeClr val="dk2"/>
              </a:solidFill>
            </a:endParaRPr>
          </a:p>
        </p:txBody>
      </p:sp>
      <p:sp>
        <p:nvSpPr>
          <p:cNvPr id="1208" name="Google Shape;1208;p44"/>
          <p:cNvSpPr txBox="1"/>
          <p:nvPr/>
        </p:nvSpPr>
        <p:spPr>
          <a:xfrm>
            <a:off x="1550375" y="3239525"/>
            <a:ext cx="816000" cy="4182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t/>
            </a:r>
            <a:endParaRPr b="1" sz="2200">
              <a:solidFill>
                <a:schemeClr val="dk2"/>
              </a:solidFill>
              <a:latin typeface="Lato"/>
              <a:ea typeface="Lato"/>
              <a:cs typeface="Lato"/>
              <a:sym typeface="Lato"/>
            </a:endParaRPr>
          </a:p>
        </p:txBody>
      </p:sp>
      <p:sp>
        <p:nvSpPr>
          <p:cNvPr id="1209" name="Google Shape;1209;p44"/>
          <p:cNvSpPr txBox="1"/>
          <p:nvPr/>
        </p:nvSpPr>
        <p:spPr>
          <a:xfrm>
            <a:off x="6549025" y="3239525"/>
            <a:ext cx="816000" cy="4182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t/>
            </a:r>
            <a:endParaRPr b="1" sz="2200">
              <a:solidFill>
                <a:schemeClr val="dk2"/>
              </a:solidFill>
              <a:latin typeface="Lato"/>
              <a:ea typeface="Lato"/>
              <a:cs typeface="Lato"/>
              <a:sym typeface="Lato"/>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13" name="Shape 1213"/>
        <p:cNvGrpSpPr/>
        <p:nvPr/>
      </p:nvGrpSpPr>
      <p:grpSpPr>
        <a:xfrm>
          <a:off x="0" y="0"/>
          <a:ext cx="0" cy="0"/>
          <a:chOff x="0" y="0"/>
          <a:chExt cx="0" cy="0"/>
        </a:xfrm>
      </p:grpSpPr>
      <p:sp>
        <p:nvSpPr>
          <p:cNvPr id="1214" name="Google Shape;1214;p45"/>
          <p:cNvSpPr txBox="1"/>
          <p:nvPr>
            <p:ph type="title"/>
          </p:nvPr>
        </p:nvSpPr>
        <p:spPr>
          <a:xfrm>
            <a:off x="713250" y="539500"/>
            <a:ext cx="7717500" cy="572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b="0" lang="en" sz="3600"/>
              <a:t>Usefulness of a Feasibility Study</a:t>
            </a:r>
            <a:endParaRPr b="0" sz="3600"/>
          </a:p>
          <a:p>
            <a:pPr indent="0" lvl="0" marL="0" rtl="0" algn="ctr">
              <a:spcBef>
                <a:spcPts val="0"/>
              </a:spcBef>
              <a:spcAft>
                <a:spcPts val="0"/>
              </a:spcAft>
              <a:buNone/>
            </a:pPr>
            <a:r>
              <a:t/>
            </a:r>
            <a:endParaRPr/>
          </a:p>
        </p:txBody>
      </p:sp>
      <p:grpSp>
        <p:nvGrpSpPr>
          <p:cNvPr id="1215" name="Google Shape;1215;p45"/>
          <p:cNvGrpSpPr/>
          <p:nvPr/>
        </p:nvGrpSpPr>
        <p:grpSpPr>
          <a:xfrm>
            <a:off x="715167" y="2943233"/>
            <a:ext cx="8458250" cy="1053333"/>
            <a:chOff x="715167" y="2943233"/>
            <a:chExt cx="8458250" cy="1053333"/>
          </a:xfrm>
        </p:grpSpPr>
        <p:sp>
          <p:nvSpPr>
            <p:cNvPr id="1216" name="Google Shape;1216;p45"/>
            <p:cNvSpPr/>
            <p:nvPr/>
          </p:nvSpPr>
          <p:spPr>
            <a:xfrm rot="5400000">
              <a:off x="1562817" y="3006983"/>
              <a:ext cx="943500" cy="816000"/>
            </a:xfrm>
            <a:prstGeom prst="triangle">
              <a:avLst>
                <a:gd fmla="val 50000" name="adj"/>
              </a:avLst>
            </a:prstGeom>
            <a:gradFill>
              <a:gsLst>
                <a:gs pos="0">
                  <a:srgbClr val="FFFFFF">
                    <a:alpha val="55686"/>
                  </a:srgbClr>
                </a:gs>
                <a:gs pos="100000">
                  <a:srgbClr val="FFFFFF">
                    <a:alpha val="0"/>
                  </a:srgbClr>
                </a:gs>
              </a:gsLst>
              <a:lin ang="1890073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7" name="Google Shape;1217;p45"/>
            <p:cNvSpPr/>
            <p:nvPr/>
          </p:nvSpPr>
          <p:spPr>
            <a:xfrm rot="5400000">
              <a:off x="1639017" y="3116817"/>
              <a:ext cx="943500" cy="816000"/>
            </a:xfrm>
            <a:prstGeom prst="triangle">
              <a:avLst>
                <a:gd fmla="val 50000"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8" name="Google Shape;1218;p45"/>
            <p:cNvSpPr/>
            <p:nvPr/>
          </p:nvSpPr>
          <p:spPr>
            <a:xfrm rot="5400000">
              <a:off x="4062142" y="3006983"/>
              <a:ext cx="943500" cy="816000"/>
            </a:xfrm>
            <a:prstGeom prst="triangle">
              <a:avLst>
                <a:gd fmla="val 50000" name="adj"/>
              </a:avLst>
            </a:prstGeom>
            <a:gradFill>
              <a:gsLst>
                <a:gs pos="0">
                  <a:srgbClr val="FFFFFF">
                    <a:alpha val="55686"/>
                  </a:srgbClr>
                </a:gs>
                <a:gs pos="100000">
                  <a:srgbClr val="FFFFFF">
                    <a:alpha val="0"/>
                  </a:srgbClr>
                </a:gs>
              </a:gsLst>
              <a:lin ang="1890073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9" name="Google Shape;1219;p45"/>
            <p:cNvSpPr/>
            <p:nvPr/>
          </p:nvSpPr>
          <p:spPr>
            <a:xfrm rot="5400000">
              <a:off x="4138342" y="3116817"/>
              <a:ext cx="943500" cy="816000"/>
            </a:xfrm>
            <a:prstGeom prst="triangle">
              <a:avLst>
                <a:gd fmla="val 50000"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0" name="Google Shape;1220;p45"/>
            <p:cNvSpPr/>
            <p:nvPr/>
          </p:nvSpPr>
          <p:spPr>
            <a:xfrm rot="5400000">
              <a:off x="6561467" y="3006983"/>
              <a:ext cx="943500" cy="816000"/>
            </a:xfrm>
            <a:prstGeom prst="triangle">
              <a:avLst>
                <a:gd fmla="val 50000" name="adj"/>
              </a:avLst>
            </a:prstGeom>
            <a:gradFill>
              <a:gsLst>
                <a:gs pos="0">
                  <a:srgbClr val="FFFFFF">
                    <a:alpha val="55686"/>
                  </a:srgbClr>
                </a:gs>
                <a:gs pos="100000">
                  <a:srgbClr val="FFFFFF">
                    <a:alpha val="0"/>
                  </a:srgbClr>
                </a:gs>
              </a:gsLst>
              <a:lin ang="1890073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1" name="Google Shape;1221;p45"/>
            <p:cNvSpPr/>
            <p:nvPr/>
          </p:nvSpPr>
          <p:spPr>
            <a:xfrm rot="5400000">
              <a:off x="6637667" y="3116817"/>
              <a:ext cx="943500" cy="816000"/>
            </a:xfrm>
            <a:prstGeom prst="triangle">
              <a:avLst>
                <a:gd fmla="val 50000"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1222" name="Google Shape;1222;p45"/>
            <p:cNvCxnSpPr>
              <a:stCxn id="1217" idx="3"/>
            </p:cNvCxnSpPr>
            <p:nvPr/>
          </p:nvCxnSpPr>
          <p:spPr>
            <a:xfrm rot="10800000">
              <a:off x="715167" y="3524817"/>
              <a:ext cx="987600" cy="0"/>
            </a:xfrm>
            <a:prstGeom prst="straightConnector1">
              <a:avLst/>
            </a:prstGeom>
            <a:noFill/>
            <a:ln cap="flat" cmpd="sng" w="9525">
              <a:solidFill>
                <a:schemeClr val="dk2"/>
              </a:solidFill>
              <a:prstDash val="solid"/>
              <a:round/>
              <a:headEnd len="med" w="med" type="none"/>
              <a:tailEnd len="med" w="med" type="none"/>
            </a:ln>
          </p:spPr>
        </p:cxnSp>
        <p:cxnSp>
          <p:nvCxnSpPr>
            <p:cNvPr id="1223" name="Google Shape;1223;p45"/>
            <p:cNvCxnSpPr>
              <a:stCxn id="1217" idx="0"/>
              <a:endCxn id="1219" idx="3"/>
            </p:cNvCxnSpPr>
            <p:nvPr/>
          </p:nvCxnSpPr>
          <p:spPr>
            <a:xfrm>
              <a:off x="2518767" y="3524817"/>
              <a:ext cx="1683300" cy="0"/>
            </a:xfrm>
            <a:prstGeom prst="straightConnector1">
              <a:avLst/>
            </a:prstGeom>
            <a:noFill/>
            <a:ln cap="flat" cmpd="sng" w="9525">
              <a:solidFill>
                <a:schemeClr val="dk2"/>
              </a:solidFill>
              <a:prstDash val="solid"/>
              <a:round/>
              <a:headEnd len="med" w="med" type="none"/>
              <a:tailEnd len="med" w="med" type="none"/>
            </a:ln>
          </p:spPr>
        </p:cxnSp>
        <p:cxnSp>
          <p:nvCxnSpPr>
            <p:cNvPr id="1224" name="Google Shape;1224;p45"/>
            <p:cNvCxnSpPr>
              <a:stCxn id="1219" idx="0"/>
              <a:endCxn id="1221" idx="3"/>
            </p:cNvCxnSpPr>
            <p:nvPr/>
          </p:nvCxnSpPr>
          <p:spPr>
            <a:xfrm>
              <a:off x="5018092" y="3524817"/>
              <a:ext cx="1683300" cy="0"/>
            </a:xfrm>
            <a:prstGeom prst="straightConnector1">
              <a:avLst/>
            </a:prstGeom>
            <a:noFill/>
            <a:ln cap="flat" cmpd="sng" w="9525">
              <a:solidFill>
                <a:schemeClr val="dk2"/>
              </a:solidFill>
              <a:prstDash val="solid"/>
              <a:round/>
              <a:headEnd len="med" w="med" type="none"/>
              <a:tailEnd len="med" w="med" type="none"/>
            </a:ln>
          </p:spPr>
        </p:cxnSp>
        <p:cxnSp>
          <p:nvCxnSpPr>
            <p:cNvPr id="1225" name="Google Shape;1225;p45"/>
            <p:cNvCxnSpPr>
              <a:stCxn id="1221" idx="0"/>
            </p:cNvCxnSpPr>
            <p:nvPr/>
          </p:nvCxnSpPr>
          <p:spPr>
            <a:xfrm>
              <a:off x="7517417" y="3524817"/>
              <a:ext cx="1656000" cy="0"/>
            </a:xfrm>
            <a:prstGeom prst="straightConnector1">
              <a:avLst/>
            </a:prstGeom>
            <a:noFill/>
            <a:ln cap="flat" cmpd="sng" w="9525">
              <a:solidFill>
                <a:schemeClr val="dk2"/>
              </a:solidFill>
              <a:prstDash val="solid"/>
              <a:round/>
              <a:headEnd len="med" w="med" type="none"/>
              <a:tailEnd len="med" w="med" type="none"/>
            </a:ln>
          </p:spPr>
        </p:cxnSp>
      </p:grpSp>
      <p:sp>
        <p:nvSpPr>
          <p:cNvPr id="1226" name="Google Shape;1226;p45"/>
          <p:cNvSpPr txBox="1"/>
          <p:nvPr/>
        </p:nvSpPr>
        <p:spPr>
          <a:xfrm>
            <a:off x="1061375" y="1207150"/>
            <a:ext cx="3600900" cy="4182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 sz="2200">
                <a:solidFill>
                  <a:schemeClr val="dk2"/>
                </a:solidFill>
                <a:latin typeface="Lato"/>
                <a:ea typeface="Lato"/>
                <a:cs typeface="Lato"/>
                <a:sym typeface="Lato"/>
              </a:rPr>
              <a:t>Five</a:t>
            </a:r>
            <a:endParaRPr b="1" sz="2200">
              <a:solidFill>
                <a:schemeClr val="dk2"/>
              </a:solidFill>
              <a:latin typeface="Lato"/>
              <a:ea typeface="Lato"/>
              <a:cs typeface="Lato"/>
              <a:sym typeface="Lato"/>
            </a:endParaRPr>
          </a:p>
        </p:txBody>
      </p:sp>
      <p:sp>
        <p:nvSpPr>
          <p:cNvPr id="1227" name="Google Shape;1227;p45"/>
          <p:cNvSpPr txBox="1"/>
          <p:nvPr/>
        </p:nvSpPr>
        <p:spPr>
          <a:xfrm>
            <a:off x="1443325" y="1714300"/>
            <a:ext cx="6053100" cy="11400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1200"/>
              </a:spcAft>
              <a:buNone/>
            </a:pPr>
            <a:r>
              <a:rPr lang="en" sz="1800">
                <a:solidFill>
                  <a:schemeClr val="dk2"/>
                </a:solidFill>
                <a:latin typeface="Lato"/>
                <a:ea typeface="Lato"/>
                <a:cs typeface="Lato"/>
                <a:sym typeface="Lato"/>
              </a:rPr>
              <a:t>it is an effective tool in evaluating the profitability level and sustainability of a proposed project.  Prospective investors put much weight on this aspect of a project during the analytical process.</a:t>
            </a:r>
            <a:endParaRPr sz="1800">
              <a:solidFill>
                <a:schemeClr val="dk2"/>
              </a:solidFill>
              <a:latin typeface="Lato"/>
              <a:ea typeface="Lato"/>
              <a:cs typeface="Lato"/>
              <a:sym typeface="Lato"/>
            </a:endParaRPr>
          </a:p>
        </p:txBody>
      </p:sp>
      <p:sp>
        <p:nvSpPr>
          <p:cNvPr id="1228" name="Google Shape;1228;p45"/>
          <p:cNvSpPr txBox="1"/>
          <p:nvPr/>
        </p:nvSpPr>
        <p:spPr>
          <a:xfrm>
            <a:off x="1550375" y="3239525"/>
            <a:ext cx="816000" cy="4182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t/>
            </a:r>
            <a:endParaRPr b="1" sz="2200">
              <a:solidFill>
                <a:schemeClr val="dk2"/>
              </a:solidFill>
              <a:latin typeface="Lato"/>
              <a:ea typeface="Lato"/>
              <a:cs typeface="Lato"/>
              <a:sym typeface="Lato"/>
            </a:endParaRPr>
          </a:p>
        </p:txBody>
      </p:sp>
      <p:sp>
        <p:nvSpPr>
          <p:cNvPr id="1229" name="Google Shape;1229;p45"/>
          <p:cNvSpPr txBox="1"/>
          <p:nvPr/>
        </p:nvSpPr>
        <p:spPr>
          <a:xfrm>
            <a:off x="6549025" y="3239525"/>
            <a:ext cx="816000" cy="4182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t/>
            </a:r>
            <a:endParaRPr b="1" sz="2200">
              <a:solidFill>
                <a:schemeClr val="dk2"/>
              </a:solidFill>
              <a:latin typeface="Lato"/>
              <a:ea typeface="Lato"/>
              <a:cs typeface="Lato"/>
              <a:sym typeface="Lato"/>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33" name="Shape 1233"/>
        <p:cNvGrpSpPr/>
        <p:nvPr/>
      </p:nvGrpSpPr>
      <p:grpSpPr>
        <a:xfrm>
          <a:off x="0" y="0"/>
          <a:ext cx="0" cy="0"/>
          <a:chOff x="0" y="0"/>
          <a:chExt cx="0" cy="0"/>
        </a:xfrm>
      </p:grpSpPr>
      <p:sp>
        <p:nvSpPr>
          <p:cNvPr id="1234" name="Google Shape;1234;p46"/>
          <p:cNvSpPr txBox="1"/>
          <p:nvPr>
            <p:ph type="title"/>
          </p:nvPr>
        </p:nvSpPr>
        <p:spPr>
          <a:xfrm>
            <a:off x="713250" y="539500"/>
            <a:ext cx="7717500" cy="572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b="0" lang="en" sz="3600"/>
              <a:t>Limitations of a Feasibility Study</a:t>
            </a:r>
            <a:endParaRPr b="0" sz="3600"/>
          </a:p>
          <a:p>
            <a:pPr indent="0" lvl="0" marL="0" rtl="0" algn="ctr">
              <a:spcBef>
                <a:spcPts val="0"/>
              </a:spcBef>
              <a:spcAft>
                <a:spcPts val="0"/>
              </a:spcAft>
              <a:buNone/>
            </a:pPr>
            <a:r>
              <a:t/>
            </a:r>
            <a:endParaRPr/>
          </a:p>
        </p:txBody>
      </p:sp>
      <p:sp>
        <p:nvSpPr>
          <p:cNvPr id="1235" name="Google Shape;1235;p46"/>
          <p:cNvSpPr txBox="1"/>
          <p:nvPr>
            <p:ph idx="2" type="title"/>
          </p:nvPr>
        </p:nvSpPr>
        <p:spPr>
          <a:xfrm>
            <a:off x="713175" y="1941925"/>
            <a:ext cx="2420700" cy="3432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a:t>01</a:t>
            </a:r>
            <a:endParaRPr/>
          </a:p>
        </p:txBody>
      </p:sp>
      <p:sp>
        <p:nvSpPr>
          <p:cNvPr id="1236" name="Google Shape;1236;p46"/>
          <p:cNvSpPr txBox="1"/>
          <p:nvPr>
            <p:ph idx="1" type="subTitle"/>
          </p:nvPr>
        </p:nvSpPr>
        <p:spPr>
          <a:xfrm>
            <a:off x="166200" y="2285125"/>
            <a:ext cx="4522500" cy="2272500"/>
          </a:xfrm>
          <a:prstGeom prst="rect">
            <a:avLst/>
          </a:prstGeom>
        </p:spPr>
        <p:txBody>
          <a:bodyPr anchorCtr="0" anchor="t" bIns="91425" lIns="91425" spcFirstLastPara="1" rIns="91425" wrap="square" tIns="91425">
            <a:noAutofit/>
          </a:bodyPr>
          <a:lstStyle/>
          <a:p>
            <a:pPr indent="0" lvl="0" marL="0" rtl="0" algn="l">
              <a:lnSpc>
                <a:spcPct val="115000"/>
              </a:lnSpc>
              <a:spcBef>
                <a:spcPts val="0"/>
              </a:spcBef>
              <a:spcAft>
                <a:spcPts val="0"/>
              </a:spcAft>
              <a:buNone/>
            </a:pPr>
            <a:r>
              <a:rPr lang="en" sz="1800">
                <a:latin typeface="Lato"/>
                <a:ea typeface="Lato"/>
                <a:cs typeface="Lato"/>
                <a:sym typeface="Lato"/>
              </a:rPr>
              <a:t>valuable information greatly needed in the study is not readily available.  The different organizations that are expected to be providers of information, both government and non-government, do not have the information themselves</a:t>
            </a:r>
            <a:endParaRPr sz="1800">
              <a:latin typeface="Lato"/>
              <a:ea typeface="Lato"/>
              <a:cs typeface="Lato"/>
              <a:sym typeface="Lato"/>
            </a:endParaRPr>
          </a:p>
          <a:p>
            <a:pPr indent="0" lvl="0" marL="0" rtl="0" algn="ctr">
              <a:spcBef>
                <a:spcPts val="1200"/>
              </a:spcBef>
              <a:spcAft>
                <a:spcPts val="0"/>
              </a:spcAft>
              <a:buNone/>
            </a:pPr>
            <a:r>
              <a:t/>
            </a:r>
            <a:endParaRPr/>
          </a:p>
        </p:txBody>
      </p:sp>
      <p:sp>
        <p:nvSpPr>
          <p:cNvPr id="1237" name="Google Shape;1237;p46"/>
          <p:cNvSpPr txBox="1"/>
          <p:nvPr>
            <p:ph idx="5" type="title"/>
          </p:nvPr>
        </p:nvSpPr>
        <p:spPr>
          <a:xfrm>
            <a:off x="6010125" y="1854500"/>
            <a:ext cx="2420700" cy="4548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a:t>02</a:t>
            </a:r>
            <a:endParaRPr/>
          </a:p>
        </p:txBody>
      </p:sp>
      <p:sp>
        <p:nvSpPr>
          <p:cNvPr id="1238" name="Google Shape;1238;p46"/>
          <p:cNvSpPr txBox="1"/>
          <p:nvPr>
            <p:ph idx="6" type="subTitle"/>
          </p:nvPr>
        </p:nvSpPr>
        <p:spPr>
          <a:xfrm>
            <a:off x="4828600" y="2285125"/>
            <a:ext cx="4050000" cy="1966200"/>
          </a:xfrm>
          <a:prstGeom prst="rect">
            <a:avLst/>
          </a:prstGeom>
        </p:spPr>
        <p:txBody>
          <a:bodyPr anchorCtr="0" anchor="t" bIns="91425" lIns="91425" spcFirstLastPara="1" rIns="91425" wrap="square" tIns="91425">
            <a:noAutofit/>
          </a:bodyPr>
          <a:lstStyle/>
          <a:p>
            <a:pPr indent="0" lvl="0" marL="0" rtl="0" algn="l">
              <a:lnSpc>
                <a:spcPct val="115000"/>
              </a:lnSpc>
              <a:spcBef>
                <a:spcPts val="0"/>
              </a:spcBef>
              <a:spcAft>
                <a:spcPts val="0"/>
              </a:spcAft>
              <a:buNone/>
            </a:pPr>
            <a:r>
              <a:rPr lang="en" sz="1800">
                <a:latin typeface="Lato"/>
                <a:ea typeface="Lato"/>
                <a:cs typeface="Lato"/>
                <a:sym typeface="Lato"/>
              </a:rPr>
              <a:t>the cost of gathering the necessary data required in the analysis, formulation of conclusions and drafting of recommendations is very high.  </a:t>
            </a:r>
            <a:endParaRPr sz="1800">
              <a:latin typeface="Lato"/>
              <a:ea typeface="Lato"/>
              <a:cs typeface="Lato"/>
              <a:sym typeface="Lato"/>
            </a:endParaRPr>
          </a:p>
          <a:p>
            <a:pPr indent="0" lvl="0" marL="0" rtl="0" algn="ctr">
              <a:spcBef>
                <a:spcPts val="1200"/>
              </a:spcBef>
              <a:spcAft>
                <a:spcPts val="0"/>
              </a:spcAft>
              <a:buNone/>
            </a:pPr>
            <a:r>
              <a:t/>
            </a:r>
            <a:endParaRPr/>
          </a:p>
        </p:txBody>
      </p:sp>
      <p:sp>
        <p:nvSpPr>
          <p:cNvPr id="1239" name="Google Shape;1239;p46"/>
          <p:cNvSpPr/>
          <p:nvPr/>
        </p:nvSpPr>
        <p:spPr>
          <a:xfrm>
            <a:off x="7051175" y="1399651"/>
            <a:ext cx="343362" cy="387007"/>
          </a:xfrm>
          <a:custGeom>
            <a:rect b="b" l="l" r="r" t="t"/>
            <a:pathLst>
              <a:path extrusionOk="0" h="10811" w="10812">
                <a:moveTo>
                  <a:pt x="2769" y="2858"/>
                </a:moveTo>
                <a:cubicBezTo>
                  <a:pt x="2830" y="2858"/>
                  <a:pt x="2892" y="2866"/>
                  <a:pt x="2954" y="2881"/>
                </a:cubicBezTo>
                <a:cubicBezTo>
                  <a:pt x="3251" y="2941"/>
                  <a:pt x="3489" y="3191"/>
                  <a:pt x="3549" y="3489"/>
                </a:cubicBezTo>
                <a:cubicBezTo>
                  <a:pt x="3608" y="3774"/>
                  <a:pt x="3501" y="4036"/>
                  <a:pt x="3275" y="4227"/>
                </a:cubicBezTo>
                <a:cubicBezTo>
                  <a:pt x="3132" y="4346"/>
                  <a:pt x="3037" y="4548"/>
                  <a:pt x="3037" y="4739"/>
                </a:cubicBezTo>
                <a:lnTo>
                  <a:pt x="3037" y="5084"/>
                </a:lnTo>
                <a:cubicBezTo>
                  <a:pt x="3037" y="5346"/>
                  <a:pt x="3263" y="5572"/>
                  <a:pt x="3525" y="5572"/>
                </a:cubicBezTo>
                <a:lnTo>
                  <a:pt x="5228" y="5572"/>
                </a:lnTo>
                <a:lnTo>
                  <a:pt x="5228" y="7263"/>
                </a:lnTo>
                <a:cubicBezTo>
                  <a:pt x="5228" y="7370"/>
                  <a:pt x="5156" y="7441"/>
                  <a:pt x="5049" y="7441"/>
                </a:cubicBezTo>
                <a:lnTo>
                  <a:pt x="4704" y="7441"/>
                </a:lnTo>
                <a:cubicBezTo>
                  <a:pt x="4597" y="7441"/>
                  <a:pt x="4513" y="7406"/>
                  <a:pt x="4442" y="7322"/>
                </a:cubicBezTo>
                <a:cubicBezTo>
                  <a:pt x="4225" y="7076"/>
                  <a:pt x="3925" y="6935"/>
                  <a:pt x="3599" y="6935"/>
                </a:cubicBezTo>
                <a:cubicBezTo>
                  <a:pt x="3532" y="6935"/>
                  <a:pt x="3463" y="6941"/>
                  <a:pt x="3394" y="6953"/>
                </a:cubicBezTo>
                <a:cubicBezTo>
                  <a:pt x="2965" y="7025"/>
                  <a:pt x="2620" y="7370"/>
                  <a:pt x="2537" y="7787"/>
                </a:cubicBezTo>
                <a:cubicBezTo>
                  <a:pt x="2453" y="8120"/>
                  <a:pt x="2549" y="8454"/>
                  <a:pt x="2751" y="8715"/>
                </a:cubicBezTo>
                <a:cubicBezTo>
                  <a:pt x="2965" y="8965"/>
                  <a:pt x="3275" y="9108"/>
                  <a:pt x="3608" y="9108"/>
                </a:cubicBezTo>
                <a:cubicBezTo>
                  <a:pt x="3930" y="9108"/>
                  <a:pt x="4227" y="8965"/>
                  <a:pt x="4442" y="8715"/>
                </a:cubicBezTo>
                <a:cubicBezTo>
                  <a:pt x="4501" y="8632"/>
                  <a:pt x="4585" y="8608"/>
                  <a:pt x="4692" y="8608"/>
                </a:cubicBezTo>
                <a:lnTo>
                  <a:pt x="5037" y="8608"/>
                </a:lnTo>
                <a:cubicBezTo>
                  <a:pt x="5132" y="8608"/>
                  <a:pt x="5216" y="8680"/>
                  <a:pt x="5216" y="8787"/>
                </a:cubicBezTo>
                <a:lnTo>
                  <a:pt x="5216" y="10501"/>
                </a:lnTo>
                <a:lnTo>
                  <a:pt x="846" y="10501"/>
                </a:lnTo>
                <a:cubicBezTo>
                  <a:pt x="572" y="10501"/>
                  <a:pt x="334" y="10263"/>
                  <a:pt x="334" y="9977"/>
                </a:cubicBezTo>
                <a:lnTo>
                  <a:pt x="334" y="5572"/>
                </a:lnTo>
                <a:lnTo>
                  <a:pt x="2025" y="5572"/>
                </a:lnTo>
                <a:cubicBezTo>
                  <a:pt x="2299" y="5572"/>
                  <a:pt x="2513" y="5346"/>
                  <a:pt x="2513" y="5084"/>
                </a:cubicBezTo>
                <a:lnTo>
                  <a:pt x="2513" y="4727"/>
                </a:lnTo>
                <a:cubicBezTo>
                  <a:pt x="2513" y="4513"/>
                  <a:pt x="2430" y="4334"/>
                  <a:pt x="2299" y="4215"/>
                </a:cubicBezTo>
                <a:cubicBezTo>
                  <a:pt x="2120" y="4072"/>
                  <a:pt x="2013" y="3858"/>
                  <a:pt x="2013" y="3620"/>
                </a:cubicBezTo>
                <a:cubicBezTo>
                  <a:pt x="2013" y="3381"/>
                  <a:pt x="2120" y="3179"/>
                  <a:pt x="2299" y="3024"/>
                </a:cubicBezTo>
                <a:cubicBezTo>
                  <a:pt x="2431" y="2919"/>
                  <a:pt x="2596" y="2858"/>
                  <a:pt x="2769" y="2858"/>
                </a:cubicBezTo>
                <a:close/>
                <a:moveTo>
                  <a:pt x="10014" y="298"/>
                </a:moveTo>
                <a:cubicBezTo>
                  <a:pt x="10300" y="298"/>
                  <a:pt x="10538" y="536"/>
                  <a:pt x="10538" y="822"/>
                </a:cubicBezTo>
                <a:lnTo>
                  <a:pt x="10538" y="5239"/>
                </a:lnTo>
                <a:lnTo>
                  <a:pt x="10312" y="5239"/>
                </a:lnTo>
                <a:cubicBezTo>
                  <a:pt x="10228" y="5239"/>
                  <a:pt x="10157" y="5322"/>
                  <a:pt x="10157" y="5406"/>
                </a:cubicBezTo>
                <a:cubicBezTo>
                  <a:pt x="10157" y="5501"/>
                  <a:pt x="10228" y="5572"/>
                  <a:pt x="10312" y="5572"/>
                </a:cubicBezTo>
                <a:lnTo>
                  <a:pt x="10490" y="5572"/>
                </a:lnTo>
                <a:lnTo>
                  <a:pt x="10490" y="9977"/>
                </a:lnTo>
                <a:cubicBezTo>
                  <a:pt x="10490" y="10263"/>
                  <a:pt x="10252" y="10501"/>
                  <a:pt x="9978" y="10501"/>
                </a:cubicBezTo>
                <a:lnTo>
                  <a:pt x="5573" y="10501"/>
                </a:lnTo>
                <a:lnTo>
                  <a:pt x="5573" y="8799"/>
                </a:lnTo>
                <a:cubicBezTo>
                  <a:pt x="5573" y="8537"/>
                  <a:pt x="5347" y="8311"/>
                  <a:pt x="5073" y="8311"/>
                </a:cubicBezTo>
                <a:lnTo>
                  <a:pt x="4739" y="8311"/>
                </a:lnTo>
                <a:cubicBezTo>
                  <a:pt x="4525" y="8311"/>
                  <a:pt x="4347" y="8394"/>
                  <a:pt x="4227" y="8537"/>
                </a:cubicBezTo>
                <a:cubicBezTo>
                  <a:pt x="4085" y="8715"/>
                  <a:pt x="3870" y="8811"/>
                  <a:pt x="3632" y="8811"/>
                </a:cubicBezTo>
                <a:cubicBezTo>
                  <a:pt x="3394" y="8811"/>
                  <a:pt x="3192" y="8715"/>
                  <a:pt x="3037" y="8537"/>
                </a:cubicBezTo>
                <a:cubicBezTo>
                  <a:pt x="2894" y="8358"/>
                  <a:pt x="2834" y="8120"/>
                  <a:pt x="2894" y="7882"/>
                </a:cubicBezTo>
                <a:cubicBezTo>
                  <a:pt x="2954" y="7584"/>
                  <a:pt x="3204" y="7346"/>
                  <a:pt x="3501" y="7287"/>
                </a:cubicBezTo>
                <a:cubicBezTo>
                  <a:pt x="3557" y="7275"/>
                  <a:pt x="3612" y="7269"/>
                  <a:pt x="3665" y="7269"/>
                </a:cubicBezTo>
                <a:cubicBezTo>
                  <a:pt x="3887" y="7269"/>
                  <a:pt x="4086" y="7367"/>
                  <a:pt x="4239" y="7549"/>
                </a:cubicBezTo>
                <a:cubicBezTo>
                  <a:pt x="4358" y="7703"/>
                  <a:pt x="4561" y="7787"/>
                  <a:pt x="4751" y="7787"/>
                </a:cubicBezTo>
                <a:lnTo>
                  <a:pt x="5097" y="7787"/>
                </a:lnTo>
                <a:cubicBezTo>
                  <a:pt x="5359" y="7787"/>
                  <a:pt x="5585" y="7561"/>
                  <a:pt x="5585" y="7299"/>
                </a:cubicBezTo>
                <a:lnTo>
                  <a:pt x="5585" y="5596"/>
                </a:lnTo>
                <a:lnTo>
                  <a:pt x="7275" y="5596"/>
                </a:lnTo>
                <a:cubicBezTo>
                  <a:pt x="7383" y="5596"/>
                  <a:pt x="7454" y="5679"/>
                  <a:pt x="7454" y="5775"/>
                </a:cubicBezTo>
                <a:lnTo>
                  <a:pt x="7454" y="6120"/>
                </a:lnTo>
                <a:cubicBezTo>
                  <a:pt x="7454" y="6227"/>
                  <a:pt x="7418" y="6310"/>
                  <a:pt x="7335" y="6394"/>
                </a:cubicBezTo>
                <a:cubicBezTo>
                  <a:pt x="7037" y="6644"/>
                  <a:pt x="6894" y="7025"/>
                  <a:pt x="6966" y="7430"/>
                </a:cubicBezTo>
                <a:cubicBezTo>
                  <a:pt x="7037" y="7858"/>
                  <a:pt x="7383" y="8203"/>
                  <a:pt x="7799" y="8299"/>
                </a:cubicBezTo>
                <a:cubicBezTo>
                  <a:pt x="7871" y="8311"/>
                  <a:pt x="7954" y="8323"/>
                  <a:pt x="8037" y="8323"/>
                </a:cubicBezTo>
                <a:cubicBezTo>
                  <a:pt x="8288" y="8323"/>
                  <a:pt x="8526" y="8239"/>
                  <a:pt x="8728" y="8084"/>
                </a:cubicBezTo>
                <a:cubicBezTo>
                  <a:pt x="8978" y="7882"/>
                  <a:pt x="9121" y="7561"/>
                  <a:pt x="9121" y="7239"/>
                </a:cubicBezTo>
                <a:cubicBezTo>
                  <a:pt x="9121" y="6906"/>
                  <a:pt x="8978" y="6608"/>
                  <a:pt x="8728" y="6406"/>
                </a:cubicBezTo>
                <a:cubicBezTo>
                  <a:pt x="8645" y="6346"/>
                  <a:pt x="8621" y="6251"/>
                  <a:pt x="8621" y="6132"/>
                </a:cubicBezTo>
                <a:lnTo>
                  <a:pt x="8621" y="5798"/>
                </a:lnTo>
                <a:cubicBezTo>
                  <a:pt x="8621" y="5691"/>
                  <a:pt x="8692" y="5620"/>
                  <a:pt x="8799" y="5620"/>
                </a:cubicBezTo>
                <a:lnTo>
                  <a:pt x="9645" y="5620"/>
                </a:lnTo>
                <a:cubicBezTo>
                  <a:pt x="9740" y="5620"/>
                  <a:pt x="9812" y="5536"/>
                  <a:pt x="9812" y="5453"/>
                </a:cubicBezTo>
                <a:cubicBezTo>
                  <a:pt x="9812" y="5358"/>
                  <a:pt x="9740" y="5286"/>
                  <a:pt x="9645" y="5286"/>
                </a:cubicBezTo>
                <a:lnTo>
                  <a:pt x="8799" y="5286"/>
                </a:lnTo>
                <a:cubicBezTo>
                  <a:pt x="8526" y="5286"/>
                  <a:pt x="8311" y="5513"/>
                  <a:pt x="8311" y="5775"/>
                </a:cubicBezTo>
                <a:lnTo>
                  <a:pt x="8311" y="6120"/>
                </a:lnTo>
                <a:cubicBezTo>
                  <a:pt x="8311" y="6334"/>
                  <a:pt x="8395" y="6513"/>
                  <a:pt x="8526" y="6632"/>
                </a:cubicBezTo>
                <a:cubicBezTo>
                  <a:pt x="8704" y="6775"/>
                  <a:pt x="8811" y="6989"/>
                  <a:pt x="8811" y="7227"/>
                </a:cubicBezTo>
                <a:cubicBezTo>
                  <a:pt x="8811" y="7465"/>
                  <a:pt x="8704" y="7668"/>
                  <a:pt x="8526" y="7822"/>
                </a:cubicBezTo>
                <a:cubicBezTo>
                  <a:pt x="8394" y="7928"/>
                  <a:pt x="8229" y="7988"/>
                  <a:pt x="8056" y="7988"/>
                </a:cubicBezTo>
                <a:cubicBezTo>
                  <a:pt x="7995" y="7988"/>
                  <a:pt x="7933" y="7981"/>
                  <a:pt x="7871" y="7965"/>
                </a:cubicBezTo>
                <a:cubicBezTo>
                  <a:pt x="7573" y="7906"/>
                  <a:pt x="7335" y="7656"/>
                  <a:pt x="7275" y="7358"/>
                </a:cubicBezTo>
                <a:cubicBezTo>
                  <a:pt x="7216" y="7072"/>
                  <a:pt x="7323" y="6810"/>
                  <a:pt x="7549" y="6608"/>
                </a:cubicBezTo>
                <a:cubicBezTo>
                  <a:pt x="7692" y="6489"/>
                  <a:pt x="7787" y="6298"/>
                  <a:pt x="7787" y="6108"/>
                </a:cubicBezTo>
                <a:lnTo>
                  <a:pt x="7787" y="5763"/>
                </a:lnTo>
                <a:cubicBezTo>
                  <a:pt x="7787" y="5501"/>
                  <a:pt x="7561" y="5275"/>
                  <a:pt x="7287" y="5275"/>
                </a:cubicBezTo>
                <a:lnTo>
                  <a:pt x="5597" y="5275"/>
                </a:lnTo>
                <a:lnTo>
                  <a:pt x="5597" y="3572"/>
                </a:lnTo>
                <a:cubicBezTo>
                  <a:pt x="5597" y="3477"/>
                  <a:pt x="5668" y="3393"/>
                  <a:pt x="5775" y="3393"/>
                </a:cubicBezTo>
                <a:lnTo>
                  <a:pt x="6121" y="3393"/>
                </a:lnTo>
                <a:cubicBezTo>
                  <a:pt x="6216" y="3393"/>
                  <a:pt x="6311" y="3441"/>
                  <a:pt x="6383" y="3512"/>
                </a:cubicBezTo>
                <a:cubicBezTo>
                  <a:pt x="6592" y="3762"/>
                  <a:pt x="6901" y="3911"/>
                  <a:pt x="7234" y="3911"/>
                </a:cubicBezTo>
                <a:cubicBezTo>
                  <a:pt x="7299" y="3911"/>
                  <a:pt x="7364" y="3905"/>
                  <a:pt x="7430" y="3893"/>
                </a:cubicBezTo>
                <a:cubicBezTo>
                  <a:pt x="7859" y="3810"/>
                  <a:pt x="8204" y="3477"/>
                  <a:pt x="8288" y="3060"/>
                </a:cubicBezTo>
                <a:cubicBezTo>
                  <a:pt x="8359" y="2727"/>
                  <a:pt x="8276" y="2381"/>
                  <a:pt x="8061" y="2131"/>
                </a:cubicBezTo>
                <a:cubicBezTo>
                  <a:pt x="7859" y="1881"/>
                  <a:pt x="7549" y="1726"/>
                  <a:pt x="7216" y="1726"/>
                </a:cubicBezTo>
                <a:cubicBezTo>
                  <a:pt x="6894" y="1726"/>
                  <a:pt x="6597" y="1881"/>
                  <a:pt x="6383" y="2131"/>
                </a:cubicBezTo>
                <a:cubicBezTo>
                  <a:pt x="6323" y="2203"/>
                  <a:pt x="6240" y="2238"/>
                  <a:pt x="6132" y="2238"/>
                </a:cubicBezTo>
                <a:lnTo>
                  <a:pt x="5787" y="2238"/>
                </a:lnTo>
                <a:cubicBezTo>
                  <a:pt x="5680" y="2238"/>
                  <a:pt x="5609" y="2167"/>
                  <a:pt x="5609" y="2060"/>
                </a:cubicBezTo>
                <a:lnTo>
                  <a:pt x="5609" y="1215"/>
                </a:lnTo>
                <a:cubicBezTo>
                  <a:pt x="5609" y="1119"/>
                  <a:pt x="5537" y="1048"/>
                  <a:pt x="5442" y="1048"/>
                </a:cubicBezTo>
                <a:cubicBezTo>
                  <a:pt x="5359" y="1048"/>
                  <a:pt x="5287" y="1119"/>
                  <a:pt x="5287" y="1215"/>
                </a:cubicBezTo>
                <a:lnTo>
                  <a:pt x="5287" y="2060"/>
                </a:lnTo>
                <a:cubicBezTo>
                  <a:pt x="5287" y="2322"/>
                  <a:pt x="5501" y="2548"/>
                  <a:pt x="5775" y="2548"/>
                </a:cubicBezTo>
                <a:lnTo>
                  <a:pt x="6121" y="2548"/>
                </a:lnTo>
                <a:cubicBezTo>
                  <a:pt x="6323" y="2548"/>
                  <a:pt x="6502" y="2465"/>
                  <a:pt x="6621" y="2322"/>
                </a:cubicBezTo>
                <a:cubicBezTo>
                  <a:pt x="6775" y="2143"/>
                  <a:pt x="6978" y="2048"/>
                  <a:pt x="7216" y="2048"/>
                </a:cubicBezTo>
                <a:cubicBezTo>
                  <a:pt x="7454" y="2048"/>
                  <a:pt x="7668" y="2143"/>
                  <a:pt x="7811" y="2322"/>
                </a:cubicBezTo>
                <a:cubicBezTo>
                  <a:pt x="7966" y="2500"/>
                  <a:pt x="8026" y="2739"/>
                  <a:pt x="7966" y="2977"/>
                </a:cubicBezTo>
                <a:cubicBezTo>
                  <a:pt x="7907" y="3274"/>
                  <a:pt x="7656" y="3512"/>
                  <a:pt x="7359" y="3572"/>
                </a:cubicBezTo>
                <a:cubicBezTo>
                  <a:pt x="7303" y="3584"/>
                  <a:pt x="7248" y="3589"/>
                  <a:pt x="7193" y="3589"/>
                </a:cubicBezTo>
                <a:cubicBezTo>
                  <a:pt x="6969" y="3589"/>
                  <a:pt x="6762" y="3492"/>
                  <a:pt x="6609" y="3310"/>
                </a:cubicBezTo>
                <a:cubicBezTo>
                  <a:pt x="6490" y="3155"/>
                  <a:pt x="6299" y="3072"/>
                  <a:pt x="6097" y="3072"/>
                </a:cubicBezTo>
                <a:lnTo>
                  <a:pt x="5763" y="3072"/>
                </a:lnTo>
                <a:cubicBezTo>
                  <a:pt x="5490" y="3072"/>
                  <a:pt x="5275" y="3298"/>
                  <a:pt x="5275" y="3560"/>
                </a:cubicBezTo>
                <a:lnTo>
                  <a:pt x="5275" y="5263"/>
                </a:lnTo>
                <a:lnTo>
                  <a:pt x="3573" y="5263"/>
                </a:lnTo>
                <a:cubicBezTo>
                  <a:pt x="3465" y="5263"/>
                  <a:pt x="3394" y="5179"/>
                  <a:pt x="3394" y="5084"/>
                </a:cubicBezTo>
                <a:lnTo>
                  <a:pt x="3394" y="4727"/>
                </a:lnTo>
                <a:cubicBezTo>
                  <a:pt x="3394" y="4620"/>
                  <a:pt x="3442" y="4524"/>
                  <a:pt x="3513" y="4453"/>
                </a:cubicBezTo>
                <a:cubicBezTo>
                  <a:pt x="3811" y="4203"/>
                  <a:pt x="3954" y="3810"/>
                  <a:pt x="3882" y="3417"/>
                </a:cubicBezTo>
                <a:cubicBezTo>
                  <a:pt x="3811" y="2977"/>
                  <a:pt x="3465" y="2643"/>
                  <a:pt x="3049" y="2548"/>
                </a:cubicBezTo>
                <a:cubicBezTo>
                  <a:pt x="2973" y="2531"/>
                  <a:pt x="2896" y="2523"/>
                  <a:pt x="2820" y="2523"/>
                </a:cubicBezTo>
                <a:cubicBezTo>
                  <a:pt x="2570" y="2523"/>
                  <a:pt x="2323" y="2610"/>
                  <a:pt x="2132" y="2774"/>
                </a:cubicBezTo>
                <a:cubicBezTo>
                  <a:pt x="1870" y="2977"/>
                  <a:pt x="1727" y="3298"/>
                  <a:pt x="1727" y="3620"/>
                </a:cubicBezTo>
                <a:cubicBezTo>
                  <a:pt x="1727" y="3941"/>
                  <a:pt x="1870" y="4239"/>
                  <a:pt x="2132" y="4453"/>
                </a:cubicBezTo>
                <a:cubicBezTo>
                  <a:pt x="2203" y="4513"/>
                  <a:pt x="2227" y="4608"/>
                  <a:pt x="2227" y="4703"/>
                </a:cubicBezTo>
                <a:lnTo>
                  <a:pt x="2227" y="5048"/>
                </a:lnTo>
                <a:cubicBezTo>
                  <a:pt x="2227" y="5155"/>
                  <a:pt x="2156" y="5227"/>
                  <a:pt x="2049" y="5227"/>
                </a:cubicBezTo>
                <a:lnTo>
                  <a:pt x="358" y="5227"/>
                </a:lnTo>
                <a:lnTo>
                  <a:pt x="358" y="822"/>
                </a:lnTo>
                <a:cubicBezTo>
                  <a:pt x="358" y="536"/>
                  <a:pt x="596" y="298"/>
                  <a:pt x="882" y="298"/>
                </a:cubicBezTo>
                <a:lnTo>
                  <a:pt x="5287" y="298"/>
                </a:lnTo>
                <a:lnTo>
                  <a:pt x="5287" y="476"/>
                </a:lnTo>
                <a:cubicBezTo>
                  <a:pt x="5287" y="572"/>
                  <a:pt x="5359" y="643"/>
                  <a:pt x="5442" y="643"/>
                </a:cubicBezTo>
                <a:cubicBezTo>
                  <a:pt x="5537" y="643"/>
                  <a:pt x="5609" y="572"/>
                  <a:pt x="5609" y="476"/>
                </a:cubicBezTo>
                <a:lnTo>
                  <a:pt x="5609" y="298"/>
                </a:lnTo>
                <a:close/>
                <a:moveTo>
                  <a:pt x="834" y="0"/>
                </a:moveTo>
                <a:cubicBezTo>
                  <a:pt x="370" y="0"/>
                  <a:pt x="1" y="381"/>
                  <a:pt x="1" y="834"/>
                </a:cubicBezTo>
                <a:lnTo>
                  <a:pt x="1" y="9977"/>
                </a:lnTo>
                <a:cubicBezTo>
                  <a:pt x="1" y="10442"/>
                  <a:pt x="370" y="10811"/>
                  <a:pt x="834" y="10811"/>
                </a:cubicBezTo>
                <a:lnTo>
                  <a:pt x="9978" y="10811"/>
                </a:lnTo>
                <a:cubicBezTo>
                  <a:pt x="10431" y="10811"/>
                  <a:pt x="10812" y="10442"/>
                  <a:pt x="10812" y="9977"/>
                </a:cubicBezTo>
                <a:lnTo>
                  <a:pt x="10812" y="834"/>
                </a:lnTo>
                <a:cubicBezTo>
                  <a:pt x="10812" y="381"/>
                  <a:pt x="10431" y="0"/>
                  <a:pt x="9978"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240" name="Google Shape;1240;p46"/>
          <p:cNvGrpSpPr/>
          <p:nvPr/>
        </p:nvGrpSpPr>
        <p:grpSpPr>
          <a:xfrm>
            <a:off x="1749284" y="1399643"/>
            <a:ext cx="352840" cy="454854"/>
            <a:chOff x="3095745" y="3805393"/>
            <a:chExt cx="352840" cy="354717"/>
          </a:xfrm>
        </p:grpSpPr>
        <p:sp>
          <p:nvSpPr>
            <p:cNvPr id="1241" name="Google Shape;1241;p46"/>
            <p:cNvSpPr/>
            <p:nvPr/>
          </p:nvSpPr>
          <p:spPr>
            <a:xfrm>
              <a:off x="3095745" y="3805393"/>
              <a:ext cx="272093" cy="271711"/>
            </a:xfrm>
            <a:custGeom>
              <a:rect b="b" l="l" r="r" t="t"/>
              <a:pathLst>
                <a:path extrusionOk="0" h="8537" w="8549">
                  <a:moveTo>
                    <a:pt x="4025" y="0"/>
                  </a:moveTo>
                  <a:cubicBezTo>
                    <a:pt x="3763" y="0"/>
                    <a:pt x="3525" y="179"/>
                    <a:pt x="3489" y="441"/>
                  </a:cubicBezTo>
                  <a:lnTo>
                    <a:pt x="3322" y="1262"/>
                  </a:lnTo>
                  <a:cubicBezTo>
                    <a:pt x="3155" y="1322"/>
                    <a:pt x="2977" y="1381"/>
                    <a:pt x="2834" y="1465"/>
                  </a:cubicBezTo>
                  <a:lnTo>
                    <a:pt x="2132" y="1012"/>
                  </a:lnTo>
                  <a:cubicBezTo>
                    <a:pt x="2036" y="947"/>
                    <a:pt x="1929" y="915"/>
                    <a:pt x="1825" y="915"/>
                  </a:cubicBezTo>
                  <a:cubicBezTo>
                    <a:pt x="1683" y="915"/>
                    <a:pt x="1544" y="974"/>
                    <a:pt x="1441" y="1084"/>
                  </a:cubicBezTo>
                  <a:lnTo>
                    <a:pt x="1084" y="1441"/>
                  </a:lnTo>
                  <a:cubicBezTo>
                    <a:pt x="905" y="1619"/>
                    <a:pt x="881" y="1917"/>
                    <a:pt x="1012" y="2119"/>
                  </a:cubicBezTo>
                  <a:lnTo>
                    <a:pt x="1477" y="2822"/>
                  </a:lnTo>
                  <a:cubicBezTo>
                    <a:pt x="1381" y="2989"/>
                    <a:pt x="1322" y="3155"/>
                    <a:pt x="1262" y="3310"/>
                  </a:cubicBezTo>
                  <a:lnTo>
                    <a:pt x="453" y="3477"/>
                  </a:lnTo>
                  <a:cubicBezTo>
                    <a:pt x="191" y="3524"/>
                    <a:pt x="0" y="3763"/>
                    <a:pt x="0" y="4013"/>
                  </a:cubicBezTo>
                  <a:lnTo>
                    <a:pt x="0" y="4525"/>
                  </a:lnTo>
                  <a:cubicBezTo>
                    <a:pt x="0" y="4775"/>
                    <a:pt x="179" y="5013"/>
                    <a:pt x="453" y="5060"/>
                  </a:cubicBezTo>
                  <a:lnTo>
                    <a:pt x="1262" y="5215"/>
                  </a:lnTo>
                  <a:cubicBezTo>
                    <a:pt x="1322" y="5382"/>
                    <a:pt x="1381" y="5560"/>
                    <a:pt x="1477" y="5715"/>
                  </a:cubicBezTo>
                  <a:lnTo>
                    <a:pt x="1012" y="6406"/>
                  </a:lnTo>
                  <a:cubicBezTo>
                    <a:pt x="869" y="6632"/>
                    <a:pt x="893" y="6918"/>
                    <a:pt x="1084" y="7096"/>
                  </a:cubicBezTo>
                  <a:lnTo>
                    <a:pt x="1441" y="7453"/>
                  </a:lnTo>
                  <a:cubicBezTo>
                    <a:pt x="1544" y="7557"/>
                    <a:pt x="1687" y="7608"/>
                    <a:pt x="1830" y="7608"/>
                  </a:cubicBezTo>
                  <a:cubicBezTo>
                    <a:pt x="1935" y="7608"/>
                    <a:pt x="2041" y="7580"/>
                    <a:pt x="2132" y="7525"/>
                  </a:cubicBezTo>
                  <a:lnTo>
                    <a:pt x="2834" y="7061"/>
                  </a:lnTo>
                  <a:cubicBezTo>
                    <a:pt x="2989" y="7156"/>
                    <a:pt x="3155" y="7215"/>
                    <a:pt x="3322" y="7275"/>
                  </a:cubicBezTo>
                  <a:lnTo>
                    <a:pt x="3489" y="8096"/>
                  </a:lnTo>
                  <a:cubicBezTo>
                    <a:pt x="3525" y="8346"/>
                    <a:pt x="3763" y="8537"/>
                    <a:pt x="4025" y="8537"/>
                  </a:cubicBezTo>
                  <a:lnTo>
                    <a:pt x="4525" y="8537"/>
                  </a:lnTo>
                  <a:cubicBezTo>
                    <a:pt x="4775" y="8537"/>
                    <a:pt x="5013" y="8358"/>
                    <a:pt x="5060" y="8096"/>
                  </a:cubicBezTo>
                  <a:lnTo>
                    <a:pt x="5227" y="7275"/>
                  </a:lnTo>
                  <a:cubicBezTo>
                    <a:pt x="5358" y="7227"/>
                    <a:pt x="5489" y="7180"/>
                    <a:pt x="5632" y="7120"/>
                  </a:cubicBezTo>
                  <a:cubicBezTo>
                    <a:pt x="5692" y="7084"/>
                    <a:pt x="5727" y="6977"/>
                    <a:pt x="5692" y="6894"/>
                  </a:cubicBezTo>
                  <a:cubicBezTo>
                    <a:pt x="5655" y="6821"/>
                    <a:pt x="5584" y="6790"/>
                    <a:pt x="5515" y="6790"/>
                  </a:cubicBezTo>
                  <a:cubicBezTo>
                    <a:pt x="5494" y="6790"/>
                    <a:pt x="5473" y="6793"/>
                    <a:pt x="5453" y="6799"/>
                  </a:cubicBezTo>
                  <a:cubicBezTo>
                    <a:pt x="5299" y="6870"/>
                    <a:pt x="5156" y="6918"/>
                    <a:pt x="5001" y="6965"/>
                  </a:cubicBezTo>
                  <a:cubicBezTo>
                    <a:pt x="4941" y="6977"/>
                    <a:pt x="4882" y="7037"/>
                    <a:pt x="4882" y="7096"/>
                  </a:cubicBezTo>
                  <a:lnTo>
                    <a:pt x="4703" y="8025"/>
                  </a:lnTo>
                  <a:cubicBezTo>
                    <a:pt x="4691" y="8108"/>
                    <a:pt x="4596" y="8180"/>
                    <a:pt x="4513" y="8180"/>
                  </a:cubicBezTo>
                  <a:lnTo>
                    <a:pt x="4001" y="8180"/>
                  </a:lnTo>
                  <a:cubicBezTo>
                    <a:pt x="3917" y="8180"/>
                    <a:pt x="3822" y="8120"/>
                    <a:pt x="3810" y="8025"/>
                  </a:cubicBezTo>
                  <a:lnTo>
                    <a:pt x="3632" y="7096"/>
                  </a:lnTo>
                  <a:cubicBezTo>
                    <a:pt x="3620" y="7037"/>
                    <a:pt x="3572" y="6977"/>
                    <a:pt x="3513" y="6965"/>
                  </a:cubicBezTo>
                  <a:cubicBezTo>
                    <a:pt x="3310" y="6906"/>
                    <a:pt x="3096" y="6811"/>
                    <a:pt x="2905" y="6703"/>
                  </a:cubicBezTo>
                  <a:cubicBezTo>
                    <a:pt x="2876" y="6691"/>
                    <a:pt x="2843" y="6686"/>
                    <a:pt x="2812" y="6686"/>
                  </a:cubicBezTo>
                  <a:cubicBezTo>
                    <a:pt x="2780" y="6686"/>
                    <a:pt x="2751" y="6691"/>
                    <a:pt x="2727" y="6703"/>
                  </a:cubicBezTo>
                  <a:lnTo>
                    <a:pt x="1941" y="7227"/>
                  </a:lnTo>
                  <a:cubicBezTo>
                    <a:pt x="1904" y="7249"/>
                    <a:pt x="1864" y="7260"/>
                    <a:pt x="1824" y="7260"/>
                  </a:cubicBezTo>
                  <a:cubicBezTo>
                    <a:pt x="1774" y="7260"/>
                    <a:pt x="1725" y="7243"/>
                    <a:pt x="1679" y="7203"/>
                  </a:cubicBezTo>
                  <a:lnTo>
                    <a:pt x="1322" y="6846"/>
                  </a:lnTo>
                  <a:cubicBezTo>
                    <a:pt x="1262" y="6787"/>
                    <a:pt x="1250" y="6680"/>
                    <a:pt x="1298" y="6584"/>
                  </a:cubicBezTo>
                  <a:lnTo>
                    <a:pt x="1822" y="5799"/>
                  </a:lnTo>
                  <a:cubicBezTo>
                    <a:pt x="1846" y="5739"/>
                    <a:pt x="1858" y="5679"/>
                    <a:pt x="1822" y="5620"/>
                  </a:cubicBezTo>
                  <a:cubicBezTo>
                    <a:pt x="1715" y="5429"/>
                    <a:pt x="1620" y="5215"/>
                    <a:pt x="1560" y="5013"/>
                  </a:cubicBezTo>
                  <a:cubicBezTo>
                    <a:pt x="1548" y="4953"/>
                    <a:pt x="1489" y="4894"/>
                    <a:pt x="1429" y="4894"/>
                  </a:cubicBezTo>
                  <a:lnTo>
                    <a:pt x="512" y="4715"/>
                  </a:lnTo>
                  <a:cubicBezTo>
                    <a:pt x="417" y="4703"/>
                    <a:pt x="346" y="4608"/>
                    <a:pt x="346" y="4525"/>
                  </a:cubicBezTo>
                  <a:lnTo>
                    <a:pt x="346" y="4013"/>
                  </a:lnTo>
                  <a:cubicBezTo>
                    <a:pt x="346" y="3929"/>
                    <a:pt x="405" y="3834"/>
                    <a:pt x="512" y="3822"/>
                  </a:cubicBezTo>
                  <a:lnTo>
                    <a:pt x="1429" y="3643"/>
                  </a:lnTo>
                  <a:cubicBezTo>
                    <a:pt x="1489" y="3632"/>
                    <a:pt x="1548" y="3584"/>
                    <a:pt x="1560" y="3524"/>
                  </a:cubicBezTo>
                  <a:cubicBezTo>
                    <a:pt x="1620" y="3322"/>
                    <a:pt x="1715" y="3108"/>
                    <a:pt x="1822" y="2917"/>
                  </a:cubicBezTo>
                  <a:cubicBezTo>
                    <a:pt x="1846" y="2858"/>
                    <a:pt x="1846" y="2786"/>
                    <a:pt x="1822" y="2739"/>
                  </a:cubicBezTo>
                  <a:lnTo>
                    <a:pt x="1298" y="1941"/>
                  </a:lnTo>
                  <a:cubicBezTo>
                    <a:pt x="1250" y="1869"/>
                    <a:pt x="1250" y="1762"/>
                    <a:pt x="1322" y="1691"/>
                  </a:cubicBezTo>
                  <a:lnTo>
                    <a:pt x="1679" y="1334"/>
                  </a:lnTo>
                  <a:cubicBezTo>
                    <a:pt x="1714" y="1299"/>
                    <a:pt x="1765" y="1280"/>
                    <a:pt x="1820" y="1280"/>
                  </a:cubicBezTo>
                  <a:cubicBezTo>
                    <a:pt x="1859" y="1280"/>
                    <a:pt x="1901" y="1290"/>
                    <a:pt x="1941" y="1310"/>
                  </a:cubicBezTo>
                  <a:lnTo>
                    <a:pt x="2727" y="1822"/>
                  </a:lnTo>
                  <a:cubicBezTo>
                    <a:pt x="2759" y="1841"/>
                    <a:pt x="2791" y="1853"/>
                    <a:pt x="2822" y="1853"/>
                  </a:cubicBezTo>
                  <a:cubicBezTo>
                    <a:pt x="2850" y="1853"/>
                    <a:pt x="2878" y="1844"/>
                    <a:pt x="2905" y="1822"/>
                  </a:cubicBezTo>
                  <a:cubicBezTo>
                    <a:pt x="3096" y="1727"/>
                    <a:pt x="3310" y="1631"/>
                    <a:pt x="3513" y="1572"/>
                  </a:cubicBezTo>
                  <a:cubicBezTo>
                    <a:pt x="3572" y="1560"/>
                    <a:pt x="3632" y="1500"/>
                    <a:pt x="3632" y="1441"/>
                  </a:cubicBezTo>
                  <a:lnTo>
                    <a:pt x="3810" y="512"/>
                  </a:lnTo>
                  <a:cubicBezTo>
                    <a:pt x="3822" y="429"/>
                    <a:pt x="3917" y="357"/>
                    <a:pt x="4001" y="357"/>
                  </a:cubicBezTo>
                  <a:lnTo>
                    <a:pt x="4513" y="357"/>
                  </a:lnTo>
                  <a:cubicBezTo>
                    <a:pt x="4596" y="357"/>
                    <a:pt x="4691" y="417"/>
                    <a:pt x="4703" y="512"/>
                  </a:cubicBezTo>
                  <a:lnTo>
                    <a:pt x="4882" y="1441"/>
                  </a:lnTo>
                  <a:cubicBezTo>
                    <a:pt x="4894" y="1500"/>
                    <a:pt x="4941" y="1560"/>
                    <a:pt x="5001" y="1572"/>
                  </a:cubicBezTo>
                  <a:cubicBezTo>
                    <a:pt x="5215" y="1631"/>
                    <a:pt x="5418" y="1727"/>
                    <a:pt x="5608" y="1822"/>
                  </a:cubicBezTo>
                  <a:cubicBezTo>
                    <a:pt x="5638" y="1840"/>
                    <a:pt x="5674" y="1849"/>
                    <a:pt x="5706" y="1849"/>
                  </a:cubicBezTo>
                  <a:cubicBezTo>
                    <a:pt x="5739" y="1849"/>
                    <a:pt x="5769" y="1840"/>
                    <a:pt x="5787" y="1822"/>
                  </a:cubicBezTo>
                  <a:lnTo>
                    <a:pt x="6584" y="1310"/>
                  </a:lnTo>
                  <a:cubicBezTo>
                    <a:pt x="6617" y="1288"/>
                    <a:pt x="6656" y="1277"/>
                    <a:pt x="6696" y="1277"/>
                  </a:cubicBezTo>
                  <a:cubicBezTo>
                    <a:pt x="6745" y="1277"/>
                    <a:pt x="6795" y="1294"/>
                    <a:pt x="6835" y="1334"/>
                  </a:cubicBezTo>
                  <a:lnTo>
                    <a:pt x="7192" y="1691"/>
                  </a:lnTo>
                  <a:cubicBezTo>
                    <a:pt x="7251" y="1750"/>
                    <a:pt x="7263" y="1858"/>
                    <a:pt x="7216" y="1941"/>
                  </a:cubicBezTo>
                  <a:lnTo>
                    <a:pt x="6704" y="2739"/>
                  </a:lnTo>
                  <a:cubicBezTo>
                    <a:pt x="6668" y="2798"/>
                    <a:pt x="6656" y="2858"/>
                    <a:pt x="6704" y="2917"/>
                  </a:cubicBezTo>
                  <a:cubicBezTo>
                    <a:pt x="6799" y="3108"/>
                    <a:pt x="6894" y="3322"/>
                    <a:pt x="6954" y="3524"/>
                  </a:cubicBezTo>
                  <a:cubicBezTo>
                    <a:pt x="6965" y="3584"/>
                    <a:pt x="7025" y="3643"/>
                    <a:pt x="7085" y="3643"/>
                  </a:cubicBezTo>
                  <a:lnTo>
                    <a:pt x="8013" y="3822"/>
                  </a:lnTo>
                  <a:cubicBezTo>
                    <a:pt x="8097" y="3834"/>
                    <a:pt x="8168" y="3929"/>
                    <a:pt x="8168" y="4013"/>
                  </a:cubicBezTo>
                  <a:lnTo>
                    <a:pt x="8168" y="4525"/>
                  </a:lnTo>
                  <a:cubicBezTo>
                    <a:pt x="8168" y="4608"/>
                    <a:pt x="8108" y="4703"/>
                    <a:pt x="8013" y="4715"/>
                  </a:cubicBezTo>
                  <a:lnTo>
                    <a:pt x="7085" y="4894"/>
                  </a:lnTo>
                  <a:cubicBezTo>
                    <a:pt x="7025" y="4906"/>
                    <a:pt x="6965" y="4953"/>
                    <a:pt x="6954" y="5013"/>
                  </a:cubicBezTo>
                  <a:cubicBezTo>
                    <a:pt x="6906" y="5156"/>
                    <a:pt x="6846" y="5322"/>
                    <a:pt x="6787" y="5477"/>
                  </a:cubicBezTo>
                  <a:cubicBezTo>
                    <a:pt x="6739" y="5560"/>
                    <a:pt x="6787" y="5668"/>
                    <a:pt x="6882" y="5715"/>
                  </a:cubicBezTo>
                  <a:cubicBezTo>
                    <a:pt x="6903" y="5724"/>
                    <a:pt x="6926" y="5729"/>
                    <a:pt x="6949" y="5729"/>
                  </a:cubicBezTo>
                  <a:cubicBezTo>
                    <a:pt x="7016" y="5729"/>
                    <a:pt x="7085" y="5691"/>
                    <a:pt x="7120" y="5620"/>
                  </a:cubicBezTo>
                  <a:cubicBezTo>
                    <a:pt x="7180" y="5489"/>
                    <a:pt x="7239" y="5358"/>
                    <a:pt x="7275" y="5215"/>
                  </a:cubicBezTo>
                  <a:lnTo>
                    <a:pt x="8097" y="5060"/>
                  </a:lnTo>
                  <a:cubicBezTo>
                    <a:pt x="8347" y="5013"/>
                    <a:pt x="8549" y="4775"/>
                    <a:pt x="8549" y="4525"/>
                  </a:cubicBezTo>
                  <a:lnTo>
                    <a:pt x="8549" y="4013"/>
                  </a:lnTo>
                  <a:cubicBezTo>
                    <a:pt x="8549" y="3763"/>
                    <a:pt x="8370" y="3524"/>
                    <a:pt x="8097" y="3477"/>
                  </a:cubicBezTo>
                  <a:lnTo>
                    <a:pt x="7275" y="3310"/>
                  </a:lnTo>
                  <a:cubicBezTo>
                    <a:pt x="7216" y="3155"/>
                    <a:pt x="7156" y="2977"/>
                    <a:pt x="7073" y="2822"/>
                  </a:cubicBezTo>
                  <a:lnTo>
                    <a:pt x="7537" y="2119"/>
                  </a:lnTo>
                  <a:cubicBezTo>
                    <a:pt x="7680" y="1905"/>
                    <a:pt x="7656" y="1619"/>
                    <a:pt x="7454" y="1441"/>
                  </a:cubicBezTo>
                  <a:lnTo>
                    <a:pt x="7096" y="1084"/>
                  </a:lnTo>
                  <a:cubicBezTo>
                    <a:pt x="6992" y="980"/>
                    <a:pt x="6848" y="924"/>
                    <a:pt x="6705" y="924"/>
                  </a:cubicBezTo>
                  <a:cubicBezTo>
                    <a:pt x="6603" y="924"/>
                    <a:pt x="6502" y="953"/>
                    <a:pt x="6418" y="1012"/>
                  </a:cubicBezTo>
                  <a:lnTo>
                    <a:pt x="5715" y="1465"/>
                  </a:lnTo>
                  <a:cubicBezTo>
                    <a:pt x="5549" y="1381"/>
                    <a:pt x="5394" y="1322"/>
                    <a:pt x="5227" y="1262"/>
                  </a:cubicBezTo>
                  <a:lnTo>
                    <a:pt x="5060" y="441"/>
                  </a:lnTo>
                  <a:cubicBezTo>
                    <a:pt x="5013" y="191"/>
                    <a:pt x="4775" y="0"/>
                    <a:pt x="4525"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2" name="Google Shape;1242;p46"/>
            <p:cNvSpPr/>
            <p:nvPr/>
          </p:nvSpPr>
          <p:spPr>
            <a:xfrm>
              <a:off x="3184798" y="3878883"/>
              <a:ext cx="109550" cy="94018"/>
            </a:xfrm>
            <a:custGeom>
              <a:rect b="b" l="l" r="r" t="t"/>
              <a:pathLst>
                <a:path extrusionOk="0" h="2954" w="3442">
                  <a:moveTo>
                    <a:pt x="1465" y="1"/>
                  </a:moveTo>
                  <a:cubicBezTo>
                    <a:pt x="941" y="1"/>
                    <a:pt x="453" y="191"/>
                    <a:pt x="72" y="561"/>
                  </a:cubicBezTo>
                  <a:cubicBezTo>
                    <a:pt x="0" y="632"/>
                    <a:pt x="0" y="739"/>
                    <a:pt x="72" y="811"/>
                  </a:cubicBezTo>
                  <a:cubicBezTo>
                    <a:pt x="113" y="852"/>
                    <a:pt x="158" y="873"/>
                    <a:pt x="203" y="873"/>
                  </a:cubicBezTo>
                  <a:cubicBezTo>
                    <a:pt x="247" y="873"/>
                    <a:pt x="292" y="852"/>
                    <a:pt x="334" y="811"/>
                  </a:cubicBezTo>
                  <a:cubicBezTo>
                    <a:pt x="631" y="513"/>
                    <a:pt x="1024" y="358"/>
                    <a:pt x="1465" y="358"/>
                  </a:cubicBezTo>
                  <a:cubicBezTo>
                    <a:pt x="2358" y="358"/>
                    <a:pt x="3084" y="1084"/>
                    <a:pt x="3084" y="1977"/>
                  </a:cubicBezTo>
                  <a:cubicBezTo>
                    <a:pt x="3084" y="2227"/>
                    <a:pt x="3024" y="2477"/>
                    <a:pt x="2905" y="2716"/>
                  </a:cubicBezTo>
                  <a:cubicBezTo>
                    <a:pt x="2846" y="2799"/>
                    <a:pt x="2894" y="2894"/>
                    <a:pt x="2977" y="2942"/>
                  </a:cubicBezTo>
                  <a:cubicBezTo>
                    <a:pt x="3013" y="2954"/>
                    <a:pt x="3036" y="2954"/>
                    <a:pt x="3048" y="2954"/>
                  </a:cubicBezTo>
                  <a:cubicBezTo>
                    <a:pt x="3108" y="2954"/>
                    <a:pt x="3167" y="2930"/>
                    <a:pt x="3215" y="2870"/>
                  </a:cubicBezTo>
                  <a:cubicBezTo>
                    <a:pt x="3370" y="2585"/>
                    <a:pt x="3441" y="2287"/>
                    <a:pt x="3441" y="1977"/>
                  </a:cubicBezTo>
                  <a:cubicBezTo>
                    <a:pt x="3441" y="894"/>
                    <a:pt x="2560" y="1"/>
                    <a:pt x="1465"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3" name="Google Shape;1243;p46"/>
            <p:cNvSpPr/>
            <p:nvPr/>
          </p:nvSpPr>
          <p:spPr>
            <a:xfrm>
              <a:off x="3168120" y="3917331"/>
              <a:ext cx="102707" cy="87016"/>
            </a:xfrm>
            <a:custGeom>
              <a:rect b="b" l="l" r="r" t="t"/>
              <a:pathLst>
                <a:path extrusionOk="0" h="2734" w="3227">
                  <a:moveTo>
                    <a:pt x="277" y="0"/>
                  </a:moveTo>
                  <a:cubicBezTo>
                    <a:pt x="203" y="0"/>
                    <a:pt x="136" y="38"/>
                    <a:pt x="108" y="115"/>
                  </a:cubicBezTo>
                  <a:cubicBezTo>
                    <a:pt x="36" y="317"/>
                    <a:pt x="0" y="531"/>
                    <a:pt x="0" y="758"/>
                  </a:cubicBezTo>
                  <a:cubicBezTo>
                    <a:pt x="0" y="1841"/>
                    <a:pt x="881" y="2734"/>
                    <a:pt x="1977" y="2734"/>
                  </a:cubicBezTo>
                  <a:cubicBezTo>
                    <a:pt x="2394" y="2734"/>
                    <a:pt x="2798" y="2603"/>
                    <a:pt x="3144" y="2365"/>
                  </a:cubicBezTo>
                  <a:cubicBezTo>
                    <a:pt x="3215" y="2305"/>
                    <a:pt x="3227" y="2198"/>
                    <a:pt x="3191" y="2127"/>
                  </a:cubicBezTo>
                  <a:cubicBezTo>
                    <a:pt x="3162" y="2075"/>
                    <a:pt x="3106" y="2051"/>
                    <a:pt x="3050" y="2051"/>
                  </a:cubicBezTo>
                  <a:cubicBezTo>
                    <a:pt x="3015" y="2051"/>
                    <a:pt x="2981" y="2061"/>
                    <a:pt x="2953" y="2079"/>
                  </a:cubicBezTo>
                  <a:cubicBezTo>
                    <a:pt x="2667" y="2282"/>
                    <a:pt x="2334" y="2389"/>
                    <a:pt x="2001" y="2389"/>
                  </a:cubicBezTo>
                  <a:cubicBezTo>
                    <a:pt x="1108" y="2389"/>
                    <a:pt x="370" y="1662"/>
                    <a:pt x="370" y="769"/>
                  </a:cubicBezTo>
                  <a:cubicBezTo>
                    <a:pt x="370" y="591"/>
                    <a:pt x="405" y="412"/>
                    <a:pt x="465" y="246"/>
                  </a:cubicBezTo>
                  <a:cubicBezTo>
                    <a:pt x="465" y="138"/>
                    <a:pt x="417" y="43"/>
                    <a:pt x="334" y="7"/>
                  </a:cubicBezTo>
                  <a:cubicBezTo>
                    <a:pt x="315" y="3"/>
                    <a:pt x="296" y="0"/>
                    <a:pt x="277"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4" name="Google Shape;1244;p46"/>
            <p:cNvSpPr/>
            <p:nvPr/>
          </p:nvSpPr>
          <p:spPr>
            <a:xfrm>
              <a:off x="3264749" y="3976275"/>
              <a:ext cx="183836" cy="183836"/>
            </a:xfrm>
            <a:custGeom>
              <a:rect b="b" l="l" r="r" t="t"/>
              <a:pathLst>
                <a:path extrusionOk="0" h="5776" w="5776">
                  <a:moveTo>
                    <a:pt x="2739" y="1"/>
                  </a:moveTo>
                  <a:cubicBezTo>
                    <a:pt x="2548" y="1"/>
                    <a:pt x="2370" y="156"/>
                    <a:pt x="2322" y="346"/>
                  </a:cubicBezTo>
                  <a:lnTo>
                    <a:pt x="2215" y="846"/>
                  </a:lnTo>
                  <a:cubicBezTo>
                    <a:pt x="2132" y="882"/>
                    <a:pt x="2036" y="930"/>
                    <a:pt x="1953" y="953"/>
                  </a:cubicBezTo>
                  <a:lnTo>
                    <a:pt x="1525" y="668"/>
                  </a:lnTo>
                  <a:cubicBezTo>
                    <a:pt x="1454" y="627"/>
                    <a:pt x="1372" y="606"/>
                    <a:pt x="1291" y="606"/>
                  </a:cubicBezTo>
                  <a:cubicBezTo>
                    <a:pt x="1181" y="606"/>
                    <a:pt x="1071" y="645"/>
                    <a:pt x="989" y="727"/>
                  </a:cubicBezTo>
                  <a:lnTo>
                    <a:pt x="751" y="965"/>
                  </a:lnTo>
                  <a:cubicBezTo>
                    <a:pt x="620" y="1108"/>
                    <a:pt x="584" y="1322"/>
                    <a:pt x="691" y="1501"/>
                  </a:cubicBezTo>
                  <a:lnTo>
                    <a:pt x="977" y="1942"/>
                  </a:lnTo>
                  <a:cubicBezTo>
                    <a:pt x="917" y="2061"/>
                    <a:pt x="870" y="2180"/>
                    <a:pt x="822" y="2311"/>
                  </a:cubicBezTo>
                  <a:cubicBezTo>
                    <a:pt x="786" y="2394"/>
                    <a:pt x="858" y="2501"/>
                    <a:pt x="941" y="2537"/>
                  </a:cubicBezTo>
                  <a:cubicBezTo>
                    <a:pt x="954" y="2541"/>
                    <a:pt x="967" y="2542"/>
                    <a:pt x="980" y="2542"/>
                  </a:cubicBezTo>
                  <a:cubicBezTo>
                    <a:pt x="1055" y="2542"/>
                    <a:pt x="1137" y="2489"/>
                    <a:pt x="1167" y="2418"/>
                  </a:cubicBezTo>
                  <a:cubicBezTo>
                    <a:pt x="1203" y="2275"/>
                    <a:pt x="1251" y="2144"/>
                    <a:pt x="1322" y="2025"/>
                  </a:cubicBezTo>
                  <a:cubicBezTo>
                    <a:pt x="1358" y="1965"/>
                    <a:pt x="1358" y="1894"/>
                    <a:pt x="1322" y="1846"/>
                  </a:cubicBezTo>
                  <a:lnTo>
                    <a:pt x="989" y="1322"/>
                  </a:lnTo>
                  <a:cubicBezTo>
                    <a:pt x="977" y="1299"/>
                    <a:pt x="977" y="1263"/>
                    <a:pt x="1001" y="1239"/>
                  </a:cubicBezTo>
                  <a:lnTo>
                    <a:pt x="1239" y="1001"/>
                  </a:lnTo>
                  <a:cubicBezTo>
                    <a:pt x="1258" y="981"/>
                    <a:pt x="1274" y="973"/>
                    <a:pt x="1291" y="973"/>
                  </a:cubicBezTo>
                  <a:cubicBezTo>
                    <a:pt x="1304" y="973"/>
                    <a:pt x="1318" y="978"/>
                    <a:pt x="1334" y="989"/>
                  </a:cubicBezTo>
                  <a:lnTo>
                    <a:pt x="1846" y="1322"/>
                  </a:lnTo>
                  <a:cubicBezTo>
                    <a:pt x="1878" y="1342"/>
                    <a:pt x="1910" y="1354"/>
                    <a:pt x="1942" y="1354"/>
                  </a:cubicBezTo>
                  <a:cubicBezTo>
                    <a:pt x="1969" y="1354"/>
                    <a:pt x="1997" y="1345"/>
                    <a:pt x="2025" y="1322"/>
                  </a:cubicBezTo>
                  <a:cubicBezTo>
                    <a:pt x="2144" y="1251"/>
                    <a:pt x="2287" y="1203"/>
                    <a:pt x="2417" y="1156"/>
                  </a:cubicBezTo>
                  <a:cubicBezTo>
                    <a:pt x="2477" y="1144"/>
                    <a:pt x="2537" y="1084"/>
                    <a:pt x="2537" y="1025"/>
                  </a:cubicBezTo>
                  <a:lnTo>
                    <a:pt x="2656" y="418"/>
                  </a:lnTo>
                  <a:cubicBezTo>
                    <a:pt x="2656" y="382"/>
                    <a:pt x="2679" y="358"/>
                    <a:pt x="2727" y="358"/>
                  </a:cubicBezTo>
                  <a:lnTo>
                    <a:pt x="3060" y="358"/>
                  </a:lnTo>
                  <a:cubicBezTo>
                    <a:pt x="3084" y="358"/>
                    <a:pt x="3120" y="394"/>
                    <a:pt x="3132" y="418"/>
                  </a:cubicBezTo>
                  <a:lnTo>
                    <a:pt x="3251" y="1025"/>
                  </a:lnTo>
                  <a:cubicBezTo>
                    <a:pt x="3263" y="1084"/>
                    <a:pt x="3310" y="1144"/>
                    <a:pt x="3370" y="1156"/>
                  </a:cubicBezTo>
                  <a:cubicBezTo>
                    <a:pt x="3501" y="1203"/>
                    <a:pt x="3632" y="1251"/>
                    <a:pt x="3751" y="1322"/>
                  </a:cubicBezTo>
                  <a:cubicBezTo>
                    <a:pt x="3781" y="1340"/>
                    <a:pt x="3816" y="1349"/>
                    <a:pt x="3849" y="1349"/>
                  </a:cubicBezTo>
                  <a:cubicBezTo>
                    <a:pt x="3882" y="1349"/>
                    <a:pt x="3912" y="1340"/>
                    <a:pt x="3930" y="1322"/>
                  </a:cubicBezTo>
                  <a:lnTo>
                    <a:pt x="4453" y="989"/>
                  </a:lnTo>
                  <a:cubicBezTo>
                    <a:pt x="4469" y="978"/>
                    <a:pt x="4483" y="973"/>
                    <a:pt x="4497" y="973"/>
                  </a:cubicBezTo>
                  <a:cubicBezTo>
                    <a:pt x="4513" y="973"/>
                    <a:pt x="4529" y="981"/>
                    <a:pt x="4549" y="1001"/>
                  </a:cubicBezTo>
                  <a:lnTo>
                    <a:pt x="4787" y="1239"/>
                  </a:lnTo>
                  <a:cubicBezTo>
                    <a:pt x="4811" y="1263"/>
                    <a:pt x="4811" y="1299"/>
                    <a:pt x="4799" y="1322"/>
                  </a:cubicBezTo>
                  <a:lnTo>
                    <a:pt x="4453" y="1846"/>
                  </a:lnTo>
                  <a:cubicBezTo>
                    <a:pt x="4430" y="1906"/>
                    <a:pt x="4406" y="1965"/>
                    <a:pt x="4453" y="2025"/>
                  </a:cubicBezTo>
                  <a:cubicBezTo>
                    <a:pt x="4525" y="2144"/>
                    <a:pt x="4573" y="2275"/>
                    <a:pt x="4620" y="2418"/>
                  </a:cubicBezTo>
                  <a:cubicBezTo>
                    <a:pt x="4632" y="2477"/>
                    <a:pt x="4692" y="2537"/>
                    <a:pt x="4751" y="2537"/>
                  </a:cubicBezTo>
                  <a:lnTo>
                    <a:pt x="5358" y="2656"/>
                  </a:lnTo>
                  <a:cubicBezTo>
                    <a:pt x="5394" y="2656"/>
                    <a:pt x="5418" y="2680"/>
                    <a:pt x="5418" y="2727"/>
                  </a:cubicBezTo>
                  <a:lnTo>
                    <a:pt x="5418" y="3049"/>
                  </a:lnTo>
                  <a:cubicBezTo>
                    <a:pt x="5418" y="3085"/>
                    <a:pt x="5394" y="3108"/>
                    <a:pt x="5358" y="3132"/>
                  </a:cubicBezTo>
                  <a:lnTo>
                    <a:pt x="4751" y="3251"/>
                  </a:lnTo>
                  <a:cubicBezTo>
                    <a:pt x="4692" y="3263"/>
                    <a:pt x="4632" y="3311"/>
                    <a:pt x="4620" y="3370"/>
                  </a:cubicBezTo>
                  <a:cubicBezTo>
                    <a:pt x="4573" y="3501"/>
                    <a:pt x="4525" y="3632"/>
                    <a:pt x="4453" y="3751"/>
                  </a:cubicBezTo>
                  <a:cubicBezTo>
                    <a:pt x="4430" y="3811"/>
                    <a:pt x="4430" y="3882"/>
                    <a:pt x="4453" y="3930"/>
                  </a:cubicBezTo>
                  <a:lnTo>
                    <a:pt x="4799" y="4454"/>
                  </a:lnTo>
                  <a:cubicBezTo>
                    <a:pt x="4811" y="4478"/>
                    <a:pt x="4811" y="4513"/>
                    <a:pt x="4787" y="4537"/>
                  </a:cubicBezTo>
                  <a:lnTo>
                    <a:pt x="4549" y="4775"/>
                  </a:lnTo>
                  <a:cubicBezTo>
                    <a:pt x="4526" y="4798"/>
                    <a:pt x="4508" y="4806"/>
                    <a:pt x="4489" y="4806"/>
                  </a:cubicBezTo>
                  <a:cubicBezTo>
                    <a:pt x="4478" y="4806"/>
                    <a:pt x="4467" y="4803"/>
                    <a:pt x="4453" y="4799"/>
                  </a:cubicBezTo>
                  <a:lnTo>
                    <a:pt x="3930" y="4454"/>
                  </a:lnTo>
                  <a:cubicBezTo>
                    <a:pt x="3898" y="4435"/>
                    <a:pt x="3866" y="4422"/>
                    <a:pt x="3834" y="4422"/>
                  </a:cubicBezTo>
                  <a:cubicBezTo>
                    <a:pt x="3806" y="4422"/>
                    <a:pt x="3779" y="4432"/>
                    <a:pt x="3751" y="4454"/>
                  </a:cubicBezTo>
                  <a:cubicBezTo>
                    <a:pt x="3632" y="4525"/>
                    <a:pt x="3501" y="4573"/>
                    <a:pt x="3370" y="4621"/>
                  </a:cubicBezTo>
                  <a:cubicBezTo>
                    <a:pt x="3310" y="4632"/>
                    <a:pt x="3251" y="4692"/>
                    <a:pt x="3251" y="4751"/>
                  </a:cubicBezTo>
                  <a:lnTo>
                    <a:pt x="3132" y="5359"/>
                  </a:lnTo>
                  <a:cubicBezTo>
                    <a:pt x="3132" y="5394"/>
                    <a:pt x="3096" y="5418"/>
                    <a:pt x="3060" y="5418"/>
                  </a:cubicBezTo>
                  <a:lnTo>
                    <a:pt x="2727" y="5418"/>
                  </a:lnTo>
                  <a:cubicBezTo>
                    <a:pt x="2703" y="5418"/>
                    <a:pt x="2668" y="5394"/>
                    <a:pt x="2656" y="5359"/>
                  </a:cubicBezTo>
                  <a:lnTo>
                    <a:pt x="2537" y="4751"/>
                  </a:lnTo>
                  <a:cubicBezTo>
                    <a:pt x="2525" y="4692"/>
                    <a:pt x="2477" y="4632"/>
                    <a:pt x="2417" y="4621"/>
                  </a:cubicBezTo>
                  <a:cubicBezTo>
                    <a:pt x="2287" y="4573"/>
                    <a:pt x="2144" y="4525"/>
                    <a:pt x="2025" y="4454"/>
                  </a:cubicBezTo>
                  <a:cubicBezTo>
                    <a:pt x="1995" y="4436"/>
                    <a:pt x="1962" y="4427"/>
                    <a:pt x="1931" y="4427"/>
                  </a:cubicBezTo>
                  <a:cubicBezTo>
                    <a:pt x="1900" y="4427"/>
                    <a:pt x="1870" y="4436"/>
                    <a:pt x="1846" y="4454"/>
                  </a:cubicBezTo>
                  <a:lnTo>
                    <a:pt x="1334" y="4799"/>
                  </a:lnTo>
                  <a:cubicBezTo>
                    <a:pt x="1321" y="4803"/>
                    <a:pt x="1309" y="4806"/>
                    <a:pt x="1298" y="4806"/>
                  </a:cubicBezTo>
                  <a:cubicBezTo>
                    <a:pt x="1279" y="4806"/>
                    <a:pt x="1261" y="4798"/>
                    <a:pt x="1239" y="4775"/>
                  </a:cubicBezTo>
                  <a:lnTo>
                    <a:pt x="1001" y="4537"/>
                  </a:lnTo>
                  <a:cubicBezTo>
                    <a:pt x="977" y="4513"/>
                    <a:pt x="977" y="4478"/>
                    <a:pt x="989" y="4454"/>
                  </a:cubicBezTo>
                  <a:lnTo>
                    <a:pt x="1322" y="3930"/>
                  </a:lnTo>
                  <a:cubicBezTo>
                    <a:pt x="1358" y="3870"/>
                    <a:pt x="1370" y="3811"/>
                    <a:pt x="1322" y="3751"/>
                  </a:cubicBezTo>
                  <a:cubicBezTo>
                    <a:pt x="1251" y="3632"/>
                    <a:pt x="1215" y="3501"/>
                    <a:pt x="1167" y="3370"/>
                  </a:cubicBezTo>
                  <a:cubicBezTo>
                    <a:pt x="1144" y="3311"/>
                    <a:pt x="1084" y="3251"/>
                    <a:pt x="1024" y="3251"/>
                  </a:cubicBezTo>
                  <a:lnTo>
                    <a:pt x="417" y="3132"/>
                  </a:lnTo>
                  <a:cubicBezTo>
                    <a:pt x="393" y="3132"/>
                    <a:pt x="358" y="3097"/>
                    <a:pt x="358" y="3049"/>
                  </a:cubicBezTo>
                  <a:lnTo>
                    <a:pt x="358" y="2727"/>
                  </a:lnTo>
                  <a:cubicBezTo>
                    <a:pt x="358" y="2692"/>
                    <a:pt x="393" y="2668"/>
                    <a:pt x="417" y="2656"/>
                  </a:cubicBezTo>
                  <a:lnTo>
                    <a:pt x="465" y="2632"/>
                  </a:lnTo>
                  <a:cubicBezTo>
                    <a:pt x="548" y="2620"/>
                    <a:pt x="632" y="2525"/>
                    <a:pt x="596" y="2430"/>
                  </a:cubicBezTo>
                  <a:cubicBezTo>
                    <a:pt x="586" y="2352"/>
                    <a:pt x="520" y="2289"/>
                    <a:pt x="444" y="2289"/>
                  </a:cubicBezTo>
                  <a:cubicBezTo>
                    <a:pt x="428" y="2289"/>
                    <a:pt x="410" y="2292"/>
                    <a:pt x="393" y="2299"/>
                  </a:cubicBezTo>
                  <a:lnTo>
                    <a:pt x="346" y="2311"/>
                  </a:lnTo>
                  <a:cubicBezTo>
                    <a:pt x="155" y="2358"/>
                    <a:pt x="1" y="2513"/>
                    <a:pt x="1" y="2727"/>
                  </a:cubicBezTo>
                  <a:lnTo>
                    <a:pt x="1" y="3049"/>
                  </a:lnTo>
                  <a:cubicBezTo>
                    <a:pt x="1" y="3251"/>
                    <a:pt x="155" y="3430"/>
                    <a:pt x="346" y="3466"/>
                  </a:cubicBezTo>
                  <a:lnTo>
                    <a:pt x="846" y="3573"/>
                  </a:lnTo>
                  <a:cubicBezTo>
                    <a:pt x="882" y="3668"/>
                    <a:pt x="929" y="3751"/>
                    <a:pt x="953" y="3847"/>
                  </a:cubicBezTo>
                  <a:lnTo>
                    <a:pt x="679" y="4275"/>
                  </a:lnTo>
                  <a:cubicBezTo>
                    <a:pt x="572" y="4442"/>
                    <a:pt x="584" y="4656"/>
                    <a:pt x="727" y="4811"/>
                  </a:cubicBezTo>
                  <a:lnTo>
                    <a:pt x="977" y="5049"/>
                  </a:lnTo>
                  <a:cubicBezTo>
                    <a:pt x="1055" y="5127"/>
                    <a:pt x="1163" y="5172"/>
                    <a:pt x="1278" y="5172"/>
                  </a:cubicBezTo>
                  <a:cubicBezTo>
                    <a:pt x="1356" y="5172"/>
                    <a:pt x="1436" y="5152"/>
                    <a:pt x="1513" y="5109"/>
                  </a:cubicBezTo>
                  <a:lnTo>
                    <a:pt x="1941" y="4823"/>
                  </a:lnTo>
                  <a:cubicBezTo>
                    <a:pt x="2025" y="4871"/>
                    <a:pt x="2120" y="4894"/>
                    <a:pt x="2203" y="4930"/>
                  </a:cubicBezTo>
                  <a:lnTo>
                    <a:pt x="2310" y="5430"/>
                  </a:lnTo>
                  <a:cubicBezTo>
                    <a:pt x="2358" y="5633"/>
                    <a:pt x="2513" y="5775"/>
                    <a:pt x="2727" y="5775"/>
                  </a:cubicBezTo>
                  <a:lnTo>
                    <a:pt x="3060" y="5775"/>
                  </a:lnTo>
                  <a:cubicBezTo>
                    <a:pt x="3251" y="5775"/>
                    <a:pt x="3430" y="5633"/>
                    <a:pt x="3465" y="5430"/>
                  </a:cubicBezTo>
                  <a:lnTo>
                    <a:pt x="3572" y="4930"/>
                  </a:lnTo>
                  <a:cubicBezTo>
                    <a:pt x="3668" y="4894"/>
                    <a:pt x="3751" y="4859"/>
                    <a:pt x="3846" y="4823"/>
                  </a:cubicBezTo>
                  <a:lnTo>
                    <a:pt x="4275" y="5109"/>
                  </a:lnTo>
                  <a:cubicBezTo>
                    <a:pt x="4344" y="5153"/>
                    <a:pt x="4422" y="5175"/>
                    <a:pt x="4500" y="5175"/>
                  </a:cubicBezTo>
                  <a:cubicBezTo>
                    <a:pt x="4610" y="5175"/>
                    <a:pt x="4720" y="5132"/>
                    <a:pt x="4811" y="5049"/>
                  </a:cubicBezTo>
                  <a:lnTo>
                    <a:pt x="5049" y="4811"/>
                  </a:lnTo>
                  <a:cubicBezTo>
                    <a:pt x="5180" y="4680"/>
                    <a:pt x="5215" y="4454"/>
                    <a:pt x="5108" y="4275"/>
                  </a:cubicBezTo>
                  <a:lnTo>
                    <a:pt x="4823" y="3847"/>
                  </a:lnTo>
                  <a:cubicBezTo>
                    <a:pt x="4870" y="3751"/>
                    <a:pt x="4894" y="3668"/>
                    <a:pt x="4930" y="3573"/>
                  </a:cubicBezTo>
                  <a:lnTo>
                    <a:pt x="5442" y="3466"/>
                  </a:lnTo>
                  <a:cubicBezTo>
                    <a:pt x="5632" y="3430"/>
                    <a:pt x="5775" y="3263"/>
                    <a:pt x="5775" y="3049"/>
                  </a:cubicBezTo>
                  <a:lnTo>
                    <a:pt x="5775" y="2727"/>
                  </a:lnTo>
                  <a:cubicBezTo>
                    <a:pt x="5775" y="2513"/>
                    <a:pt x="5644" y="2358"/>
                    <a:pt x="5454" y="2311"/>
                  </a:cubicBezTo>
                  <a:lnTo>
                    <a:pt x="4942" y="2204"/>
                  </a:lnTo>
                  <a:cubicBezTo>
                    <a:pt x="4918" y="2120"/>
                    <a:pt x="4870" y="2025"/>
                    <a:pt x="4846" y="1942"/>
                  </a:cubicBezTo>
                  <a:lnTo>
                    <a:pt x="5120" y="1501"/>
                  </a:lnTo>
                  <a:cubicBezTo>
                    <a:pt x="5227" y="1346"/>
                    <a:pt x="5215" y="1120"/>
                    <a:pt x="5061" y="965"/>
                  </a:cubicBezTo>
                  <a:lnTo>
                    <a:pt x="4823" y="727"/>
                  </a:lnTo>
                  <a:cubicBezTo>
                    <a:pt x="4745" y="650"/>
                    <a:pt x="4634" y="610"/>
                    <a:pt x="4520" y="610"/>
                  </a:cubicBezTo>
                  <a:cubicBezTo>
                    <a:pt x="4441" y="610"/>
                    <a:pt x="4360" y="629"/>
                    <a:pt x="4287" y="668"/>
                  </a:cubicBezTo>
                  <a:lnTo>
                    <a:pt x="3858" y="953"/>
                  </a:lnTo>
                  <a:cubicBezTo>
                    <a:pt x="3763" y="906"/>
                    <a:pt x="3680" y="882"/>
                    <a:pt x="3596" y="846"/>
                  </a:cubicBezTo>
                  <a:lnTo>
                    <a:pt x="3489" y="346"/>
                  </a:lnTo>
                  <a:cubicBezTo>
                    <a:pt x="3441" y="156"/>
                    <a:pt x="3275" y="1"/>
                    <a:pt x="3072"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5" name="Google Shape;1245;p46"/>
            <p:cNvSpPr/>
            <p:nvPr/>
          </p:nvSpPr>
          <p:spPr>
            <a:xfrm>
              <a:off x="3326526" y="4036907"/>
              <a:ext cx="62541" cy="62573"/>
            </a:xfrm>
            <a:custGeom>
              <a:rect b="b" l="l" r="r" t="t"/>
              <a:pathLst>
                <a:path extrusionOk="0" h="1966" w="1965">
                  <a:moveTo>
                    <a:pt x="977" y="1"/>
                  </a:moveTo>
                  <a:cubicBezTo>
                    <a:pt x="441" y="1"/>
                    <a:pt x="0" y="453"/>
                    <a:pt x="0" y="989"/>
                  </a:cubicBezTo>
                  <a:cubicBezTo>
                    <a:pt x="0" y="1525"/>
                    <a:pt x="441" y="1965"/>
                    <a:pt x="977" y="1965"/>
                  </a:cubicBezTo>
                  <a:cubicBezTo>
                    <a:pt x="1203" y="1965"/>
                    <a:pt x="1417" y="1894"/>
                    <a:pt x="1572" y="1763"/>
                  </a:cubicBezTo>
                  <a:cubicBezTo>
                    <a:pt x="1655" y="1703"/>
                    <a:pt x="1667" y="1596"/>
                    <a:pt x="1608" y="1501"/>
                  </a:cubicBezTo>
                  <a:cubicBezTo>
                    <a:pt x="1574" y="1461"/>
                    <a:pt x="1525" y="1439"/>
                    <a:pt x="1473" y="1439"/>
                  </a:cubicBezTo>
                  <a:cubicBezTo>
                    <a:pt x="1434" y="1439"/>
                    <a:pt x="1394" y="1452"/>
                    <a:pt x="1358" y="1477"/>
                  </a:cubicBezTo>
                  <a:cubicBezTo>
                    <a:pt x="1250" y="1561"/>
                    <a:pt x="1119" y="1608"/>
                    <a:pt x="965" y="1608"/>
                  </a:cubicBezTo>
                  <a:cubicBezTo>
                    <a:pt x="619" y="1608"/>
                    <a:pt x="346" y="1322"/>
                    <a:pt x="346" y="977"/>
                  </a:cubicBezTo>
                  <a:cubicBezTo>
                    <a:pt x="346" y="644"/>
                    <a:pt x="619" y="358"/>
                    <a:pt x="977" y="358"/>
                  </a:cubicBezTo>
                  <a:cubicBezTo>
                    <a:pt x="1322" y="358"/>
                    <a:pt x="1608" y="644"/>
                    <a:pt x="1608" y="989"/>
                  </a:cubicBezTo>
                  <a:cubicBezTo>
                    <a:pt x="1608" y="1084"/>
                    <a:pt x="1679" y="1168"/>
                    <a:pt x="1786" y="1168"/>
                  </a:cubicBezTo>
                  <a:cubicBezTo>
                    <a:pt x="1893" y="1168"/>
                    <a:pt x="1965" y="1084"/>
                    <a:pt x="1965" y="989"/>
                  </a:cubicBezTo>
                  <a:cubicBezTo>
                    <a:pt x="1965" y="453"/>
                    <a:pt x="1512" y="1"/>
                    <a:pt x="977"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6" name="Google Shape;1246;p46"/>
            <p:cNvSpPr/>
            <p:nvPr/>
          </p:nvSpPr>
          <p:spPr>
            <a:xfrm>
              <a:off x="3196542" y="3907687"/>
              <a:ext cx="68238" cy="68238"/>
            </a:xfrm>
            <a:custGeom>
              <a:rect b="b" l="l" r="r" t="t"/>
              <a:pathLst>
                <a:path extrusionOk="0" h="2144" w="2144">
                  <a:moveTo>
                    <a:pt x="1072" y="358"/>
                  </a:moveTo>
                  <a:cubicBezTo>
                    <a:pt x="1477" y="358"/>
                    <a:pt x="1786" y="680"/>
                    <a:pt x="1786" y="1072"/>
                  </a:cubicBezTo>
                  <a:cubicBezTo>
                    <a:pt x="1786" y="1477"/>
                    <a:pt x="1465" y="1787"/>
                    <a:pt x="1072" y="1787"/>
                  </a:cubicBezTo>
                  <a:cubicBezTo>
                    <a:pt x="691" y="1787"/>
                    <a:pt x="358" y="1453"/>
                    <a:pt x="358" y="1072"/>
                  </a:cubicBezTo>
                  <a:cubicBezTo>
                    <a:pt x="358" y="668"/>
                    <a:pt x="691" y="358"/>
                    <a:pt x="1072" y="358"/>
                  </a:cubicBezTo>
                  <a:close/>
                  <a:moveTo>
                    <a:pt x="1072" y="1"/>
                  </a:moveTo>
                  <a:cubicBezTo>
                    <a:pt x="477" y="1"/>
                    <a:pt x="0" y="477"/>
                    <a:pt x="0" y="1072"/>
                  </a:cubicBezTo>
                  <a:cubicBezTo>
                    <a:pt x="0" y="1668"/>
                    <a:pt x="477" y="2144"/>
                    <a:pt x="1072" y="2144"/>
                  </a:cubicBezTo>
                  <a:cubicBezTo>
                    <a:pt x="1667" y="2144"/>
                    <a:pt x="2144" y="1656"/>
                    <a:pt x="2144" y="1072"/>
                  </a:cubicBezTo>
                  <a:cubicBezTo>
                    <a:pt x="2144" y="477"/>
                    <a:pt x="1667" y="1"/>
                    <a:pt x="1072"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50" name="Shape 1250"/>
        <p:cNvGrpSpPr/>
        <p:nvPr/>
      </p:nvGrpSpPr>
      <p:grpSpPr>
        <a:xfrm>
          <a:off x="0" y="0"/>
          <a:ext cx="0" cy="0"/>
          <a:chOff x="0" y="0"/>
          <a:chExt cx="0" cy="0"/>
        </a:xfrm>
      </p:grpSpPr>
      <p:sp>
        <p:nvSpPr>
          <p:cNvPr id="1251" name="Google Shape;1251;p47"/>
          <p:cNvSpPr txBox="1"/>
          <p:nvPr>
            <p:ph type="title"/>
          </p:nvPr>
        </p:nvSpPr>
        <p:spPr>
          <a:xfrm>
            <a:off x="713325" y="539500"/>
            <a:ext cx="7717500" cy="572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b="0" lang="en" sz="3600"/>
              <a:t>Limitations of a Feasibility Study</a:t>
            </a:r>
            <a:endParaRPr b="0" sz="3600"/>
          </a:p>
          <a:p>
            <a:pPr indent="0" lvl="0" marL="0" rtl="0" algn="ctr">
              <a:spcBef>
                <a:spcPts val="0"/>
              </a:spcBef>
              <a:spcAft>
                <a:spcPts val="0"/>
              </a:spcAft>
              <a:buNone/>
            </a:pPr>
            <a:r>
              <a:t/>
            </a:r>
            <a:endParaRPr/>
          </a:p>
        </p:txBody>
      </p:sp>
      <p:sp>
        <p:nvSpPr>
          <p:cNvPr id="1252" name="Google Shape;1252;p47"/>
          <p:cNvSpPr txBox="1"/>
          <p:nvPr>
            <p:ph idx="2" type="title"/>
          </p:nvPr>
        </p:nvSpPr>
        <p:spPr>
          <a:xfrm>
            <a:off x="713175" y="1941925"/>
            <a:ext cx="2420700" cy="3432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a:t>03</a:t>
            </a:r>
            <a:endParaRPr/>
          </a:p>
        </p:txBody>
      </p:sp>
      <p:sp>
        <p:nvSpPr>
          <p:cNvPr id="1253" name="Google Shape;1253;p47"/>
          <p:cNvSpPr txBox="1"/>
          <p:nvPr>
            <p:ph idx="1" type="subTitle"/>
          </p:nvPr>
        </p:nvSpPr>
        <p:spPr>
          <a:xfrm>
            <a:off x="166200" y="2285125"/>
            <a:ext cx="4522500" cy="2272500"/>
          </a:xfrm>
          <a:prstGeom prst="rect">
            <a:avLst/>
          </a:prstGeom>
        </p:spPr>
        <p:txBody>
          <a:bodyPr anchorCtr="0" anchor="t" bIns="91425" lIns="91425" spcFirstLastPara="1" rIns="91425" wrap="square" tIns="91425">
            <a:noAutofit/>
          </a:bodyPr>
          <a:lstStyle/>
          <a:p>
            <a:pPr indent="0" lvl="0" marL="0" rtl="0" algn="l">
              <a:lnSpc>
                <a:spcPct val="115000"/>
              </a:lnSpc>
              <a:spcBef>
                <a:spcPts val="0"/>
              </a:spcBef>
              <a:spcAft>
                <a:spcPts val="0"/>
              </a:spcAft>
              <a:buNone/>
            </a:pPr>
            <a:r>
              <a:rPr lang="en" sz="1800">
                <a:latin typeface="Lato"/>
                <a:ea typeface="Lato"/>
                <a:cs typeface="Lato"/>
                <a:sym typeface="Lato"/>
              </a:rPr>
              <a:t>the competitors may have available data directly related to their operations, but they may hesitate to share such information because of confidentiality in terms of effects on taxation, production process, marketing strategies, market share and other related aspects of the business. </a:t>
            </a:r>
            <a:r>
              <a:rPr lang="en" sz="1200">
                <a:latin typeface="Lato"/>
                <a:ea typeface="Lato"/>
                <a:cs typeface="Lato"/>
                <a:sym typeface="Lato"/>
              </a:rPr>
              <a:t> </a:t>
            </a:r>
            <a:endParaRPr sz="1200">
              <a:latin typeface="Lato"/>
              <a:ea typeface="Lato"/>
              <a:cs typeface="Lato"/>
              <a:sym typeface="Lato"/>
            </a:endParaRPr>
          </a:p>
          <a:p>
            <a:pPr indent="0" lvl="0" marL="0" rtl="0" algn="ctr">
              <a:spcBef>
                <a:spcPts val="1200"/>
              </a:spcBef>
              <a:spcAft>
                <a:spcPts val="0"/>
              </a:spcAft>
              <a:buNone/>
            </a:pPr>
            <a:r>
              <a:t/>
            </a:r>
            <a:endParaRPr sz="1800">
              <a:latin typeface="Arial"/>
              <a:ea typeface="Arial"/>
              <a:cs typeface="Arial"/>
              <a:sym typeface="Arial"/>
            </a:endParaRPr>
          </a:p>
        </p:txBody>
      </p:sp>
      <p:sp>
        <p:nvSpPr>
          <p:cNvPr id="1254" name="Google Shape;1254;p47"/>
          <p:cNvSpPr txBox="1"/>
          <p:nvPr>
            <p:ph idx="5" type="title"/>
          </p:nvPr>
        </p:nvSpPr>
        <p:spPr>
          <a:xfrm>
            <a:off x="6010125" y="1854500"/>
            <a:ext cx="2420700" cy="4548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a:t>04</a:t>
            </a:r>
            <a:endParaRPr/>
          </a:p>
        </p:txBody>
      </p:sp>
      <p:sp>
        <p:nvSpPr>
          <p:cNvPr id="1255" name="Google Shape;1255;p47"/>
          <p:cNvSpPr txBox="1"/>
          <p:nvPr>
            <p:ph idx="6" type="subTitle"/>
          </p:nvPr>
        </p:nvSpPr>
        <p:spPr>
          <a:xfrm>
            <a:off x="4828600" y="2285125"/>
            <a:ext cx="4050000" cy="1966200"/>
          </a:xfrm>
          <a:prstGeom prst="rect">
            <a:avLst/>
          </a:prstGeom>
        </p:spPr>
        <p:txBody>
          <a:bodyPr anchorCtr="0" anchor="t" bIns="91425" lIns="91425" spcFirstLastPara="1" rIns="91425" wrap="square" tIns="91425">
            <a:noAutofit/>
          </a:bodyPr>
          <a:lstStyle/>
          <a:p>
            <a:pPr indent="0" lvl="0" marL="0" rtl="0" algn="l">
              <a:lnSpc>
                <a:spcPct val="115000"/>
              </a:lnSpc>
              <a:spcBef>
                <a:spcPts val="0"/>
              </a:spcBef>
              <a:spcAft>
                <a:spcPts val="0"/>
              </a:spcAft>
              <a:buNone/>
            </a:pPr>
            <a:r>
              <a:rPr lang="en" sz="1800">
                <a:latin typeface="Lato"/>
                <a:ea typeface="Lato"/>
                <a:cs typeface="Lato"/>
                <a:sym typeface="Lato"/>
              </a:rPr>
              <a:t>the person undertaking the study may not have acquired the necessary professional expertise and competency in making the feasibility study. </a:t>
            </a:r>
            <a:endParaRPr sz="1800">
              <a:latin typeface="Lato"/>
              <a:ea typeface="Lato"/>
              <a:cs typeface="Lato"/>
              <a:sym typeface="Lato"/>
            </a:endParaRPr>
          </a:p>
          <a:p>
            <a:pPr indent="0" lvl="0" marL="0" rtl="0" algn="l">
              <a:lnSpc>
                <a:spcPct val="115000"/>
              </a:lnSpc>
              <a:spcBef>
                <a:spcPts val="1200"/>
              </a:spcBef>
              <a:spcAft>
                <a:spcPts val="1200"/>
              </a:spcAft>
              <a:buNone/>
            </a:pPr>
            <a:r>
              <a:t/>
            </a:r>
            <a:endParaRPr sz="1800">
              <a:latin typeface="Arial"/>
              <a:ea typeface="Arial"/>
              <a:cs typeface="Arial"/>
              <a:sym typeface="Arial"/>
            </a:endParaRPr>
          </a:p>
        </p:txBody>
      </p:sp>
      <p:sp>
        <p:nvSpPr>
          <p:cNvPr id="1256" name="Google Shape;1256;p47"/>
          <p:cNvSpPr/>
          <p:nvPr/>
        </p:nvSpPr>
        <p:spPr>
          <a:xfrm>
            <a:off x="7051175" y="1399651"/>
            <a:ext cx="343362" cy="387007"/>
          </a:xfrm>
          <a:custGeom>
            <a:rect b="b" l="l" r="r" t="t"/>
            <a:pathLst>
              <a:path extrusionOk="0" h="10811" w="10812">
                <a:moveTo>
                  <a:pt x="2769" y="2858"/>
                </a:moveTo>
                <a:cubicBezTo>
                  <a:pt x="2830" y="2858"/>
                  <a:pt x="2892" y="2866"/>
                  <a:pt x="2954" y="2881"/>
                </a:cubicBezTo>
                <a:cubicBezTo>
                  <a:pt x="3251" y="2941"/>
                  <a:pt x="3489" y="3191"/>
                  <a:pt x="3549" y="3489"/>
                </a:cubicBezTo>
                <a:cubicBezTo>
                  <a:pt x="3608" y="3774"/>
                  <a:pt x="3501" y="4036"/>
                  <a:pt x="3275" y="4227"/>
                </a:cubicBezTo>
                <a:cubicBezTo>
                  <a:pt x="3132" y="4346"/>
                  <a:pt x="3037" y="4548"/>
                  <a:pt x="3037" y="4739"/>
                </a:cubicBezTo>
                <a:lnTo>
                  <a:pt x="3037" y="5084"/>
                </a:lnTo>
                <a:cubicBezTo>
                  <a:pt x="3037" y="5346"/>
                  <a:pt x="3263" y="5572"/>
                  <a:pt x="3525" y="5572"/>
                </a:cubicBezTo>
                <a:lnTo>
                  <a:pt x="5228" y="5572"/>
                </a:lnTo>
                <a:lnTo>
                  <a:pt x="5228" y="7263"/>
                </a:lnTo>
                <a:cubicBezTo>
                  <a:pt x="5228" y="7370"/>
                  <a:pt x="5156" y="7441"/>
                  <a:pt x="5049" y="7441"/>
                </a:cubicBezTo>
                <a:lnTo>
                  <a:pt x="4704" y="7441"/>
                </a:lnTo>
                <a:cubicBezTo>
                  <a:pt x="4597" y="7441"/>
                  <a:pt x="4513" y="7406"/>
                  <a:pt x="4442" y="7322"/>
                </a:cubicBezTo>
                <a:cubicBezTo>
                  <a:pt x="4225" y="7076"/>
                  <a:pt x="3925" y="6935"/>
                  <a:pt x="3599" y="6935"/>
                </a:cubicBezTo>
                <a:cubicBezTo>
                  <a:pt x="3532" y="6935"/>
                  <a:pt x="3463" y="6941"/>
                  <a:pt x="3394" y="6953"/>
                </a:cubicBezTo>
                <a:cubicBezTo>
                  <a:pt x="2965" y="7025"/>
                  <a:pt x="2620" y="7370"/>
                  <a:pt x="2537" y="7787"/>
                </a:cubicBezTo>
                <a:cubicBezTo>
                  <a:pt x="2453" y="8120"/>
                  <a:pt x="2549" y="8454"/>
                  <a:pt x="2751" y="8715"/>
                </a:cubicBezTo>
                <a:cubicBezTo>
                  <a:pt x="2965" y="8965"/>
                  <a:pt x="3275" y="9108"/>
                  <a:pt x="3608" y="9108"/>
                </a:cubicBezTo>
                <a:cubicBezTo>
                  <a:pt x="3930" y="9108"/>
                  <a:pt x="4227" y="8965"/>
                  <a:pt x="4442" y="8715"/>
                </a:cubicBezTo>
                <a:cubicBezTo>
                  <a:pt x="4501" y="8632"/>
                  <a:pt x="4585" y="8608"/>
                  <a:pt x="4692" y="8608"/>
                </a:cubicBezTo>
                <a:lnTo>
                  <a:pt x="5037" y="8608"/>
                </a:lnTo>
                <a:cubicBezTo>
                  <a:pt x="5132" y="8608"/>
                  <a:pt x="5216" y="8680"/>
                  <a:pt x="5216" y="8787"/>
                </a:cubicBezTo>
                <a:lnTo>
                  <a:pt x="5216" y="10501"/>
                </a:lnTo>
                <a:lnTo>
                  <a:pt x="846" y="10501"/>
                </a:lnTo>
                <a:cubicBezTo>
                  <a:pt x="572" y="10501"/>
                  <a:pt x="334" y="10263"/>
                  <a:pt x="334" y="9977"/>
                </a:cubicBezTo>
                <a:lnTo>
                  <a:pt x="334" y="5572"/>
                </a:lnTo>
                <a:lnTo>
                  <a:pt x="2025" y="5572"/>
                </a:lnTo>
                <a:cubicBezTo>
                  <a:pt x="2299" y="5572"/>
                  <a:pt x="2513" y="5346"/>
                  <a:pt x="2513" y="5084"/>
                </a:cubicBezTo>
                <a:lnTo>
                  <a:pt x="2513" y="4727"/>
                </a:lnTo>
                <a:cubicBezTo>
                  <a:pt x="2513" y="4513"/>
                  <a:pt x="2430" y="4334"/>
                  <a:pt x="2299" y="4215"/>
                </a:cubicBezTo>
                <a:cubicBezTo>
                  <a:pt x="2120" y="4072"/>
                  <a:pt x="2013" y="3858"/>
                  <a:pt x="2013" y="3620"/>
                </a:cubicBezTo>
                <a:cubicBezTo>
                  <a:pt x="2013" y="3381"/>
                  <a:pt x="2120" y="3179"/>
                  <a:pt x="2299" y="3024"/>
                </a:cubicBezTo>
                <a:cubicBezTo>
                  <a:pt x="2431" y="2919"/>
                  <a:pt x="2596" y="2858"/>
                  <a:pt x="2769" y="2858"/>
                </a:cubicBezTo>
                <a:close/>
                <a:moveTo>
                  <a:pt x="10014" y="298"/>
                </a:moveTo>
                <a:cubicBezTo>
                  <a:pt x="10300" y="298"/>
                  <a:pt x="10538" y="536"/>
                  <a:pt x="10538" y="822"/>
                </a:cubicBezTo>
                <a:lnTo>
                  <a:pt x="10538" y="5239"/>
                </a:lnTo>
                <a:lnTo>
                  <a:pt x="10312" y="5239"/>
                </a:lnTo>
                <a:cubicBezTo>
                  <a:pt x="10228" y="5239"/>
                  <a:pt x="10157" y="5322"/>
                  <a:pt x="10157" y="5406"/>
                </a:cubicBezTo>
                <a:cubicBezTo>
                  <a:pt x="10157" y="5501"/>
                  <a:pt x="10228" y="5572"/>
                  <a:pt x="10312" y="5572"/>
                </a:cubicBezTo>
                <a:lnTo>
                  <a:pt x="10490" y="5572"/>
                </a:lnTo>
                <a:lnTo>
                  <a:pt x="10490" y="9977"/>
                </a:lnTo>
                <a:cubicBezTo>
                  <a:pt x="10490" y="10263"/>
                  <a:pt x="10252" y="10501"/>
                  <a:pt x="9978" y="10501"/>
                </a:cubicBezTo>
                <a:lnTo>
                  <a:pt x="5573" y="10501"/>
                </a:lnTo>
                <a:lnTo>
                  <a:pt x="5573" y="8799"/>
                </a:lnTo>
                <a:cubicBezTo>
                  <a:pt x="5573" y="8537"/>
                  <a:pt x="5347" y="8311"/>
                  <a:pt x="5073" y="8311"/>
                </a:cubicBezTo>
                <a:lnTo>
                  <a:pt x="4739" y="8311"/>
                </a:lnTo>
                <a:cubicBezTo>
                  <a:pt x="4525" y="8311"/>
                  <a:pt x="4347" y="8394"/>
                  <a:pt x="4227" y="8537"/>
                </a:cubicBezTo>
                <a:cubicBezTo>
                  <a:pt x="4085" y="8715"/>
                  <a:pt x="3870" y="8811"/>
                  <a:pt x="3632" y="8811"/>
                </a:cubicBezTo>
                <a:cubicBezTo>
                  <a:pt x="3394" y="8811"/>
                  <a:pt x="3192" y="8715"/>
                  <a:pt x="3037" y="8537"/>
                </a:cubicBezTo>
                <a:cubicBezTo>
                  <a:pt x="2894" y="8358"/>
                  <a:pt x="2834" y="8120"/>
                  <a:pt x="2894" y="7882"/>
                </a:cubicBezTo>
                <a:cubicBezTo>
                  <a:pt x="2954" y="7584"/>
                  <a:pt x="3204" y="7346"/>
                  <a:pt x="3501" y="7287"/>
                </a:cubicBezTo>
                <a:cubicBezTo>
                  <a:pt x="3557" y="7275"/>
                  <a:pt x="3612" y="7269"/>
                  <a:pt x="3665" y="7269"/>
                </a:cubicBezTo>
                <a:cubicBezTo>
                  <a:pt x="3887" y="7269"/>
                  <a:pt x="4086" y="7367"/>
                  <a:pt x="4239" y="7549"/>
                </a:cubicBezTo>
                <a:cubicBezTo>
                  <a:pt x="4358" y="7703"/>
                  <a:pt x="4561" y="7787"/>
                  <a:pt x="4751" y="7787"/>
                </a:cubicBezTo>
                <a:lnTo>
                  <a:pt x="5097" y="7787"/>
                </a:lnTo>
                <a:cubicBezTo>
                  <a:pt x="5359" y="7787"/>
                  <a:pt x="5585" y="7561"/>
                  <a:pt x="5585" y="7299"/>
                </a:cubicBezTo>
                <a:lnTo>
                  <a:pt x="5585" y="5596"/>
                </a:lnTo>
                <a:lnTo>
                  <a:pt x="7275" y="5596"/>
                </a:lnTo>
                <a:cubicBezTo>
                  <a:pt x="7383" y="5596"/>
                  <a:pt x="7454" y="5679"/>
                  <a:pt x="7454" y="5775"/>
                </a:cubicBezTo>
                <a:lnTo>
                  <a:pt x="7454" y="6120"/>
                </a:lnTo>
                <a:cubicBezTo>
                  <a:pt x="7454" y="6227"/>
                  <a:pt x="7418" y="6310"/>
                  <a:pt x="7335" y="6394"/>
                </a:cubicBezTo>
                <a:cubicBezTo>
                  <a:pt x="7037" y="6644"/>
                  <a:pt x="6894" y="7025"/>
                  <a:pt x="6966" y="7430"/>
                </a:cubicBezTo>
                <a:cubicBezTo>
                  <a:pt x="7037" y="7858"/>
                  <a:pt x="7383" y="8203"/>
                  <a:pt x="7799" y="8299"/>
                </a:cubicBezTo>
                <a:cubicBezTo>
                  <a:pt x="7871" y="8311"/>
                  <a:pt x="7954" y="8323"/>
                  <a:pt x="8037" y="8323"/>
                </a:cubicBezTo>
                <a:cubicBezTo>
                  <a:pt x="8288" y="8323"/>
                  <a:pt x="8526" y="8239"/>
                  <a:pt x="8728" y="8084"/>
                </a:cubicBezTo>
                <a:cubicBezTo>
                  <a:pt x="8978" y="7882"/>
                  <a:pt x="9121" y="7561"/>
                  <a:pt x="9121" y="7239"/>
                </a:cubicBezTo>
                <a:cubicBezTo>
                  <a:pt x="9121" y="6906"/>
                  <a:pt x="8978" y="6608"/>
                  <a:pt x="8728" y="6406"/>
                </a:cubicBezTo>
                <a:cubicBezTo>
                  <a:pt x="8645" y="6346"/>
                  <a:pt x="8621" y="6251"/>
                  <a:pt x="8621" y="6132"/>
                </a:cubicBezTo>
                <a:lnTo>
                  <a:pt x="8621" y="5798"/>
                </a:lnTo>
                <a:cubicBezTo>
                  <a:pt x="8621" y="5691"/>
                  <a:pt x="8692" y="5620"/>
                  <a:pt x="8799" y="5620"/>
                </a:cubicBezTo>
                <a:lnTo>
                  <a:pt x="9645" y="5620"/>
                </a:lnTo>
                <a:cubicBezTo>
                  <a:pt x="9740" y="5620"/>
                  <a:pt x="9812" y="5536"/>
                  <a:pt x="9812" y="5453"/>
                </a:cubicBezTo>
                <a:cubicBezTo>
                  <a:pt x="9812" y="5358"/>
                  <a:pt x="9740" y="5286"/>
                  <a:pt x="9645" y="5286"/>
                </a:cubicBezTo>
                <a:lnTo>
                  <a:pt x="8799" y="5286"/>
                </a:lnTo>
                <a:cubicBezTo>
                  <a:pt x="8526" y="5286"/>
                  <a:pt x="8311" y="5513"/>
                  <a:pt x="8311" y="5775"/>
                </a:cubicBezTo>
                <a:lnTo>
                  <a:pt x="8311" y="6120"/>
                </a:lnTo>
                <a:cubicBezTo>
                  <a:pt x="8311" y="6334"/>
                  <a:pt x="8395" y="6513"/>
                  <a:pt x="8526" y="6632"/>
                </a:cubicBezTo>
                <a:cubicBezTo>
                  <a:pt x="8704" y="6775"/>
                  <a:pt x="8811" y="6989"/>
                  <a:pt x="8811" y="7227"/>
                </a:cubicBezTo>
                <a:cubicBezTo>
                  <a:pt x="8811" y="7465"/>
                  <a:pt x="8704" y="7668"/>
                  <a:pt x="8526" y="7822"/>
                </a:cubicBezTo>
                <a:cubicBezTo>
                  <a:pt x="8394" y="7928"/>
                  <a:pt x="8229" y="7988"/>
                  <a:pt x="8056" y="7988"/>
                </a:cubicBezTo>
                <a:cubicBezTo>
                  <a:pt x="7995" y="7988"/>
                  <a:pt x="7933" y="7981"/>
                  <a:pt x="7871" y="7965"/>
                </a:cubicBezTo>
                <a:cubicBezTo>
                  <a:pt x="7573" y="7906"/>
                  <a:pt x="7335" y="7656"/>
                  <a:pt x="7275" y="7358"/>
                </a:cubicBezTo>
                <a:cubicBezTo>
                  <a:pt x="7216" y="7072"/>
                  <a:pt x="7323" y="6810"/>
                  <a:pt x="7549" y="6608"/>
                </a:cubicBezTo>
                <a:cubicBezTo>
                  <a:pt x="7692" y="6489"/>
                  <a:pt x="7787" y="6298"/>
                  <a:pt x="7787" y="6108"/>
                </a:cubicBezTo>
                <a:lnTo>
                  <a:pt x="7787" y="5763"/>
                </a:lnTo>
                <a:cubicBezTo>
                  <a:pt x="7787" y="5501"/>
                  <a:pt x="7561" y="5275"/>
                  <a:pt x="7287" y="5275"/>
                </a:cubicBezTo>
                <a:lnTo>
                  <a:pt x="5597" y="5275"/>
                </a:lnTo>
                <a:lnTo>
                  <a:pt x="5597" y="3572"/>
                </a:lnTo>
                <a:cubicBezTo>
                  <a:pt x="5597" y="3477"/>
                  <a:pt x="5668" y="3393"/>
                  <a:pt x="5775" y="3393"/>
                </a:cubicBezTo>
                <a:lnTo>
                  <a:pt x="6121" y="3393"/>
                </a:lnTo>
                <a:cubicBezTo>
                  <a:pt x="6216" y="3393"/>
                  <a:pt x="6311" y="3441"/>
                  <a:pt x="6383" y="3512"/>
                </a:cubicBezTo>
                <a:cubicBezTo>
                  <a:pt x="6592" y="3762"/>
                  <a:pt x="6901" y="3911"/>
                  <a:pt x="7234" y="3911"/>
                </a:cubicBezTo>
                <a:cubicBezTo>
                  <a:pt x="7299" y="3911"/>
                  <a:pt x="7364" y="3905"/>
                  <a:pt x="7430" y="3893"/>
                </a:cubicBezTo>
                <a:cubicBezTo>
                  <a:pt x="7859" y="3810"/>
                  <a:pt x="8204" y="3477"/>
                  <a:pt x="8288" y="3060"/>
                </a:cubicBezTo>
                <a:cubicBezTo>
                  <a:pt x="8359" y="2727"/>
                  <a:pt x="8276" y="2381"/>
                  <a:pt x="8061" y="2131"/>
                </a:cubicBezTo>
                <a:cubicBezTo>
                  <a:pt x="7859" y="1881"/>
                  <a:pt x="7549" y="1726"/>
                  <a:pt x="7216" y="1726"/>
                </a:cubicBezTo>
                <a:cubicBezTo>
                  <a:pt x="6894" y="1726"/>
                  <a:pt x="6597" y="1881"/>
                  <a:pt x="6383" y="2131"/>
                </a:cubicBezTo>
                <a:cubicBezTo>
                  <a:pt x="6323" y="2203"/>
                  <a:pt x="6240" y="2238"/>
                  <a:pt x="6132" y="2238"/>
                </a:cubicBezTo>
                <a:lnTo>
                  <a:pt x="5787" y="2238"/>
                </a:lnTo>
                <a:cubicBezTo>
                  <a:pt x="5680" y="2238"/>
                  <a:pt x="5609" y="2167"/>
                  <a:pt x="5609" y="2060"/>
                </a:cubicBezTo>
                <a:lnTo>
                  <a:pt x="5609" y="1215"/>
                </a:lnTo>
                <a:cubicBezTo>
                  <a:pt x="5609" y="1119"/>
                  <a:pt x="5537" y="1048"/>
                  <a:pt x="5442" y="1048"/>
                </a:cubicBezTo>
                <a:cubicBezTo>
                  <a:pt x="5359" y="1048"/>
                  <a:pt x="5287" y="1119"/>
                  <a:pt x="5287" y="1215"/>
                </a:cubicBezTo>
                <a:lnTo>
                  <a:pt x="5287" y="2060"/>
                </a:lnTo>
                <a:cubicBezTo>
                  <a:pt x="5287" y="2322"/>
                  <a:pt x="5501" y="2548"/>
                  <a:pt x="5775" y="2548"/>
                </a:cubicBezTo>
                <a:lnTo>
                  <a:pt x="6121" y="2548"/>
                </a:lnTo>
                <a:cubicBezTo>
                  <a:pt x="6323" y="2548"/>
                  <a:pt x="6502" y="2465"/>
                  <a:pt x="6621" y="2322"/>
                </a:cubicBezTo>
                <a:cubicBezTo>
                  <a:pt x="6775" y="2143"/>
                  <a:pt x="6978" y="2048"/>
                  <a:pt x="7216" y="2048"/>
                </a:cubicBezTo>
                <a:cubicBezTo>
                  <a:pt x="7454" y="2048"/>
                  <a:pt x="7668" y="2143"/>
                  <a:pt x="7811" y="2322"/>
                </a:cubicBezTo>
                <a:cubicBezTo>
                  <a:pt x="7966" y="2500"/>
                  <a:pt x="8026" y="2739"/>
                  <a:pt x="7966" y="2977"/>
                </a:cubicBezTo>
                <a:cubicBezTo>
                  <a:pt x="7907" y="3274"/>
                  <a:pt x="7656" y="3512"/>
                  <a:pt x="7359" y="3572"/>
                </a:cubicBezTo>
                <a:cubicBezTo>
                  <a:pt x="7303" y="3584"/>
                  <a:pt x="7248" y="3589"/>
                  <a:pt x="7193" y="3589"/>
                </a:cubicBezTo>
                <a:cubicBezTo>
                  <a:pt x="6969" y="3589"/>
                  <a:pt x="6762" y="3492"/>
                  <a:pt x="6609" y="3310"/>
                </a:cubicBezTo>
                <a:cubicBezTo>
                  <a:pt x="6490" y="3155"/>
                  <a:pt x="6299" y="3072"/>
                  <a:pt x="6097" y="3072"/>
                </a:cubicBezTo>
                <a:lnTo>
                  <a:pt x="5763" y="3072"/>
                </a:lnTo>
                <a:cubicBezTo>
                  <a:pt x="5490" y="3072"/>
                  <a:pt x="5275" y="3298"/>
                  <a:pt x="5275" y="3560"/>
                </a:cubicBezTo>
                <a:lnTo>
                  <a:pt x="5275" y="5263"/>
                </a:lnTo>
                <a:lnTo>
                  <a:pt x="3573" y="5263"/>
                </a:lnTo>
                <a:cubicBezTo>
                  <a:pt x="3465" y="5263"/>
                  <a:pt x="3394" y="5179"/>
                  <a:pt x="3394" y="5084"/>
                </a:cubicBezTo>
                <a:lnTo>
                  <a:pt x="3394" y="4727"/>
                </a:lnTo>
                <a:cubicBezTo>
                  <a:pt x="3394" y="4620"/>
                  <a:pt x="3442" y="4524"/>
                  <a:pt x="3513" y="4453"/>
                </a:cubicBezTo>
                <a:cubicBezTo>
                  <a:pt x="3811" y="4203"/>
                  <a:pt x="3954" y="3810"/>
                  <a:pt x="3882" y="3417"/>
                </a:cubicBezTo>
                <a:cubicBezTo>
                  <a:pt x="3811" y="2977"/>
                  <a:pt x="3465" y="2643"/>
                  <a:pt x="3049" y="2548"/>
                </a:cubicBezTo>
                <a:cubicBezTo>
                  <a:pt x="2973" y="2531"/>
                  <a:pt x="2896" y="2523"/>
                  <a:pt x="2820" y="2523"/>
                </a:cubicBezTo>
                <a:cubicBezTo>
                  <a:pt x="2570" y="2523"/>
                  <a:pt x="2323" y="2610"/>
                  <a:pt x="2132" y="2774"/>
                </a:cubicBezTo>
                <a:cubicBezTo>
                  <a:pt x="1870" y="2977"/>
                  <a:pt x="1727" y="3298"/>
                  <a:pt x="1727" y="3620"/>
                </a:cubicBezTo>
                <a:cubicBezTo>
                  <a:pt x="1727" y="3941"/>
                  <a:pt x="1870" y="4239"/>
                  <a:pt x="2132" y="4453"/>
                </a:cubicBezTo>
                <a:cubicBezTo>
                  <a:pt x="2203" y="4513"/>
                  <a:pt x="2227" y="4608"/>
                  <a:pt x="2227" y="4703"/>
                </a:cubicBezTo>
                <a:lnTo>
                  <a:pt x="2227" y="5048"/>
                </a:lnTo>
                <a:cubicBezTo>
                  <a:pt x="2227" y="5155"/>
                  <a:pt x="2156" y="5227"/>
                  <a:pt x="2049" y="5227"/>
                </a:cubicBezTo>
                <a:lnTo>
                  <a:pt x="358" y="5227"/>
                </a:lnTo>
                <a:lnTo>
                  <a:pt x="358" y="822"/>
                </a:lnTo>
                <a:cubicBezTo>
                  <a:pt x="358" y="536"/>
                  <a:pt x="596" y="298"/>
                  <a:pt x="882" y="298"/>
                </a:cubicBezTo>
                <a:lnTo>
                  <a:pt x="5287" y="298"/>
                </a:lnTo>
                <a:lnTo>
                  <a:pt x="5287" y="476"/>
                </a:lnTo>
                <a:cubicBezTo>
                  <a:pt x="5287" y="572"/>
                  <a:pt x="5359" y="643"/>
                  <a:pt x="5442" y="643"/>
                </a:cubicBezTo>
                <a:cubicBezTo>
                  <a:pt x="5537" y="643"/>
                  <a:pt x="5609" y="572"/>
                  <a:pt x="5609" y="476"/>
                </a:cubicBezTo>
                <a:lnTo>
                  <a:pt x="5609" y="298"/>
                </a:lnTo>
                <a:close/>
                <a:moveTo>
                  <a:pt x="834" y="0"/>
                </a:moveTo>
                <a:cubicBezTo>
                  <a:pt x="370" y="0"/>
                  <a:pt x="1" y="381"/>
                  <a:pt x="1" y="834"/>
                </a:cubicBezTo>
                <a:lnTo>
                  <a:pt x="1" y="9977"/>
                </a:lnTo>
                <a:cubicBezTo>
                  <a:pt x="1" y="10442"/>
                  <a:pt x="370" y="10811"/>
                  <a:pt x="834" y="10811"/>
                </a:cubicBezTo>
                <a:lnTo>
                  <a:pt x="9978" y="10811"/>
                </a:lnTo>
                <a:cubicBezTo>
                  <a:pt x="10431" y="10811"/>
                  <a:pt x="10812" y="10442"/>
                  <a:pt x="10812" y="9977"/>
                </a:cubicBezTo>
                <a:lnTo>
                  <a:pt x="10812" y="834"/>
                </a:lnTo>
                <a:cubicBezTo>
                  <a:pt x="10812" y="381"/>
                  <a:pt x="10431" y="0"/>
                  <a:pt x="9978"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257" name="Google Shape;1257;p47"/>
          <p:cNvGrpSpPr/>
          <p:nvPr/>
        </p:nvGrpSpPr>
        <p:grpSpPr>
          <a:xfrm>
            <a:off x="1749284" y="1399643"/>
            <a:ext cx="352840" cy="454854"/>
            <a:chOff x="3095745" y="3805393"/>
            <a:chExt cx="352840" cy="354717"/>
          </a:xfrm>
        </p:grpSpPr>
        <p:sp>
          <p:nvSpPr>
            <p:cNvPr id="1258" name="Google Shape;1258;p47"/>
            <p:cNvSpPr/>
            <p:nvPr/>
          </p:nvSpPr>
          <p:spPr>
            <a:xfrm>
              <a:off x="3095745" y="3805393"/>
              <a:ext cx="272093" cy="271711"/>
            </a:xfrm>
            <a:custGeom>
              <a:rect b="b" l="l" r="r" t="t"/>
              <a:pathLst>
                <a:path extrusionOk="0" h="8537" w="8549">
                  <a:moveTo>
                    <a:pt x="4025" y="0"/>
                  </a:moveTo>
                  <a:cubicBezTo>
                    <a:pt x="3763" y="0"/>
                    <a:pt x="3525" y="179"/>
                    <a:pt x="3489" y="441"/>
                  </a:cubicBezTo>
                  <a:lnTo>
                    <a:pt x="3322" y="1262"/>
                  </a:lnTo>
                  <a:cubicBezTo>
                    <a:pt x="3155" y="1322"/>
                    <a:pt x="2977" y="1381"/>
                    <a:pt x="2834" y="1465"/>
                  </a:cubicBezTo>
                  <a:lnTo>
                    <a:pt x="2132" y="1012"/>
                  </a:lnTo>
                  <a:cubicBezTo>
                    <a:pt x="2036" y="947"/>
                    <a:pt x="1929" y="915"/>
                    <a:pt x="1825" y="915"/>
                  </a:cubicBezTo>
                  <a:cubicBezTo>
                    <a:pt x="1683" y="915"/>
                    <a:pt x="1544" y="974"/>
                    <a:pt x="1441" y="1084"/>
                  </a:cubicBezTo>
                  <a:lnTo>
                    <a:pt x="1084" y="1441"/>
                  </a:lnTo>
                  <a:cubicBezTo>
                    <a:pt x="905" y="1619"/>
                    <a:pt x="881" y="1917"/>
                    <a:pt x="1012" y="2119"/>
                  </a:cubicBezTo>
                  <a:lnTo>
                    <a:pt x="1477" y="2822"/>
                  </a:lnTo>
                  <a:cubicBezTo>
                    <a:pt x="1381" y="2989"/>
                    <a:pt x="1322" y="3155"/>
                    <a:pt x="1262" y="3310"/>
                  </a:cubicBezTo>
                  <a:lnTo>
                    <a:pt x="453" y="3477"/>
                  </a:lnTo>
                  <a:cubicBezTo>
                    <a:pt x="191" y="3524"/>
                    <a:pt x="0" y="3763"/>
                    <a:pt x="0" y="4013"/>
                  </a:cubicBezTo>
                  <a:lnTo>
                    <a:pt x="0" y="4525"/>
                  </a:lnTo>
                  <a:cubicBezTo>
                    <a:pt x="0" y="4775"/>
                    <a:pt x="179" y="5013"/>
                    <a:pt x="453" y="5060"/>
                  </a:cubicBezTo>
                  <a:lnTo>
                    <a:pt x="1262" y="5215"/>
                  </a:lnTo>
                  <a:cubicBezTo>
                    <a:pt x="1322" y="5382"/>
                    <a:pt x="1381" y="5560"/>
                    <a:pt x="1477" y="5715"/>
                  </a:cubicBezTo>
                  <a:lnTo>
                    <a:pt x="1012" y="6406"/>
                  </a:lnTo>
                  <a:cubicBezTo>
                    <a:pt x="869" y="6632"/>
                    <a:pt x="893" y="6918"/>
                    <a:pt x="1084" y="7096"/>
                  </a:cubicBezTo>
                  <a:lnTo>
                    <a:pt x="1441" y="7453"/>
                  </a:lnTo>
                  <a:cubicBezTo>
                    <a:pt x="1544" y="7557"/>
                    <a:pt x="1687" y="7608"/>
                    <a:pt x="1830" y="7608"/>
                  </a:cubicBezTo>
                  <a:cubicBezTo>
                    <a:pt x="1935" y="7608"/>
                    <a:pt x="2041" y="7580"/>
                    <a:pt x="2132" y="7525"/>
                  </a:cubicBezTo>
                  <a:lnTo>
                    <a:pt x="2834" y="7061"/>
                  </a:lnTo>
                  <a:cubicBezTo>
                    <a:pt x="2989" y="7156"/>
                    <a:pt x="3155" y="7215"/>
                    <a:pt x="3322" y="7275"/>
                  </a:cubicBezTo>
                  <a:lnTo>
                    <a:pt x="3489" y="8096"/>
                  </a:lnTo>
                  <a:cubicBezTo>
                    <a:pt x="3525" y="8346"/>
                    <a:pt x="3763" y="8537"/>
                    <a:pt x="4025" y="8537"/>
                  </a:cubicBezTo>
                  <a:lnTo>
                    <a:pt x="4525" y="8537"/>
                  </a:lnTo>
                  <a:cubicBezTo>
                    <a:pt x="4775" y="8537"/>
                    <a:pt x="5013" y="8358"/>
                    <a:pt x="5060" y="8096"/>
                  </a:cubicBezTo>
                  <a:lnTo>
                    <a:pt x="5227" y="7275"/>
                  </a:lnTo>
                  <a:cubicBezTo>
                    <a:pt x="5358" y="7227"/>
                    <a:pt x="5489" y="7180"/>
                    <a:pt x="5632" y="7120"/>
                  </a:cubicBezTo>
                  <a:cubicBezTo>
                    <a:pt x="5692" y="7084"/>
                    <a:pt x="5727" y="6977"/>
                    <a:pt x="5692" y="6894"/>
                  </a:cubicBezTo>
                  <a:cubicBezTo>
                    <a:pt x="5655" y="6821"/>
                    <a:pt x="5584" y="6790"/>
                    <a:pt x="5515" y="6790"/>
                  </a:cubicBezTo>
                  <a:cubicBezTo>
                    <a:pt x="5494" y="6790"/>
                    <a:pt x="5473" y="6793"/>
                    <a:pt x="5453" y="6799"/>
                  </a:cubicBezTo>
                  <a:cubicBezTo>
                    <a:pt x="5299" y="6870"/>
                    <a:pt x="5156" y="6918"/>
                    <a:pt x="5001" y="6965"/>
                  </a:cubicBezTo>
                  <a:cubicBezTo>
                    <a:pt x="4941" y="6977"/>
                    <a:pt x="4882" y="7037"/>
                    <a:pt x="4882" y="7096"/>
                  </a:cubicBezTo>
                  <a:lnTo>
                    <a:pt x="4703" y="8025"/>
                  </a:lnTo>
                  <a:cubicBezTo>
                    <a:pt x="4691" y="8108"/>
                    <a:pt x="4596" y="8180"/>
                    <a:pt x="4513" y="8180"/>
                  </a:cubicBezTo>
                  <a:lnTo>
                    <a:pt x="4001" y="8180"/>
                  </a:lnTo>
                  <a:cubicBezTo>
                    <a:pt x="3917" y="8180"/>
                    <a:pt x="3822" y="8120"/>
                    <a:pt x="3810" y="8025"/>
                  </a:cubicBezTo>
                  <a:lnTo>
                    <a:pt x="3632" y="7096"/>
                  </a:lnTo>
                  <a:cubicBezTo>
                    <a:pt x="3620" y="7037"/>
                    <a:pt x="3572" y="6977"/>
                    <a:pt x="3513" y="6965"/>
                  </a:cubicBezTo>
                  <a:cubicBezTo>
                    <a:pt x="3310" y="6906"/>
                    <a:pt x="3096" y="6811"/>
                    <a:pt x="2905" y="6703"/>
                  </a:cubicBezTo>
                  <a:cubicBezTo>
                    <a:pt x="2876" y="6691"/>
                    <a:pt x="2843" y="6686"/>
                    <a:pt x="2812" y="6686"/>
                  </a:cubicBezTo>
                  <a:cubicBezTo>
                    <a:pt x="2780" y="6686"/>
                    <a:pt x="2751" y="6691"/>
                    <a:pt x="2727" y="6703"/>
                  </a:cubicBezTo>
                  <a:lnTo>
                    <a:pt x="1941" y="7227"/>
                  </a:lnTo>
                  <a:cubicBezTo>
                    <a:pt x="1904" y="7249"/>
                    <a:pt x="1864" y="7260"/>
                    <a:pt x="1824" y="7260"/>
                  </a:cubicBezTo>
                  <a:cubicBezTo>
                    <a:pt x="1774" y="7260"/>
                    <a:pt x="1725" y="7243"/>
                    <a:pt x="1679" y="7203"/>
                  </a:cubicBezTo>
                  <a:lnTo>
                    <a:pt x="1322" y="6846"/>
                  </a:lnTo>
                  <a:cubicBezTo>
                    <a:pt x="1262" y="6787"/>
                    <a:pt x="1250" y="6680"/>
                    <a:pt x="1298" y="6584"/>
                  </a:cubicBezTo>
                  <a:lnTo>
                    <a:pt x="1822" y="5799"/>
                  </a:lnTo>
                  <a:cubicBezTo>
                    <a:pt x="1846" y="5739"/>
                    <a:pt x="1858" y="5679"/>
                    <a:pt x="1822" y="5620"/>
                  </a:cubicBezTo>
                  <a:cubicBezTo>
                    <a:pt x="1715" y="5429"/>
                    <a:pt x="1620" y="5215"/>
                    <a:pt x="1560" y="5013"/>
                  </a:cubicBezTo>
                  <a:cubicBezTo>
                    <a:pt x="1548" y="4953"/>
                    <a:pt x="1489" y="4894"/>
                    <a:pt x="1429" y="4894"/>
                  </a:cubicBezTo>
                  <a:lnTo>
                    <a:pt x="512" y="4715"/>
                  </a:lnTo>
                  <a:cubicBezTo>
                    <a:pt x="417" y="4703"/>
                    <a:pt x="346" y="4608"/>
                    <a:pt x="346" y="4525"/>
                  </a:cubicBezTo>
                  <a:lnTo>
                    <a:pt x="346" y="4013"/>
                  </a:lnTo>
                  <a:cubicBezTo>
                    <a:pt x="346" y="3929"/>
                    <a:pt x="405" y="3834"/>
                    <a:pt x="512" y="3822"/>
                  </a:cubicBezTo>
                  <a:lnTo>
                    <a:pt x="1429" y="3643"/>
                  </a:lnTo>
                  <a:cubicBezTo>
                    <a:pt x="1489" y="3632"/>
                    <a:pt x="1548" y="3584"/>
                    <a:pt x="1560" y="3524"/>
                  </a:cubicBezTo>
                  <a:cubicBezTo>
                    <a:pt x="1620" y="3322"/>
                    <a:pt x="1715" y="3108"/>
                    <a:pt x="1822" y="2917"/>
                  </a:cubicBezTo>
                  <a:cubicBezTo>
                    <a:pt x="1846" y="2858"/>
                    <a:pt x="1846" y="2786"/>
                    <a:pt x="1822" y="2739"/>
                  </a:cubicBezTo>
                  <a:lnTo>
                    <a:pt x="1298" y="1941"/>
                  </a:lnTo>
                  <a:cubicBezTo>
                    <a:pt x="1250" y="1869"/>
                    <a:pt x="1250" y="1762"/>
                    <a:pt x="1322" y="1691"/>
                  </a:cubicBezTo>
                  <a:lnTo>
                    <a:pt x="1679" y="1334"/>
                  </a:lnTo>
                  <a:cubicBezTo>
                    <a:pt x="1714" y="1299"/>
                    <a:pt x="1765" y="1280"/>
                    <a:pt x="1820" y="1280"/>
                  </a:cubicBezTo>
                  <a:cubicBezTo>
                    <a:pt x="1859" y="1280"/>
                    <a:pt x="1901" y="1290"/>
                    <a:pt x="1941" y="1310"/>
                  </a:cubicBezTo>
                  <a:lnTo>
                    <a:pt x="2727" y="1822"/>
                  </a:lnTo>
                  <a:cubicBezTo>
                    <a:pt x="2759" y="1841"/>
                    <a:pt x="2791" y="1853"/>
                    <a:pt x="2822" y="1853"/>
                  </a:cubicBezTo>
                  <a:cubicBezTo>
                    <a:pt x="2850" y="1853"/>
                    <a:pt x="2878" y="1844"/>
                    <a:pt x="2905" y="1822"/>
                  </a:cubicBezTo>
                  <a:cubicBezTo>
                    <a:pt x="3096" y="1727"/>
                    <a:pt x="3310" y="1631"/>
                    <a:pt x="3513" y="1572"/>
                  </a:cubicBezTo>
                  <a:cubicBezTo>
                    <a:pt x="3572" y="1560"/>
                    <a:pt x="3632" y="1500"/>
                    <a:pt x="3632" y="1441"/>
                  </a:cubicBezTo>
                  <a:lnTo>
                    <a:pt x="3810" y="512"/>
                  </a:lnTo>
                  <a:cubicBezTo>
                    <a:pt x="3822" y="429"/>
                    <a:pt x="3917" y="357"/>
                    <a:pt x="4001" y="357"/>
                  </a:cubicBezTo>
                  <a:lnTo>
                    <a:pt x="4513" y="357"/>
                  </a:lnTo>
                  <a:cubicBezTo>
                    <a:pt x="4596" y="357"/>
                    <a:pt x="4691" y="417"/>
                    <a:pt x="4703" y="512"/>
                  </a:cubicBezTo>
                  <a:lnTo>
                    <a:pt x="4882" y="1441"/>
                  </a:lnTo>
                  <a:cubicBezTo>
                    <a:pt x="4894" y="1500"/>
                    <a:pt x="4941" y="1560"/>
                    <a:pt x="5001" y="1572"/>
                  </a:cubicBezTo>
                  <a:cubicBezTo>
                    <a:pt x="5215" y="1631"/>
                    <a:pt x="5418" y="1727"/>
                    <a:pt x="5608" y="1822"/>
                  </a:cubicBezTo>
                  <a:cubicBezTo>
                    <a:pt x="5638" y="1840"/>
                    <a:pt x="5674" y="1849"/>
                    <a:pt x="5706" y="1849"/>
                  </a:cubicBezTo>
                  <a:cubicBezTo>
                    <a:pt x="5739" y="1849"/>
                    <a:pt x="5769" y="1840"/>
                    <a:pt x="5787" y="1822"/>
                  </a:cubicBezTo>
                  <a:lnTo>
                    <a:pt x="6584" y="1310"/>
                  </a:lnTo>
                  <a:cubicBezTo>
                    <a:pt x="6617" y="1288"/>
                    <a:pt x="6656" y="1277"/>
                    <a:pt x="6696" y="1277"/>
                  </a:cubicBezTo>
                  <a:cubicBezTo>
                    <a:pt x="6745" y="1277"/>
                    <a:pt x="6795" y="1294"/>
                    <a:pt x="6835" y="1334"/>
                  </a:cubicBezTo>
                  <a:lnTo>
                    <a:pt x="7192" y="1691"/>
                  </a:lnTo>
                  <a:cubicBezTo>
                    <a:pt x="7251" y="1750"/>
                    <a:pt x="7263" y="1858"/>
                    <a:pt x="7216" y="1941"/>
                  </a:cubicBezTo>
                  <a:lnTo>
                    <a:pt x="6704" y="2739"/>
                  </a:lnTo>
                  <a:cubicBezTo>
                    <a:pt x="6668" y="2798"/>
                    <a:pt x="6656" y="2858"/>
                    <a:pt x="6704" y="2917"/>
                  </a:cubicBezTo>
                  <a:cubicBezTo>
                    <a:pt x="6799" y="3108"/>
                    <a:pt x="6894" y="3322"/>
                    <a:pt x="6954" y="3524"/>
                  </a:cubicBezTo>
                  <a:cubicBezTo>
                    <a:pt x="6965" y="3584"/>
                    <a:pt x="7025" y="3643"/>
                    <a:pt x="7085" y="3643"/>
                  </a:cubicBezTo>
                  <a:lnTo>
                    <a:pt x="8013" y="3822"/>
                  </a:lnTo>
                  <a:cubicBezTo>
                    <a:pt x="8097" y="3834"/>
                    <a:pt x="8168" y="3929"/>
                    <a:pt x="8168" y="4013"/>
                  </a:cubicBezTo>
                  <a:lnTo>
                    <a:pt x="8168" y="4525"/>
                  </a:lnTo>
                  <a:cubicBezTo>
                    <a:pt x="8168" y="4608"/>
                    <a:pt x="8108" y="4703"/>
                    <a:pt x="8013" y="4715"/>
                  </a:cubicBezTo>
                  <a:lnTo>
                    <a:pt x="7085" y="4894"/>
                  </a:lnTo>
                  <a:cubicBezTo>
                    <a:pt x="7025" y="4906"/>
                    <a:pt x="6965" y="4953"/>
                    <a:pt x="6954" y="5013"/>
                  </a:cubicBezTo>
                  <a:cubicBezTo>
                    <a:pt x="6906" y="5156"/>
                    <a:pt x="6846" y="5322"/>
                    <a:pt x="6787" y="5477"/>
                  </a:cubicBezTo>
                  <a:cubicBezTo>
                    <a:pt x="6739" y="5560"/>
                    <a:pt x="6787" y="5668"/>
                    <a:pt x="6882" y="5715"/>
                  </a:cubicBezTo>
                  <a:cubicBezTo>
                    <a:pt x="6903" y="5724"/>
                    <a:pt x="6926" y="5729"/>
                    <a:pt x="6949" y="5729"/>
                  </a:cubicBezTo>
                  <a:cubicBezTo>
                    <a:pt x="7016" y="5729"/>
                    <a:pt x="7085" y="5691"/>
                    <a:pt x="7120" y="5620"/>
                  </a:cubicBezTo>
                  <a:cubicBezTo>
                    <a:pt x="7180" y="5489"/>
                    <a:pt x="7239" y="5358"/>
                    <a:pt x="7275" y="5215"/>
                  </a:cubicBezTo>
                  <a:lnTo>
                    <a:pt x="8097" y="5060"/>
                  </a:lnTo>
                  <a:cubicBezTo>
                    <a:pt x="8347" y="5013"/>
                    <a:pt x="8549" y="4775"/>
                    <a:pt x="8549" y="4525"/>
                  </a:cubicBezTo>
                  <a:lnTo>
                    <a:pt x="8549" y="4013"/>
                  </a:lnTo>
                  <a:cubicBezTo>
                    <a:pt x="8549" y="3763"/>
                    <a:pt x="8370" y="3524"/>
                    <a:pt x="8097" y="3477"/>
                  </a:cubicBezTo>
                  <a:lnTo>
                    <a:pt x="7275" y="3310"/>
                  </a:lnTo>
                  <a:cubicBezTo>
                    <a:pt x="7216" y="3155"/>
                    <a:pt x="7156" y="2977"/>
                    <a:pt x="7073" y="2822"/>
                  </a:cubicBezTo>
                  <a:lnTo>
                    <a:pt x="7537" y="2119"/>
                  </a:lnTo>
                  <a:cubicBezTo>
                    <a:pt x="7680" y="1905"/>
                    <a:pt x="7656" y="1619"/>
                    <a:pt x="7454" y="1441"/>
                  </a:cubicBezTo>
                  <a:lnTo>
                    <a:pt x="7096" y="1084"/>
                  </a:lnTo>
                  <a:cubicBezTo>
                    <a:pt x="6992" y="980"/>
                    <a:pt x="6848" y="924"/>
                    <a:pt x="6705" y="924"/>
                  </a:cubicBezTo>
                  <a:cubicBezTo>
                    <a:pt x="6603" y="924"/>
                    <a:pt x="6502" y="953"/>
                    <a:pt x="6418" y="1012"/>
                  </a:cubicBezTo>
                  <a:lnTo>
                    <a:pt x="5715" y="1465"/>
                  </a:lnTo>
                  <a:cubicBezTo>
                    <a:pt x="5549" y="1381"/>
                    <a:pt x="5394" y="1322"/>
                    <a:pt x="5227" y="1262"/>
                  </a:cubicBezTo>
                  <a:lnTo>
                    <a:pt x="5060" y="441"/>
                  </a:lnTo>
                  <a:cubicBezTo>
                    <a:pt x="5013" y="191"/>
                    <a:pt x="4775" y="0"/>
                    <a:pt x="4525"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9" name="Google Shape;1259;p47"/>
            <p:cNvSpPr/>
            <p:nvPr/>
          </p:nvSpPr>
          <p:spPr>
            <a:xfrm>
              <a:off x="3184798" y="3878883"/>
              <a:ext cx="109550" cy="94018"/>
            </a:xfrm>
            <a:custGeom>
              <a:rect b="b" l="l" r="r" t="t"/>
              <a:pathLst>
                <a:path extrusionOk="0" h="2954" w="3442">
                  <a:moveTo>
                    <a:pt x="1465" y="1"/>
                  </a:moveTo>
                  <a:cubicBezTo>
                    <a:pt x="941" y="1"/>
                    <a:pt x="453" y="191"/>
                    <a:pt x="72" y="561"/>
                  </a:cubicBezTo>
                  <a:cubicBezTo>
                    <a:pt x="0" y="632"/>
                    <a:pt x="0" y="739"/>
                    <a:pt x="72" y="811"/>
                  </a:cubicBezTo>
                  <a:cubicBezTo>
                    <a:pt x="113" y="852"/>
                    <a:pt x="158" y="873"/>
                    <a:pt x="203" y="873"/>
                  </a:cubicBezTo>
                  <a:cubicBezTo>
                    <a:pt x="247" y="873"/>
                    <a:pt x="292" y="852"/>
                    <a:pt x="334" y="811"/>
                  </a:cubicBezTo>
                  <a:cubicBezTo>
                    <a:pt x="631" y="513"/>
                    <a:pt x="1024" y="358"/>
                    <a:pt x="1465" y="358"/>
                  </a:cubicBezTo>
                  <a:cubicBezTo>
                    <a:pt x="2358" y="358"/>
                    <a:pt x="3084" y="1084"/>
                    <a:pt x="3084" y="1977"/>
                  </a:cubicBezTo>
                  <a:cubicBezTo>
                    <a:pt x="3084" y="2227"/>
                    <a:pt x="3024" y="2477"/>
                    <a:pt x="2905" y="2716"/>
                  </a:cubicBezTo>
                  <a:cubicBezTo>
                    <a:pt x="2846" y="2799"/>
                    <a:pt x="2894" y="2894"/>
                    <a:pt x="2977" y="2942"/>
                  </a:cubicBezTo>
                  <a:cubicBezTo>
                    <a:pt x="3013" y="2954"/>
                    <a:pt x="3036" y="2954"/>
                    <a:pt x="3048" y="2954"/>
                  </a:cubicBezTo>
                  <a:cubicBezTo>
                    <a:pt x="3108" y="2954"/>
                    <a:pt x="3167" y="2930"/>
                    <a:pt x="3215" y="2870"/>
                  </a:cubicBezTo>
                  <a:cubicBezTo>
                    <a:pt x="3370" y="2585"/>
                    <a:pt x="3441" y="2287"/>
                    <a:pt x="3441" y="1977"/>
                  </a:cubicBezTo>
                  <a:cubicBezTo>
                    <a:pt x="3441" y="894"/>
                    <a:pt x="2560" y="1"/>
                    <a:pt x="1465"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0" name="Google Shape;1260;p47"/>
            <p:cNvSpPr/>
            <p:nvPr/>
          </p:nvSpPr>
          <p:spPr>
            <a:xfrm>
              <a:off x="3168120" y="3917331"/>
              <a:ext cx="102707" cy="87016"/>
            </a:xfrm>
            <a:custGeom>
              <a:rect b="b" l="l" r="r" t="t"/>
              <a:pathLst>
                <a:path extrusionOk="0" h="2734" w="3227">
                  <a:moveTo>
                    <a:pt x="277" y="0"/>
                  </a:moveTo>
                  <a:cubicBezTo>
                    <a:pt x="203" y="0"/>
                    <a:pt x="136" y="38"/>
                    <a:pt x="108" y="115"/>
                  </a:cubicBezTo>
                  <a:cubicBezTo>
                    <a:pt x="36" y="317"/>
                    <a:pt x="0" y="531"/>
                    <a:pt x="0" y="758"/>
                  </a:cubicBezTo>
                  <a:cubicBezTo>
                    <a:pt x="0" y="1841"/>
                    <a:pt x="881" y="2734"/>
                    <a:pt x="1977" y="2734"/>
                  </a:cubicBezTo>
                  <a:cubicBezTo>
                    <a:pt x="2394" y="2734"/>
                    <a:pt x="2798" y="2603"/>
                    <a:pt x="3144" y="2365"/>
                  </a:cubicBezTo>
                  <a:cubicBezTo>
                    <a:pt x="3215" y="2305"/>
                    <a:pt x="3227" y="2198"/>
                    <a:pt x="3191" y="2127"/>
                  </a:cubicBezTo>
                  <a:cubicBezTo>
                    <a:pt x="3162" y="2075"/>
                    <a:pt x="3106" y="2051"/>
                    <a:pt x="3050" y="2051"/>
                  </a:cubicBezTo>
                  <a:cubicBezTo>
                    <a:pt x="3015" y="2051"/>
                    <a:pt x="2981" y="2061"/>
                    <a:pt x="2953" y="2079"/>
                  </a:cubicBezTo>
                  <a:cubicBezTo>
                    <a:pt x="2667" y="2282"/>
                    <a:pt x="2334" y="2389"/>
                    <a:pt x="2001" y="2389"/>
                  </a:cubicBezTo>
                  <a:cubicBezTo>
                    <a:pt x="1108" y="2389"/>
                    <a:pt x="370" y="1662"/>
                    <a:pt x="370" y="769"/>
                  </a:cubicBezTo>
                  <a:cubicBezTo>
                    <a:pt x="370" y="591"/>
                    <a:pt x="405" y="412"/>
                    <a:pt x="465" y="246"/>
                  </a:cubicBezTo>
                  <a:cubicBezTo>
                    <a:pt x="465" y="138"/>
                    <a:pt x="417" y="43"/>
                    <a:pt x="334" y="7"/>
                  </a:cubicBezTo>
                  <a:cubicBezTo>
                    <a:pt x="315" y="3"/>
                    <a:pt x="296" y="0"/>
                    <a:pt x="277"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1" name="Google Shape;1261;p47"/>
            <p:cNvSpPr/>
            <p:nvPr/>
          </p:nvSpPr>
          <p:spPr>
            <a:xfrm>
              <a:off x="3264749" y="3976275"/>
              <a:ext cx="183836" cy="183836"/>
            </a:xfrm>
            <a:custGeom>
              <a:rect b="b" l="l" r="r" t="t"/>
              <a:pathLst>
                <a:path extrusionOk="0" h="5776" w="5776">
                  <a:moveTo>
                    <a:pt x="2739" y="1"/>
                  </a:moveTo>
                  <a:cubicBezTo>
                    <a:pt x="2548" y="1"/>
                    <a:pt x="2370" y="156"/>
                    <a:pt x="2322" y="346"/>
                  </a:cubicBezTo>
                  <a:lnTo>
                    <a:pt x="2215" y="846"/>
                  </a:lnTo>
                  <a:cubicBezTo>
                    <a:pt x="2132" y="882"/>
                    <a:pt x="2036" y="930"/>
                    <a:pt x="1953" y="953"/>
                  </a:cubicBezTo>
                  <a:lnTo>
                    <a:pt x="1525" y="668"/>
                  </a:lnTo>
                  <a:cubicBezTo>
                    <a:pt x="1454" y="627"/>
                    <a:pt x="1372" y="606"/>
                    <a:pt x="1291" y="606"/>
                  </a:cubicBezTo>
                  <a:cubicBezTo>
                    <a:pt x="1181" y="606"/>
                    <a:pt x="1071" y="645"/>
                    <a:pt x="989" y="727"/>
                  </a:cubicBezTo>
                  <a:lnTo>
                    <a:pt x="751" y="965"/>
                  </a:lnTo>
                  <a:cubicBezTo>
                    <a:pt x="620" y="1108"/>
                    <a:pt x="584" y="1322"/>
                    <a:pt x="691" y="1501"/>
                  </a:cubicBezTo>
                  <a:lnTo>
                    <a:pt x="977" y="1942"/>
                  </a:lnTo>
                  <a:cubicBezTo>
                    <a:pt x="917" y="2061"/>
                    <a:pt x="870" y="2180"/>
                    <a:pt x="822" y="2311"/>
                  </a:cubicBezTo>
                  <a:cubicBezTo>
                    <a:pt x="786" y="2394"/>
                    <a:pt x="858" y="2501"/>
                    <a:pt x="941" y="2537"/>
                  </a:cubicBezTo>
                  <a:cubicBezTo>
                    <a:pt x="954" y="2541"/>
                    <a:pt x="967" y="2542"/>
                    <a:pt x="980" y="2542"/>
                  </a:cubicBezTo>
                  <a:cubicBezTo>
                    <a:pt x="1055" y="2542"/>
                    <a:pt x="1137" y="2489"/>
                    <a:pt x="1167" y="2418"/>
                  </a:cubicBezTo>
                  <a:cubicBezTo>
                    <a:pt x="1203" y="2275"/>
                    <a:pt x="1251" y="2144"/>
                    <a:pt x="1322" y="2025"/>
                  </a:cubicBezTo>
                  <a:cubicBezTo>
                    <a:pt x="1358" y="1965"/>
                    <a:pt x="1358" y="1894"/>
                    <a:pt x="1322" y="1846"/>
                  </a:cubicBezTo>
                  <a:lnTo>
                    <a:pt x="989" y="1322"/>
                  </a:lnTo>
                  <a:cubicBezTo>
                    <a:pt x="977" y="1299"/>
                    <a:pt x="977" y="1263"/>
                    <a:pt x="1001" y="1239"/>
                  </a:cubicBezTo>
                  <a:lnTo>
                    <a:pt x="1239" y="1001"/>
                  </a:lnTo>
                  <a:cubicBezTo>
                    <a:pt x="1258" y="981"/>
                    <a:pt x="1274" y="973"/>
                    <a:pt x="1291" y="973"/>
                  </a:cubicBezTo>
                  <a:cubicBezTo>
                    <a:pt x="1304" y="973"/>
                    <a:pt x="1318" y="978"/>
                    <a:pt x="1334" y="989"/>
                  </a:cubicBezTo>
                  <a:lnTo>
                    <a:pt x="1846" y="1322"/>
                  </a:lnTo>
                  <a:cubicBezTo>
                    <a:pt x="1878" y="1342"/>
                    <a:pt x="1910" y="1354"/>
                    <a:pt x="1942" y="1354"/>
                  </a:cubicBezTo>
                  <a:cubicBezTo>
                    <a:pt x="1969" y="1354"/>
                    <a:pt x="1997" y="1345"/>
                    <a:pt x="2025" y="1322"/>
                  </a:cubicBezTo>
                  <a:cubicBezTo>
                    <a:pt x="2144" y="1251"/>
                    <a:pt x="2287" y="1203"/>
                    <a:pt x="2417" y="1156"/>
                  </a:cubicBezTo>
                  <a:cubicBezTo>
                    <a:pt x="2477" y="1144"/>
                    <a:pt x="2537" y="1084"/>
                    <a:pt x="2537" y="1025"/>
                  </a:cubicBezTo>
                  <a:lnTo>
                    <a:pt x="2656" y="418"/>
                  </a:lnTo>
                  <a:cubicBezTo>
                    <a:pt x="2656" y="382"/>
                    <a:pt x="2679" y="358"/>
                    <a:pt x="2727" y="358"/>
                  </a:cubicBezTo>
                  <a:lnTo>
                    <a:pt x="3060" y="358"/>
                  </a:lnTo>
                  <a:cubicBezTo>
                    <a:pt x="3084" y="358"/>
                    <a:pt x="3120" y="394"/>
                    <a:pt x="3132" y="418"/>
                  </a:cubicBezTo>
                  <a:lnTo>
                    <a:pt x="3251" y="1025"/>
                  </a:lnTo>
                  <a:cubicBezTo>
                    <a:pt x="3263" y="1084"/>
                    <a:pt x="3310" y="1144"/>
                    <a:pt x="3370" y="1156"/>
                  </a:cubicBezTo>
                  <a:cubicBezTo>
                    <a:pt x="3501" y="1203"/>
                    <a:pt x="3632" y="1251"/>
                    <a:pt x="3751" y="1322"/>
                  </a:cubicBezTo>
                  <a:cubicBezTo>
                    <a:pt x="3781" y="1340"/>
                    <a:pt x="3816" y="1349"/>
                    <a:pt x="3849" y="1349"/>
                  </a:cubicBezTo>
                  <a:cubicBezTo>
                    <a:pt x="3882" y="1349"/>
                    <a:pt x="3912" y="1340"/>
                    <a:pt x="3930" y="1322"/>
                  </a:cubicBezTo>
                  <a:lnTo>
                    <a:pt x="4453" y="989"/>
                  </a:lnTo>
                  <a:cubicBezTo>
                    <a:pt x="4469" y="978"/>
                    <a:pt x="4483" y="973"/>
                    <a:pt x="4497" y="973"/>
                  </a:cubicBezTo>
                  <a:cubicBezTo>
                    <a:pt x="4513" y="973"/>
                    <a:pt x="4529" y="981"/>
                    <a:pt x="4549" y="1001"/>
                  </a:cubicBezTo>
                  <a:lnTo>
                    <a:pt x="4787" y="1239"/>
                  </a:lnTo>
                  <a:cubicBezTo>
                    <a:pt x="4811" y="1263"/>
                    <a:pt x="4811" y="1299"/>
                    <a:pt x="4799" y="1322"/>
                  </a:cubicBezTo>
                  <a:lnTo>
                    <a:pt x="4453" y="1846"/>
                  </a:lnTo>
                  <a:cubicBezTo>
                    <a:pt x="4430" y="1906"/>
                    <a:pt x="4406" y="1965"/>
                    <a:pt x="4453" y="2025"/>
                  </a:cubicBezTo>
                  <a:cubicBezTo>
                    <a:pt x="4525" y="2144"/>
                    <a:pt x="4573" y="2275"/>
                    <a:pt x="4620" y="2418"/>
                  </a:cubicBezTo>
                  <a:cubicBezTo>
                    <a:pt x="4632" y="2477"/>
                    <a:pt x="4692" y="2537"/>
                    <a:pt x="4751" y="2537"/>
                  </a:cubicBezTo>
                  <a:lnTo>
                    <a:pt x="5358" y="2656"/>
                  </a:lnTo>
                  <a:cubicBezTo>
                    <a:pt x="5394" y="2656"/>
                    <a:pt x="5418" y="2680"/>
                    <a:pt x="5418" y="2727"/>
                  </a:cubicBezTo>
                  <a:lnTo>
                    <a:pt x="5418" y="3049"/>
                  </a:lnTo>
                  <a:cubicBezTo>
                    <a:pt x="5418" y="3085"/>
                    <a:pt x="5394" y="3108"/>
                    <a:pt x="5358" y="3132"/>
                  </a:cubicBezTo>
                  <a:lnTo>
                    <a:pt x="4751" y="3251"/>
                  </a:lnTo>
                  <a:cubicBezTo>
                    <a:pt x="4692" y="3263"/>
                    <a:pt x="4632" y="3311"/>
                    <a:pt x="4620" y="3370"/>
                  </a:cubicBezTo>
                  <a:cubicBezTo>
                    <a:pt x="4573" y="3501"/>
                    <a:pt x="4525" y="3632"/>
                    <a:pt x="4453" y="3751"/>
                  </a:cubicBezTo>
                  <a:cubicBezTo>
                    <a:pt x="4430" y="3811"/>
                    <a:pt x="4430" y="3882"/>
                    <a:pt x="4453" y="3930"/>
                  </a:cubicBezTo>
                  <a:lnTo>
                    <a:pt x="4799" y="4454"/>
                  </a:lnTo>
                  <a:cubicBezTo>
                    <a:pt x="4811" y="4478"/>
                    <a:pt x="4811" y="4513"/>
                    <a:pt x="4787" y="4537"/>
                  </a:cubicBezTo>
                  <a:lnTo>
                    <a:pt x="4549" y="4775"/>
                  </a:lnTo>
                  <a:cubicBezTo>
                    <a:pt x="4526" y="4798"/>
                    <a:pt x="4508" y="4806"/>
                    <a:pt x="4489" y="4806"/>
                  </a:cubicBezTo>
                  <a:cubicBezTo>
                    <a:pt x="4478" y="4806"/>
                    <a:pt x="4467" y="4803"/>
                    <a:pt x="4453" y="4799"/>
                  </a:cubicBezTo>
                  <a:lnTo>
                    <a:pt x="3930" y="4454"/>
                  </a:lnTo>
                  <a:cubicBezTo>
                    <a:pt x="3898" y="4435"/>
                    <a:pt x="3866" y="4422"/>
                    <a:pt x="3834" y="4422"/>
                  </a:cubicBezTo>
                  <a:cubicBezTo>
                    <a:pt x="3806" y="4422"/>
                    <a:pt x="3779" y="4432"/>
                    <a:pt x="3751" y="4454"/>
                  </a:cubicBezTo>
                  <a:cubicBezTo>
                    <a:pt x="3632" y="4525"/>
                    <a:pt x="3501" y="4573"/>
                    <a:pt x="3370" y="4621"/>
                  </a:cubicBezTo>
                  <a:cubicBezTo>
                    <a:pt x="3310" y="4632"/>
                    <a:pt x="3251" y="4692"/>
                    <a:pt x="3251" y="4751"/>
                  </a:cubicBezTo>
                  <a:lnTo>
                    <a:pt x="3132" y="5359"/>
                  </a:lnTo>
                  <a:cubicBezTo>
                    <a:pt x="3132" y="5394"/>
                    <a:pt x="3096" y="5418"/>
                    <a:pt x="3060" y="5418"/>
                  </a:cubicBezTo>
                  <a:lnTo>
                    <a:pt x="2727" y="5418"/>
                  </a:lnTo>
                  <a:cubicBezTo>
                    <a:pt x="2703" y="5418"/>
                    <a:pt x="2668" y="5394"/>
                    <a:pt x="2656" y="5359"/>
                  </a:cubicBezTo>
                  <a:lnTo>
                    <a:pt x="2537" y="4751"/>
                  </a:lnTo>
                  <a:cubicBezTo>
                    <a:pt x="2525" y="4692"/>
                    <a:pt x="2477" y="4632"/>
                    <a:pt x="2417" y="4621"/>
                  </a:cubicBezTo>
                  <a:cubicBezTo>
                    <a:pt x="2287" y="4573"/>
                    <a:pt x="2144" y="4525"/>
                    <a:pt x="2025" y="4454"/>
                  </a:cubicBezTo>
                  <a:cubicBezTo>
                    <a:pt x="1995" y="4436"/>
                    <a:pt x="1962" y="4427"/>
                    <a:pt x="1931" y="4427"/>
                  </a:cubicBezTo>
                  <a:cubicBezTo>
                    <a:pt x="1900" y="4427"/>
                    <a:pt x="1870" y="4436"/>
                    <a:pt x="1846" y="4454"/>
                  </a:cubicBezTo>
                  <a:lnTo>
                    <a:pt x="1334" y="4799"/>
                  </a:lnTo>
                  <a:cubicBezTo>
                    <a:pt x="1321" y="4803"/>
                    <a:pt x="1309" y="4806"/>
                    <a:pt x="1298" y="4806"/>
                  </a:cubicBezTo>
                  <a:cubicBezTo>
                    <a:pt x="1279" y="4806"/>
                    <a:pt x="1261" y="4798"/>
                    <a:pt x="1239" y="4775"/>
                  </a:cubicBezTo>
                  <a:lnTo>
                    <a:pt x="1001" y="4537"/>
                  </a:lnTo>
                  <a:cubicBezTo>
                    <a:pt x="977" y="4513"/>
                    <a:pt x="977" y="4478"/>
                    <a:pt x="989" y="4454"/>
                  </a:cubicBezTo>
                  <a:lnTo>
                    <a:pt x="1322" y="3930"/>
                  </a:lnTo>
                  <a:cubicBezTo>
                    <a:pt x="1358" y="3870"/>
                    <a:pt x="1370" y="3811"/>
                    <a:pt x="1322" y="3751"/>
                  </a:cubicBezTo>
                  <a:cubicBezTo>
                    <a:pt x="1251" y="3632"/>
                    <a:pt x="1215" y="3501"/>
                    <a:pt x="1167" y="3370"/>
                  </a:cubicBezTo>
                  <a:cubicBezTo>
                    <a:pt x="1144" y="3311"/>
                    <a:pt x="1084" y="3251"/>
                    <a:pt x="1024" y="3251"/>
                  </a:cubicBezTo>
                  <a:lnTo>
                    <a:pt x="417" y="3132"/>
                  </a:lnTo>
                  <a:cubicBezTo>
                    <a:pt x="393" y="3132"/>
                    <a:pt x="358" y="3097"/>
                    <a:pt x="358" y="3049"/>
                  </a:cubicBezTo>
                  <a:lnTo>
                    <a:pt x="358" y="2727"/>
                  </a:lnTo>
                  <a:cubicBezTo>
                    <a:pt x="358" y="2692"/>
                    <a:pt x="393" y="2668"/>
                    <a:pt x="417" y="2656"/>
                  </a:cubicBezTo>
                  <a:lnTo>
                    <a:pt x="465" y="2632"/>
                  </a:lnTo>
                  <a:cubicBezTo>
                    <a:pt x="548" y="2620"/>
                    <a:pt x="632" y="2525"/>
                    <a:pt x="596" y="2430"/>
                  </a:cubicBezTo>
                  <a:cubicBezTo>
                    <a:pt x="586" y="2352"/>
                    <a:pt x="520" y="2289"/>
                    <a:pt x="444" y="2289"/>
                  </a:cubicBezTo>
                  <a:cubicBezTo>
                    <a:pt x="428" y="2289"/>
                    <a:pt x="410" y="2292"/>
                    <a:pt x="393" y="2299"/>
                  </a:cubicBezTo>
                  <a:lnTo>
                    <a:pt x="346" y="2311"/>
                  </a:lnTo>
                  <a:cubicBezTo>
                    <a:pt x="155" y="2358"/>
                    <a:pt x="1" y="2513"/>
                    <a:pt x="1" y="2727"/>
                  </a:cubicBezTo>
                  <a:lnTo>
                    <a:pt x="1" y="3049"/>
                  </a:lnTo>
                  <a:cubicBezTo>
                    <a:pt x="1" y="3251"/>
                    <a:pt x="155" y="3430"/>
                    <a:pt x="346" y="3466"/>
                  </a:cubicBezTo>
                  <a:lnTo>
                    <a:pt x="846" y="3573"/>
                  </a:lnTo>
                  <a:cubicBezTo>
                    <a:pt x="882" y="3668"/>
                    <a:pt x="929" y="3751"/>
                    <a:pt x="953" y="3847"/>
                  </a:cubicBezTo>
                  <a:lnTo>
                    <a:pt x="679" y="4275"/>
                  </a:lnTo>
                  <a:cubicBezTo>
                    <a:pt x="572" y="4442"/>
                    <a:pt x="584" y="4656"/>
                    <a:pt x="727" y="4811"/>
                  </a:cubicBezTo>
                  <a:lnTo>
                    <a:pt x="977" y="5049"/>
                  </a:lnTo>
                  <a:cubicBezTo>
                    <a:pt x="1055" y="5127"/>
                    <a:pt x="1163" y="5172"/>
                    <a:pt x="1278" y="5172"/>
                  </a:cubicBezTo>
                  <a:cubicBezTo>
                    <a:pt x="1356" y="5172"/>
                    <a:pt x="1436" y="5152"/>
                    <a:pt x="1513" y="5109"/>
                  </a:cubicBezTo>
                  <a:lnTo>
                    <a:pt x="1941" y="4823"/>
                  </a:lnTo>
                  <a:cubicBezTo>
                    <a:pt x="2025" y="4871"/>
                    <a:pt x="2120" y="4894"/>
                    <a:pt x="2203" y="4930"/>
                  </a:cubicBezTo>
                  <a:lnTo>
                    <a:pt x="2310" y="5430"/>
                  </a:lnTo>
                  <a:cubicBezTo>
                    <a:pt x="2358" y="5633"/>
                    <a:pt x="2513" y="5775"/>
                    <a:pt x="2727" y="5775"/>
                  </a:cubicBezTo>
                  <a:lnTo>
                    <a:pt x="3060" y="5775"/>
                  </a:lnTo>
                  <a:cubicBezTo>
                    <a:pt x="3251" y="5775"/>
                    <a:pt x="3430" y="5633"/>
                    <a:pt x="3465" y="5430"/>
                  </a:cubicBezTo>
                  <a:lnTo>
                    <a:pt x="3572" y="4930"/>
                  </a:lnTo>
                  <a:cubicBezTo>
                    <a:pt x="3668" y="4894"/>
                    <a:pt x="3751" y="4859"/>
                    <a:pt x="3846" y="4823"/>
                  </a:cubicBezTo>
                  <a:lnTo>
                    <a:pt x="4275" y="5109"/>
                  </a:lnTo>
                  <a:cubicBezTo>
                    <a:pt x="4344" y="5153"/>
                    <a:pt x="4422" y="5175"/>
                    <a:pt x="4500" y="5175"/>
                  </a:cubicBezTo>
                  <a:cubicBezTo>
                    <a:pt x="4610" y="5175"/>
                    <a:pt x="4720" y="5132"/>
                    <a:pt x="4811" y="5049"/>
                  </a:cubicBezTo>
                  <a:lnTo>
                    <a:pt x="5049" y="4811"/>
                  </a:lnTo>
                  <a:cubicBezTo>
                    <a:pt x="5180" y="4680"/>
                    <a:pt x="5215" y="4454"/>
                    <a:pt x="5108" y="4275"/>
                  </a:cubicBezTo>
                  <a:lnTo>
                    <a:pt x="4823" y="3847"/>
                  </a:lnTo>
                  <a:cubicBezTo>
                    <a:pt x="4870" y="3751"/>
                    <a:pt x="4894" y="3668"/>
                    <a:pt x="4930" y="3573"/>
                  </a:cubicBezTo>
                  <a:lnTo>
                    <a:pt x="5442" y="3466"/>
                  </a:lnTo>
                  <a:cubicBezTo>
                    <a:pt x="5632" y="3430"/>
                    <a:pt x="5775" y="3263"/>
                    <a:pt x="5775" y="3049"/>
                  </a:cubicBezTo>
                  <a:lnTo>
                    <a:pt x="5775" y="2727"/>
                  </a:lnTo>
                  <a:cubicBezTo>
                    <a:pt x="5775" y="2513"/>
                    <a:pt x="5644" y="2358"/>
                    <a:pt x="5454" y="2311"/>
                  </a:cubicBezTo>
                  <a:lnTo>
                    <a:pt x="4942" y="2204"/>
                  </a:lnTo>
                  <a:cubicBezTo>
                    <a:pt x="4918" y="2120"/>
                    <a:pt x="4870" y="2025"/>
                    <a:pt x="4846" y="1942"/>
                  </a:cubicBezTo>
                  <a:lnTo>
                    <a:pt x="5120" y="1501"/>
                  </a:lnTo>
                  <a:cubicBezTo>
                    <a:pt x="5227" y="1346"/>
                    <a:pt x="5215" y="1120"/>
                    <a:pt x="5061" y="965"/>
                  </a:cubicBezTo>
                  <a:lnTo>
                    <a:pt x="4823" y="727"/>
                  </a:lnTo>
                  <a:cubicBezTo>
                    <a:pt x="4745" y="650"/>
                    <a:pt x="4634" y="610"/>
                    <a:pt x="4520" y="610"/>
                  </a:cubicBezTo>
                  <a:cubicBezTo>
                    <a:pt x="4441" y="610"/>
                    <a:pt x="4360" y="629"/>
                    <a:pt x="4287" y="668"/>
                  </a:cubicBezTo>
                  <a:lnTo>
                    <a:pt x="3858" y="953"/>
                  </a:lnTo>
                  <a:cubicBezTo>
                    <a:pt x="3763" y="906"/>
                    <a:pt x="3680" y="882"/>
                    <a:pt x="3596" y="846"/>
                  </a:cubicBezTo>
                  <a:lnTo>
                    <a:pt x="3489" y="346"/>
                  </a:lnTo>
                  <a:cubicBezTo>
                    <a:pt x="3441" y="156"/>
                    <a:pt x="3275" y="1"/>
                    <a:pt x="3072"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2" name="Google Shape;1262;p47"/>
            <p:cNvSpPr/>
            <p:nvPr/>
          </p:nvSpPr>
          <p:spPr>
            <a:xfrm>
              <a:off x="3326526" y="4036907"/>
              <a:ext cx="62541" cy="62573"/>
            </a:xfrm>
            <a:custGeom>
              <a:rect b="b" l="l" r="r" t="t"/>
              <a:pathLst>
                <a:path extrusionOk="0" h="1966" w="1965">
                  <a:moveTo>
                    <a:pt x="977" y="1"/>
                  </a:moveTo>
                  <a:cubicBezTo>
                    <a:pt x="441" y="1"/>
                    <a:pt x="0" y="453"/>
                    <a:pt x="0" y="989"/>
                  </a:cubicBezTo>
                  <a:cubicBezTo>
                    <a:pt x="0" y="1525"/>
                    <a:pt x="441" y="1965"/>
                    <a:pt x="977" y="1965"/>
                  </a:cubicBezTo>
                  <a:cubicBezTo>
                    <a:pt x="1203" y="1965"/>
                    <a:pt x="1417" y="1894"/>
                    <a:pt x="1572" y="1763"/>
                  </a:cubicBezTo>
                  <a:cubicBezTo>
                    <a:pt x="1655" y="1703"/>
                    <a:pt x="1667" y="1596"/>
                    <a:pt x="1608" y="1501"/>
                  </a:cubicBezTo>
                  <a:cubicBezTo>
                    <a:pt x="1574" y="1461"/>
                    <a:pt x="1525" y="1439"/>
                    <a:pt x="1473" y="1439"/>
                  </a:cubicBezTo>
                  <a:cubicBezTo>
                    <a:pt x="1434" y="1439"/>
                    <a:pt x="1394" y="1452"/>
                    <a:pt x="1358" y="1477"/>
                  </a:cubicBezTo>
                  <a:cubicBezTo>
                    <a:pt x="1250" y="1561"/>
                    <a:pt x="1119" y="1608"/>
                    <a:pt x="965" y="1608"/>
                  </a:cubicBezTo>
                  <a:cubicBezTo>
                    <a:pt x="619" y="1608"/>
                    <a:pt x="346" y="1322"/>
                    <a:pt x="346" y="977"/>
                  </a:cubicBezTo>
                  <a:cubicBezTo>
                    <a:pt x="346" y="644"/>
                    <a:pt x="619" y="358"/>
                    <a:pt x="977" y="358"/>
                  </a:cubicBezTo>
                  <a:cubicBezTo>
                    <a:pt x="1322" y="358"/>
                    <a:pt x="1608" y="644"/>
                    <a:pt x="1608" y="989"/>
                  </a:cubicBezTo>
                  <a:cubicBezTo>
                    <a:pt x="1608" y="1084"/>
                    <a:pt x="1679" y="1168"/>
                    <a:pt x="1786" y="1168"/>
                  </a:cubicBezTo>
                  <a:cubicBezTo>
                    <a:pt x="1893" y="1168"/>
                    <a:pt x="1965" y="1084"/>
                    <a:pt x="1965" y="989"/>
                  </a:cubicBezTo>
                  <a:cubicBezTo>
                    <a:pt x="1965" y="453"/>
                    <a:pt x="1512" y="1"/>
                    <a:pt x="977"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3" name="Google Shape;1263;p47"/>
            <p:cNvSpPr/>
            <p:nvPr/>
          </p:nvSpPr>
          <p:spPr>
            <a:xfrm>
              <a:off x="3196542" y="3907687"/>
              <a:ext cx="68238" cy="68238"/>
            </a:xfrm>
            <a:custGeom>
              <a:rect b="b" l="l" r="r" t="t"/>
              <a:pathLst>
                <a:path extrusionOk="0" h="2144" w="2144">
                  <a:moveTo>
                    <a:pt x="1072" y="358"/>
                  </a:moveTo>
                  <a:cubicBezTo>
                    <a:pt x="1477" y="358"/>
                    <a:pt x="1786" y="680"/>
                    <a:pt x="1786" y="1072"/>
                  </a:cubicBezTo>
                  <a:cubicBezTo>
                    <a:pt x="1786" y="1477"/>
                    <a:pt x="1465" y="1787"/>
                    <a:pt x="1072" y="1787"/>
                  </a:cubicBezTo>
                  <a:cubicBezTo>
                    <a:pt x="691" y="1787"/>
                    <a:pt x="358" y="1453"/>
                    <a:pt x="358" y="1072"/>
                  </a:cubicBezTo>
                  <a:cubicBezTo>
                    <a:pt x="358" y="668"/>
                    <a:pt x="691" y="358"/>
                    <a:pt x="1072" y="358"/>
                  </a:cubicBezTo>
                  <a:close/>
                  <a:moveTo>
                    <a:pt x="1072" y="1"/>
                  </a:moveTo>
                  <a:cubicBezTo>
                    <a:pt x="477" y="1"/>
                    <a:pt x="0" y="477"/>
                    <a:pt x="0" y="1072"/>
                  </a:cubicBezTo>
                  <a:cubicBezTo>
                    <a:pt x="0" y="1668"/>
                    <a:pt x="477" y="2144"/>
                    <a:pt x="1072" y="2144"/>
                  </a:cubicBezTo>
                  <a:cubicBezTo>
                    <a:pt x="1667" y="2144"/>
                    <a:pt x="2144" y="1656"/>
                    <a:pt x="2144" y="1072"/>
                  </a:cubicBezTo>
                  <a:cubicBezTo>
                    <a:pt x="2144" y="477"/>
                    <a:pt x="1667" y="1"/>
                    <a:pt x="1072"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67" name="Shape 1267"/>
        <p:cNvGrpSpPr/>
        <p:nvPr/>
      </p:nvGrpSpPr>
      <p:grpSpPr>
        <a:xfrm>
          <a:off x="0" y="0"/>
          <a:ext cx="0" cy="0"/>
          <a:chOff x="0" y="0"/>
          <a:chExt cx="0" cy="0"/>
        </a:xfrm>
      </p:grpSpPr>
      <p:sp>
        <p:nvSpPr>
          <p:cNvPr id="1268" name="Google Shape;1268;p48"/>
          <p:cNvSpPr txBox="1"/>
          <p:nvPr>
            <p:ph type="title"/>
          </p:nvPr>
        </p:nvSpPr>
        <p:spPr>
          <a:xfrm>
            <a:off x="713250" y="539500"/>
            <a:ext cx="7717500" cy="572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b="0" lang="en" sz="3600"/>
              <a:t>Limitations of a Feasibility Study</a:t>
            </a:r>
            <a:endParaRPr b="0" sz="3600"/>
          </a:p>
          <a:p>
            <a:pPr indent="0" lvl="0" marL="0" rtl="0" algn="ctr">
              <a:spcBef>
                <a:spcPts val="0"/>
              </a:spcBef>
              <a:spcAft>
                <a:spcPts val="0"/>
              </a:spcAft>
              <a:buNone/>
            </a:pPr>
            <a:r>
              <a:t/>
            </a:r>
            <a:endParaRPr/>
          </a:p>
        </p:txBody>
      </p:sp>
      <p:sp>
        <p:nvSpPr>
          <p:cNvPr id="1269" name="Google Shape;1269;p48"/>
          <p:cNvSpPr txBox="1"/>
          <p:nvPr>
            <p:ph idx="2" type="title"/>
          </p:nvPr>
        </p:nvSpPr>
        <p:spPr>
          <a:xfrm>
            <a:off x="713175" y="1941925"/>
            <a:ext cx="5480100" cy="3432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a:t>05</a:t>
            </a:r>
            <a:endParaRPr/>
          </a:p>
        </p:txBody>
      </p:sp>
      <p:sp>
        <p:nvSpPr>
          <p:cNvPr id="1270" name="Google Shape;1270;p48"/>
          <p:cNvSpPr txBox="1"/>
          <p:nvPr>
            <p:ph idx="1" type="subTitle"/>
          </p:nvPr>
        </p:nvSpPr>
        <p:spPr>
          <a:xfrm>
            <a:off x="1618275" y="2285125"/>
            <a:ext cx="6447000" cy="1642500"/>
          </a:xfrm>
          <a:prstGeom prst="rect">
            <a:avLst/>
          </a:prstGeom>
        </p:spPr>
        <p:txBody>
          <a:bodyPr anchorCtr="0" anchor="t" bIns="91425" lIns="91425" spcFirstLastPara="1" rIns="91425" wrap="square" tIns="91425">
            <a:noAutofit/>
          </a:bodyPr>
          <a:lstStyle/>
          <a:p>
            <a:pPr indent="0" lvl="0" marL="0" rtl="0" algn="l">
              <a:lnSpc>
                <a:spcPct val="115000"/>
              </a:lnSpc>
              <a:spcBef>
                <a:spcPts val="0"/>
              </a:spcBef>
              <a:spcAft>
                <a:spcPts val="0"/>
              </a:spcAft>
              <a:buNone/>
            </a:pPr>
            <a:r>
              <a:rPr lang="en" sz="1800">
                <a:latin typeface="Lato"/>
                <a:ea typeface="Lato"/>
                <a:cs typeface="Lato"/>
                <a:sym typeface="Lato"/>
              </a:rPr>
              <a:t>a feasibility study, though conducted by a competent individual and with all necessary data available, still remains a </a:t>
            </a:r>
            <a:r>
              <a:rPr b="1" lang="en" sz="1800">
                <a:latin typeface="Lato"/>
                <a:ea typeface="Lato"/>
                <a:cs typeface="Lato"/>
                <a:sym typeface="Lato"/>
              </a:rPr>
              <a:t>forecast </a:t>
            </a:r>
            <a:r>
              <a:rPr lang="en" sz="1800">
                <a:latin typeface="Lato"/>
                <a:ea typeface="Lato"/>
                <a:cs typeface="Lato"/>
                <a:sym typeface="Lato"/>
              </a:rPr>
              <a:t>and nobody can vouch for the attainability of the forecast.  A </a:t>
            </a:r>
            <a:r>
              <a:rPr b="1" lang="en" sz="1800">
                <a:latin typeface="Lato"/>
                <a:ea typeface="Lato"/>
                <a:cs typeface="Lato"/>
                <a:sym typeface="Lato"/>
              </a:rPr>
              <a:t>forecast</a:t>
            </a:r>
            <a:r>
              <a:rPr lang="en" sz="1800">
                <a:latin typeface="Lato"/>
                <a:ea typeface="Lato"/>
                <a:cs typeface="Lato"/>
                <a:sym typeface="Lato"/>
              </a:rPr>
              <a:t> is a projection of what may happen in the future, and it is usually based on the trend of past events.</a:t>
            </a:r>
            <a:endParaRPr sz="1800">
              <a:latin typeface="Lato"/>
              <a:ea typeface="Lato"/>
              <a:cs typeface="Lato"/>
              <a:sym typeface="Lato"/>
            </a:endParaRPr>
          </a:p>
          <a:p>
            <a:pPr indent="0" lvl="0" marL="0" rtl="0" algn="l">
              <a:lnSpc>
                <a:spcPct val="115000"/>
              </a:lnSpc>
              <a:spcBef>
                <a:spcPts val="1200"/>
              </a:spcBef>
              <a:spcAft>
                <a:spcPts val="0"/>
              </a:spcAft>
              <a:buNone/>
            </a:pPr>
            <a:r>
              <a:t/>
            </a:r>
            <a:endParaRPr sz="1800">
              <a:latin typeface="Arial"/>
              <a:ea typeface="Arial"/>
              <a:cs typeface="Arial"/>
              <a:sym typeface="Arial"/>
            </a:endParaRPr>
          </a:p>
          <a:p>
            <a:pPr indent="0" lvl="0" marL="0" rtl="0" algn="ctr">
              <a:spcBef>
                <a:spcPts val="1200"/>
              </a:spcBef>
              <a:spcAft>
                <a:spcPts val="0"/>
              </a:spcAft>
              <a:buNone/>
            </a:pPr>
            <a:r>
              <a:t/>
            </a:r>
            <a:endParaRPr/>
          </a:p>
        </p:txBody>
      </p:sp>
      <p:grpSp>
        <p:nvGrpSpPr>
          <p:cNvPr id="1271" name="Google Shape;1271;p48"/>
          <p:cNvGrpSpPr/>
          <p:nvPr/>
        </p:nvGrpSpPr>
        <p:grpSpPr>
          <a:xfrm>
            <a:off x="1749284" y="1399643"/>
            <a:ext cx="352840" cy="454854"/>
            <a:chOff x="3095745" y="3805393"/>
            <a:chExt cx="352840" cy="354717"/>
          </a:xfrm>
        </p:grpSpPr>
        <p:sp>
          <p:nvSpPr>
            <p:cNvPr id="1272" name="Google Shape;1272;p48"/>
            <p:cNvSpPr/>
            <p:nvPr/>
          </p:nvSpPr>
          <p:spPr>
            <a:xfrm>
              <a:off x="3095745" y="3805393"/>
              <a:ext cx="272093" cy="271711"/>
            </a:xfrm>
            <a:custGeom>
              <a:rect b="b" l="l" r="r" t="t"/>
              <a:pathLst>
                <a:path extrusionOk="0" h="8537" w="8549">
                  <a:moveTo>
                    <a:pt x="4025" y="0"/>
                  </a:moveTo>
                  <a:cubicBezTo>
                    <a:pt x="3763" y="0"/>
                    <a:pt x="3525" y="179"/>
                    <a:pt x="3489" y="441"/>
                  </a:cubicBezTo>
                  <a:lnTo>
                    <a:pt x="3322" y="1262"/>
                  </a:lnTo>
                  <a:cubicBezTo>
                    <a:pt x="3155" y="1322"/>
                    <a:pt x="2977" y="1381"/>
                    <a:pt x="2834" y="1465"/>
                  </a:cubicBezTo>
                  <a:lnTo>
                    <a:pt x="2132" y="1012"/>
                  </a:lnTo>
                  <a:cubicBezTo>
                    <a:pt x="2036" y="947"/>
                    <a:pt x="1929" y="915"/>
                    <a:pt x="1825" y="915"/>
                  </a:cubicBezTo>
                  <a:cubicBezTo>
                    <a:pt x="1683" y="915"/>
                    <a:pt x="1544" y="974"/>
                    <a:pt x="1441" y="1084"/>
                  </a:cubicBezTo>
                  <a:lnTo>
                    <a:pt x="1084" y="1441"/>
                  </a:lnTo>
                  <a:cubicBezTo>
                    <a:pt x="905" y="1619"/>
                    <a:pt x="881" y="1917"/>
                    <a:pt x="1012" y="2119"/>
                  </a:cubicBezTo>
                  <a:lnTo>
                    <a:pt x="1477" y="2822"/>
                  </a:lnTo>
                  <a:cubicBezTo>
                    <a:pt x="1381" y="2989"/>
                    <a:pt x="1322" y="3155"/>
                    <a:pt x="1262" y="3310"/>
                  </a:cubicBezTo>
                  <a:lnTo>
                    <a:pt x="453" y="3477"/>
                  </a:lnTo>
                  <a:cubicBezTo>
                    <a:pt x="191" y="3524"/>
                    <a:pt x="0" y="3763"/>
                    <a:pt x="0" y="4013"/>
                  </a:cubicBezTo>
                  <a:lnTo>
                    <a:pt x="0" y="4525"/>
                  </a:lnTo>
                  <a:cubicBezTo>
                    <a:pt x="0" y="4775"/>
                    <a:pt x="179" y="5013"/>
                    <a:pt x="453" y="5060"/>
                  </a:cubicBezTo>
                  <a:lnTo>
                    <a:pt x="1262" y="5215"/>
                  </a:lnTo>
                  <a:cubicBezTo>
                    <a:pt x="1322" y="5382"/>
                    <a:pt x="1381" y="5560"/>
                    <a:pt x="1477" y="5715"/>
                  </a:cubicBezTo>
                  <a:lnTo>
                    <a:pt x="1012" y="6406"/>
                  </a:lnTo>
                  <a:cubicBezTo>
                    <a:pt x="869" y="6632"/>
                    <a:pt x="893" y="6918"/>
                    <a:pt x="1084" y="7096"/>
                  </a:cubicBezTo>
                  <a:lnTo>
                    <a:pt x="1441" y="7453"/>
                  </a:lnTo>
                  <a:cubicBezTo>
                    <a:pt x="1544" y="7557"/>
                    <a:pt x="1687" y="7608"/>
                    <a:pt x="1830" y="7608"/>
                  </a:cubicBezTo>
                  <a:cubicBezTo>
                    <a:pt x="1935" y="7608"/>
                    <a:pt x="2041" y="7580"/>
                    <a:pt x="2132" y="7525"/>
                  </a:cubicBezTo>
                  <a:lnTo>
                    <a:pt x="2834" y="7061"/>
                  </a:lnTo>
                  <a:cubicBezTo>
                    <a:pt x="2989" y="7156"/>
                    <a:pt x="3155" y="7215"/>
                    <a:pt x="3322" y="7275"/>
                  </a:cubicBezTo>
                  <a:lnTo>
                    <a:pt x="3489" y="8096"/>
                  </a:lnTo>
                  <a:cubicBezTo>
                    <a:pt x="3525" y="8346"/>
                    <a:pt x="3763" y="8537"/>
                    <a:pt x="4025" y="8537"/>
                  </a:cubicBezTo>
                  <a:lnTo>
                    <a:pt x="4525" y="8537"/>
                  </a:lnTo>
                  <a:cubicBezTo>
                    <a:pt x="4775" y="8537"/>
                    <a:pt x="5013" y="8358"/>
                    <a:pt x="5060" y="8096"/>
                  </a:cubicBezTo>
                  <a:lnTo>
                    <a:pt x="5227" y="7275"/>
                  </a:lnTo>
                  <a:cubicBezTo>
                    <a:pt x="5358" y="7227"/>
                    <a:pt x="5489" y="7180"/>
                    <a:pt x="5632" y="7120"/>
                  </a:cubicBezTo>
                  <a:cubicBezTo>
                    <a:pt x="5692" y="7084"/>
                    <a:pt x="5727" y="6977"/>
                    <a:pt x="5692" y="6894"/>
                  </a:cubicBezTo>
                  <a:cubicBezTo>
                    <a:pt x="5655" y="6821"/>
                    <a:pt x="5584" y="6790"/>
                    <a:pt x="5515" y="6790"/>
                  </a:cubicBezTo>
                  <a:cubicBezTo>
                    <a:pt x="5494" y="6790"/>
                    <a:pt x="5473" y="6793"/>
                    <a:pt x="5453" y="6799"/>
                  </a:cubicBezTo>
                  <a:cubicBezTo>
                    <a:pt x="5299" y="6870"/>
                    <a:pt x="5156" y="6918"/>
                    <a:pt x="5001" y="6965"/>
                  </a:cubicBezTo>
                  <a:cubicBezTo>
                    <a:pt x="4941" y="6977"/>
                    <a:pt x="4882" y="7037"/>
                    <a:pt x="4882" y="7096"/>
                  </a:cubicBezTo>
                  <a:lnTo>
                    <a:pt x="4703" y="8025"/>
                  </a:lnTo>
                  <a:cubicBezTo>
                    <a:pt x="4691" y="8108"/>
                    <a:pt x="4596" y="8180"/>
                    <a:pt x="4513" y="8180"/>
                  </a:cubicBezTo>
                  <a:lnTo>
                    <a:pt x="4001" y="8180"/>
                  </a:lnTo>
                  <a:cubicBezTo>
                    <a:pt x="3917" y="8180"/>
                    <a:pt x="3822" y="8120"/>
                    <a:pt x="3810" y="8025"/>
                  </a:cubicBezTo>
                  <a:lnTo>
                    <a:pt x="3632" y="7096"/>
                  </a:lnTo>
                  <a:cubicBezTo>
                    <a:pt x="3620" y="7037"/>
                    <a:pt x="3572" y="6977"/>
                    <a:pt x="3513" y="6965"/>
                  </a:cubicBezTo>
                  <a:cubicBezTo>
                    <a:pt x="3310" y="6906"/>
                    <a:pt x="3096" y="6811"/>
                    <a:pt x="2905" y="6703"/>
                  </a:cubicBezTo>
                  <a:cubicBezTo>
                    <a:pt x="2876" y="6691"/>
                    <a:pt x="2843" y="6686"/>
                    <a:pt x="2812" y="6686"/>
                  </a:cubicBezTo>
                  <a:cubicBezTo>
                    <a:pt x="2780" y="6686"/>
                    <a:pt x="2751" y="6691"/>
                    <a:pt x="2727" y="6703"/>
                  </a:cubicBezTo>
                  <a:lnTo>
                    <a:pt x="1941" y="7227"/>
                  </a:lnTo>
                  <a:cubicBezTo>
                    <a:pt x="1904" y="7249"/>
                    <a:pt x="1864" y="7260"/>
                    <a:pt x="1824" y="7260"/>
                  </a:cubicBezTo>
                  <a:cubicBezTo>
                    <a:pt x="1774" y="7260"/>
                    <a:pt x="1725" y="7243"/>
                    <a:pt x="1679" y="7203"/>
                  </a:cubicBezTo>
                  <a:lnTo>
                    <a:pt x="1322" y="6846"/>
                  </a:lnTo>
                  <a:cubicBezTo>
                    <a:pt x="1262" y="6787"/>
                    <a:pt x="1250" y="6680"/>
                    <a:pt x="1298" y="6584"/>
                  </a:cubicBezTo>
                  <a:lnTo>
                    <a:pt x="1822" y="5799"/>
                  </a:lnTo>
                  <a:cubicBezTo>
                    <a:pt x="1846" y="5739"/>
                    <a:pt x="1858" y="5679"/>
                    <a:pt x="1822" y="5620"/>
                  </a:cubicBezTo>
                  <a:cubicBezTo>
                    <a:pt x="1715" y="5429"/>
                    <a:pt x="1620" y="5215"/>
                    <a:pt x="1560" y="5013"/>
                  </a:cubicBezTo>
                  <a:cubicBezTo>
                    <a:pt x="1548" y="4953"/>
                    <a:pt x="1489" y="4894"/>
                    <a:pt x="1429" y="4894"/>
                  </a:cubicBezTo>
                  <a:lnTo>
                    <a:pt x="512" y="4715"/>
                  </a:lnTo>
                  <a:cubicBezTo>
                    <a:pt x="417" y="4703"/>
                    <a:pt x="346" y="4608"/>
                    <a:pt x="346" y="4525"/>
                  </a:cubicBezTo>
                  <a:lnTo>
                    <a:pt x="346" y="4013"/>
                  </a:lnTo>
                  <a:cubicBezTo>
                    <a:pt x="346" y="3929"/>
                    <a:pt x="405" y="3834"/>
                    <a:pt x="512" y="3822"/>
                  </a:cubicBezTo>
                  <a:lnTo>
                    <a:pt x="1429" y="3643"/>
                  </a:lnTo>
                  <a:cubicBezTo>
                    <a:pt x="1489" y="3632"/>
                    <a:pt x="1548" y="3584"/>
                    <a:pt x="1560" y="3524"/>
                  </a:cubicBezTo>
                  <a:cubicBezTo>
                    <a:pt x="1620" y="3322"/>
                    <a:pt x="1715" y="3108"/>
                    <a:pt x="1822" y="2917"/>
                  </a:cubicBezTo>
                  <a:cubicBezTo>
                    <a:pt x="1846" y="2858"/>
                    <a:pt x="1846" y="2786"/>
                    <a:pt x="1822" y="2739"/>
                  </a:cubicBezTo>
                  <a:lnTo>
                    <a:pt x="1298" y="1941"/>
                  </a:lnTo>
                  <a:cubicBezTo>
                    <a:pt x="1250" y="1869"/>
                    <a:pt x="1250" y="1762"/>
                    <a:pt x="1322" y="1691"/>
                  </a:cubicBezTo>
                  <a:lnTo>
                    <a:pt x="1679" y="1334"/>
                  </a:lnTo>
                  <a:cubicBezTo>
                    <a:pt x="1714" y="1299"/>
                    <a:pt x="1765" y="1280"/>
                    <a:pt x="1820" y="1280"/>
                  </a:cubicBezTo>
                  <a:cubicBezTo>
                    <a:pt x="1859" y="1280"/>
                    <a:pt x="1901" y="1290"/>
                    <a:pt x="1941" y="1310"/>
                  </a:cubicBezTo>
                  <a:lnTo>
                    <a:pt x="2727" y="1822"/>
                  </a:lnTo>
                  <a:cubicBezTo>
                    <a:pt x="2759" y="1841"/>
                    <a:pt x="2791" y="1853"/>
                    <a:pt x="2822" y="1853"/>
                  </a:cubicBezTo>
                  <a:cubicBezTo>
                    <a:pt x="2850" y="1853"/>
                    <a:pt x="2878" y="1844"/>
                    <a:pt x="2905" y="1822"/>
                  </a:cubicBezTo>
                  <a:cubicBezTo>
                    <a:pt x="3096" y="1727"/>
                    <a:pt x="3310" y="1631"/>
                    <a:pt x="3513" y="1572"/>
                  </a:cubicBezTo>
                  <a:cubicBezTo>
                    <a:pt x="3572" y="1560"/>
                    <a:pt x="3632" y="1500"/>
                    <a:pt x="3632" y="1441"/>
                  </a:cubicBezTo>
                  <a:lnTo>
                    <a:pt x="3810" y="512"/>
                  </a:lnTo>
                  <a:cubicBezTo>
                    <a:pt x="3822" y="429"/>
                    <a:pt x="3917" y="357"/>
                    <a:pt x="4001" y="357"/>
                  </a:cubicBezTo>
                  <a:lnTo>
                    <a:pt x="4513" y="357"/>
                  </a:lnTo>
                  <a:cubicBezTo>
                    <a:pt x="4596" y="357"/>
                    <a:pt x="4691" y="417"/>
                    <a:pt x="4703" y="512"/>
                  </a:cubicBezTo>
                  <a:lnTo>
                    <a:pt x="4882" y="1441"/>
                  </a:lnTo>
                  <a:cubicBezTo>
                    <a:pt x="4894" y="1500"/>
                    <a:pt x="4941" y="1560"/>
                    <a:pt x="5001" y="1572"/>
                  </a:cubicBezTo>
                  <a:cubicBezTo>
                    <a:pt x="5215" y="1631"/>
                    <a:pt x="5418" y="1727"/>
                    <a:pt x="5608" y="1822"/>
                  </a:cubicBezTo>
                  <a:cubicBezTo>
                    <a:pt x="5638" y="1840"/>
                    <a:pt x="5674" y="1849"/>
                    <a:pt x="5706" y="1849"/>
                  </a:cubicBezTo>
                  <a:cubicBezTo>
                    <a:pt x="5739" y="1849"/>
                    <a:pt x="5769" y="1840"/>
                    <a:pt x="5787" y="1822"/>
                  </a:cubicBezTo>
                  <a:lnTo>
                    <a:pt x="6584" y="1310"/>
                  </a:lnTo>
                  <a:cubicBezTo>
                    <a:pt x="6617" y="1288"/>
                    <a:pt x="6656" y="1277"/>
                    <a:pt x="6696" y="1277"/>
                  </a:cubicBezTo>
                  <a:cubicBezTo>
                    <a:pt x="6745" y="1277"/>
                    <a:pt x="6795" y="1294"/>
                    <a:pt x="6835" y="1334"/>
                  </a:cubicBezTo>
                  <a:lnTo>
                    <a:pt x="7192" y="1691"/>
                  </a:lnTo>
                  <a:cubicBezTo>
                    <a:pt x="7251" y="1750"/>
                    <a:pt x="7263" y="1858"/>
                    <a:pt x="7216" y="1941"/>
                  </a:cubicBezTo>
                  <a:lnTo>
                    <a:pt x="6704" y="2739"/>
                  </a:lnTo>
                  <a:cubicBezTo>
                    <a:pt x="6668" y="2798"/>
                    <a:pt x="6656" y="2858"/>
                    <a:pt x="6704" y="2917"/>
                  </a:cubicBezTo>
                  <a:cubicBezTo>
                    <a:pt x="6799" y="3108"/>
                    <a:pt x="6894" y="3322"/>
                    <a:pt x="6954" y="3524"/>
                  </a:cubicBezTo>
                  <a:cubicBezTo>
                    <a:pt x="6965" y="3584"/>
                    <a:pt x="7025" y="3643"/>
                    <a:pt x="7085" y="3643"/>
                  </a:cubicBezTo>
                  <a:lnTo>
                    <a:pt x="8013" y="3822"/>
                  </a:lnTo>
                  <a:cubicBezTo>
                    <a:pt x="8097" y="3834"/>
                    <a:pt x="8168" y="3929"/>
                    <a:pt x="8168" y="4013"/>
                  </a:cubicBezTo>
                  <a:lnTo>
                    <a:pt x="8168" y="4525"/>
                  </a:lnTo>
                  <a:cubicBezTo>
                    <a:pt x="8168" y="4608"/>
                    <a:pt x="8108" y="4703"/>
                    <a:pt x="8013" y="4715"/>
                  </a:cubicBezTo>
                  <a:lnTo>
                    <a:pt x="7085" y="4894"/>
                  </a:lnTo>
                  <a:cubicBezTo>
                    <a:pt x="7025" y="4906"/>
                    <a:pt x="6965" y="4953"/>
                    <a:pt x="6954" y="5013"/>
                  </a:cubicBezTo>
                  <a:cubicBezTo>
                    <a:pt x="6906" y="5156"/>
                    <a:pt x="6846" y="5322"/>
                    <a:pt x="6787" y="5477"/>
                  </a:cubicBezTo>
                  <a:cubicBezTo>
                    <a:pt x="6739" y="5560"/>
                    <a:pt x="6787" y="5668"/>
                    <a:pt x="6882" y="5715"/>
                  </a:cubicBezTo>
                  <a:cubicBezTo>
                    <a:pt x="6903" y="5724"/>
                    <a:pt x="6926" y="5729"/>
                    <a:pt x="6949" y="5729"/>
                  </a:cubicBezTo>
                  <a:cubicBezTo>
                    <a:pt x="7016" y="5729"/>
                    <a:pt x="7085" y="5691"/>
                    <a:pt x="7120" y="5620"/>
                  </a:cubicBezTo>
                  <a:cubicBezTo>
                    <a:pt x="7180" y="5489"/>
                    <a:pt x="7239" y="5358"/>
                    <a:pt x="7275" y="5215"/>
                  </a:cubicBezTo>
                  <a:lnTo>
                    <a:pt x="8097" y="5060"/>
                  </a:lnTo>
                  <a:cubicBezTo>
                    <a:pt x="8347" y="5013"/>
                    <a:pt x="8549" y="4775"/>
                    <a:pt x="8549" y="4525"/>
                  </a:cubicBezTo>
                  <a:lnTo>
                    <a:pt x="8549" y="4013"/>
                  </a:lnTo>
                  <a:cubicBezTo>
                    <a:pt x="8549" y="3763"/>
                    <a:pt x="8370" y="3524"/>
                    <a:pt x="8097" y="3477"/>
                  </a:cubicBezTo>
                  <a:lnTo>
                    <a:pt x="7275" y="3310"/>
                  </a:lnTo>
                  <a:cubicBezTo>
                    <a:pt x="7216" y="3155"/>
                    <a:pt x="7156" y="2977"/>
                    <a:pt x="7073" y="2822"/>
                  </a:cubicBezTo>
                  <a:lnTo>
                    <a:pt x="7537" y="2119"/>
                  </a:lnTo>
                  <a:cubicBezTo>
                    <a:pt x="7680" y="1905"/>
                    <a:pt x="7656" y="1619"/>
                    <a:pt x="7454" y="1441"/>
                  </a:cubicBezTo>
                  <a:lnTo>
                    <a:pt x="7096" y="1084"/>
                  </a:lnTo>
                  <a:cubicBezTo>
                    <a:pt x="6992" y="980"/>
                    <a:pt x="6848" y="924"/>
                    <a:pt x="6705" y="924"/>
                  </a:cubicBezTo>
                  <a:cubicBezTo>
                    <a:pt x="6603" y="924"/>
                    <a:pt x="6502" y="953"/>
                    <a:pt x="6418" y="1012"/>
                  </a:cubicBezTo>
                  <a:lnTo>
                    <a:pt x="5715" y="1465"/>
                  </a:lnTo>
                  <a:cubicBezTo>
                    <a:pt x="5549" y="1381"/>
                    <a:pt x="5394" y="1322"/>
                    <a:pt x="5227" y="1262"/>
                  </a:cubicBezTo>
                  <a:lnTo>
                    <a:pt x="5060" y="441"/>
                  </a:lnTo>
                  <a:cubicBezTo>
                    <a:pt x="5013" y="191"/>
                    <a:pt x="4775" y="0"/>
                    <a:pt x="4525"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3" name="Google Shape;1273;p48"/>
            <p:cNvSpPr/>
            <p:nvPr/>
          </p:nvSpPr>
          <p:spPr>
            <a:xfrm>
              <a:off x="3184798" y="3878883"/>
              <a:ext cx="109550" cy="94018"/>
            </a:xfrm>
            <a:custGeom>
              <a:rect b="b" l="l" r="r" t="t"/>
              <a:pathLst>
                <a:path extrusionOk="0" h="2954" w="3442">
                  <a:moveTo>
                    <a:pt x="1465" y="1"/>
                  </a:moveTo>
                  <a:cubicBezTo>
                    <a:pt x="941" y="1"/>
                    <a:pt x="453" y="191"/>
                    <a:pt x="72" y="561"/>
                  </a:cubicBezTo>
                  <a:cubicBezTo>
                    <a:pt x="0" y="632"/>
                    <a:pt x="0" y="739"/>
                    <a:pt x="72" y="811"/>
                  </a:cubicBezTo>
                  <a:cubicBezTo>
                    <a:pt x="113" y="852"/>
                    <a:pt x="158" y="873"/>
                    <a:pt x="203" y="873"/>
                  </a:cubicBezTo>
                  <a:cubicBezTo>
                    <a:pt x="247" y="873"/>
                    <a:pt x="292" y="852"/>
                    <a:pt x="334" y="811"/>
                  </a:cubicBezTo>
                  <a:cubicBezTo>
                    <a:pt x="631" y="513"/>
                    <a:pt x="1024" y="358"/>
                    <a:pt x="1465" y="358"/>
                  </a:cubicBezTo>
                  <a:cubicBezTo>
                    <a:pt x="2358" y="358"/>
                    <a:pt x="3084" y="1084"/>
                    <a:pt x="3084" y="1977"/>
                  </a:cubicBezTo>
                  <a:cubicBezTo>
                    <a:pt x="3084" y="2227"/>
                    <a:pt x="3024" y="2477"/>
                    <a:pt x="2905" y="2716"/>
                  </a:cubicBezTo>
                  <a:cubicBezTo>
                    <a:pt x="2846" y="2799"/>
                    <a:pt x="2894" y="2894"/>
                    <a:pt x="2977" y="2942"/>
                  </a:cubicBezTo>
                  <a:cubicBezTo>
                    <a:pt x="3013" y="2954"/>
                    <a:pt x="3036" y="2954"/>
                    <a:pt x="3048" y="2954"/>
                  </a:cubicBezTo>
                  <a:cubicBezTo>
                    <a:pt x="3108" y="2954"/>
                    <a:pt x="3167" y="2930"/>
                    <a:pt x="3215" y="2870"/>
                  </a:cubicBezTo>
                  <a:cubicBezTo>
                    <a:pt x="3370" y="2585"/>
                    <a:pt x="3441" y="2287"/>
                    <a:pt x="3441" y="1977"/>
                  </a:cubicBezTo>
                  <a:cubicBezTo>
                    <a:pt x="3441" y="894"/>
                    <a:pt x="2560" y="1"/>
                    <a:pt x="1465"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4" name="Google Shape;1274;p48"/>
            <p:cNvSpPr/>
            <p:nvPr/>
          </p:nvSpPr>
          <p:spPr>
            <a:xfrm>
              <a:off x="3168120" y="3917331"/>
              <a:ext cx="102707" cy="87016"/>
            </a:xfrm>
            <a:custGeom>
              <a:rect b="b" l="l" r="r" t="t"/>
              <a:pathLst>
                <a:path extrusionOk="0" h="2734" w="3227">
                  <a:moveTo>
                    <a:pt x="277" y="0"/>
                  </a:moveTo>
                  <a:cubicBezTo>
                    <a:pt x="203" y="0"/>
                    <a:pt x="136" y="38"/>
                    <a:pt x="108" y="115"/>
                  </a:cubicBezTo>
                  <a:cubicBezTo>
                    <a:pt x="36" y="317"/>
                    <a:pt x="0" y="531"/>
                    <a:pt x="0" y="758"/>
                  </a:cubicBezTo>
                  <a:cubicBezTo>
                    <a:pt x="0" y="1841"/>
                    <a:pt x="881" y="2734"/>
                    <a:pt x="1977" y="2734"/>
                  </a:cubicBezTo>
                  <a:cubicBezTo>
                    <a:pt x="2394" y="2734"/>
                    <a:pt x="2798" y="2603"/>
                    <a:pt x="3144" y="2365"/>
                  </a:cubicBezTo>
                  <a:cubicBezTo>
                    <a:pt x="3215" y="2305"/>
                    <a:pt x="3227" y="2198"/>
                    <a:pt x="3191" y="2127"/>
                  </a:cubicBezTo>
                  <a:cubicBezTo>
                    <a:pt x="3162" y="2075"/>
                    <a:pt x="3106" y="2051"/>
                    <a:pt x="3050" y="2051"/>
                  </a:cubicBezTo>
                  <a:cubicBezTo>
                    <a:pt x="3015" y="2051"/>
                    <a:pt x="2981" y="2061"/>
                    <a:pt x="2953" y="2079"/>
                  </a:cubicBezTo>
                  <a:cubicBezTo>
                    <a:pt x="2667" y="2282"/>
                    <a:pt x="2334" y="2389"/>
                    <a:pt x="2001" y="2389"/>
                  </a:cubicBezTo>
                  <a:cubicBezTo>
                    <a:pt x="1108" y="2389"/>
                    <a:pt x="370" y="1662"/>
                    <a:pt x="370" y="769"/>
                  </a:cubicBezTo>
                  <a:cubicBezTo>
                    <a:pt x="370" y="591"/>
                    <a:pt x="405" y="412"/>
                    <a:pt x="465" y="246"/>
                  </a:cubicBezTo>
                  <a:cubicBezTo>
                    <a:pt x="465" y="138"/>
                    <a:pt x="417" y="43"/>
                    <a:pt x="334" y="7"/>
                  </a:cubicBezTo>
                  <a:cubicBezTo>
                    <a:pt x="315" y="3"/>
                    <a:pt x="296" y="0"/>
                    <a:pt x="277"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5" name="Google Shape;1275;p48"/>
            <p:cNvSpPr/>
            <p:nvPr/>
          </p:nvSpPr>
          <p:spPr>
            <a:xfrm>
              <a:off x="3264749" y="3976275"/>
              <a:ext cx="183836" cy="183836"/>
            </a:xfrm>
            <a:custGeom>
              <a:rect b="b" l="l" r="r" t="t"/>
              <a:pathLst>
                <a:path extrusionOk="0" h="5776" w="5776">
                  <a:moveTo>
                    <a:pt x="2739" y="1"/>
                  </a:moveTo>
                  <a:cubicBezTo>
                    <a:pt x="2548" y="1"/>
                    <a:pt x="2370" y="156"/>
                    <a:pt x="2322" y="346"/>
                  </a:cubicBezTo>
                  <a:lnTo>
                    <a:pt x="2215" y="846"/>
                  </a:lnTo>
                  <a:cubicBezTo>
                    <a:pt x="2132" y="882"/>
                    <a:pt x="2036" y="930"/>
                    <a:pt x="1953" y="953"/>
                  </a:cubicBezTo>
                  <a:lnTo>
                    <a:pt x="1525" y="668"/>
                  </a:lnTo>
                  <a:cubicBezTo>
                    <a:pt x="1454" y="627"/>
                    <a:pt x="1372" y="606"/>
                    <a:pt x="1291" y="606"/>
                  </a:cubicBezTo>
                  <a:cubicBezTo>
                    <a:pt x="1181" y="606"/>
                    <a:pt x="1071" y="645"/>
                    <a:pt x="989" y="727"/>
                  </a:cubicBezTo>
                  <a:lnTo>
                    <a:pt x="751" y="965"/>
                  </a:lnTo>
                  <a:cubicBezTo>
                    <a:pt x="620" y="1108"/>
                    <a:pt x="584" y="1322"/>
                    <a:pt x="691" y="1501"/>
                  </a:cubicBezTo>
                  <a:lnTo>
                    <a:pt x="977" y="1942"/>
                  </a:lnTo>
                  <a:cubicBezTo>
                    <a:pt x="917" y="2061"/>
                    <a:pt x="870" y="2180"/>
                    <a:pt x="822" y="2311"/>
                  </a:cubicBezTo>
                  <a:cubicBezTo>
                    <a:pt x="786" y="2394"/>
                    <a:pt x="858" y="2501"/>
                    <a:pt x="941" y="2537"/>
                  </a:cubicBezTo>
                  <a:cubicBezTo>
                    <a:pt x="954" y="2541"/>
                    <a:pt x="967" y="2542"/>
                    <a:pt x="980" y="2542"/>
                  </a:cubicBezTo>
                  <a:cubicBezTo>
                    <a:pt x="1055" y="2542"/>
                    <a:pt x="1137" y="2489"/>
                    <a:pt x="1167" y="2418"/>
                  </a:cubicBezTo>
                  <a:cubicBezTo>
                    <a:pt x="1203" y="2275"/>
                    <a:pt x="1251" y="2144"/>
                    <a:pt x="1322" y="2025"/>
                  </a:cubicBezTo>
                  <a:cubicBezTo>
                    <a:pt x="1358" y="1965"/>
                    <a:pt x="1358" y="1894"/>
                    <a:pt x="1322" y="1846"/>
                  </a:cubicBezTo>
                  <a:lnTo>
                    <a:pt x="989" y="1322"/>
                  </a:lnTo>
                  <a:cubicBezTo>
                    <a:pt x="977" y="1299"/>
                    <a:pt x="977" y="1263"/>
                    <a:pt x="1001" y="1239"/>
                  </a:cubicBezTo>
                  <a:lnTo>
                    <a:pt x="1239" y="1001"/>
                  </a:lnTo>
                  <a:cubicBezTo>
                    <a:pt x="1258" y="981"/>
                    <a:pt x="1274" y="973"/>
                    <a:pt x="1291" y="973"/>
                  </a:cubicBezTo>
                  <a:cubicBezTo>
                    <a:pt x="1304" y="973"/>
                    <a:pt x="1318" y="978"/>
                    <a:pt x="1334" y="989"/>
                  </a:cubicBezTo>
                  <a:lnTo>
                    <a:pt x="1846" y="1322"/>
                  </a:lnTo>
                  <a:cubicBezTo>
                    <a:pt x="1878" y="1342"/>
                    <a:pt x="1910" y="1354"/>
                    <a:pt x="1942" y="1354"/>
                  </a:cubicBezTo>
                  <a:cubicBezTo>
                    <a:pt x="1969" y="1354"/>
                    <a:pt x="1997" y="1345"/>
                    <a:pt x="2025" y="1322"/>
                  </a:cubicBezTo>
                  <a:cubicBezTo>
                    <a:pt x="2144" y="1251"/>
                    <a:pt x="2287" y="1203"/>
                    <a:pt x="2417" y="1156"/>
                  </a:cubicBezTo>
                  <a:cubicBezTo>
                    <a:pt x="2477" y="1144"/>
                    <a:pt x="2537" y="1084"/>
                    <a:pt x="2537" y="1025"/>
                  </a:cubicBezTo>
                  <a:lnTo>
                    <a:pt x="2656" y="418"/>
                  </a:lnTo>
                  <a:cubicBezTo>
                    <a:pt x="2656" y="382"/>
                    <a:pt x="2679" y="358"/>
                    <a:pt x="2727" y="358"/>
                  </a:cubicBezTo>
                  <a:lnTo>
                    <a:pt x="3060" y="358"/>
                  </a:lnTo>
                  <a:cubicBezTo>
                    <a:pt x="3084" y="358"/>
                    <a:pt x="3120" y="394"/>
                    <a:pt x="3132" y="418"/>
                  </a:cubicBezTo>
                  <a:lnTo>
                    <a:pt x="3251" y="1025"/>
                  </a:lnTo>
                  <a:cubicBezTo>
                    <a:pt x="3263" y="1084"/>
                    <a:pt x="3310" y="1144"/>
                    <a:pt x="3370" y="1156"/>
                  </a:cubicBezTo>
                  <a:cubicBezTo>
                    <a:pt x="3501" y="1203"/>
                    <a:pt x="3632" y="1251"/>
                    <a:pt x="3751" y="1322"/>
                  </a:cubicBezTo>
                  <a:cubicBezTo>
                    <a:pt x="3781" y="1340"/>
                    <a:pt x="3816" y="1349"/>
                    <a:pt x="3849" y="1349"/>
                  </a:cubicBezTo>
                  <a:cubicBezTo>
                    <a:pt x="3882" y="1349"/>
                    <a:pt x="3912" y="1340"/>
                    <a:pt x="3930" y="1322"/>
                  </a:cubicBezTo>
                  <a:lnTo>
                    <a:pt x="4453" y="989"/>
                  </a:lnTo>
                  <a:cubicBezTo>
                    <a:pt x="4469" y="978"/>
                    <a:pt x="4483" y="973"/>
                    <a:pt x="4497" y="973"/>
                  </a:cubicBezTo>
                  <a:cubicBezTo>
                    <a:pt x="4513" y="973"/>
                    <a:pt x="4529" y="981"/>
                    <a:pt x="4549" y="1001"/>
                  </a:cubicBezTo>
                  <a:lnTo>
                    <a:pt x="4787" y="1239"/>
                  </a:lnTo>
                  <a:cubicBezTo>
                    <a:pt x="4811" y="1263"/>
                    <a:pt x="4811" y="1299"/>
                    <a:pt x="4799" y="1322"/>
                  </a:cubicBezTo>
                  <a:lnTo>
                    <a:pt x="4453" y="1846"/>
                  </a:lnTo>
                  <a:cubicBezTo>
                    <a:pt x="4430" y="1906"/>
                    <a:pt x="4406" y="1965"/>
                    <a:pt x="4453" y="2025"/>
                  </a:cubicBezTo>
                  <a:cubicBezTo>
                    <a:pt x="4525" y="2144"/>
                    <a:pt x="4573" y="2275"/>
                    <a:pt x="4620" y="2418"/>
                  </a:cubicBezTo>
                  <a:cubicBezTo>
                    <a:pt x="4632" y="2477"/>
                    <a:pt x="4692" y="2537"/>
                    <a:pt x="4751" y="2537"/>
                  </a:cubicBezTo>
                  <a:lnTo>
                    <a:pt x="5358" y="2656"/>
                  </a:lnTo>
                  <a:cubicBezTo>
                    <a:pt x="5394" y="2656"/>
                    <a:pt x="5418" y="2680"/>
                    <a:pt x="5418" y="2727"/>
                  </a:cubicBezTo>
                  <a:lnTo>
                    <a:pt x="5418" y="3049"/>
                  </a:lnTo>
                  <a:cubicBezTo>
                    <a:pt x="5418" y="3085"/>
                    <a:pt x="5394" y="3108"/>
                    <a:pt x="5358" y="3132"/>
                  </a:cubicBezTo>
                  <a:lnTo>
                    <a:pt x="4751" y="3251"/>
                  </a:lnTo>
                  <a:cubicBezTo>
                    <a:pt x="4692" y="3263"/>
                    <a:pt x="4632" y="3311"/>
                    <a:pt x="4620" y="3370"/>
                  </a:cubicBezTo>
                  <a:cubicBezTo>
                    <a:pt x="4573" y="3501"/>
                    <a:pt x="4525" y="3632"/>
                    <a:pt x="4453" y="3751"/>
                  </a:cubicBezTo>
                  <a:cubicBezTo>
                    <a:pt x="4430" y="3811"/>
                    <a:pt x="4430" y="3882"/>
                    <a:pt x="4453" y="3930"/>
                  </a:cubicBezTo>
                  <a:lnTo>
                    <a:pt x="4799" y="4454"/>
                  </a:lnTo>
                  <a:cubicBezTo>
                    <a:pt x="4811" y="4478"/>
                    <a:pt x="4811" y="4513"/>
                    <a:pt x="4787" y="4537"/>
                  </a:cubicBezTo>
                  <a:lnTo>
                    <a:pt x="4549" y="4775"/>
                  </a:lnTo>
                  <a:cubicBezTo>
                    <a:pt x="4526" y="4798"/>
                    <a:pt x="4508" y="4806"/>
                    <a:pt x="4489" y="4806"/>
                  </a:cubicBezTo>
                  <a:cubicBezTo>
                    <a:pt x="4478" y="4806"/>
                    <a:pt x="4467" y="4803"/>
                    <a:pt x="4453" y="4799"/>
                  </a:cubicBezTo>
                  <a:lnTo>
                    <a:pt x="3930" y="4454"/>
                  </a:lnTo>
                  <a:cubicBezTo>
                    <a:pt x="3898" y="4435"/>
                    <a:pt x="3866" y="4422"/>
                    <a:pt x="3834" y="4422"/>
                  </a:cubicBezTo>
                  <a:cubicBezTo>
                    <a:pt x="3806" y="4422"/>
                    <a:pt x="3779" y="4432"/>
                    <a:pt x="3751" y="4454"/>
                  </a:cubicBezTo>
                  <a:cubicBezTo>
                    <a:pt x="3632" y="4525"/>
                    <a:pt x="3501" y="4573"/>
                    <a:pt x="3370" y="4621"/>
                  </a:cubicBezTo>
                  <a:cubicBezTo>
                    <a:pt x="3310" y="4632"/>
                    <a:pt x="3251" y="4692"/>
                    <a:pt x="3251" y="4751"/>
                  </a:cubicBezTo>
                  <a:lnTo>
                    <a:pt x="3132" y="5359"/>
                  </a:lnTo>
                  <a:cubicBezTo>
                    <a:pt x="3132" y="5394"/>
                    <a:pt x="3096" y="5418"/>
                    <a:pt x="3060" y="5418"/>
                  </a:cubicBezTo>
                  <a:lnTo>
                    <a:pt x="2727" y="5418"/>
                  </a:lnTo>
                  <a:cubicBezTo>
                    <a:pt x="2703" y="5418"/>
                    <a:pt x="2668" y="5394"/>
                    <a:pt x="2656" y="5359"/>
                  </a:cubicBezTo>
                  <a:lnTo>
                    <a:pt x="2537" y="4751"/>
                  </a:lnTo>
                  <a:cubicBezTo>
                    <a:pt x="2525" y="4692"/>
                    <a:pt x="2477" y="4632"/>
                    <a:pt x="2417" y="4621"/>
                  </a:cubicBezTo>
                  <a:cubicBezTo>
                    <a:pt x="2287" y="4573"/>
                    <a:pt x="2144" y="4525"/>
                    <a:pt x="2025" y="4454"/>
                  </a:cubicBezTo>
                  <a:cubicBezTo>
                    <a:pt x="1995" y="4436"/>
                    <a:pt x="1962" y="4427"/>
                    <a:pt x="1931" y="4427"/>
                  </a:cubicBezTo>
                  <a:cubicBezTo>
                    <a:pt x="1900" y="4427"/>
                    <a:pt x="1870" y="4436"/>
                    <a:pt x="1846" y="4454"/>
                  </a:cubicBezTo>
                  <a:lnTo>
                    <a:pt x="1334" y="4799"/>
                  </a:lnTo>
                  <a:cubicBezTo>
                    <a:pt x="1321" y="4803"/>
                    <a:pt x="1309" y="4806"/>
                    <a:pt x="1298" y="4806"/>
                  </a:cubicBezTo>
                  <a:cubicBezTo>
                    <a:pt x="1279" y="4806"/>
                    <a:pt x="1261" y="4798"/>
                    <a:pt x="1239" y="4775"/>
                  </a:cubicBezTo>
                  <a:lnTo>
                    <a:pt x="1001" y="4537"/>
                  </a:lnTo>
                  <a:cubicBezTo>
                    <a:pt x="977" y="4513"/>
                    <a:pt x="977" y="4478"/>
                    <a:pt x="989" y="4454"/>
                  </a:cubicBezTo>
                  <a:lnTo>
                    <a:pt x="1322" y="3930"/>
                  </a:lnTo>
                  <a:cubicBezTo>
                    <a:pt x="1358" y="3870"/>
                    <a:pt x="1370" y="3811"/>
                    <a:pt x="1322" y="3751"/>
                  </a:cubicBezTo>
                  <a:cubicBezTo>
                    <a:pt x="1251" y="3632"/>
                    <a:pt x="1215" y="3501"/>
                    <a:pt x="1167" y="3370"/>
                  </a:cubicBezTo>
                  <a:cubicBezTo>
                    <a:pt x="1144" y="3311"/>
                    <a:pt x="1084" y="3251"/>
                    <a:pt x="1024" y="3251"/>
                  </a:cubicBezTo>
                  <a:lnTo>
                    <a:pt x="417" y="3132"/>
                  </a:lnTo>
                  <a:cubicBezTo>
                    <a:pt x="393" y="3132"/>
                    <a:pt x="358" y="3097"/>
                    <a:pt x="358" y="3049"/>
                  </a:cubicBezTo>
                  <a:lnTo>
                    <a:pt x="358" y="2727"/>
                  </a:lnTo>
                  <a:cubicBezTo>
                    <a:pt x="358" y="2692"/>
                    <a:pt x="393" y="2668"/>
                    <a:pt x="417" y="2656"/>
                  </a:cubicBezTo>
                  <a:lnTo>
                    <a:pt x="465" y="2632"/>
                  </a:lnTo>
                  <a:cubicBezTo>
                    <a:pt x="548" y="2620"/>
                    <a:pt x="632" y="2525"/>
                    <a:pt x="596" y="2430"/>
                  </a:cubicBezTo>
                  <a:cubicBezTo>
                    <a:pt x="586" y="2352"/>
                    <a:pt x="520" y="2289"/>
                    <a:pt x="444" y="2289"/>
                  </a:cubicBezTo>
                  <a:cubicBezTo>
                    <a:pt x="428" y="2289"/>
                    <a:pt x="410" y="2292"/>
                    <a:pt x="393" y="2299"/>
                  </a:cubicBezTo>
                  <a:lnTo>
                    <a:pt x="346" y="2311"/>
                  </a:lnTo>
                  <a:cubicBezTo>
                    <a:pt x="155" y="2358"/>
                    <a:pt x="1" y="2513"/>
                    <a:pt x="1" y="2727"/>
                  </a:cubicBezTo>
                  <a:lnTo>
                    <a:pt x="1" y="3049"/>
                  </a:lnTo>
                  <a:cubicBezTo>
                    <a:pt x="1" y="3251"/>
                    <a:pt x="155" y="3430"/>
                    <a:pt x="346" y="3466"/>
                  </a:cubicBezTo>
                  <a:lnTo>
                    <a:pt x="846" y="3573"/>
                  </a:lnTo>
                  <a:cubicBezTo>
                    <a:pt x="882" y="3668"/>
                    <a:pt x="929" y="3751"/>
                    <a:pt x="953" y="3847"/>
                  </a:cubicBezTo>
                  <a:lnTo>
                    <a:pt x="679" y="4275"/>
                  </a:lnTo>
                  <a:cubicBezTo>
                    <a:pt x="572" y="4442"/>
                    <a:pt x="584" y="4656"/>
                    <a:pt x="727" y="4811"/>
                  </a:cubicBezTo>
                  <a:lnTo>
                    <a:pt x="977" y="5049"/>
                  </a:lnTo>
                  <a:cubicBezTo>
                    <a:pt x="1055" y="5127"/>
                    <a:pt x="1163" y="5172"/>
                    <a:pt x="1278" y="5172"/>
                  </a:cubicBezTo>
                  <a:cubicBezTo>
                    <a:pt x="1356" y="5172"/>
                    <a:pt x="1436" y="5152"/>
                    <a:pt x="1513" y="5109"/>
                  </a:cubicBezTo>
                  <a:lnTo>
                    <a:pt x="1941" y="4823"/>
                  </a:lnTo>
                  <a:cubicBezTo>
                    <a:pt x="2025" y="4871"/>
                    <a:pt x="2120" y="4894"/>
                    <a:pt x="2203" y="4930"/>
                  </a:cubicBezTo>
                  <a:lnTo>
                    <a:pt x="2310" y="5430"/>
                  </a:lnTo>
                  <a:cubicBezTo>
                    <a:pt x="2358" y="5633"/>
                    <a:pt x="2513" y="5775"/>
                    <a:pt x="2727" y="5775"/>
                  </a:cubicBezTo>
                  <a:lnTo>
                    <a:pt x="3060" y="5775"/>
                  </a:lnTo>
                  <a:cubicBezTo>
                    <a:pt x="3251" y="5775"/>
                    <a:pt x="3430" y="5633"/>
                    <a:pt x="3465" y="5430"/>
                  </a:cubicBezTo>
                  <a:lnTo>
                    <a:pt x="3572" y="4930"/>
                  </a:lnTo>
                  <a:cubicBezTo>
                    <a:pt x="3668" y="4894"/>
                    <a:pt x="3751" y="4859"/>
                    <a:pt x="3846" y="4823"/>
                  </a:cubicBezTo>
                  <a:lnTo>
                    <a:pt x="4275" y="5109"/>
                  </a:lnTo>
                  <a:cubicBezTo>
                    <a:pt x="4344" y="5153"/>
                    <a:pt x="4422" y="5175"/>
                    <a:pt x="4500" y="5175"/>
                  </a:cubicBezTo>
                  <a:cubicBezTo>
                    <a:pt x="4610" y="5175"/>
                    <a:pt x="4720" y="5132"/>
                    <a:pt x="4811" y="5049"/>
                  </a:cubicBezTo>
                  <a:lnTo>
                    <a:pt x="5049" y="4811"/>
                  </a:lnTo>
                  <a:cubicBezTo>
                    <a:pt x="5180" y="4680"/>
                    <a:pt x="5215" y="4454"/>
                    <a:pt x="5108" y="4275"/>
                  </a:cubicBezTo>
                  <a:lnTo>
                    <a:pt x="4823" y="3847"/>
                  </a:lnTo>
                  <a:cubicBezTo>
                    <a:pt x="4870" y="3751"/>
                    <a:pt x="4894" y="3668"/>
                    <a:pt x="4930" y="3573"/>
                  </a:cubicBezTo>
                  <a:lnTo>
                    <a:pt x="5442" y="3466"/>
                  </a:lnTo>
                  <a:cubicBezTo>
                    <a:pt x="5632" y="3430"/>
                    <a:pt x="5775" y="3263"/>
                    <a:pt x="5775" y="3049"/>
                  </a:cubicBezTo>
                  <a:lnTo>
                    <a:pt x="5775" y="2727"/>
                  </a:lnTo>
                  <a:cubicBezTo>
                    <a:pt x="5775" y="2513"/>
                    <a:pt x="5644" y="2358"/>
                    <a:pt x="5454" y="2311"/>
                  </a:cubicBezTo>
                  <a:lnTo>
                    <a:pt x="4942" y="2204"/>
                  </a:lnTo>
                  <a:cubicBezTo>
                    <a:pt x="4918" y="2120"/>
                    <a:pt x="4870" y="2025"/>
                    <a:pt x="4846" y="1942"/>
                  </a:cubicBezTo>
                  <a:lnTo>
                    <a:pt x="5120" y="1501"/>
                  </a:lnTo>
                  <a:cubicBezTo>
                    <a:pt x="5227" y="1346"/>
                    <a:pt x="5215" y="1120"/>
                    <a:pt x="5061" y="965"/>
                  </a:cubicBezTo>
                  <a:lnTo>
                    <a:pt x="4823" y="727"/>
                  </a:lnTo>
                  <a:cubicBezTo>
                    <a:pt x="4745" y="650"/>
                    <a:pt x="4634" y="610"/>
                    <a:pt x="4520" y="610"/>
                  </a:cubicBezTo>
                  <a:cubicBezTo>
                    <a:pt x="4441" y="610"/>
                    <a:pt x="4360" y="629"/>
                    <a:pt x="4287" y="668"/>
                  </a:cubicBezTo>
                  <a:lnTo>
                    <a:pt x="3858" y="953"/>
                  </a:lnTo>
                  <a:cubicBezTo>
                    <a:pt x="3763" y="906"/>
                    <a:pt x="3680" y="882"/>
                    <a:pt x="3596" y="846"/>
                  </a:cubicBezTo>
                  <a:lnTo>
                    <a:pt x="3489" y="346"/>
                  </a:lnTo>
                  <a:cubicBezTo>
                    <a:pt x="3441" y="156"/>
                    <a:pt x="3275" y="1"/>
                    <a:pt x="3072"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6" name="Google Shape;1276;p48"/>
            <p:cNvSpPr/>
            <p:nvPr/>
          </p:nvSpPr>
          <p:spPr>
            <a:xfrm>
              <a:off x="3326526" y="4036907"/>
              <a:ext cx="62541" cy="62573"/>
            </a:xfrm>
            <a:custGeom>
              <a:rect b="b" l="l" r="r" t="t"/>
              <a:pathLst>
                <a:path extrusionOk="0" h="1966" w="1965">
                  <a:moveTo>
                    <a:pt x="977" y="1"/>
                  </a:moveTo>
                  <a:cubicBezTo>
                    <a:pt x="441" y="1"/>
                    <a:pt x="0" y="453"/>
                    <a:pt x="0" y="989"/>
                  </a:cubicBezTo>
                  <a:cubicBezTo>
                    <a:pt x="0" y="1525"/>
                    <a:pt x="441" y="1965"/>
                    <a:pt x="977" y="1965"/>
                  </a:cubicBezTo>
                  <a:cubicBezTo>
                    <a:pt x="1203" y="1965"/>
                    <a:pt x="1417" y="1894"/>
                    <a:pt x="1572" y="1763"/>
                  </a:cubicBezTo>
                  <a:cubicBezTo>
                    <a:pt x="1655" y="1703"/>
                    <a:pt x="1667" y="1596"/>
                    <a:pt x="1608" y="1501"/>
                  </a:cubicBezTo>
                  <a:cubicBezTo>
                    <a:pt x="1574" y="1461"/>
                    <a:pt x="1525" y="1439"/>
                    <a:pt x="1473" y="1439"/>
                  </a:cubicBezTo>
                  <a:cubicBezTo>
                    <a:pt x="1434" y="1439"/>
                    <a:pt x="1394" y="1452"/>
                    <a:pt x="1358" y="1477"/>
                  </a:cubicBezTo>
                  <a:cubicBezTo>
                    <a:pt x="1250" y="1561"/>
                    <a:pt x="1119" y="1608"/>
                    <a:pt x="965" y="1608"/>
                  </a:cubicBezTo>
                  <a:cubicBezTo>
                    <a:pt x="619" y="1608"/>
                    <a:pt x="346" y="1322"/>
                    <a:pt x="346" y="977"/>
                  </a:cubicBezTo>
                  <a:cubicBezTo>
                    <a:pt x="346" y="644"/>
                    <a:pt x="619" y="358"/>
                    <a:pt x="977" y="358"/>
                  </a:cubicBezTo>
                  <a:cubicBezTo>
                    <a:pt x="1322" y="358"/>
                    <a:pt x="1608" y="644"/>
                    <a:pt x="1608" y="989"/>
                  </a:cubicBezTo>
                  <a:cubicBezTo>
                    <a:pt x="1608" y="1084"/>
                    <a:pt x="1679" y="1168"/>
                    <a:pt x="1786" y="1168"/>
                  </a:cubicBezTo>
                  <a:cubicBezTo>
                    <a:pt x="1893" y="1168"/>
                    <a:pt x="1965" y="1084"/>
                    <a:pt x="1965" y="989"/>
                  </a:cubicBezTo>
                  <a:cubicBezTo>
                    <a:pt x="1965" y="453"/>
                    <a:pt x="1512" y="1"/>
                    <a:pt x="977"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7" name="Google Shape;1277;p48"/>
            <p:cNvSpPr/>
            <p:nvPr/>
          </p:nvSpPr>
          <p:spPr>
            <a:xfrm>
              <a:off x="3196542" y="3907687"/>
              <a:ext cx="68238" cy="68238"/>
            </a:xfrm>
            <a:custGeom>
              <a:rect b="b" l="l" r="r" t="t"/>
              <a:pathLst>
                <a:path extrusionOk="0" h="2144" w="2144">
                  <a:moveTo>
                    <a:pt x="1072" y="358"/>
                  </a:moveTo>
                  <a:cubicBezTo>
                    <a:pt x="1477" y="358"/>
                    <a:pt x="1786" y="680"/>
                    <a:pt x="1786" y="1072"/>
                  </a:cubicBezTo>
                  <a:cubicBezTo>
                    <a:pt x="1786" y="1477"/>
                    <a:pt x="1465" y="1787"/>
                    <a:pt x="1072" y="1787"/>
                  </a:cubicBezTo>
                  <a:cubicBezTo>
                    <a:pt x="691" y="1787"/>
                    <a:pt x="358" y="1453"/>
                    <a:pt x="358" y="1072"/>
                  </a:cubicBezTo>
                  <a:cubicBezTo>
                    <a:pt x="358" y="668"/>
                    <a:pt x="691" y="358"/>
                    <a:pt x="1072" y="358"/>
                  </a:cubicBezTo>
                  <a:close/>
                  <a:moveTo>
                    <a:pt x="1072" y="1"/>
                  </a:moveTo>
                  <a:cubicBezTo>
                    <a:pt x="477" y="1"/>
                    <a:pt x="0" y="477"/>
                    <a:pt x="0" y="1072"/>
                  </a:cubicBezTo>
                  <a:cubicBezTo>
                    <a:pt x="0" y="1668"/>
                    <a:pt x="477" y="2144"/>
                    <a:pt x="1072" y="2144"/>
                  </a:cubicBezTo>
                  <a:cubicBezTo>
                    <a:pt x="1667" y="2144"/>
                    <a:pt x="2144" y="1656"/>
                    <a:pt x="2144" y="1072"/>
                  </a:cubicBezTo>
                  <a:cubicBezTo>
                    <a:pt x="2144" y="477"/>
                    <a:pt x="1667" y="1"/>
                    <a:pt x="1072"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81" name="Shape 1281"/>
        <p:cNvGrpSpPr/>
        <p:nvPr/>
      </p:nvGrpSpPr>
      <p:grpSpPr>
        <a:xfrm>
          <a:off x="0" y="0"/>
          <a:ext cx="0" cy="0"/>
          <a:chOff x="0" y="0"/>
          <a:chExt cx="0" cy="0"/>
        </a:xfrm>
      </p:grpSpPr>
      <p:sp>
        <p:nvSpPr>
          <p:cNvPr id="1282" name="Google Shape;1282;p49"/>
          <p:cNvSpPr txBox="1"/>
          <p:nvPr>
            <p:ph type="title"/>
          </p:nvPr>
        </p:nvSpPr>
        <p:spPr>
          <a:xfrm>
            <a:off x="713250" y="393625"/>
            <a:ext cx="7717500" cy="533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Developing Project Ideas</a:t>
            </a:r>
            <a:endParaRPr/>
          </a:p>
        </p:txBody>
      </p:sp>
      <p:grpSp>
        <p:nvGrpSpPr>
          <p:cNvPr id="1283" name="Google Shape;1283;p49"/>
          <p:cNvGrpSpPr/>
          <p:nvPr/>
        </p:nvGrpSpPr>
        <p:grpSpPr>
          <a:xfrm rot="10800000">
            <a:off x="1402912" y="2727288"/>
            <a:ext cx="1419098" cy="1230289"/>
            <a:chOff x="5023350" y="2473967"/>
            <a:chExt cx="1048001" cy="908633"/>
          </a:xfrm>
        </p:grpSpPr>
        <p:sp>
          <p:nvSpPr>
            <p:cNvPr id="1284" name="Google Shape;1284;p49"/>
            <p:cNvSpPr/>
            <p:nvPr/>
          </p:nvSpPr>
          <p:spPr>
            <a:xfrm>
              <a:off x="5127850" y="2473967"/>
              <a:ext cx="943500" cy="816000"/>
            </a:xfrm>
            <a:prstGeom prst="triangle">
              <a:avLst>
                <a:gd fmla="val 50000" name="adj"/>
              </a:avLst>
            </a:prstGeom>
            <a:gradFill>
              <a:gsLst>
                <a:gs pos="0">
                  <a:srgbClr val="FFFFFF">
                    <a:alpha val="55686"/>
                  </a:srgbClr>
                </a:gs>
                <a:gs pos="100000">
                  <a:srgbClr val="FFFFFF">
                    <a:alpha val="0"/>
                  </a:srgbClr>
                </a:gs>
              </a:gsLst>
              <a:lin ang="1890073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5" name="Google Shape;1285;p49"/>
            <p:cNvSpPr/>
            <p:nvPr/>
          </p:nvSpPr>
          <p:spPr>
            <a:xfrm>
              <a:off x="5023350" y="2566600"/>
              <a:ext cx="943500" cy="816000"/>
            </a:xfrm>
            <a:prstGeom prst="triangle">
              <a:avLst>
                <a:gd fmla="val 50000"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286" name="Google Shape;1286;p49"/>
          <p:cNvSpPr txBox="1"/>
          <p:nvPr/>
        </p:nvSpPr>
        <p:spPr>
          <a:xfrm>
            <a:off x="1246275" y="1637951"/>
            <a:ext cx="2022600" cy="4182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b="1" lang="en" sz="3000">
                <a:solidFill>
                  <a:schemeClr val="dk2"/>
                </a:solidFill>
                <a:latin typeface="Lato"/>
                <a:ea typeface="Lato"/>
                <a:cs typeface="Lato"/>
                <a:sym typeface="Lato"/>
              </a:rPr>
              <a:t>1</a:t>
            </a:r>
            <a:endParaRPr b="1" sz="3000">
              <a:solidFill>
                <a:schemeClr val="dk2"/>
              </a:solidFill>
              <a:latin typeface="Lato"/>
              <a:ea typeface="Lato"/>
              <a:cs typeface="Lato"/>
              <a:sym typeface="Lato"/>
            </a:endParaRPr>
          </a:p>
        </p:txBody>
      </p:sp>
      <p:sp>
        <p:nvSpPr>
          <p:cNvPr id="1287" name="Google Shape;1287;p49"/>
          <p:cNvSpPr txBox="1"/>
          <p:nvPr/>
        </p:nvSpPr>
        <p:spPr>
          <a:xfrm>
            <a:off x="970975" y="2003650"/>
            <a:ext cx="2298000" cy="8304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 sz="1800">
                <a:solidFill>
                  <a:schemeClr val="dk2"/>
                </a:solidFill>
                <a:latin typeface="Lato"/>
                <a:ea typeface="Lato"/>
                <a:cs typeface="Lato"/>
                <a:sym typeface="Lato"/>
              </a:rPr>
              <a:t>Consider the “Business Environment”</a:t>
            </a:r>
            <a:endParaRPr sz="1800">
              <a:solidFill>
                <a:schemeClr val="dk2"/>
              </a:solidFill>
              <a:latin typeface="Lato"/>
              <a:ea typeface="Lato"/>
              <a:cs typeface="Lato"/>
              <a:sym typeface="Lato"/>
            </a:endParaRPr>
          </a:p>
        </p:txBody>
      </p:sp>
      <p:sp>
        <p:nvSpPr>
          <p:cNvPr id="1288" name="Google Shape;1288;p49"/>
          <p:cNvSpPr txBox="1"/>
          <p:nvPr/>
        </p:nvSpPr>
        <p:spPr>
          <a:xfrm>
            <a:off x="3558175" y="1637951"/>
            <a:ext cx="2022600" cy="4182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b="1" lang="en" sz="3000">
                <a:solidFill>
                  <a:schemeClr val="dk2"/>
                </a:solidFill>
                <a:latin typeface="Lato"/>
                <a:ea typeface="Lato"/>
                <a:cs typeface="Lato"/>
                <a:sym typeface="Lato"/>
              </a:rPr>
              <a:t>2</a:t>
            </a:r>
            <a:endParaRPr b="1" sz="3000">
              <a:solidFill>
                <a:schemeClr val="dk2"/>
              </a:solidFill>
              <a:latin typeface="Lato"/>
              <a:ea typeface="Lato"/>
              <a:cs typeface="Lato"/>
              <a:sym typeface="Lato"/>
            </a:endParaRPr>
          </a:p>
        </p:txBody>
      </p:sp>
      <p:sp>
        <p:nvSpPr>
          <p:cNvPr id="1289" name="Google Shape;1289;p49"/>
          <p:cNvSpPr txBox="1"/>
          <p:nvPr/>
        </p:nvSpPr>
        <p:spPr>
          <a:xfrm>
            <a:off x="3558175" y="2003651"/>
            <a:ext cx="2022600" cy="5967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 sz="1800">
                <a:solidFill>
                  <a:schemeClr val="dk2"/>
                </a:solidFill>
                <a:latin typeface="Lato"/>
                <a:ea typeface="Lato"/>
                <a:cs typeface="Lato"/>
                <a:sym typeface="Lato"/>
              </a:rPr>
              <a:t>Consider “Import and Export Figures”</a:t>
            </a:r>
            <a:endParaRPr sz="1800">
              <a:solidFill>
                <a:schemeClr val="dk2"/>
              </a:solidFill>
              <a:latin typeface="Lato"/>
              <a:ea typeface="Lato"/>
              <a:cs typeface="Lato"/>
              <a:sym typeface="Lato"/>
            </a:endParaRPr>
          </a:p>
        </p:txBody>
      </p:sp>
      <p:sp>
        <p:nvSpPr>
          <p:cNvPr id="1290" name="Google Shape;1290;p49"/>
          <p:cNvSpPr txBox="1"/>
          <p:nvPr/>
        </p:nvSpPr>
        <p:spPr>
          <a:xfrm>
            <a:off x="5875121" y="1637951"/>
            <a:ext cx="2022600" cy="4182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b="1" lang="en" sz="3000">
                <a:solidFill>
                  <a:schemeClr val="dk2"/>
                </a:solidFill>
                <a:latin typeface="Lato"/>
                <a:ea typeface="Lato"/>
                <a:cs typeface="Lato"/>
                <a:sym typeface="Lato"/>
              </a:rPr>
              <a:t>3</a:t>
            </a:r>
            <a:endParaRPr b="1" sz="3000">
              <a:solidFill>
                <a:schemeClr val="dk2"/>
              </a:solidFill>
              <a:latin typeface="Lato"/>
              <a:ea typeface="Lato"/>
              <a:cs typeface="Lato"/>
              <a:sym typeface="Lato"/>
            </a:endParaRPr>
          </a:p>
        </p:txBody>
      </p:sp>
      <p:sp>
        <p:nvSpPr>
          <p:cNvPr id="1291" name="Google Shape;1291;p49"/>
          <p:cNvSpPr txBox="1"/>
          <p:nvPr/>
        </p:nvSpPr>
        <p:spPr>
          <a:xfrm>
            <a:off x="5875121" y="2003651"/>
            <a:ext cx="2022600" cy="5967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 sz="1800">
                <a:solidFill>
                  <a:schemeClr val="dk2"/>
                </a:solidFill>
                <a:latin typeface="Lato"/>
                <a:ea typeface="Lato"/>
                <a:cs typeface="Lato"/>
                <a:sym typeface="Lato"/>
              </a:rPr>
              <a:t>Consider “Available Skills”</a:t>
            </a:r>
            <a:endParaRPr sz="1800">
              <a:solidFill>
                <a:schemeClr val="dk2"/>
              </a:solidFill>
              <a:latin typeface="Lato"/>
              <a:ea typeface="Lato"/>
              <a:cs typeface="Lato"/>
              <a:sym typeface="Lato"/>
            </a:endParaRPr>
          </a:p>
        </p:txBody>
      </p:sp>
      <p:grpSp>
        <p:nvGrpSpPr>
          <p:cNvPr id="1292" name="Google Shape;1292;p49"/>
          <p:cNvGrpSpPr/>
          <p:nvPr/>
        </p:nvGrpSpPr>
        <p:grpSpPr>
          <a:xfrm rot="10800000">
            <a:off x="3478056" y="2692419"/>
            <a:ext cx="2157938" cy="1870058"/>
            <a:chOff x="5023350" y="2473967"/>
            <a:chExt cx="1048001" cy="908633"/>
          </a:xfrm>
        </p:grpSpPr>
        <p:sp>
          <p:nvSpPr>
            <p:cNvPr id="1293" name="Google Shape;1293;p49"/>
            <p:cNvSpPr/>
            <p:nvPr/>
          </p:nvSpPr>
          <p:spPr>
            <a:xfrm>
              <a:off x="5127850" y="2473967"/>
              <a:ext cx="943500" cy="816000"/>
            </a:xfrm>
            <a:prstGeom prst="triangle">
              <a:avLst>
                <a:gd fmla="val 50000" name="adj"/>
              </a:avLst>
            </a:prstGeom>
            <a:gradFill>
              <a:gsLst>
                <a:gs pos="0">
                  <a:srgbClr val="FFFFFF">
                    <a:alpha val="55686"/>
                  </a:srgbClr>
                </a:gs>
                <a:gs pos="100000">
                  <a:srgbClr val="FFFFFF">
                    <a:alpha val="0"/>
                  </a:srgbClr>
                </a:gs>
              </a:gsLst>
              <a:lin ang="1890073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4" name="Google Shape;1294;p49"/>
            <p:cNvSpPr/>
            <p:nvPr/>
          </p:nvSpPr>
          <p:spPr>
            <a:xfrm>
              <a:off x="5023350" y="2566600"/>
              <a:ext cx="943500" cy="816000"/>
            </a:xfrm>
            <a:prstGeom prst="triangle">
              <a:avLst>
                <a:gd fmla="val 50000"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295" name="Google Shape;1295;p49"/>
          <p:cNvGrpSpPr/>
          <p:nvPr/>
        </p:nvGrpSpPr>
        <p:grpSpPr>
          <a:xfrm rot="10800000">
            <a:off x="6292050" y="2727305"/>
            <a:ext cx="1188747" cy="1028573"/>
            <a:chOff x="5023350" y="2473967"/>
            <a:chExt cx="1048001" cy="908633"/>
          </a:xfrm>
        </p:grpSpPr>
        <p:sp>
          <p:nvSpPr>
            <p:cNvPr id="1296" name="Google Shape;1296;p49"/>
            <p:cNvSpPr/>
            <p:nvPr/>
          </p:nvSpPr>
          <p:spPr>
            <a:xfrm>
              <a:off x="5127850" y="2473967"/>
              <a:ext cx="943500" cy="816000"/>
            </a:xfrm>
            <a:prstGeom prst="triangle">
              <a:avLst>
                <a:gd fmla="val 50000" name="adj"/>
              </a:avLst>
            </a:prstGeom>
            <a:gradFill>
              <a:gsLst>
                <a:gs pos="0">
                  <a:srgbClr val="FFFFFF">
                    <a:alpha val="55686"/>
                  </a:srgbClr>
                </a:gs>
                <a:gs pos="100000">
                  <a:srgbClr val="FFFFFF">
                    <a:alpha val="0"/>
                  </a:srgbClr>
                </a:gs>
              </a:gsLst>
              <a:lin ang="1890073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7" name="Google Shape;1297;p49"/>
            <p:cNvSpPr/>
            <p:nvPr/>
          </p:nvSpPr>
          <p:spPr>
            <a:xfrm>
              <a:off x="5023350" y="2566600"/>
              <a:ext cx="943500" cy="816000"/>
            </a:xfrm>
            <a:prstGeom prst="triangle">
              <a:avLst>
                <a:gd fmla="val 50000"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01" name="Shape 1301"/>
        <p:cNvGrpSpPr/>
        <p:nvPr/>
      </p:nvGrpSpPr>
      <p:grpSpPr>
        <a:xfrm>
          <a:off x="0" y="0"/>
          <a:ext cx="0" cy="0"/>
          <a:chOff x="0" y="0"/>
          <a:chExt cx="0" cy="0"/>
        </a:xfrm>
      </p:grpSpPr>
      <p:sp>
        <p:nvSpPr>
          <p:cNvPr id="1302" name="Google Shape;1302;p50"/>
          <p:cNvSpPr txBox="1"/>
          <p:nvPr>
            <p:ph type="title"/>
          </p:nvPr>
        </p:nvSpPr>
        <p:spPr>
          <a:xfrm>
            <a:off x="713250" y="393625"/>
            <a:ext cx="7717500" cy="533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Developing Project Ideas</a:t>
            </a:r>
            <a:endParaRPr/>
          </a:p>
        </p:txBody>
      </p:sp>
      <p:grpSp>
        <p:nvGrpSpPr>
          <p:cNvPr id="1303" name="Google Shape;1303;p50"/>
          <p:cNvGrpSpPr/>
          <p:nvPr/>
        </p:nvGrpSpPr>
        <p:grpSpPr>
          <a:xfrm rot="10800000">
            <a:off x="1402912" y="2727288"/>
            <a:ext cx="1419098" cy="1230289"/>
            <a:chOff x="5023350" y="2473967"/>
            <a:chExt cx="1048001" cy="908633"/>
          </a:xfrm>
        </p:grpSpPr>
        <p:sp>
          <p:nvSpPr>
            <p:cNvPr id="1304" name="Google Shape;1304;p50"/>
            <p:cNvSpPr/>
            <p:nvPr/>
          </p:nvSpPr>
          <p:spPr>
            <a:xfrm>
              <a:off x="5127850" y="2473967"/>
              <a:ext cx="943500" cy="816000"/>
            </a:xfrm>
            <a:prstGeom prst="triangle">
              <a:avLst>
                <a:gd fmla="val 50000" name="adj"/>
              </a:avLst>
            </a:prstGeom>
            <a:gradFill>
              <a:gsLst>
                <a:gs pos="0">
                  <a:srgbClr val="FFFFFF">
                    <a:alpha val="55686"/>
                  </a:srgbClr>
                </a:gs>
                <a:gs pos="100000">
                  <a:srgbClr val="FFFFFF">
                    <a:alpha val="0"/>
                  </a:srgbClr>
                </a:gs>
              </a:gsLst>
              <a:lin ang="1890073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5" name="Google Shape;1305;p50"/>
            <p:cNvSpPr/>
            <p:nvPr/>
          </p:nvSpPr>
          <p:spPr>
            <a:xfrm>
              <a:off x="5023350" y="2566600"/>
              <a:ext cx="943500" cy="816000"/>
            </a:xfrm>
            <a:prstGeom prst="triangle">
              <a:avLst>
                <a:gd fmla="val 50000"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306" name="Google Shape;1306;p50"/>
          <p:cNvSpPr txBox="1"/>
          <p:nvPr/>
        </p:nvSpPr>
        <p:spPr>
          <a:xfrm>
            <a:off x="1246275" y="1637951"/>
            <a:ext cx="2022600" cy="4182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b="1" lang="en" sz="3000">
                <a:solidFill>
                  <a:schemeClr val="dk2"/>
                </a:solidFill>
                <a:latin typeface="Lato"/>
                <a:ea typeface="Lato"/>
                <a:cs typeface="Lato"/>
                <a:sym typeface="Lato"/>
              </a:rPr>
              <a:t>4</a:t>
            </a:r>
            <a:endParaRPr b="1" sz="3000">
              <a:solidFill>
                <a:schemeClr val="dk2"/>
              </a:solidFill>
              <a:latin typeface="Lato"/>
              <a:ea typeface="Lato"/>
              <a:cs typeface="Lato"/>
              <a:sym typeface="Lato"/>
            </a:endParaRPr>
          </a:p>
        </p:txBody>
      </p:sp>
      <p:sp>
        <p:nvSpPr>
          <p:cNvPr id="1307" name="Google Shape;1307;p50"/>
          <p:cNvSpPr txBox="1"/>
          <p:nvPr/>
        </p:nvSpPr>
        <p:spPr>
          <a:xfrm>
            <a:off x="970975" y="2003650"/>
            <a:ext cx="2298000" cy="8304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 sz="1800">
                <a:solidFill>
                  <a:schemeClr val="dk2"/>
                </a:solidFill>
                <a:latin typeface="Lato"/>
                <a:ea typeface="Lato"/>
                <a:cs typeface="Lato"/>
                <a:sym typeface="Lato"/>
              </a:rPr>
              <a:t>Consider “Local Raw Materials and Resources”</a:t>
            </a:r>
            <a:endParaRPr sz="1800">
              <a:solidFill>
                <a:schemeClr val="dk2"/>
              </a:solidFill>
              <a:latin typeface="Lato"/>
              <a:ea typeface="Lato"/>
              <a:cs typeface="Lato"/>
              <a:sym typeface="Lato"/>
            </a:endParaRPr>
          </a:p>
        </p:txBody>
      </p:sp>
      <p:sp>
        <p:nvSpPr>
          <p:cNvPr id="1308" name="Google Shape;1308;p50"/>
          <p:cNvSpPr txBox="1"/>
          <p:nvPr/>
        </p:nvSpPr>
        <p:spPr>
          <a:xfrm>
            <a:off x="3558175" y="1637951"/>
            <a:ext cx="2022600" cy="4182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b="1" lang="en" sz="3000">
                <a:solidFill>
                  <a:schemeClr val="dk2"/>
                </a:solidFill>
                <a:latin typeface="Lato"/>
                <a:ea typeface="Lato"/>
                <a:cs typeface="Lato"/>
                <a:sym typeface="Lato"/>
              </a:rPr>
              <a:t>5</a:t>
            </a:r>
            <a:endParaRPr b="1" sz="3000">
              <a:solidFill>
                <a:schemeClr val="dk2"/>
              </a:solidFill>
              <a:latin typeface="Lato"/>
              <a:ea typeface="Lato"/>
              <a:cs typeface="Lato"/>
              <a:sym typeface="Lato"/>
            </a:endParaRPr>
          </a:p>
        </p:txBody>
      </p:sp>
      <p:sp>
        <p:nvSpPr>
          <p:cNvPr id="1309" name="Google Shape;1309;p50"/>
          <p:cNvSpPr txBox="1"/>
          <p:nvPr/>
        </p:nvSpPr>
        <p:spPr>
          <a:xfrm>
            <a:off x="3558175" y="2003651"/>
            <a:ext cx="2022600" cy="5967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 sz="1800">
                <a:solidFill>
                  <a:schemeClr val="dk2"/>
                </a:solidFill>
                <a:latin typeface="Lato"/>
                <a:ea typeface="Lato"/>
                <a:cs typeface="Lato"/>
                <a:sym typeface="Lato"/>
              </a:rPr>
              <a:t>Consider “New Technology and Developments”</a:t>
            </a:r>
            <a:endParaRPr sz="1800">
              <a:solidFill>
                <a:schemeClr val="dk2"/>
              </a:solidFill>
              <a:latin typeface="Lato"/>
              <a:ea typeface="Lato"/>
              <a:cs typeface="Lato"/>
              <a:sym typeface="Lato"/>
            </a:endParaRPr>
          </a:p>
        </p:txBody>
      </p:sp>
      <p:sp>
        <p:nvSpPr>
          <p:cNvPr id="1310" name="Google Shape;1310;p50"/>
          <p:cNvSpPr txBox="1"/>
          <p:nvPr/>
        </p:nvSpPr>
        <p:spPr>
          <a:xfrm>
            <a:off x="5875121" y="1637951"/>
            <a:ext cx="2022600" cy="4182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b="1" lang="en" sz="3000">
                <a:solidFill>
                  <a:schemeClr val="dk2"/>
                </a:solidFill>
                <a:latin typeface="Lato"/>
                <a:ea typeface="Lato"/>
                <a:cs typeface="Lato"/>
                <a:sym typeface="Lato"/>
              </a:rPr>
              <a:t>6</a:t>
            </a:r>
            <a:endParaRPr b="1" sz="3000">
              <a:solidFill>
                <a:schemeClr val="dk2"/>
              </a:solidFill>
              <a:latin typeface="Lato"/>
              <a:ea typeface="Lato"/>
              <a:cs typeface="Lato"/>
              <a:sym typeface="Lato"/>
            </a:endParaRPr>
          </a:p>
        </p:txBody>
      </p:sp>
      <p:sp>
        <p:nvSpPr>
          <p:cNvPr id="1311" name="Google Shape;1311;p50"/>
          <p:cNvSpPr txBox="1"/>
          <p:nvPr/>
        </p:nvSpPr>
        <p:spPr>
          <a:xfrm>
            <a:off x="5875121" y="2003651"/>
            <a:ext cx="2022600" cy="5967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 sz="1800">
                <a:solidFill>
                  <a:schemeClr val="dk2"/>
                </a:solidFill>
                <a:latin typeface="Lato"/>
                <a:ea typeface="Lato"/>
                <a:cs typeface="Lato"/>
                <a:sym typeface="Lato"/>
              </a:rPr>
              <a:t>Consider the “Inter-agency Opportunities”</a:t>
            </a:r>
            <a:endParaRPr sz="1800">
              <a:solidFill>
                <a:schemeClr val="dk2"/>
              </a:solidFill>
              <a:latin typeface="Lato"/>
              <a:ea typeface="Lato"/>
              <a:cs typeface="Lato"/>
              <a:sym typeface="Lato"/>
            </a:endParaRPr>
          </a:p>
        </p:txBody>
      </p:sp>
      <p:grpSp>
        <p:nvGrpSpPr>
          <p:cNvPr id="1312" name="Google Shape;1312;p50"/>
          <p:cNvGrpSpPr/>
          <p:nvPr/>
        </p:nvGrpSpPr>
        <p:grpSpPr>
          <a:xfrm rot="10800000">
            <a:off x="3478056" y="2692419"/>
            <a:ext cx="2157938" cy="1870058"/>
            <a:chOff x="5023350" y="2473967"/>
            <a:chExt cx="1048001" cy="908633"/>
          </a:xfrm>
        </p:grpSpPr>
        <p:sp>
          <p:nvSpPr>
            <p:cNvPr id="1313" name="Google Shape;1313;p50"/>
            <p:cNvSpPr/>
            <p:nvPr/>
          </p:nvSpPr>
          <p:spPr>
            <a:xfrm>
              <a:off x="5127850" y="2473967"/>
              <a:ext cx="943500" cy="816000"/>
            </a:xfrm>
            <a:prstGeom prst="triangle">
              <a:avLst>
                <a:gd fmla="val 50000" name="adj"/>
              </a:avLst>
            </a:prstGeom>
            <a:gradFill>
              <a:gsLst>
                <a:gs pos="0">
                  <a:srgbClr val="FFFFFF">
                    <a:alpha val="55686"/>
                  </a:srgbClr>
                </a:gs>
                <a:gs pos="100000">
                  <a:srgbClr val="FFFFFF">
                    <a:alpha val="0"/>
                  </a:srgbClr>
                </a:gs>
              </a:gsLst>
              <a:lin ang="1890073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4" name="Google Shape;1314;p50"/>
            <p:cNvSpPr/>
            <p:nvPr/>
          </p:nvSpPr>
          <p:spPr>
            <a:xfrm>
              <a:off x="5023350" y="2566600"/>
              <a:ext cx="943500" cy="816000"/>
            </a:xfrm>
            <a:prstGeom prst="triangle">
              <a:avLst>
                <a:gd fmla="val 50000"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315" name="Google Shape;1315;p50"/>
          <p:cNvGrpSpPr/>
          <p:nvPr/>
        </p:nvGrpSpPr>
        <p:grpSpPr>
          <a:xfrm rot="10800000">
            <a:off x="6292050" y="2727305"/>
            <a:ext cx="1188747" cy="1028573"/>
            <a:chOff x="5023350" y="2473967"/>
            <a:chExt cx="1048001" cy="908633"/>
          </a:xfrm>
        </p:grpSpPr>
        <p:sp>
          <p:nvSpPr>
            <p:cNvPr id="1316" name="Google Shape;1316;p50"/>
            <p:cNvSpPr/>
            <p:nvPr/>
          </p:nvSpPr>
          <p:spPr>
            <a:xfrm>
              <a:off x="5127850" y="2473967"/>
              <a:ext cx="943500" cy="816000"/>
            </a:xfrm>
            <a:prstGeom prst="triangle">
              <a:avLst>
                <a:gd fmla="val 50000" name="adj"/>
              </a:avLst>
            </a:prstGeom>
            <a:gradFill>
              <a:gsLst>
                <a:gs pos="0">
                  <a:srgbClr val="FFFFFF">
                    <a:alpha val="55686"/>
                  </a:srgbClr>
                </a:gs>
                <a:gs pos="100000">
                  <a:srgbClr val="FFFFFF">
                    <a:alpha val="0"/>
                  </a:srgbClr>
                </a:gs>
              </a:gsLst>
              <a:lin ang="1890073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7" name="Google Shape;1317;p50"/>
            <p:cNvSpPr/>
            <p:nvPr/>
          </p:nvSpPr>
          <p:spPr>
            <a:xfrm>
              <a:off x="5023350" y="2566600"/>
              <a:ext cx="943500" cy="816000"/>
            </a:xfrm>
            <a:prstGeom prst="triangle">
              <a:avLst>
                <a:gd fmla="val 50000"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21" name="Shape 1321"/>
        <p:cNvGrpSpPr/>
        <p:nvPr/>
      </p:nvGrpSpPr>
      <p:grpSpPr>
        <a:xfrm>
          <a:off x="0" y="0"/>
          <a:ext cx="0" cy="0"/>
          <a:chOff x="0" y="0"/>
          <a:chExt cx="0" cy="0"/>
        </a:xfrm>
      </p:grpSpPr>
      <p:sp>
        <p:nvSpPr>
          <p:cNvPr id="1322" name="Google Shape;1322;p51"/>
          <p:cNvSpPr txBox="1"/>
          <p:nvPr>
            <p:ph type="title"/>
          </p:nvPr>
        </p:nvSpPr>
        <p:spPr>
          <a:xfrm>
            <a:off x="713250" y="393625"/>
            <a:ext cx="7717500" cy="533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Developing Project Ideas</a:t>
            </a:r>
            <a:endParaRPr/>
          </a:p>
        </p:txBody>
      </p:sp>
      <p:grpSp>
        <p:nvGrpSpPr>
          <p:cNvPr id="1323" name="Google Shape;1323;p51"/>
          <p:cNvGrpSpPr/>
          <p:nvPr/>
        </p:nvGrpSpPr>
        <p:grpSpPr>
          <a:xfrm rot="10800000">
            <a:off x="1402912" y="2727288"/>
            <a:ext cx="1419098" cy="1230289"/>
            <a:chOff x="5023350" y="2473967"/>
            <a:chExt cx="1048001" cy="908633"/>
          </a:xfrm>
        </p:grpSpPr>
        <p:sp>
          <p:nvSpPr>
            <p:cNvPr id="1324" name="Google Shape;1324;p51"/>
            <p:cNvSpPr/>
            <p:nvPr/>
          </p:nvSpPr>
          <p:spPr>
            <a:xfrm>
              <a:off x="5127850" y="2473967"/>
              <a:ext cx="943500" cy="816000"/>
            </a:xfrm>
            <a:prstGeom prst="triangle">
              <a:avLst>
                <a:gd fmla="val 50000" name="adj"/>
              </a:avLst>
            </a:prstGeom>
            <a:gradFill>
              <a:gsLst>
                <a:gs pos="0">
                  <a:srgbClr val="FFFFFF">
                    <a:alpha val="55686"/>
                  </a:srgbClr>
                </a:gs>
                <a:gs pos="100000">
                  <a:srgbClr val="FFFFFF">
                    <a:alpha val="0"/>
                  </a:srgbClr>
                </a:gs>
              </a:gsLst>
              <a:lin ang="1890073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5" name="Google Shape;1325;p51"/>
            <p:cNvSpPr/>
            <p:nvPr/>
          </p:nvSpPr>
          <p:spPr>
            <a:xfrm>
              <a:off x="5023350" y="2566600"/>
              <a:ext cx="943500" cy="816000"/>
            </a:xfrm>
            <a:prstGeom prst="triangle">
              <a:avLst>
                <a:gd fmla="val 50000"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326" name="Google Shape;1326;p51"/>
          <p:cNvSpPr txBox="1"/>
          <p:nvPr/>
        </p:nvSpPr>
        <p:spPr>
          <a:xfrm>
            <a:off x="1246275" y="1637951"/>
            <a:ext cx="2022600" cy="4182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b="1" lang="en" sz="3000">
                <a:solidFill>
                  <a:schemeClr val="dk2"/>
                </a:solidFill>
                <a:latin typeface="Lato"/>
                <a:ea typeface="Lato"/>
                <a:cs typeface="Lato"/>
                <a:sym typeface="Lato"/>
              </a:rPr>
              <a:t>7</a:t>
            </a:r>
            <a:endParaRPr b="1" sz="3000">
              <a:solidFill>
                <a:schemeClr val="dk2"/>
              </a:solidFill>
              <a:latin typeface="Lato"/>
              <a:ea typeface="Lato"/>
              <a:cs typeface="Lato"/>
              <a:sym typeface="Lato"/>
            </a:endParaRPr>
          </a:p>
        </p:txBody>
      </p:sp>
      <p:sp>
        <p:nvSpPr>
          <p:cNvPr id="1327" name="Google Shape;1327;p51"/>
          <p:cNvSpPr txBox="1"/>
          <p:nvPr/>
        </p:nvSpPr>
        <p:spPr>
          <a:xfrm>
            <a:off x="970975" y="2003650"/>
            <a:ext cx="2298000" cy="8304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 sz="1800">
                <a:solidFill>
                  <a:schemeClr val="dk2"/>
                </a:solidFill>
                <a:latin typeface="Lato"/>
                <a:ea typeface="Lato"/>
                <a:cs typeface="Lato"/>
                <a:sym typeface="Lato"/>
              </a:rPr>
              <a:t>Consider “Industry Studies”</a:t>
            </a:r>
            <a:endParaRPr sz="1800">
              <a:solidFill>
                <a:schemeClr val="dk2"/>
              </a:solidFill>
              <a:latin typeface="Lato"/>
              <a:ea typeface="Lato"/>
              <a:cs typeface="Lato"/>
              <a:sym typeface="Lato"/>
            </a:endParaRPr>
          </a:p>
        </p:txBody>
      </p:sp>
      <p:sp>
        <p:nvSpPr>
          <p:cNvPr id="1328" name="Google Shape;1328;p51"/>
          <p:cNvSpPr txBox="1"/>
          <p:nvPr/>
        </p:nvSpPr>
        <p:spPr>
          <a:xfrm>
            <a:off x="3558175" y="1637951"/>
            <a:ext cx="2022600" cy="4182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b="1" lang="en" sz="3000">
                <a:solidFill>
                  <a:schemeClr val="dk2"/>
                </a:solidFill>
                <a:latin typeface="Lato"/>
                <a:ea typeface="Lato"/>
                <a:cs typeface="Lato"/>
                <a:sym typeface="Lato"/>
              </a:rPr>
              <a:t>8</a:t>
            </a:r>
            <a:endParaRPr b="1" sz="3000">
              <a:solidFill>
                <a:schemeClr val="dk2"/>
              </a:solidFill>
              <a:latin typeface="Lato"/>
              <a:ea typeface="Lato"/>
              <a:cs typeface="Lato"/>
              <a:sym typeface="Lato"/>
            </a:endParaRPr>
          </a:p>
        </p:txBody>
      </p:sp>
      <p:sp>
        <p:nvSpPr>
          <p:cNvPr id="1329" name="Google Shape;1329;p51"/>
          <p:cNvSpPr txBox="1"/>
          <p:nvPr/>
        </p:nvSpPr>
        <p:spPr>
          <a:xfrm>
            <a:off x="3558175" y="2003651"/>
            <a:ext cx="2022600" cy="5967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 sz="1800">
                <a:solidFill>
                  <a:schemeClr val="dk2"/>
                </a:solidFill>
                <a:latin typeface="Lato"/>
                <a:ea typeface="Lato"/>
                <a:cs typeface="Lato"/>
                <a:sym typeface="Lato"/>
              </a:rPr>
              <a:t>Consider “Development Plans”</a:t>
            </a:r>
            <a:endParaRPr sz="1800">
              <a:solidFill>
                <a:schemeClr val="dk2"/>
              </a:solidFill>
              <a:latin typeface="Lato"/>
              <a:ea typeface="Lato"/>
              <a:cs typeface="Lato"/>
              <a:sym typeface="Lato"/>
            </a:endParaRPr>
          </a:p>
        </p:txBody>
      </p:sp>
      <p:sp>
        <p:nvSpPr>
          <p:cNvPr id="1330" name="Google Shape;1330;p51"/>
          <p:cNvSpPr txBox="1"/>
          <p:nvPr/>
        </p:nvSpPr>
        <p:spPr>
          <a:xfrm>
            <a:off x="5875121" y="1637951"/>
            <a:ext cx="2022600" cy="4182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b="1" lang="en" sz="3000">
                <a:solidFill>
                  <a:schemeClr val="dk2"/>
                </a:solidFill>
                <a:latin typeface="Lato"/>
                <a:ea typeface="Lato"/>
                <a:cs typeface="Lato"/>
                <a:sym typeface="Lato"/>
              </a:rPr>
              <a:t>9</a:t>
            </a:r>
            <a:endParaRPr b="1" sz="3000">
              <a:solidFill>
                <a:schemeClr val="dk2"/>
              </a:solidFill>
              <a:latin typeface="Lato"/>
              <a:ea typeface="Lato"/>
              <a:cs typeface="Lato"/>
              <a:sym typeface="Lato"/>
            </a:endParaRPr>
          </a:p>
        </p:txBody>
      </p:sp>
      <p:sp>
        <p:nvSpPr>
          <p:cNvPr id="1331" name="Google Shape;1331;p51"/>
          <p:cNvSpPr txBox="1"/>
          <p:nvPr/>
        </p:nvSpPr>
        <p:spPr>
          <a:xfrm>
            <a:off x="5875121" y="2003651"/>
            <a:ext cx="2022600" cy="5967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 sz="1800">
                <a:solidFill>
                  <a:schemeClr val="dk2"/>
                </a:solidFill>
                <a:latin typeface="Lato"/>
                <a:ea typeface="Lato"/>
                <a:cs typeface="Lato"/>
                <a:sym typeface="Lato"/>
              </a:rPr>
              <a:t>Consider “Old Projects”</a:t>
            </a:r>
            <a:endParaRPr sz="1800">
              <a:solidFill>
                <a:schemeClr val="dk2"/>
              </a:solidFill>
              <a:latin typeface="Lato"/>
              <a:ea typeface="Lato"/>
              <a:cs typeface="Lato"/>
              <a:sym typeface="Lato"/>
            </a:endParaRPr>
          </a:p>
          <a:p>
            <a:pPr indent="0" lvl="0" marL="0" rtl="0" algn="ctr">
              <a:spcBef>
                <a:spcPts val="0"/>
              </a:spcBef>
              <a:spcAft>
                <a:spcPts val="0"/>
              </a:spcAft>
              <a:buNone/>
            </a:pPr>
            <a:r>
              <a:t/>
            </a:r>
            <a:endParaRPr sz="1800">
              <a:solidFill>
                <a:schemeClr val="dk2"/>
              </a:solidFill>
              <a:latin typeface="Lato"/>
              <a:ea typeface="Lato"/>
              <a:cs typeface="Lato"/>
              <a:sym typeface="Lato"/>
            </a:endParaRPr>
          </a:p>
        </p:txBody>
      </p:sp>
      <p:grpSp>
        <p:nvGrpSpPr>
          <p:cNvPr id="1332" name="Google Shape;1332;p51"/>
          <p:cNvGrpSpPr/>
          <p:nvPr/>
        </p:nvGrpSpPr>
        <p:grpSpPr>
          <a:xfrm rot="10800000">
            <a:off x="3478056" y="2692419"/>
            <a:ext cx="2157938" cy="1870058"/>
            <a:chOff x="5023350" y="2473967"/>
            <a:chExt cx="1048001" cy="908633"/>
          </a:xfrm>
        </p:grpSpPr>
        <p:sp>
          <p:nvSpPr>
            <p:cNvPr id="1333" name="Google Shape;1333;p51"/>
            <p:cNvSpPr/>
            <p:nvPr/>
          </p:nvSpPr>
          <p:spPr>
            <a:xfrm>
              <a:off x="5127850" y="2473967"/>
              <a:ext cx="943500" cy="816000"/>
            </a:xfrm>
            <a:prstGeom prst="triangle">
              <a:avLst>
                <a:gd fmla="val 50000" name="adj"/>
              </a:avLst>
            </a:prstGeom>
            <a:gradFill>
              <a:gsLst>
                <a:gs pos="0">
                  <a:srgbClr val="FFFFFF">
                    <a:alpha val="55686"/>
                  </a:srgbClr>
                </a:gs>
                <a:gs pos="100000">
                  <a:srgbClr val="FFFFFF">
                    <a:alpha val="0"/>
                  </a:srgbClr>
                </a:gs>
              </a:gsLst>
              <a:lin ang="1890073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4" name="Google Shape;1334;p51"/>
            <p:cNvSpPr/>
            <p:nvPr/>
          </p:nvSpPr>
          <p:spPr>
            <a:xfrm>
              <a:off x="5023350" y="2566600"/>
              <a:ext cx="943500" cy="816000"/>
            </a:xfrm>
            <a:prstGeom prst="triangle">
              <a:avLst>
                <a:gd fmla="val 50000"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335" name="Google Shape;1335;p51"/>
          <p:cNvGrpSpPr/>
          <p:nvPr/>
        </p:nvGrpSpPr>
        <p:grpSpPr>
          <a:xfrm rot="10800000">
            <a:off x="6292050" y="2727305"/>
            <a:ext cx="1188747" cy="1028573"/>
            <a:chOff x="5023350" y="2473967"/>
            <a:chExt cx="1048001" cy="908633"/>
          </a:xfrm>
        </p:grpSpPr>
        <p:sp>
          <p:nvSpPr>
            <p:cNvPr id="1336" name="Google Shape;1336;p51"/>
            <p:cNvSpPr/>
            <p:nvPr/>
          </p:nvSpPr>
          <p:spPr>
            <a:xfrm>
              <a:off x="5127850" y="2473967"/>
              <a:ext cx="943500" cy="816000"/>
            </a:xfrm>
            <a:prstGeom prst="triangle">
              <a:avLst>
                <a:gd fmla="val 50000" name="adj"/>
              </a:avLst>
            </a:prstGeom>
            <a:gradFill>
              <a:gsLst>
                <a:gs pos="0">
                  <a:srgbClr val="FFFFFF">
                    <a:alpha val="55686"/>
                  </a:srgbClr>
                </a:gs>
                <a:gs pos="100000">
                  <a:srgbClr val="FFFFFF">
                    <a:alpha val="0"/>
                  </a:srgbClr>
                </a:gs>
              </a:gsLst>
              <a:lin ang="1890073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7" name="Google Shape;1337;p51"/>
            <p:cNvSpPr/>
            <p:nvPr/>
          </p:nvSpPr>
          <p:spPr>
            <a:xfrm>
              <a:off x="5023350" y="2566600"/>
              <a:ext cx="943500" cy="816000"/>
            </a:xfrm>
            <a:prstGeom prst="triangle">
              <a:avLst>
                <a:gd fmla="val 50000"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41" name="Shape 1341"/>
        <p:cNvGrpSpPr/>
        <p:nvPr/>
      </p:nvGrpSpPr>
      <p:grpSpPr>
        <a:xfrm>
          <a:off x="0" y="0"/>
          <a:ext cx="0" cy="0"/>
          <a:chOff x="0" y="0"/>
          <a:chExt cx="0" cy="0"/>
        </a:xfrm>
      </p:grpSpPr>
      <p:sp>
        <p:nvSpPr>
          <p:cNvPr id="1342" name="Google Shape;1342;p52"/>
          <p:cNvSpPr txBox="1"/>
          <p:nvPr>
            <p:ph type="title"/>
          </p:nvPr>
        </p:nvSpPr>
        <p:spPr>
          <a:xfrm>
            <a:off x="713250" y="393625"/>
            <a:ext cx="7717500" cy="533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Developing Project Ideas</a:t>
            </a:r>
            <a:endParaRPr/>
          </a:p>
        </p:txBody>
      </p:sp>
      <p:grpSp>
        <p:nvGrpSpPr>
          <p:cNvPr id="1343" name="Google Shape;1343;p52"/>
          <p:cNvGrpSpPr/>
          <p:nvPr/>
        </p:nvGrpSpPr>
        <p:grpSpPr>
          <a:xfrm rot="10800000">
            <a:off x="1402912" y="2727288"/>
            <a:ext cx="1419098" cy="1230289"/>
            <a:chOff x="5023350" y="2473967"/>
            <a:chExt cx="1048001" cy="908633"/>
          </a:xfrm>
        </p:grpSpPr>
        <p:sp>
          <p:nvSpPr>
            <p:cNvPr id="1344" name="Google Shape;1344;p52"/>
            <p:cNvSpPr/>
            <p:nvPr/>
          </p:nvSpPr>
          <p:spPr>
            <a:xfrm>
              <a:off x="5127850" y="2473967"/>
              <a:ext cx="943500" cy="816000"/>
            </a:xfrm>
            <a:prstGeom prst="triangle">
              <a:avLst>
                <a:gd fmla="val 50000" name="adj"/>
              </a:avLst>
            </a:prstGeom>
            <a:gradFill>
              <a:gsLst>
                <a:gs pos="0">
                  <a:srgbClr val="FFFFFF">
                    <a:alpha val="55686"/>
                  </a:srgbClr>
                </a:gs>
                <a:gs pos="100000">
                  <a:srgbClr val="FFFFFF">
                    <a:alpha val="0"/>
                  </a:srgbClr>
                </a:gs>
              </a:gsLst>
              <a:lin ang="1890073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5" name="Google Shape;1345;p52"/>
            <p:cNvSpPr/>
            <p:nvPr/>
          </p:nvSpPr>
          <p:spPr>
            <a:xfrm>
              <a:off x="5023350" y="2566600"/>
              <a:ext cx="943500" cy="816000"/>
            </a:xfrm>
            <a:prstGeom prst="triangle">
              <a:avLst>
                <a:gd fmla="val 50000"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346" name="Google Shape;1346;p52"/>
          <p:cNvSpPr txBox="1"/>
          <p:nvPr/>
        </p:nvSpPr>
        <p:spPr>
          <a:xfrm>
            <a:off x="1246275" y="1637951"/>
            <a:ext cx="2022600" cy="4182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b="1" lang="en" sz="3000">
                <a:solidFill>
                  <a:schemeClr val="dk2"/>
                </a:solidFill>
                <a:latin typeface="Lato"/>
                <a:ea typeface="Lato"/>
                <a:cs typeface="Lato"/>
                <a:sym typeface="Lato"/>
              </a:rPr>
              <a:t>10</a:t>
            </a:r>
            <a:endParaRPr b="1" sz="3000">
              <a:solidFill>
                <a:schemeClr val="dk2"/>
              </a:solidFill>
              <a:latin typeface="Lato"/>
              <a:ea typeface="Lato"/>
              <a:cs typeface="Lato"/>
              <a:sym typeface="Lato"/>
            </a:endParaRPr>
          </a:p>
        </p:txBody>
      </p:sp>
      <p:sp>
        <p:nvSpPr>
          <p:cNvPr id="1347" name="Google Shape;1347;p52"/>
          <p:cNvSpPr txBox="1"/>
          <p:nvPr/>
        </p:nvSpPr>
        <p:spPr>
          <a:xfrm>
            <a:off x="970975" y="2003650"/>
            <a:ext cx="2298000" cy="8304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 sz="1800">
                <a:solidFill>
                  <a:schemeClr val="dk2"/>
                </a:solidFill>
                <a:latin typeface="Lato"/>
                <a:ea typeface="Lato"/>
                <a:cs typeface="Lato"/>
                <a:sym typeface="Lato"/>
              </a:rPr>
              <a:t>Consider the “Business Periodicals”</a:t>
            </a:r>
            <a:endParaRPr sz="1800">
              <a:solidFill>
                <a:schemeClr val="dk2"/>
              </a:solidFill>
              <a:latin typeface="Lato"/>
              <a:ea typeface="Lato"/>
              <a:cs typeface="Lato"/>
              <a:sym typeface="Lato"/>
            </a:endParaRPr>
          </a:p>
        </p:txBody>
      </p:sp>
      <p:sp>
        <p:nvSpPr>
          <p:cNvPr id="1348" name="Google Shape;1348;p52"/>
          <p:cNvSpPr txBox="1"/>
          <p:nvPr/>
        </p:nvSpPr>
        <p:spPr>
          <a:xfrm>
            <a:off x="3558175" y="1637951"/>
            <a:ext cx="2022600" cy="4182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b="1" lang="en" sz="3000">
                <a:solidFill>
                  <a:schemeClr val="dk2"/>
                </a:solidFill>
                <a:latin typeface="Lato"/>
                <a:ea typeface="Lato"/>
                <a:cs typeface="Lato"/>
                <a:sym typeface="Lato"/>
              </a:rPr>
              <a:t>11</a:t>
            </a:r>
            <a:endParaRPr b="1" sz="3000">
              <a:solidFill>
                <a:schemeClr val="dk2"/>
              </a:solidFill>
              <a:latin typeface="Lato"/>
              <a:ea typeface="Lato"/>
              <a:cs typeface="Lato"/>
              <a:sym typeface="Lato"/>
            </a:endParaRPr>
          </a:p>
        </p:txBody>
      </p:sp>
      <p:sp>
        <p:nvSpPr>
          <p:cNvPr id="1349" name="Google Shape;1349;p52"/>
          <p:cNvSpPr txBox="1"/>
          <p:nvPr/>
        </p:nvSpPr>
        <p:spPr>
          <a:xfrm>
            <a:off x="3558175" y="2003651"/>
            <a:ext cx="2022600" cy="5967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 sz="1800">
                <a:solidFill>
                  <a:schemeClr val="dk2"/>
                </a:solidFill>
                <a:latin typeface="Lato"/>
                <a:ea typeface="Lato"/>
                <a:cs typeface="Lato"/>
                <a:sym typeface="Lato"/>
              </a:rPr>
              <a:t>Consider “Industry Lists”</a:t>
            </a:r>
            <a:endParaRPr sz="1800">
              <a:solidFill>
                <a:schemeClr val="dk2"/>
              </a:solidFill>
              <a:latin typeface="Lato"/>
              <a:ea typeface="Lato"/>
              <a:cs typeface="Lato"/>
              <a:sym typeface="Lato"/>
            </a:endParaRPr>
          </a:p>
        </p:txBody>
      </p:sp>
      <p:sp>
        <p:nvSpPr>
          <p:cNvPr id="1350" name="Google Shape;1350;p52"/>
          <p:cNvSpPr txBox="1"/>
          <p:nvPr/>
        </p:nvSpPr>
        <p:spPr>
          <a:xfrm>
            <a:off x="5875121" y="1637951"/>
            <a:ext cx="2022600" cy="4182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b="1" lang="en" sz="3000">
                <a:solidFill>
                  <a:schemeClr val="dk2"/>
                </a:solidFill>
                <a:latin typeface="Lato"/>
                <a:ea typeface="Lato"/>
                <a:cs typeface="Lato"/>
                <a:sym typeface="Lato"/>
              </a:rPr>
              <a:t>12</a:t>
            </a:r>
            <a:endParaRPr b="1" sz="3000">
              <a:solidFill>
                <a:schemeClr val="dk2"/>
              </a:solidFill>
              <a:latin typeface="Lato"/>
              <a:ea typeface="Lato"/>
              <a:cs typeface="Lato"/>
              <a:sym typeface="Lato"/>
            </a:endParaRPr>
          </a:p>
        </p:txBody>
      </p:sp>
      <p:sp>
        <p:nvSpPr>
          <p:cNvPr id="1351" name="Google Shape;1351;p52"/>
          <p:cNvSpPr txBox="1"/>
          <p:nvPr/>
        </p:nvSpPr>
        <p:spPr>
          <a:xfrm>
            <a:off x="5875121" y="2003651"/>
            <a:ext cx="2022600" cy="5967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 sz="1800">
                <a:solidFill>
                  <a:schemeClr val="dk2"/>
                </a:solidFill>
                <a:latin typeface="Lato"/>
                <a:ea typeface="Lato"/>
                <a:cs typeface="Lato"/>
                <a:sym typeface="Lato"/>
              </a:rPr>
              <a:t> “Follow Experience Elsewhere”</a:t>
            </a:r>
            <a:endParaRPr sz="1800">
              <a:solidFill>
                <a:schemeClr val="dk2"/>
              </a:solidFill>
              <a:latin typeface="Lato"/>
              <a:ea typeface="Lato"/>
              <a:cs typeface="Lato"/>
              <a:sym typeface="Lato"/>
            </a:endParaRPr>
          </a:p>
        </p:txBody>
      </p:sp>
      <p:grpSp>
        <p:nvGrpSpPr>
          <p:cNvPr id="1352" name="Google Shape;1352;p52"/>
          <p:cNvGrpSpPr/>
          <p:nvPr/>
        </p:nvGrpSpPr>
        <p:grpSpPr>
          <a:xfrm rot="10800000">
            <a:off x="3478056" y="2692419"/>
            <a:ext cx="2157938" cy="1870058"/>
            <a:chOff x="5023350" y="2473967"/>
            <a:chExt cx="1048001" cy="908633"/>
          </a:xfrm>
        </p:grpSpPr>
        <p:sp>
          <p:nvSpPr>
            <p:cNvPr id="1353" name="Google Shape;1353;p52"/>
            <p:cNvSpPr/>
            <p:nvPr/>
          </p:nvSpPr>
          <p:spPr>
            <a:xfrm>
              <a:off x="5127850" y="2473967"/>
              <a:ext cx="943500" cy="816000"/>
            </a:xfrm>
            <a:prstGeom prst="triangle">
              <a:avLst>
                <a:gd fmla="val 50000" name="adj"/>
              </a:avLst>
            </a:prstGeom>
            <a:gradFill>
              <a:gsLst>
                <a:gs pos="0">
                  <a:srgbClr val="FFFFFF">
                    <a:alpha val="55686"/>
                  </a:srgbClr>
                </a:gs>
                <a:gs pos="100000">
                  <a:srgbClr val="FFFFFF">
                    <a:alpha val="0"/>
                  </a:srgbClr>
                </a:gs>
              </a:gsLst>
              <a:lin ang="1890073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4" name="Google Shape;1354;p52"/>
            <p:cNvSpPr/>
            <p:nvPr/>
          </p:nvSpPr>
          <p:spPr>
            <a:xfrm>
              <a:off x="5023350" y="2566600"/>
              <a:ext cx="943500" cy="816000"/>
            </a:xfrm>
            <a:prstGeom prst="triangle">
              <a:avLst>
                <a:gd fmla="val 50000"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355" name="Google Shape;1355;p52"/>
          <p:cNvGrpSpPr/>
          <p:nvPr/>
        </p:nvGrpSpPr>
        <p:grpSpPr>
          <a:xfrm rot="10800000">
            <a:off x="6292050" y="2727305"/>
            <a:ext cx="1188747" cy="1028573"/>
            <a:chOff x="5023350" y="2473967"/>
            <a:chExt cx="1048001" cy="908633"/>
          </a:xfrm>
        </p:grpSpPr>
        <p:sp>
          <p:nvSpPr>
            <p:cNvPr id="1356" name="Google Shape;1356;p52"/>
            <p:cNvSpPr/>
            <p:nvPr/>
          </p:nvSpPr>
          <p:spPr>
            <a:xfrm>
              <a:off x="5127850" y="2473967"/>
              <a:ext cx="943500" cy="816000"/>
            </a:xfrm>
            <a:prstGeom prst="triangle">
              <a:avLst>
                <a:gd fmla="val 50000" name="adj"/>
              </a:avLst>
            </a:prstGeom>
            <a:gradFill>
              <a:gsLst>
                <a:gs pos="0">
                  <a:srgbClr val="FFFFFF">
                    <a:alpha val="55686"/>
                  </a:srgbClr>
                </a:gs>
                <a:gs pos="100000">
                  <a:srgbClr val="FFFFFF">
                    <a:alpha val="0"/>
                  </a:srgbClr>
                </a:gs>
              </a:gsLst>
              <a:lin ang="1890073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7" name="Google Shape;1357;p52"/>
            <p:cNvSpPr/>
            <p:nvPr/>
          </p:nvSpPr>
          <p:spPr>
            <a:xfrm>
              <a:off x="5023350" y="2566600"/>
              <a:ext cx="943500" cy="816000"/>
            </a:xfrm>
            <a:prstGeom prst="triangle">
              <a:avLst>
                <a:gd fmla="val 50000"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61" name="Shape 1361"/>
        <p:cNvGrpSpPr/>
        <p:nvPr/>
      </p:nvGrpSpPr>
      <p:grpSpPr>
        <a:xfrm>
          <a:off x="0" y="0"/>
          <a:ext cx="0" cy="0"/>
          <a:chOff x="0" y="0"/>
          <a:chExt cx="0" cy="0"/>
        </a:xfrm>
      </p:grpSpPr>
      <p:sp>
        <p:nvSpPr>
          <p:cNvPr id="1362" name="Google Shape;1362;p53"/>
          <p:cNvSpPr txBox="1"/>
          <p:nvPr>
            <p:ph type="title"/>
          </p:nvPr>
        </p:nvSpPr>
        <p:spPr>
          <a:xfrm>
            <a:off x="713250" y="539500"/>
            <a:ext cx="7717500" cy="572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Different Study Possibilities</a:t>
            </a:r>
            <a:endParaRPr/>
          </a:p>
        </p:txBody>
      </p:sp>
      <p:grpSp>
        <p:nvGrpSpPr>
          <p:cNvPr id="1363" name="Google Shape;1363;p53"/>
          <p:cNvGrpSpPr/>
          <p:nvPr/>
        </p:nvGrpSpPr>
        <p:grpSpPr>
          <a:xfrm>
            <a:off x="609808" y="2566600"/>
            <a:ext cx="7924525" cy="892200"/>
            <a:chOff x="609808" y="2566600"/>
            <a:chExt cx="7924525" cy="892200"/>
          </a:xfrm>
        </p:grpSpPr>
        <p:sp>
          <p:nvSpPr>
            <p:cNvPr id="1364" name="Google Shape;1364;p53"/>
            <p:cNvSpPr/>
            <p:nvPr/>
          </p:nvSpPr>
          <p:spPr>
            <a:xfrm>
              <a:off x="1546000" y="2642800"/>
              <a:ext cx="943500" cy="816000"/>
            </a:xfrm>
            <a:prstGeom prst="triangle">
              <a:avLst>
                <a:gd fmla="val 50000" name="adj"/>
              </a:avLst>
            </a:prstGeom>
            <a:gradFill>
              <a:gsLst>
                <a:gs pos="0">
                  <a:srgbClr val="FFFFFF">
                    <a:alpha val="55686"/>
                  </a:srgbClr>
                </a:gs>
                <a:gs pos="100000">
                  <a:srgbClr val="FFFFFF">
                    <a:alpha val="0"/>
                  </a:srgbClr>
                </a:gs>
              </a:gsLst>
              <a:lin ang="1890073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5" name="Google Shape;1365;p53"/>
            <p:cNvSpPr/>
            <p:nvPr/>
          </p:nvSpPr>
          <p:spPr>
            <a:xfrm rot="10800000">
              <a:off x="3229758" y="2642800"/>
              <a:ext cx="943500" cy="816000"/>
            </a:xfrm>
            <a:prstGeom prst="triangle">
              <a:avLst>
                <a:gd fmla="val 50000" name="adj"/>
              </a:avLst>
            </a:prstGeom>
            <a:gradFill>
              <a:gsLst>
                <a:gs pos="0">
                  <a:srgbClr val="FFFFFF">
                    <a:alpha val="55686"/>
                  </a:srgbClr>
                </a:gs>
                <a:gs pos="100000">
                  <a:srgbClr val="FFFFFF">
                    <a:alpha val="0"/>
                  </a:srgbClr>
                </a:gs>
              </a:gsLst>
              <a:lin ang="1890073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6" name="Google Shape;1366;p53"/>
            <p:cNvSpPr/>
            <p:nvPr/>
          </p:nvSpPr>
          <p:spPr>
            <a:xfrm>
              <a:off x="4913517" y="2642800"/>
              <a:ext cx="943500" cy="816000"/>
            </a:xfrm>
            <a:prstGeom prst="triangle">
              <a:avLst>
                <a:gd fmla="val 50000" name="adj"/>
              </a:avLst>
            </a:prstGeom>
            <a:gradFill>
              <a:gsLst>
                <a:gs pos="0">
                  <a:srgbClr val="FFFFFF">
                    <a:alpha val="55686"/>
                  </a:srgbClr>
                </a:gs>
                <a:gs pos="100000">
                  <a:srgbClr val="FFFFFF">
                    <a:alpha val="0"/>
                  </a:srgbClr>
                </a:gs>
              </a:gsLst>
              <a:lin ang="1890073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7" name="Google Shape;1367;p53"/>
            <p:cNvSpPr/>
            <p:nvPr/>
          </p:nvSpPr>
          <p:spPr>
            <a:xfrm rot="10800000">
              <a:off x="6597275" y="2642800"/>
              <a:ext cx="943500" cy="816000"/>
            </a:xfrm>
            <a:prstGeom prst="triangle">
              <a:avLst>
                <a:gd fmla="val 50000" name="adj"/>
              </a:avLst>
            </a:prstGeom>
            <a:gradFill>
              <a:gsLst>
                <a:gs pos="0">
                  <a:srgbClr val="FFFFFF">
                    <a:alpha val="55686"/>
                  </a:srgbClr>
                </a:gs>
                <a:gs pos="100000">
                  <a:srgbClr val="FFFFFF">
                    <a:alpha val="0"/>
                  </a:srgbClr>
                </a:gs>
              </a:gsLst>
              <a:lin ang="1890073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8" name="Google Shape;1368;p53"/>
            <p:cNvSpPr/>
            <p:nvPr/>
          </p:nvSpPr>
          <p:spPr>
            <a:xfrm>
              <a:off x="1655833" y="2566600"/>
              <a:ext cx="943500" cy="816000"/>
            </a:xfrm>
            <a:prstGeom prst="triangle">
              <a:avLst>
                <a:gd fmla="val 50000"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9" name="Google Shape;1369;p53"/>
            <p:cNvSpPr/>
            <p:nvPr/>
          </p:nvSpPr>
          <p:spPr>
            <a:xfrm rot="10800000">
              <a:off x="3339591" y="2566600"/>
              <a:ext cx="943500" cy="816000"/>
            </a:xfrm>
            <a:prstGeom prst="triangle">
              <a:avLst>
                <a:gd fmla="val 50000"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0" name="Google Shape;1370;p53"/>
            <p:cNvSpPr/>
            <p:nvPr/>
          </p:nvSpPr>
          <p:spPr>
            <a:xfrm>
              <a:off x="5023350" y="2566600"/>
              <a:ext cx="943500" cy="816000"/>
            </a:xfrm>
            <a:prstGeom prst="triangle">
              <a:avLst>
                <a:gd fmla="val 50000"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1" name="Google Shape;1371;p53"/>
            <p:cNvSpPr/>
            <p:nvPr/>
          </p:nvSpPr>
          <p:spPr>
            <a:xfrm rot="10800000">
              <a:off x="6707108" y="2566600"/>
              <a:ext cx="943500" cy="816000"/>
            </a:xfrm>
            <a:prstGeom prst="triangle">
              <a:avLst>
                <a:gd fmla="val 50000"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1372" name="Google Shape;1372;p53"/>
            <p:cNvCxnSpPr>
              <a:endCxn id="1368" idx="1"/>
            </p:cNvCxnSpPr>
            <p:nvPr/>
          </p:nvCxnSpPr>
          <p:spPr>
            <a:xfrm>
              <a:off x="609808" y="2974600"/>
              <a:ext cx="1281900" cy="0"/>
            </a:xfrm>
            <a:prstGeom prst="straightConnector1">
              <a:avLst/>
            </a:prstGeom>
            <a:noFill/>
            <a:ln cap="flat" cmpd="sng" w="9525">
              <a:solidFill>
                <a:schemeClr val="dk2"/>
              </a:solidFill>
              <a:prstDash val="solid"/>
              <a:round/>
              <a:headEnd len="med" w="med" type="none"/>
              <a:tailEnd len="med" w="med" type="none"/>
            </a:ln>
          </p:spPr>
        </p:cxnSp>
        <p:cxnSp>
          <p:nvCxnSpPr>
            <p:cNvPr id="1373" name="Google Shape;1373;p53"/>
            <p:cNvCxnSpPr>
              <a:stCxn id="1371" idx="1"/>
            </p:cNvCxnSpPr>
            <p:nvPr/>
          </p:nvCxnSpPr>
          <p:spPr>
            <a:xfrm>
              <a:off x="7414733" y="2974600"/>
              <a:ext cx="1119600" cy="0"/>
            </a:xfrm>
            <a:prstGeom prst="straightConnector1">
              <a:avLst/>
            </a:prstGeom>
            <a:noFill/>
            <a:ln cap="flat" cmpd="sng" w="9525">
              <a:solidFill>
                <a:schemeClr val="dk2"/>
              </a:solidFill>
              <a:prstDash val="solid"/>
              <a:round/>
              <a:headEnd len="med" w="med" type="none"/>
              <a:tailEnd len="med" w="med" type="none"/>
            </a:ln>
          </p:spPr>
        </p:cxnSp>
        <p:cxnSp>
          <p:nvCxnSpPr>
            <p:cNvPr id="1374" name="Google Shape;1374;p53"/>
            <p:cNvCxnSpPr>
              <a:stCxn id="1368" idx="5"/>
              <a:endCxn id="1369" idx="5"/>
            </p:cNvCxnSpPr>
            <p:nvPr/>
          </p:nvCxnSpPr>
          <p:spPr>
            <a:xfrm>
              <a:off x="2363458" y="2974600"/>
              <a:ext cx="1212000" cy="0"/>
            </a:xfrm>
            <a:prstGeom prst="straightConnector1">
              <a:avLst/>
            </a:prstGeom>
            <a:noFill/>
            <a:ln cap="flat" cmpd="sng" w="9525">
              <a:solidFill>
                <a:schemeClr val="dk2"/>
              </a:solidFill>
              <a:prstDash val="solid"/>
              <a:round/>
              <a:headEnd len="med" w="med" type="none"/>
              <a:tailEnd len="med" w="med" type="none"/>
            </a:ln>
          </p:spPr>
        </p:cxnSp>
        <p:cxnSp>
          <p:nvCxnSpPr>
            <p:cNvPr id="1375" name="Google Shape;1375;p53"/>
            <p:cNvCxnSpPr>
              <a:stCxn id="1369" idx="1"/>
              <a:endCxn id="1370" idx="1"/>
            </p:cNvCxnSpPr>
            <p:nvPr/>
          </p:nvCxnSpPr>
          <p:spPr>
            <a:xfrm>
              <a:off x="4047216" y="2974600"/>
              <a:ext cx="1212000" cy="0"/>
            </a:xfrm>
            <a:prstGeom prst="straightConnector1">
              <a:avLst/>
            </a:prstGeom>
            <a:noFill/>
            <a:ln cap="flat" cmpd="sng" w="9525">
              <a:solidFill>
                <a:schemeClr val="dk2"/>
              </a:solidFill>
              <a:prstDash val="solid"/>
              <a:round/>
              <a:headEnd len="med" w="med" type="none"/>
              <a:tailEnd len="med" w="med" type="none"/>
            </a:ln>
          </p:spPr>
        </p:cxnSp>
        <p:cxnSp>
          <p:nvCxnSpPr>
            <p:cNvPr id="1376" name="Google Shape;1376;p53"/>
            <p:cNvCxnSpPr>
              <a:stCxn id="1370" idx="5"/>
              <a:endCxn id="1371" idx="5"/>
            </p:cNvCxnSpPr>
            <p:nvPr/>
          </p:nvCxnSpPr>
          <p:spPr>
            <a:xfrm>
              <a:off x="5730975" y="2974600"/>
              <a:ext cx="1212000" cy="0"/>
            </a:xfrm>
            <a:prstGeom prst="straightConnector1">
              <a:avLst/>
            </a:prstGeom>
            <a:noFill/>
            <a:ln cap="flat" cmpd="sng" w="9525">
              <a:solidFill>
                <a:schemeClr val="dk2"/>
              </a:solidFill>
              <a:prstDash val="solid"/>
              <a:round/>
              <a:headEnd len="med" w="med" type="none"/>
              <a:tailEnd len="med" w="med" type="none"/>
            </a:ln>
          </p:spPr>
        </p:cxnSp>
      </p:grpSp>
      <p:sp>
        <p:nvSpPr>
          <p:cNvPr id="1377" name="Google Shape;1377;p53"/>
          <p:cNvSpPr txBox="1"/>
          <p:nvPr/>
        </p:nvSpPr>
        <p:spPr>
          <a:xfrm>
            <a:off x="609800" y="1546200"/>
            <a:ext cx="3300300" cy="8922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 sz="1800">
                <a:solidFill>
                  <a:schemeClr val="dk2"/>
                </a:solidFill>
                <a:latin typeface="Lato"/>
                <a:ea typeface="Lato"/>
                <a:cs typeface="Lato"/>
                <a:sym typeface="Lato"/>
              </a:rPr>
              <a:t>Natural Resources with particular potentials for processing;</a:t>
            </a:r>
            <a:endParaRPr sz="1800">
              <a:solidFill>
                <a:schemeClr val="dk2"/>
              </a:solidFill>
              <a:latin typeface="Lato"/>
              <a:ea typeface="Lato"/>
              <a:cs typeface="Lato"/>
              <a:sym typeface="Lato"/>
            </a:endParaRPr>
          </a:p>
        </p:txBody>
      </p:sp>
      <p:sp>
        <p:nvSpPr>
          <p:cNvPr id="1378" name="Google Shape;1378;p53"/>
          <p:cNvSpPr txBox="1"/>
          <p:nvPr/>
        </p:nvSpPr>
        <p:spPr>
          <a:xfrm>
            <a:off x="1804625" y="2841700"/>
            <a:ext cx="645900" cy="4182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b="1" lang="en" sz="2200">
                <a:solidFill>
                  <a:schemeClr val="dk2"/>
                </a:solidFill>
                <a:latin typeface="Roboto"/>
                <a:ea typeface="Roboto"/>
                <a:cs typeface="Roboto"/>
                <a:sym typeface="Roboto"/>
              </a:rPr>
              <a:t>01</a:t>
            </a:r>
            <a:endParaRPr b="1" sz="2200">
              <a:solidFill>
                <a:schemeClr val="dk2"/>
              </a:solidFill>
              <a:latin typeface="Roboto"/>
              <a:ea typeface="Roboto"/>
              <a:cs typeface="Roboto"/>
              <a:sym typeface="Roboto"/>
            </a:endParaRPr>
          </a:p>
        </p:txBody>
      </p:sp>
      <p:sp>
        <p:nvSpPr>
          <p:cNvPr id="1379" name="Google Shape;1379;p53"/>
          <p:cNvSpPr txBox="1"/>
          <p:nvPr/>
        </p:nvSpPr>
        <p:spPr>
          <a:xfrm>
            <a:off x="3488375" y="2667450"/>
            <a:ext cx="645900" cy="4182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b="1" lang="en" sz="2200">
                <a:solidFill>
                  <a:schemeClr val="dk2"/>
                </a:solidFill>
                <a:latin typeface="Roboto"/>
                <a:ea typeface="Roboto"/>
                <a:cs typeface="Roboto"/>
                <a:sym typeface="Roboto"/>
              </a:rPr>
              <a:t>02</a:t>
            </a:r>
            <a:endParaRPr b="1" sz="2200">
              <a:solidFill>
                <a:schemeClr val="dk2"/>
              </a:solidFill>
              <a:latin typeface="Roboto"/>
              <a:ea typeface="Roboto"/>
              <a:cs typeface="Roboto"/>
              <a:sym typeface="Roboto"/>
            </a:endParaRPr>
          </a:p>
        </p:txBody>
      </p:sp>
      <p:sp>
        <p:nvSpPr>
          <p:cNvPr id="1380" name="Google Shape;1380;p53"/>
          <p:cNvSpPr txBox="1"/>
          <p:nvPr/>
        </p:nvSpPr>
        <p:spPr>
          <a:xfrm>
            <a:off x="5172150" y="2841700"/>
            <a:ext cx="645900" cy="4182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b="1" lang="en" sz="2200">
                <a:solidFill>
                  <a:schemeClr val="dk2"/>
                </a:solidFill>
                <a:latin typeface="Roboto"/>
                <a:ea typeface="Roboto"/>
                <a:cs typeface="Roboto"/>
                <a:sym typeface="Roboto"/>
              </a:rPr>
              <a:t>0</a:t>
            </a:r>
            <a:r>
              <a:rPr b="1" lang="en" sz="2200">
                <a:solidFill>
                  <a:schemeClr val="dk2"/>
                </a:solidFill>
                <a:latin typeface="Roboto"/>
                <a:ea typeface="Roboto"/>
                <a:cs typeface="Roboto"/>
                <a:sym typeface="Roboto"/>
              </a:rPr>
              <a:t>3</a:t>
            </a:r>
            <a:endParaRPr b="1" sz="2200">
              <a:solidFill>
                <a:schemeClr val="dk2"/>
              </a:solidFill>
              <a:latin typeface="Roboto"/>
              <a:ea typeface="Roboto"/>
              <a:cs typeface="Roboto"/>
              <a:sym typeface="Roboto"/>
            </a:endParaRPr>
          </a:p>
        </p:txBody>
      </p:sp>
      <p:sp>
        <p:nvSpPr>
          <p:cNvPr id="1381" name="Google Shape;1381;p53"/>
          <p:cNvSpPr txBox="1"/>
          <p:nvPr/>
        </p:nvSpPr>
        <p:spPr>
          <a:xfrm>
            <a:off x="4483800" y="1373350"/>
            <a:ext cx="4254900" cy="7986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 sz="1800">
                <a:solidFill>
                  <a:schemeClr val="dk2"/>
                </a:solidFill>
                <a:latin typeface="Lato"/>
                <a:ea typeface="Lato"/>
                <a:cs typeface="Lato"/>
                <a:sym typeface="Lato"/>
              </a:rPr>
              <a:t>Future </a:t>
            </a:r>
            <a:r>
              <a:rPr lang="en" sz="1800">
                <a:solidFill>
                  <a:schemeClr val="dk2"/>
                </a:solidFill>
                <a:latin typeface="Lato"/>
                <a:ea typeface="Lato"/>
                <a:cs typeface="Lato"/>
                <a:sym typeface="Lato"/>
              </a:rPr>
              <a:t>demand</a:t>
            </a:r>
            <a:r>
              <a:rPr lang="en" sz="1800">
                <a:solidFill>
                  <a:schemeClr val="dk2"/>
                </a:solidFill>
                <a:latin typeface="Lato"/>
                <a:ea typeface="Lato"/>
                <a:cs typeface="Lato"/>
                <a:sym typeface="Lato"/>
              </a:rPr>
              <a:t> for some consumer goods or some newly developed ones that may become feasible as a result of say, an increase in population;</a:t>
            </a:r>
            <a:endParaRPr sz="1800">
              <a:solidFill>
                <a:schemeClr val="dk2"/>
              </a:solidFill>
              <a:latin typeface="Lato"/>
              <a:ea typeface="Lato"/>
              <a:cs typeface="Lato"/>
              <a:sym typeface="Lato"/>
            </a:endParaRPr>
          </a:p>
        </p:txBody>
      </p:sp>
      <p:sp>
        <p:nvSpPr>
          <p:cNvPr id="1382" name="Google Shape;1382;p53"/>
          <p:cNvSpPr txBox="1"/>
          <p:nvPr/>
        </p:nvSpPr>
        <p:spPr>
          <a:xfrm>
            <a:off x="2230600" y="3853500"/>
            <a:ext cx="3411600" cy="5967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 sz="1800">
                <a:solidFill>
                  <a:schemeClr val="dk2"/>
                </a:solidFill>
                <a:latin typeface="Lato"/>
                <a:ea typeface="Lato"/>
                <a:cs typeface="Lato"/>
                <a:sym typeface="Lato"/>
              </a:rPr>
              <a:t>Existing agro-industrial patterns in your locality;</a:t>
            </a:r>
            <a:endParaRPr sz="1600">
              <a:solidFill>
                <a:schemeClr val="dk2"/>
              </a:solidFill>
              <a:latin typeface="Raleway"/>
              <a:ea typeface="Raleway"/>
              <a:cs typeface="Raleway"/>
              <a:sym typeface="Raleway"/>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86" name="Shape 1386"/>
        <p:cNvGrpSpPr/>
        <p:nvPr/>
      </p:nvGrpSpPr>
      <p:grpSpPr>
        <a:xfrm>
          <a:off x="0" y="0"/>
          <a:ext cx="0" cy="0"/>
          <a:chOff x="0" y="0"/>
          <a:chExt cx="0" cy="0"/>
        </a:xfrm>
      </p:grpSpPr>
      <p:sp>
        <p:nvSpPr>
          <p:cNvPr id="1387" name="Google Shape;1387;p54"/>
          <p:cNvSpPr txBox="1"/>
          <p:nvPr>
            <p:ph type="title"/>
          </p:nvPr>
        </p:nvSpPr>
        <p:spPr>
          <a:xfrm>
            <a:off x="713250" y="539500"/>
            <a:ext cx="7717500" cy="572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Different Study Possibilities</a:t>
            </a:r>
            <a:endParaRPr/>
          </a:p>
        </p:txBody>
      </p:sp>
      <p:grpSp>
        <p:nvGrpSpPr>
          <p:cNvPr id="1388" name="Google Shape;1388;p54"/>
          <p:cNvGrpSpPr/>
          <p:nvPr/>
        </p:nvGrpSpPr>
        <p:grpSpPr>
          <a:xfrm>
            <a:off x="609808" y="2566600"/>
            <a:ext cx="7924525" cy="892200"/>
            <a:chOff x="609808" y="2566600"/>
            <a:chExt cx="7924525" cy="892200"/>
          </a:xfrm>
        </p:grpSpPr>
        <p:sp>
          <p:nvSpPr>
            <p:cNvPr id="1389" name="Google Shape;1389;p54"/>
            <p:cNvSpPr/>
            <p:nvPr/>
          </p:nvSpPr>
          <p:spPr>
            <a:xfrm>
              <a:off x="1546000" y="2642800"/>
              <a:ext cx="943500" cy="816000"/>
            </a:xfrm>
            <a:prstGeom prst="triangle">
              <a:avLst>
                <a:gd fmla="val 50000" name="adj"/>
              </a:avLst>
            </a:prstGeom>
            <a:gradFill>
              <a:gsLst>
                <a:gs pos="0">
                  <a:srgbClr val="FFFFFF">
                    <a:alpha val="55686"/>
                  </a:srgbClr>
                </a:gs>
                <a:gs pos="100000">
                  <a:srgbClr val="FFFFFF">
                    <a:alpha val="0"/>
                  </a:srgbClr>
                </a:gs>
              </a:gsLst>
              <a:lin ang="1890073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0" name="Google Shape;1390;p54"/>
            <p:cNvSpPr/>
            <p:nvPr/>
          </p:nvSpPr>
          <p:spPr>
            <a:xfrm rot="10800000">
              <a:off x="3229758" y="2642800"/>
              <a:ext cx="943500" cy="816000"/>
            </a:xfrm>
            <a:prstGeom prst="triangle">
              <a:avLst>
                <a:gd fmla="val 50000" name="adj"/>
              </a:avLst>
            </a:prstGeom>
            <a:gradFill>
              <a:gsLst>
                <a:gs pos="0">
                  <a:srgbClr val="FFFFFF">
                    <a:alpha val="55686"/>
                  </a:srgbClr>
                </a:gs>
                <a:gs pos="100000">
                  <a:srgbClr val="FFFFFF">
                    <a:alpha val="0"/>
                  </a:srgbClr>
                </a:gs>
              </a:gsLst>
              <a:lin ang="1890073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1" name="Google Shape;1391;p54"/>
            <p:cNvSpPr/>
            <p:nvPr/>
          </p:nvSpPr>
          <p:spPr>
            <a:xfrm>
              <a:off x="4913517" y="2642800"/>
              <a:ext cx="943500" cy="816000"/>
            </a:xfrm>
            <a:prstGeom prst="triangle">
              <a:avLst>
                <a:gd fmla="val 50000" name="adj"/>
              </a:avLst>
            </a:prstGeom>
            <a:gradFill>
              <a:gsLst>
                <a:gs pos="0">
                  <a:srgbClr val="FFFFFF">
                    <a:alpha val="55686"/>
                  </a:srgbClr>
                </a:gs>
                <a:gs pos="100000">
                  <a:srgbClr val="FFFFFF">
                    <a:alpha val="0"/>
                  </a:srgbClr>
                </a:gs>
              </a:gsLst>
              <a:lin ang="1890073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2" name="Google Shape;1392;p54"/>
            <p:cNvSpPr/>
            <p:nvPr/>
          </p:nvSpPr>
          <p:spPr>
            <a:xfrm rot="10800000">
              <a:off x="6597275" y="2642800"/>
              <a:ext cx="943500" cy="816000"/>
            </a:xfrm>
            <a:prstGeom prst="triangle">
              <a:avLst>
                <a:gd fmla="val 50000" name="adj"/>
              </a:avLst>
            </a:prstGeom>
            <a:gradFill>
              <a:gsLst>
                <a:gs pos="0">
                  <a:srgbClr val="FFFFFF">
                    <a:alpha val="55686"/>
                  </a:srgbClr>
                </a:gs>
                <a:gs pos="100000">
                  <a:srgbClr val="FFFFFF">
                    <a:alpha val="0"/>
                  </a:srgbClr>
                </a:gs>
              </a:gsLst>
              <a:lin ang="1890073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3" name="Google Shape;1393;p54"/>
            <p:cNvSpPr/>
            <p:nvPr/>
          </p:nvSpPr>
          <p:spPr>
            <a:xfrm>
              <a:off x="1655833" y="2566600"/>
              <a:ext cx="943500" cy="816000"/>
            </a:xfrm>
            <a:prstGeom prst="triangle">
              <a:avLst>
                <a:gd fmla="val 50000"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4" name="Google Shape;1394;p54"/>
            <p:cNvSpPr/>
            <p:nvPr/>
          </p:nvSpPr>
          <p:spPr>
            <a:xfrm rot="10800000">
              <a:off x="3339591" y="2566600"/>
              <a:ext cx="943500" cy="816000"/>
            </a:xfrm>
            <a:prstGeom prst="triangle">
              <a:avLst>
                <a:gd fmla="val 50000"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5" name="Google Shape;1395;p54"/>
            <p:cNvSpPr/>
            <p:nvPr/>
          </p:nvSpPr>
          <p:spPr>
            <a:xfrm>
              <a:off x="5023350" y="2566600"/>
              <a:ext cx="943500" cy="816000"/>
            </a:xfrm>
            <a:prstGeom prst="triangle">
              <a:avLst>
                <a:gd fmla="val 50000"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6" name="Google Shape;1396;p54"/>
            <p:cNvSpPr/>
            <p:nvPr/>
          </p:nvSpPr>
          <p:spPr>
            <a:xfrm rot="10800000">
              <a:off x="6707108" y="2566600"/>
              <a:ext cx="943500" cy="816000"/>
            </a:xfrm>
            <a:prstGeom prst="triangle">
              <a:avLst>
                <a:gd fmla="val 50000"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1397" name="Google Shape;1397;p54"/>
            <p:cNvCxnSpPr>
              <a:endCxn id="1393" idx="1"/>
            </p:cNvCxnSpPr>
            <p:nvPr/>
          </p:nvCxnSpPr>
          <p:spPr>
            <a:xfrm>
              <a:off x="609808" y="2974600"/>
              <a:ext cx="1281900" cy="0"/>
            </a:xfrm>
            <a:prstGeom prst="straightConnector1">
              <a:avLst/>
            </a:prstGeom>
            <a:noFill/>
            <a:ln cap="flat" cmpd="sng" w="9525">
              <a:solidFill>
                <a:schemeClr val="dk2"/>
              </a:solidFill>
              <a:prstDash val="solid"/>
              <a:round/>
              <a:headEnd len="med" w="med" type="none"/>
              <a:tailEnd len="med" w="med" type="none"/>
            </a:ln>
          </p:spPr>
        </p:cxnSp>
        <p:cxnSp>
          <p:nvCxnSpPr>
            <p:cNvPr id="1398" name="Google Shape;1398;p54"/>
            <p:cNvCxnSpPr>
              <a:stCxn id="1396" idx="1"/>
            </p:cNvCxnSpPr>
            <p:nvPr/>
          </p:nvCxnSpPr>
          <p:spPr>
            <a:xfrm>
              <a:off x="7414733" y="2974600"/>
              <a:ext cx="1119600" cy="0"/>
            </a:xfrm>
            <a:prstGeom prst="straightConnector1">
              <a:avLst/>
            </a:prstGeom>
            <a:noFill/>
            <a:ln cap="flat" cmpd="sng" w="9525">
              <a:solidFill>
                <a:schemeClr val="dk2"/>
              </a:solidFill>
              <a:prstDash val="solid"/>
              <a:round/>
              <a:headEnd len="med" w="med" type="none"/>
              <a:tailEnd len="med" w="med" type="none"/>
            </a:ln>
          </p:spPr>
        </p:cxnSp>
        <p:cxnSp>
          <p:nvCxnSpPr>
            <p:cNvPr id="1399" name="Google Shape;1399;p54"/>
            <p:cNvCxnSpPr>
              <a:stCxn id="1393" idx="5"/>
              <a:endCxn id="1394" idx="5"/>
            </p:cNvCxnSpPr>
            <p:nvPr/>
          </p:nvCxnSpPr>
          <p:spPr>
            <a:xfrm>
              <a:off x="2363458" y="2974600"/>
              <a:ext cx="1212000" cy="0"/>
            </a:xfrm>
            <a:prstGeom prst="straightConnector1">
              <a:avLst/>
            </a:prstGeom>
            <a:noFill/>
            <a:ln cap="flat" cmpd="sng" w="9525">
              <a:solidFill>
                <a:schemeClr val="dk2"/>
              </a:solidFill>
              <a:prstDash val="solid"/>
              <a:round/>
              <a:headEnd len="med" w="med" type="none"/>
              <a:tailEnd len="med" w="med" type="none"/>
            </a:ln>
          </p:spPr>
        </p:cxnSp>
        <p:cxnSp>
          <p:nvCxnSpPr>
            <p:cNvPr id="1400" name="Google Shape;1400;p54"/>
            <p:cNvCxnSpPr>
              <a:stCxn id="1394" idx="1"/>
              <a:endCxn id="1395" idx="1"/>
            </p:cNvCxnSpPr>
            <p:nvPr/>
          </p:nvCxnSpPr>
          <p:spPr>
            <a:xfrm>
              <a:off x="4047216" y="2974600"/>
              <a:ext cx="1212000" cy="0"/>
            </a:xfrm>
            <a:prstGeom prst="straightConnector1">
              <a:avLst/>
            </a:prstGeom>
            <a:noFill/>
            <a:ln cap="flat" cmpd="sng" w="9525">
              <a:solidFill>
                <a:schemeClr val="dk2"/>
              </a:solidFill>
              <a:prstDash val="solid"/>
              <a:round/>
              <a:headEnd len="med" w="med" type="none"/>
              <a:tailEnd len="med" w="med" type="none"/>
            </a:ln>
          </p:spPr>
        </p:cxnSp>
        <p:cxnSp>
          <p:nvCxnSpPr>
            <p:cNvPr id="1401" name="Google Shape;1401;p54"/>
            <p:cNvCxnSpPr>
              <a:stCxn id="1395" idx="5"/>
              <a:endCxn id="1396" idx="5"/>
            </p:cNvCxnSpPr>
            <p:nvPr/>
          </p:nvCxnSpPr>
          <p:spPr>
            <a:xfrm>
              <a:off x="5730975" y="2974600"/>
              <a:ext cx="1212000" cy="0"/>
            </a:xfrm>
            <a:prstGeom prst="straightConnector1">
              <a:avLst/>
            </a:prstGeom>
            <a:noFill/>
            <a:ln cap="flat" cmpd="sng" w="9525">
              <a:solidFill>
                <a:schemeClr val="dk2"/>
              </a:solidFill>
              <a:prstDash val="solid"/>
              <a:round/>
              <a:headEnd len="med" w="med" type="none"/>
              <a:tailEnd len="med" w="med" type="none"/>
            </a:ln>
          </p:spPr>
        </p:cxnSp>
      </p:grpSp>
      <p:sp>
        <p:nvSpPr>
          <p:cNvPr id="1402" name="Google Shape;1402;p54"/>
          <p:cNvSpPr txBox="1"/>
          <p:nvPr/>
        </p:nvSpPr>
        <p:spPr>
          <a:xfrm>
            <a:off x="609800" y="1546200"/>
            <a:ext cx="3300300" cy="8922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 sz="1800">
                <a:solidFill>
                  <a:schemeClr val="dk2"/>
                </a:solidFill>
                <a:latin typeface="Lato"/>
                <a:ea typeface="Lato"/>
                <a:cs typeface="Lato"/>
                <a:sym typeface="Lato"/>
              </a:rPr>
              <a:t>Imports for identifying local substitutes;</a:t>
            </a:r>
            <a:endParaRPr sz="1800">
              <a:solidFill>
                <a:schemeClr val="dk2"/>
              </a:solidFill>
              <a:latin typeface="Lato"/>
              <a:ea typeface="Lato"/>
              <a:cs typeface="Lato"/>
              <a:sym typeface="Lato"/>
            </a:endParaRPr>
          </a:p>
        </p:txBody>
      </p:sp>
      <p:sp>
        <p:nvSpPr>
          <p:cNvPr id="1403" name="Google Shape;1403;p54"/>
          <p:cNvSpPr txBox="1"/>
          <p:nvPr/>
        </p:nvSpPr>
        <p:spPr>
          <a:xfrm>
            <a:off x="1804625" y="2841700"/>
            <a:ext cx="645900" cy="4182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b="1" lang="en" sz="2200">
                <a:solidFill>
                  <a:schemeClr val="dk2"/>
                </a:solidFill>
                <a:latin typeface="Roboto"/>
                <a:ea typeface="Roboto"/>
                <a:cs typeface="Roboto"/>
                <a:sym typeface="Roboto"/>
              </a:rPr>
              <a:t>04</a:t>
            </a:r>
            <a:endParaRPr b="1" sz="2200">
              <a:solidFill>
                <a:schemeClr val="dk2"/>
              </a:solidFill>
              <a:latin typeface="Roboto"/>
              <a:ea typeface="Roboto"/>
              <a:cs typeface="Roboto"/>
              <a:sym typeface="Roboto"/>
            </a:endParaRPr>
          </a:p>
        </p:txBody>
      </p:sp>
      <p:sp>
        <p:nvSpPr>
          <p:cNvPr id="1404" name="Google Shape;1404;p54"/>
          <p:cNvSpPr txBox="1"/>
          <p:nvPr/>
        </p:nvSpPr>
        <p:spPr>
          <a:xfrm>
            <a:off x="3488375" y="2667450"/>
            <a:ext cx="645900" cy="4182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b="1" lang="en" sz="2200">
                <a:solidFill>
                  <a:schemeClr val="dk2"/>
                </a:solidFill>
                <a:latin typeface="Roboto"/>
                <a:ea typeface="Roboto"/>
                <a:cs typeface="Roboto"/>
                <a:sym typeface="Roboto"/>
              </a:rPr>
              <a:t>05</a:t>
            </a:r>
            <a:endParaRPr b="1" sz="2200">
              <a:solidFill>
                <a:schemeClr val="dk2"/>
              </a:solidFill>
              <a:latin typeface="Roboto"/>
              <a:ea typeface="Roboto"/>
              <a:cs typeface="Roboto"/>
              <a:sym typeface="Roboto"/>
            </a:endParaRPr>
          </a:p>
        </p:txBody>
      </p:sp>
      <p:sp>
        <p:nvSpPr>
          <p:cNvPr id="1405" name="Google Shape;1405;p54"/>
          <p:cNvSpPr txBox="1"/>
          <p:nvPr/>
        </p:nvSpPr>
        <p:spPr>
          <a:xfrm>
            <a:off x="5172150" y="2841700"/>
            <a:ext cx="645900" cy="4182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b="1" lang="en" sz="2200">
                <a:solidFill>
                  <a:schemeClr val="dk2"/>
                </a:solidFill>
                <a:latin typeface="Roboto"/>
                <a:ea typeface="Roboto"/>
                <a:cs typeface="Roboto"/>
                <a:sym typeface="Roboto"/>
              </a:rPr>
              <a:t>06</a:t>
            </a:r>
            <a:endParaRPr b="1" sz="2200">
              <a:solidFill>
                <a:schemeClr val="dk2"/>
              </a:solidFill>
              <a:latin typeface="Roboto"/>
              <a:ea typeface="Roboto"/>
              <a:cs typeface="Roboto"/>
              <a:sym typeface="Roboto"/>
            </a:endParaRPr>
          </a:p>
        </p:txBody>
      </p:sp>
      <p:sp>
        <p:nvSpPr>
          <p:cNvPr id="1406" name="Google Shape;1406;p54"/>
          <p:cNvSpPr txBox="1"/>
          <p:nvPr/>
        </p:nvSpPr>
        <p:spPr>
          <a:xfrm>
            <a:off x="4483800" y="1373350"/>
            <a:ext cx="4254900" cy="7986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 sz="1800">
                <a:solidFill>
                  <a:schemeClr val="dk2"/>
                </a:solidFill>
                <a:latin typeface="Lato"/>
                <a:ea typeface="Lato"/>
                <a:cs typeface="Lato"/>
                <a:sym typeface="Lato"/>
              </a:rPr>
              <a:t>Possible inter- linkages with locally existing industries</a:t>
            </a:r>
            <a:r>
              <a:rPr lang="en" sz="1800">
                <a:solidFill>
                  <a:schemeClr val="dk2"/>
                </a:solidFill>
                <a:latin typeface="Lato"/>
                <a:ea typeface="Lato"/>
                <a:cs typeface="Lato"/>
                <a:sym typeface="Lato"/>
              </a:rPr>
              <a:t>;</a:t>
            </a:r>
            <a:endParaRPr sz="1800">
              <a:solidFill>
                <a:schemeClr val="dk2"/>
              </a:solidFill>
              <a:latin typeface="Lato"/>
              <a:ea typeface="Lato"/>
              <a:cs typeface="Lato"/>
              <a:sym typeface="Lato"/>
            </a:endParaRPr>
          </a:p>
        </p:txBody>
      </p:sp>
      <p:sp>
        <p:nvSpPr>
          <p:cNvPr id="1407" name="Google Shape;1407;p54"/>
          <p:cNvSpPr txBox="1"/>
          <p:nvPr/>
        </p:nvSpPr>
        <p:spPr>
          <a:xfrm>
            <a:off x="2230600" y="3853500"/>
            <a:ext cx="3411600" cy="5967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 sz="1800">
                <a:solidFill>
                  <a:schemeClr val="dk2"/>
                </a:solidFill>
                <a:latin typeface="Lato"/>
                <a:ea typeface="Lato"/>
                <a:cs typeface="Lato"/>
                <a:sym typeface="Lato"/>
              </a:rPr>
              <a:t>Manufacturing industries that are successful elsewhere that are suitable locally</a:t>
            </a:r>
            <a:r>
              <a:rPr lang="en" sz="1800">
                <a:solidFill>
                  <a:schemeClr val="dk2"/>
                </a:solidFill>
                <a:latin typeface="Lato"/>
                <a:ea typeface="Lato"/>
                <a:cs typeface="Lato"/>
                <a:sym typeface="Lato"/>
              </a:rPr>
              <a:t>;</a:t>
            </a:r>
            <a:endParaRPr sz="1600">
              <a:solidFill>
                <a:schemeClr val="dk2"/>
              </a:solidFill>
              <a:latin typeface="Raleway"/>
              <a:ea typeface="Raleway"/>
              <a:cs typeface="Raleway"/>
              <a:sym typeface="Raleway"/>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11" name="Shape 1411"/>
        <p:cNvGrpSpPr/>
        <p:nvPr/>
      </p:nvGrpSpPr>
      <p:grpSpPr>
        <a:xfrm>
          <a:off x="0" y="0"/>
          <a:ext cx="0" cy="0"/>
          <a:chOff x="0" y="0"/>
          <a:chExt cx="0" cy="0"/>
        </a:xfrm>
      </p:grpSpPr>
      <p:sp>
        <p:nvSpPr>
          <p:cNvPr id="1412" name="Google Shape;1412;p55"/>
          <p:cNvSpPr txBox="1"/>
          <p:nvPr>
            <p:ph type="title"/>
          </p:nvPr>
        </p:nvSpPr>
        <p:spPr>
          <a:xfrm>
            <a:off x="713250" y="539500"/>
            <a:ext cx="7717500" cy="572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Different Study Possibilities</a:t>
            </a:r>
            <a:endParaRPr/>
          </a:p>
        </p:txBody>
      </p:sp>
      <p:grpSp>
        <p:nvGrpSpPr>
          <p:cNvPr id="1413" name="Google Shape;1413;p55"/>
          <p:cNvGrpSpPr/>
          <p:nvPr/>
        </p:nvGrpSpPr>
        <p:grpSpPr>
          <a:xfrm>
            <a:off x="609808" y="2566600"/>
            <a:ext cx="7924525" cy="892200"/>
            <a:chOff x="609808" y="2566600"/>
            <a:chExt cx="7924525" cy="892200"/>
          </a:xfrm>
        </p:grpSpPr>
        <p:sp>
          <p:nvSpPr>
            <p:cNvPr id="1414" name="Google Shape;1414;p55"/>
            <p:cNvSpPr/>
            <p:nvPr/>
          </p:nvSpPr>
          <p:spPr>
            <a:xfrm>
              <a:off x="1546000" y="2642800"/>
              <a:ext cx="943500" cy="816000"/>
            </a:xfrm>
            <a:prstGeom prst="triangle">
              <a:avLst>
                <a:gd fmla="val 50000" name="adj"/>
              </a:avLst>
            </a:prstGeom>
            <a:gradFill>
              <a:gsLst>
                <a:gs pos="0">
                  <a:srgbClr val="FFFFFF">
                    <a:alpha val="55686"/>
                  </a:srgbClr>
                </a:gs>
                <a:gs pos="100000">
                  <a:srgbClr val="FFFFFF">
                    <a:alpha val="0"/>
                  </a:srgbClr>
                </a:gs>
              </a:gsLst>
              <a:lin ang="1890073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5" name="Google Shape;1415;p55"/>
            <p:cNvSpPr/>
            <p:nvPr/>
          </p:nvSpPr>
          <p:spPr>
            <a:xfrm rot="10800000">
              <a:off x="3229758" y="2642800"/>
              <a:ext cx="943500" cy="816000"/>
            </a:xfrm>
            <a:prstGeom prst="triangle">
              <a:avLst>
                <a:gd fmla="val 50000" name="adj"/>
              </a:avLst>
            </a:prstGeom>
            <a:gradFill>
              <a:gsLst>
                <a:gs pos="0">
                  <a:srgbClr val="FFFFFF">
                    <a:alpha val="55686"/>
                  </a:srgbClr>
                </a:gs>
                <a:gs pos="100000">
                  <a:srgbClr val="FFFFFF">
                    <a:alpha val="0"/>
                  </a:srgbClr>
                </a:gs>
              </a:gsLst>
              <a:lin ang="1890073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6" name="Google Shape;1416;p55"/>
            <p:cNvSpPr/>
            <p:nvPr/>
          </p:nvSpPr>
          <p:spPr>
            <a:xfrm>
              <a:off x="4913517" y="2642800"/>
              <a:ext cx="943500" cy="816000"/>
            </a:xfrm>
            <a:prstGeom prst="triangle">
              <a:avLst>
                <a:gd fmla="val 50000" name="adj"/>
              </a:avLst>
            </a:prstGeom>
            <a:gradFill>
              <a:gsLst>
                <a:gs pos="0">
                  <a:srgbClr val="FFFFFF">
                    <a:alpha val="55686"/>
                  </a:srgbClr>
                </a:gs>
                <a:gs pos="100000">
                  <a:srgbClr val="FFFFFF">
                    <a:alpha val="0"/>
                  </a:srgbClr>
                </a:gs>
              </a:gsLst>
              <a:lin ang="1890073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7" name="Google Shape;1417;p55"/>
            <p:cNvSpPr/>
            <p:nvPr/>
          </p:nvSpPr>
          <p:spPr>
            <a:xfrm rot="10800000">
              <a:off x="6597275" y="2642800"/>
              <a:ext cx="943500" cy="816000"/>
            </a:xfrm>
            <a:prstGeom prst="triangle">
              <a:avLst>
                <a:gd fmla="val 50000" name="adj"/>
              </a:avLst>
            </a:prstGeom>
            <a:gradFill>
              <a:gsLst>
                <a:gs pos="0">
                  <a:srgbClr val="FFFFFF">
                    <a:alpha val="55686"/>
                  </a:srgbClr>
                </a:gs>
                <a:gs pos="100000">
                  <a:srgbClr val="FFFFFF">
                    <a:alpha val="0"/>
                  </a:srgbClr>
                </a:gs>
              </a:gsLst>
              <a:lin ang="1890073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8" name="Google Shape;1418;p55"/>
            <p:cNvSpPr/>
            <p:nvPr/>
          </p:nvSpPr>
          <p:spPr>
            <a:xfrm>
              <a:off x="1655833" y="2566600"/>
              <a:ext cx="943500" cy="816000"/>
            </a:xfrm>
            <a:prstGeom prst="triangle">
              <a:avLst>
                <a:gd fmla="val 50000"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9" name="Google Shape;1419;p55"/>
            <p:cNvSpPr/>
            <p:nvPr/>
          </p:nvSpPr>
          <p:spPr>
            <a:xfrm rot="10800000">
              <a:off x="3339591" y="2566600"/>
              <a:ext cx="943500" cy="816000"/>
            </a:xfrm>
            <a:prstGeom prst="triangle">
              <a:avLst>
                <a:gd fmla="val 50000"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0" name="Google Shape;1420;p55"/>
            <p:cNvSpPr/>
            <p:nvPr/>
          </p:nvSpPr>
          <p:spPr>
            <a:xfrm>
              <a:off x="5023350" y="2566600"/>
              <a:ext cx="943500" cy="816000"/>
            </a:xfrm>
            <a:prstGeom prst="triangle">
              <a:avLst>
                <a:gd fmla="val 50000"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1" name="Google Shape;1421;p55"/>
            <p:cNvSpPr/>
            <p:nvPr/>
          </p:nvSpPr>
          <p:spPr>
            <a:xfrm rot="10800000">
              <a:off x="6707108" y="2566600"/>
              <a:ext cx="943500" cy="816000"/>
            </a:xfrm>
            <a:prstGeom prst="triangle">
              <a:avLst>
                <a:gd fmla="val 50000"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1422" name="Google Shape;1422;p55"/>
            <p:cNvCxnSpPr>
              <a:endCxn id="1418" idx="1"/>
            </p:cNvCxnSpPr>
            <p:nvPr/>
          </p:nvCxnSpPr>
          <p:spPr>
            <a:xfrm>
              <a:off x="609808" y="2974600"/>
              <a:ext cx="1281900" cy="0"/>
            </a:xfrm>
            <a:prstGeom prst="straightConnector1">
              <a:avLst/>
            </a:prstGeom>
            <a:noFill/>
            <a:ln cap="flat" cmpd="sng" w="9525">
              <a:solidFill>
                <a:schemeClr val="dk2"/>
              </a:solidFill>
              <a:prstDash val="solid"/>
              <a:round/>
              <a:headEnd len="med" w="med" type="none"/>
              <a:tailEnd len="med" w="med" type="none"/>
            </a:ln>
          </p:spPr>
        </p:cxnSp>
        <p:cxnSp>
          <p:nvCxnSpPr>
            <p:cNvPr id="1423" name="Google Shape;1423;p55"/>
            <p:cNvCxnSpPr>
              <a:stCxn id="1421" idx="1"/>
            </p:cNvCxnSpPr>
            <p:nvPr/>
          </p:nvCxnSpPr>
          <p:spPr>
            <a:xfrm>
              <a:off x="7414733" y="2974600"/>
              <a:ext cx="1119600" cy="0"/>
            </a:xfrm>
            <a:prstGeom prst="straightConnector1">
              <a:avLst/>
            </a:prstGeom>
            <a:noFill/>
            <a:ln cap="flat" cmpd="sng" w="9525">
              <a:solidFill>
                <a:schemeClr val="dk2"/>
              </a:solidFill>
              <a:prstDash val="solid"/>
              <a:round/>
              <a:headEnd len="med" w="med" type="none"/>
              <a:tailEnd len="med" w="med" type="none"/>
            </a:ln>
          </p:spPr>
        </p:cxnSp>
        <p:cxnSp>
          <p:nvCxnSpPr>
            <p:cNvPr id="1424" name="Google Shape;1424;p55"/>
            <p:cNvCxnSpPr>
              <a:stCxn id="1418" idx="5"/>
              <a:endCxn id="1419" idx="5"/>
            </p:cNvCxnSpPr>
            <p:nvPr/>
          </p:nvCxnSpPr>
          <p:spPr>
            <a:xfrm>
              <a:off x="2363458" y="2974600"/>
              <a:ext cx="1212000" cy="0"/>
            </a:xfrm>
            <a:prstGeom prst="straightConnector1">
              <a:avLst/>
            </a:prstGeom>
            <a:noFill/>
            <a:ln cap="flat" cmpd="sng" w="9525">
              <a:solidFill>
                <a:schemeClr val="dk2"/>
              </a:solidFill>
              <a:prstDash val="solid"/>
              <a:round/>
              <a:headEnd len="med" w="med" type="none"/>
              <a:tailEnd len="med" w="med" type="none"/>
            </a:ln>
          </p:spPr>
        </p:cxnSp>
        <p:cxnSp>
          <p:nvCxnSpPr>
            <p:cNvPr id="1425" name="Google Shape;1425;p55"/>
            <p:cNvCxnSpPr>
              <a:stCxn id="1419" idx="1"/>
              <a:endCxn id="1420" idx="1"/>
            </p:cNvCxnSpPr>
            <p:nvPr/>
          </p:nvCxnSpPr>
          <p:spPr>
            <a:xfrm>
              <a:off x="4047216" y="2974600"/>
              <a:ext cx="1212000" cy="0"/>
            </a:xfrm>
            <a:prstGeom prst="straightConnector1">
              <a:avLst/>
            </a:prstGeom>
            <a:noFill/>
            <a:ln cap="flat" cmpd="sng" w="9525">
              <a:solidFill>
                <a:schemeClr val="dk2"/>
              </a:solidFill>
              <a:prstDash val="solid"/>
              <a:round/>
              <a:headEnd len="med" w="med" type="none"/>
              <a:tailEnd len="med" w="med" type="none"/>
            </a:ln>
          </p:spPr>
        </p:cxnSp>
        <p:cxnSp>
          <p:nvCxnSpPr>
            <p:cNvPr id="1426" name="Google Shape;1426;p55"/>
            <p:cNvCxnSpPr>
              <a:stCxn id="1420" idx="5"/>
              <a:endCxn id="1421" idx="5"/>
            </p:cNvCxnSpPr>
            <p:nvPr/>
          </p:nvCxnSpPr>
          <p:spPr>
            <a:xfrm>
              <a:off x="5730975" y="2974600"/>
              <a:ext cx="1212000" cy="0"/>
            </a:xfrm>
            <a:prstGeom prst="straightConnector1">
              <a:avLst/>
            </a:prstGeom>
            <a:noFill/>
            <a:ln cap="flat" cmpd="sng" w="9525">
              <a:solidFill>
                <a:schemeClr val="dk2"/>
              </a:solidFill>
              <a:prstDash val="solid"/>
              <a:round/>
              <a:headEnd len="med" w="med" type="none"/>
              <a:tailEnd len="med" w="med" type="none"/>
            </a:ln>
          </p:spPr>
        </p:cxnSp>
      </p:grpSp>
      <p:sp>
        <p:nvSpPr>
          <p:cNvPr id="1427" name="Google Shape;1427;p55"/>
          <p:cNvSpPr txBox="1"/>
          <p:nvPr/>
        </p:nvSpPr>
        <p:spPr>
          <a:xfrm>
            <a:off x="288675" y="1232550"/>
            <a:ext cx="3901200" cy="12057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 sz="1800">
                <a:solidFill>
                  <a:schemeClr val="dk2"/>
                </a:solidFill>
                <a:latin typeface="Lato"/>
                <a:ea typeface="Lato"/>
                <a:cs typeface="Lato"/>
                <a:sym typeface="Lato"/>
              </a:rPr>
              <a:t>Expansion and diversification possibilities for existing industries in terms of new product lines and/or production capacities</a:t>
            </a:r>
            <a:r>
              <a:rPr lang="en" sz="1800">
                <a:solidFill>
                  <a:schemeClr val="dk2"/>
                </a:solidFill>
                <a:latin typeface="Lato"/>
                <a:ea typeface="Lato"/>
                <a:cs typeface="Lato"/>
                <a:sym typeface="Lato"/>
              </a:rPr>
              <a:t>;</a:t>
            </a:r>
            <a:endParaRPr sz="1800">
              <a:solidFill>
                <a:schemeClr val="dk2"/>
              </a:solidFill>
              <a:latin typeface="Lato"/>
              <a:ea typeface="Lato"/>
              <a:cs typeface="Lato"/>
              <a:sym typeface="Lato"/>
            </a:endParaRPr>
          </a:p>
        </p:txBody>
      </p:sp>
      <p:sp>
        <p:nvSpPr>
          <p:cNvPr id="1428" name="Google Shape;1428;p55"/>
          <p:cNvSpPr txBox="1"/>
          <p:nvPr/>
        </p:nvSpPr>
        <p:spPr>
          <a:xfrm>
            <a:off x="1804625" y="2841700"/>
            <a:ext cx="645900" cy="4182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b="1" lang="en" sz="2200">
                <a:solidFill>
                  <a:schemeClr val="dk2"/>
                </a:solidFill>
                <a:latin typeface="Roboto"/>
                <a:ea typeface="Roboto"/>
                <a:cs typeface="Roboto"/>
                <a:sym typeface="Roboto"/>
              </a:rPr>
              <a:t>07</a:t>
            </a:r>
            <a:endParaRPr b="1" sz="2200">
              <a:solidFill>
                <a:schemeClr val="dk2"/>
              </a:solidFill>
              <a:latin typeface="Roboto"/>
              <a:ea typeface="Roboto"/>
              <a:cs typeface="Roboto"/>
              <a:sym typeface="Roboto"/>
            </a:endParaRPr>
          </a:p>
        </p:txBody>
      </p:sp>
      <p:sp>
        <p:nvSpPr>
          <p:cNvPr id="1429" name="Google Shape;1429;p55"/>
          <p:cNvSpPr txBox="1"/>
          <p:nvPr/>
        </p:nvSpPr>
        <p:spPr>
          <a:xfrm>
            <a:off x="3488375" y="2667450"/>
            <a:ext cx="645900" cy="4182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b="1" lang="en" sz="2200">
                <a:solidFill>
                  <a:schemeClr val="dk2"/>
                </a:solidFill>
                <a:latin typeface="Roboto"/>
                <a:ea typeface="Roboto"/>
                <a:cs typeface="Roboto"/>
                <a:sym typeface="Roboto"/>
              </a:rPr>
              <a:t>08</a:t>
            </a:r>
            <a:endParaRPr b="1" sz="2200">
              <a:solidFill>
                <a:schemeClr val="dk2"/>
              </a:solidFill>
              <a:latin typeface="Roboto"/>
              <a:ea typeface="Roboto"/>
              <a:cs typeface="Roboto"/>
              <a:sym typeface="Roboto"/>
            </a:endParaRPr>
          </a:p>
        </p:txBody>
      </p:sp>
      <p:sp>
        <p:nvSpPr>
          <p:cNvPr id="1430" name="Google Shape;1430;p55"/>
          <p:cNvSpPr txBox="1"/>
          <p:nvPr/>
        </p:nvSpPr>
        <p:spPr>
          <a:xfrm>
            <a:off x="5172150" y="2841700"/>
            <a:ext cx="645900" cy="4182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b="1" lang="en" sz="2200">
                <a:solidFill>
                  <a:schemeClr val="dk2"/>
                </a:solidFill>
                <a:latin typeface="Roboto"/>
                <a:ea typeface="Roboto"/>
                <a:cs typeface="Roboto"/>
                <a:sym typeface="Roboto"/>
              </a:rPr>
              <a:t>09</a:t>
            </a:r>
            <a:endParaRPr b="1" sz="2200">
              <a:solidFill>
                <a:schemeClr val="dk2"/>
              </a:solidFill>
              <a:latin typeface="Roboto"/>
              <a:ea typeface="Roboto"/>
              <a:cs typeface="Roboto"/>
              <a:sym typeface="Roboto"/>
            </a:endParaRPr>
          </a:p>
        </p:txBody>
      </p:sp>
      <p:sp>
        <p:nvSpPr>
          <p:cNvPr id="1431" name="Google Shape;1431;p55"/>
          <p:cNvSpPr txBox="1"/>
          <p:nvPr/>
        </p:nvSpPr>
        <p:spPr>
          <a:xfrm>
            <a:off x="4483800" y="1373350"/>
            <a:ext cx="4254900" cy="7986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 sz="1800">
                <a:solidFill>
                  <a:schemeClr val="dk2"/>
                </a:solidFill>
                <a:latin typeface="Lato"/>
                <a:ea typeface="Lato"/>
                <a:cs typeface="Lato"/>
                <a:sym typeface="Lato"/>
              </a:rPr>
              <a:t>Industrial and manufacturing policies in your locality</a:t>
            </a:r>
            <a:r>
              <a:rPr lang="en" sz="1800">
                <a:solidFill>
                  <a:schemeClr val="dk2"/>
                </a:solidFill>
                <a:latin typeface="Lato"/>
                <a:ea typeface="Lato"/>
                <a:cs typeface="Lato"/>
                <a:sym typeface="Lato"/>
              </a:rPr>
              <a:t>;</a:t>
            </a:r>
            <a:endParaRPr sz="1800">
              <a:solidFill>
                <a:schemeClr val="dk2"/>
              </a:solidFill>
              <a:latin typeface="Lato"/>
              <a:ea typeface="Lato"/>
              <a:cs typeface="Lato"/>
              <a:sym typeface="Lato"/>
            </a:endParaRPr>
          </a:p>
        </p:txBody>
      </p:sp>
      <p:sp>
        <p:nvSpPr>
          <p:cNvPr id="1432" name="Google Shape;1432;p55"/>
          <p:cNvSpPr txBox="1"/>
          <p:nvPr/>
        </p:nvSpPr>
        <p:spPr>
          <a:xfrm>
            <a:off x="2230600" y="3853500"/>
            <a:ext cx="3411600" cy="5967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 sz="1800">
                <a:solidFill>
                  <a:schemeClr val="dk2"/>
                </a:solidFill>
                <a:latin typeface="Lato"/>
                <a:ea typeface="Lato"/>
                <a:cs typeface="Lato"/>
                <a:sym typeface="Lato"/>
              </a:rPr>
              <a:t>The general local investment climate</a:t>
            </a:r>
            <a:r>
              <a:rPr lang="en" sz="1800">
                <a:solidFill>
                  <a:schemeClr val="dk2"/>
                </a:solidFill>
                <a:latin typeface="Lato"/>
                <a:ea typeface="Lato"/>
                <a:cs typeface="Lato"/>
                <a:sym typeface="Lato"/>
              </a:rPr>
              <a:t>;</a:t>
            </a:r>
            <a:endParaRPr sz="1600">
              <a:solidFill>
                <a:schemeClr val="dk2"/>
              </a:solidFill>
              <a:latin typeface="Raleway"/>
              <a:ea typeface="Raleway"/>
              <a:cs typeface="Raleway"/>
              <a:sym typeface="Raleway"/>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36" name="Shape 1436"/>
        <p:cNvGrpSpPr/>
        <p:nvPr/>
      </p:nvGrpSpPr>
      <p:grpSpPr>
        <a:xfrm>
          <a:off x="0" y="0"/>
          <a:ext cx="0" cy="0"/>
          <a:chOff x="0" y="0"/>
          <a:chExt cx="0" cy="0"/>
        </a:xfrm>
      </p:grpSpPr>
      <p:sp>
        <p:nvSpPr>
          <p:cNvPr id="1437" name="Google Shape;1437;p56"/>
          <p:cNvSpPr txBox="1"/>
          <p:nvPr>
            <p:ph type="title"/>
          </p:nvPr>
        </p:nvSpPr>
        <p:spPr>
          <a:xfrm>
            <a:off x="713250" y="539500"/>
            <a:ext cx="7717500" cy="572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Different Study Possibilities</a:t>
            </a:r>
            <a:endParaRPr/>
          </a:p>
        </p:txBody>
      </p:sp>
      <p:grpSp>
        <p:nvGrpSpPr>
          <p:cNvPr id="1438" name="Google Shape;1438;p56"/>
          <p:cNvGrpSpPr/>
          <p:nvPr/>
        </p:nvGrpSpPr>
        <p:grpSpPr>
          <a:xfrm>
            <a:off x="609808" y="2566600"/>
            <a:ext cx="7924525" cy="892200"/>
            <a:chOff x="609808" y="2566600"/>
            <a:chExt cx="7924525" cy="892200"/>
          </a:xfrm>
        </p:grpSpPr>
        <p:sp>
          <p:nvSpPr>
            <p:cNvPr id="1439" name="Google Shape;1439;p56"/>
            <p:cNvSpPr/>
            <p:nvPr/>
          </p:nvSpPr>
          <p:spPr>
            <a:xfrm>
              <a:off x="1546000" y="2642800"/>
              <a:ext cx="943500" cy="816000"/>
            </a:xfrm>
            <a:prstGeom prst="triangle">
              <a:avLst>
                <a:gd fmla="val 50000" name="adj"/>
              </a:avLst>
            </a:prstGeom>
            <a:gradFill>
              <a:gsLst>
                <a:gs pos="0">
                  <a:srgbClr val="FFFFFF">
                    <a:alpha val="55686"/>
                  </a:srgbClr>
                </a:gs>
                <a:gs pos="100000">
                  <a:srgbClr val="FFFFFF">
                    <a:alpha val="0"/>
                  </a:srgbClr>
                </a:gs>
              </a:gsLst>
              <a:lin ang="1890073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0" name="Google Shape;1440;p56"/>
            <p:cNvSpPr/>
            <p:nvPr/>
          </p:nvSpPr>
          <p:spPr>
            <a:xfrm rot="10800000">
              <a:off x="3229758" y="2642800"/>
              <a:ext cx="943500" cy="816000"/>
            </a:xfrm>
            <a:prstGeom prst="triangle">
              <a:avLst>
                <a:gd fmla="val 50000" name="adj"/>
              </a:avLst>
            </a:prstGeom>
            <a:gradFill>
              <a:gsLst>
                <a:gs pos="0">
                  <a:srgbClr val="FFFFFF">
                    <a:alpha val="55686"/>
                  </a:srgbClr>
                </a:gs>
                <a:gs pos="100000">
                  <a:srgbClr val="FFFFFF">
                    <a:alpha val="0"/>
                  </a:srgbClr>
                </a:gs>
              </a:gsLst>
              <a:lin ang="1890073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1" name="Google Shape;1441;p56"/>
            <p:cNvSpPr/>
            <p:nvPr/>
          </p:nvSpPr>
          <p:spPr>
            <a:xfrm>
              <a:off x="4913517" y="2642800"/>
              <a:ext cx="943500" cy="816000"/>
            </a:xfrm>
            <a:prstGeom prst="triangle">
              <a:avLst>
                <a:gd fmla="val 50000" name="adj"/>
              </a:avLst>
            </a:prstGeom>
            <a:gradFill>
              <a:gsLst>
                <a:gs pos="0">
                  <a:srgbClr val="FFFFFF">
                    <a:alpha val="55686"/>
                  </a:srgbClr>
                </a:gs>
                <a:gs pos="100000">
                  <a:srgbClr val="FFFFFF">
                    <a:alpha val="0"/>
                  </a:srgbClr>
                </a:gs>
              </a:gsLst>
              <a:lin ang="1890073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2" name="Google Shape;1442;p56"/>
            <p:cNvSpPr/>
            <p:nvPr/>
          </p:nvSpPr>
          <p:spPr>
            <a:xfrm rot="10800000">
              <a:off x="6597275" y="2642800"/>
              <a:ext cx="943500" cy="816000"/>
            </a:xfrm>
            <a:prstGeom prst="triangle">
              <a:avLst>
                <a:gd fmla="val 50000" name="adj"/>
              </a:avLst>
            </a:prstGeom>
            <a:gradFill>
              <a:gsLst>
                <a:gs pos="0">
                  <a:srgbClr val="FFFFFF">
                    <a:alpha val="55686"/>
                  </a:srgbClr>
                </a:gs>
                <a:gs pos="100000">
                  <a:srgbClr val="FFFFFF">
                    <a:alpha val="0"/>
                  </a:srgbClr>
                </a:gs>
              </a:gsLst>
              <a:lin ang="1890073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3" name="Google Shape;1443;p56"/>
            <p:cNvSpPr/>
            <p:nvPr/>
          </p:nvSpPr>
          <p:spPr>
            <a:xfrm>
              <a:off x="1655833" y="2566600"/>
              <a:ext cx="943500" cy="816000"/>
            </a:xfrm>
            <a:prstGeom prst="triangle">
              <a:avLst>
                <a:gd fmla="val 50000"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4" name="Google Shape;1444;p56"/>
            <p:cNvSpPr/>
            <p:nvPr/>
          </p:nvSpPr>
          <p:spPr>
            <a:xfrm rot="10800000">
              <a:off x="3339591" y="2566600"/>
              <a:ext cx="943500" cy="816000"/>
            </a:xfrm>
            <a:prstGeom prst="triangle">
              <a:avLst>
                <a:gd fmla="val 50000"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5" name="Google Shape;1445;p56"/>
            <p:cNvSpPr/>
            <p:nvPr/>
          </p:nvSpPr>
          <p:spPr>
            <a:xfrm>
              <a:off x="5023350" y="2566600"/>
              <a:ext cx="943500" cy="816000"/>
            </a:xfrm>
            <a:prstGeom prst="triangle">
              <a:avLst>
                <a:gd fmla="val 50000"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6" name="Google Shape;1446;p56"/>
            <p:cNvSpPr/>
            <p:nvPr/>
          </p:nvSpPr>
          <p:spPr>
            <a:xfrm rot="10800000">
              <a:off x="6707108" y="2566600"/>
              <a:ext cx="943500" cy="816000"/>
            </a:xfrm>
            <a:prstGeom prst="triangle">
              <a:avLst>
                <a:gd fmla="val 50000"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1447" name="Google Shape;1447;p56"/>
            <p:cNvCxnSpPr>
              <a:endCxn id="1443" idx="1"/>
            </p:cNvCxnSpPr>
            <p:nvPr/>
          </p:nvCxnSpPr>
          <p:spPr>
            <a:xfrm>
              <a:off x="609808" y="2974600"/>
              <a:ext cx="1281900" cy="0"/>
            </a:xfrm>
            <a:prstGeom prst="straightConnector1">
              <a:avLst/>
            </a:prstGeom>
            <a:noFill/>
            <a:ln cap="flat" cmpd="sng" w="9525">
              <a:solidFill>
                <a:schemeClr val="dk2"/>
              </a:solidFill>
              <a:prstDash val="solid"/>
              <a:round/>
              <a:headEnd len="med" w="med" type="none"/>
              <a:tailEnd len="med" w="med" type="none"/>
            </a:ln>
          </p:spPr>
        </p:cxnSp>
        <p:cxnSp>
          <p:nvCxnSpPr>
            <p:cNvPr id="1448" name="Google Shape;1448;p56"/>
            <p:cNvCxnSpPr>
              <a:stCxn id="1446" idx="1"/>
            </p:cNvCxnSpPr>
            <p:nvPr/>
          </p:nvCxnSpPr>
          <p:spPr>
            <a:xfrm>
              <a:off x="7414733" y="2974600"/>
              <a:ext cx="1119600" cy="0"/>
            </a:xfrm>
            <a:prstGeom prst="straightConnector1">
              <a:avLst/>
            </a:prstGeom>
            <a:noFill/>
            <a:ln cap="flat" cmpd="sng" w="9525">
              <a:solidFill>
                <a:schemeClr val="dk2"/>
              </a:solidFill>
              <a:prstDash val="solid"/>
              <a:round/>
              <a:headEnd len="med" w="med" type="none"/>
              <a:tailEnd len="med" w="med" type="none"/>
            </a:ln>
          </p:spPr>
        </p:cxnSp>
        <p:cxnSp>
          <p:nvCxnSpPr>
            <p:cNvPr id="1449" name="Google Shape;1449;p56"/>
            <p:cNvCxnSpPr>
              <a:stCxn id="1443" idx="5"/>
              <a:endCxn id="1444" idx="5"/>
            </p:cNvCxnSpPr>
            <p:nvPr/>
          </p:nvCxnSpPr>
          <p:spPr>
            <a:xfrm>
              <a:off x="2363458" y="2974600"/>
              <a:ext cx="1212000" cy="0"/>
            </a:xfrm>
            <a:prstGeom prst="straightConnector1">
              <a:avLst/>
            </a:prstGeom>
            <a:noFill/>
            <a:ln cap="flat" cmpd="sng" w="9525">
              <a:solidFill>
                <a:schemeClr val="dk2"/>
              </a:solidFill>
              <a:prstDash val="solid"/>
              <a:round/>
              <a:headEnd len="med" w="med" type="none"/>
              <a:tailEnd len="med" w="med" type="none"/>
            </a:ln>
          </p:spPr>
        </p:cxnSp>
        <p:cxnSp>
          <p:nvCxnSpPr>
            <p:cNvPr id="1450" name="Google Shape;1450;p56"/>
            <p:cNvCxnSpPr>
              <a:stCxn id="1444" idx="1"/>
              <a:endCxn id="1445" idx="1"/>
            </p:cNvCxnSpPr>
            <p:nvPr/>
          </p:nvCxnSpPr>
          <p:spPr>
            <a:xfrm>
              <a:off x="4047216" y="2974600"/>
              <a:ext cx="1212000" cy="0"/>
            </a:xfrm>
            <a:prstGeom prst="straightConnector1">
              <a:avLst/>
            </a:prstGeom>
            <a:noFill/>
            <a:ln cap="flat" cmpd="sng" w="9525">
              <a:solidFill>
                <a:schemeClr val="dk2"/>
              </a:solidFill>
              <a:prstDash val="solid"/>
              <a:round/>
              <a:headEnd len="med" w="med" type="none"/>
              <a:tailEnd len="med" w="med" type="none"/>
            </a:ln>
          </p:spPr>
        </p:cxnSp>
        <p:cxnSp>
          <p:nvCxnSpPr>
            <p:cNvPr id="1451" name="Google Shape;1451;p56"/>
            <p:cNvCxnSpPr>
              <a:stCxn id="1445" idx="5"/>
              <a:endCxn id="1446" idx="5"/>
            </p:cNvCxnSpPr>
            <p:nvPr/>
          </p:nvCxnSpPr>
          <p:spPr>
            <a:xfrm>
              <a:off x="5730975" y="2974600"/>
              <a:ext cx="1212000" cy="0"/>
            </a:xfrm>
            <a:prstGeom prst="straightConnector1">
              <a:avLst/>
            </a:prstGeom>
            <a:noFill/>
            <a:ln cap="flat" cmpd="sng" w="9525">
              <a:solidFill>
                <a:schemeClr val="dk2"/>
              </a:solidFill>
              <a:prstDash val="solid"/>
              <a:round/>
              <a:headEnd len="med" w="med" type="none"/>
              <a:tailEnd len="med" w="med" type="none"/>
            </a:ln>
          </p:spPr>
        </p:cxnSp>
      </p:grpSp>
      <p:sp>
        <p:nvSpPr>
          <p:cNvPr id="1452" name="Google Shape;1452;p56"/>
          <p:cNvSpPr txBox="1"/>
          <p:nvPr/>
        </p:nvSpPr>
        <p:spPr>
          <a:xfrm>
            <a:off x="288675" y="1492613"/>
            <a:ext cx="3901200" cy="9456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 sz="1800">
                <a:solidFill>
                  <a:schemeClr val="dk2"/>
                </a:solidFill>
                <a:latin typeface="Lato"/>
                <a:ea typeface="Lato"/>
                <a:cs typeface="Lato"/>
                <a:sym typeface="Lato"/>
              </a:rPr>
              <a:t>Costs and availability of certain production factors in your area </a:t>
            </a:r>
            <a:r>
              <a:rPr lang="en" sz="1800">
                <a:solidFill>
                  <a:schemeClr val="dk2"/>
                </a:solidFill>
                <a:latin typeface="Lato"/>
                <a:ea typeface="Lato"/>
                <a:cs typeface="Lato"/>
                <a:sym typeface="Lato"/>
              </a:rPr>
              <a:t>; and</a:t>
            </a:r>
            <a:endParaRPr sz="1800">
              <a:solidFill>
                <a:schemeClr val="dk2"/>
              </a:solidFill>
              <a:latin typeface="Lato"/>
              <a:ea typeface="Lato"/>
              <a:cs typeface="Lato"/>
              <a:sym typeface="Lato"/>
            </a:endParaRPr>
          </a:p>
        </p:txBody>
      </p:sp>
      <p:sp>
        <p:nvSpPr>
          <p:cNvPr id="1453" name="Google Shape;1453;p56"/>
          <p:cNvSpPr txBox="1"/>
          <p:nvPr/>
        </p:nvSpPr>
        <p:spPr>
          <a:xfrm>
            <a:off x="1804625" y="2841700"/>
            <a:ext cx="645900" cy="4182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b="1" lang="en" sz="2200">
                <a:solidFill>
                  <a:schemeClr val="dk2"/>
                </a:solidFill>
                <a:latin typeface="Roboto"/>
                <a:ea typeface="Roboto"/>
                <a:cs typeface="Roboto"/>
                <a:sym typeface="Roboto"/>
              </a:rPr>
              <a:t>1</a:t>
            </a:r>
            <a:r>
              <a:rPr b="1" lang="en" sz="2200">
                <a:solidFill>
                  <a:schemeClr val="dk2"/>
                </a:solidFill>
                <a:latin typeface="Roboto"/>
                <a:ea typeface="Roboto"/>
                <a:cs typeface="Roboto"/>
                <a:sym typeface="Roboto"/>
              </a:rPr>
              <a:t>0</a:t>
            </a:r>
            <a:endParaRPr b="1" sz="2200">
              <a:solidFill>
                <a:schemeClr val="dk2"/>
              </a:solidFill>
              <a:latin typeface="Roboto"/>
              <a:ea typeface="Roboto"/>
              <a:cs typeface="Roboto"/>
              <a:sym typeface="Roboto"/>
            </a:endParaRPr>
          </a:p>
        </p:txBody>
      </p:sp>
      <p:sp>
        <p:nvSpPr>
          <p:cNvPr id="1454" name="Google Shape;1454;p56"/>
          <p:cNvSpPr txBox="1"/>
          <p:nvPr/>
        </p:nvSpPr>
        <p:spPr>
          <a:xfrm>
            <a:off x="5172150" y="2841700"/>
            <a:ext cx="645900" cy="4182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b="1" lang="en" sz="2200">
                <a:solidFill>
                  <a:schemeClr val="dk2"/>
                </a:solidFill>
                <a:latin typeface="Roboto"/>
                <a:ea typeface="Roboto"/>
                <a:cs typeface="Roboto"/>
                <a:sym typeface="Roboto"/>
              </a:rPr>
              <a:t>11</a:t>
            </a:r>
            <a:endParaRPr b="1" sz="2200">
              <a:solidFill>
                <a:schemeClr val="dk2"/>
              </a:solidFill>
              <a:latin typeface="Roboto"/>
              <a:ea typeface="Roboto"/>
              <a:cs typeface="Roboto"/>
              <a:sym typeface="Roboto"/>
            </a:endParaRPr>
          </a:p>
        </p:txBody>
      </p:sp>
      <p:sp>
        <p:nvSpPr>
          <p:cNvPr id="1455" name="Google Shape;1455;p56"/>
          <p:cNvSpPr txBox="1"/>
          <p:nvPr/>
        </p:nvSpPr>
        <p:spPr>
          <a:xfrm>
            <a:off x="4483800" y="1599250"/>
            <a:ext cx="4254900" cy="5727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 sz="1800">
                <a:solidFill>
                  <a:schemeClr val="dk2"/>
                </a:solidFill>
                <a:latin typeface="Lato"/>
                <a:ea typeface="Lato"/>
                <a:cs typeface="Lato"/>
                <a:sym typeface="Lato"/>
              </a:rPr>
              <a:t>Export possibilities</a:t>
            </a:r>
            <a:endParaRPr sz="1800">
              <a:solidFill>
                <a:schemeClr val="dk2"/>
              </a:solidFill>
              <a:latin typeface="Lato"/>
              <a:ea typeface="Lato"/>
              <a:cs typeface="Lato"/>
              <a:sym typeface="Lato"/>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59" name="Shape 1459"/>
        <p:cNvGrpSpPr/>
        <p:nvPr/>
      </p:nvGrpSpPr>
      <p:grpSpPr>
        <a:xfrm>
          <a:off x="0" y="0"/>
          <a:ext cx="0" cy="0"/>
          <a:chOff x="0" y="0"/>
          <a:chExt cx="0" cy="0"/>
        </a:xfrm>
      </p:grpSpPr>
      <p:sp>
        <p:nvSpPr>
          <p:cNvPr id="1460" name="Google Shape;1460;p57"/>
          <p:cNvSpPr txBox="1"/>
          <p:nvPr>
            <p:ph type="title"/>
          </p:nvPr>
        </p:nvSpPr>
        <p:spPr>
          <a:xfrm>
            <a:off x="713250" y="539500"/>
            <a:ext cx="7717500" cy="1148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Opportunity Studies may be:</a:t>
            </a:r>
            <a:endParaRPr/>
          </a:p>
          <a:p>
            <a:pPr indent="0" lvl="0" marL="0" rtl="0" algn="ctr">
              <a:spcBef>
                <a:spcPts val="0"/>
              </a:spcBef>
              <a:spcAft>
                <a:spcPts val="0"/>
              </a:spcAft>
              <a:buNone/>
            </a:pPr>
            <a:r>
              <a:t/>
            </a:r>
            <a:endParaRPr/>
          </a:p>
        </p:txBody>
      </p:sp>
      <p:sp>
        <p:nvSpPr>
          <p:cNvPr id="1461" name="Google Shape;1461;p57"/>
          <p:cNvSpPr txBox="1"/>
          <p:nvPr>
            <p:ph idx="1" type="subTitle"/>
          </p:nvPr>
        </p:nvSpPr>
        <p:spPr>
          <a:xfrm>
            <a:off x="673550" y="1635775"/>
            <a:ext cx="7094100" cy="2746800"/>
          </a:xfrm>
          <a:prstGeom prst="rect">
            <a:avLst/>
          </a:prstGeom>
        </p:spPr>
        <p:txBody>
          <a:bodyPr anchorCtr="0" anchor="ctr" bIns="91425" lIns="91425" spcFirstLastPara="1" rIns="91425" wrap="square" tIns="91425">
            <a:noAutofit/>
          </a:bodyPr>
          <a:lstStyle/>
          <a:p>
            <a:pPr indent="0" lvl="0" marL="0" rtl="0" algn="l">
              <a:lnSpc>
                <a:spcPct val="115000"/>
              </a:lnSpc>
              <a:spcBef>
                <a:spcPts val="0"/>
              </a:spcBef>
              <a:spcAft>
                <a:spcPts val="0"/>
              </a:spcAft>
              <a:buNone/>
            </a:pPr>
            <a:r>
              <a:t/>
            </a:r>
            <a:endParaRPr b="1">
              <a:latin typeface="Nanum Gothic"/>
              <a:ea typeface="Nanum Gothic"/>
              <a:cs typeface="Nanum Gothic"/>
              <a:sym typeface="Nanum Gothic"/>
            </a:endParaRPr>
          </a:p>
          <a:p>
            <a:pPr indent="0" lvl="0" marL="0" rtl="0" algn="l">
              <a:lnSpc>
                <a:spcPct val="115000"/>
              </a:lnSpc>
              <a:spcBef>
                <a:spcPts val="1200"/>
              </a:spcBef>
              <a:spcAft>
                <a:spcPts val="0"/>
              </a:spcAft>
              <a:buNone/>
            </a:pPr>
            <a:r>
              <a:t/>
            </a:r>
            <a:endParaRPr b="1">
              <a:latin typeface="Nanum Gothic"/>
              <a:ea typeface="Nanum Gothic"/>
              <a:cs typeface="Nanum Gothic"/>
              <a:sym typeface="Nanum Gothic"/>
            </a:endParaRPr>
          </a:p>
          <a:p>
            <a:pPr indent="0" lvl="0" marL="0" rtl="0" algn="l">
              <a:lnSpc>
                <a:spcPct val="115000"/>
              </a:lnSpc>
              <a:spcBef>
                <a:spcPts val="1200"/>
              </a:spcBef>
              <a:spcAft>
                <a:spcPts val="0"/>
              </a:spcAft>
              <a:buNone/>
            </a:pPr>
            <a:r>
              <a:rPr lang="en" sz="2200">
                <a:latin typeface="Lato"/>
                <a:ea typeface="Lato"/>
                <a:cs typeface="Lato"/>
                <a:sym typeface="Lato"/>
              </a:rPr>
              <a:t>One:</a:t>
            </a:r>
            <a:r>
              <a:rPr b="1" lang="en" sz="2200">
                <a:latin typeface="Lato"/>
                <a:ea typeface="Lato"/>
                <a:cs typeface="Lato"/>
                <a:sym typeface="Lato"/>
              </a:rPr>
              <a:t>  GENERAL - </a:t>
            </a:r>
            <a:r>
              <a:rPr lang="en" sz="2200">
                <a:latin typeface="Lato"/>
                <a:ea typeface="Lato"/>
                <a:cs typeface="Lato"/>
                <a:sym typeface="Lato"/>
              </a:rPr>
              <a:t>studies that are made especially in developing countries through their governments and local institutional agencies with the prime purpose of pinpointing specific investment proposals.</a:t>
            </a:r>
            <a:endParaRPr sz="2200">
              <a:latin typeface="Lato"/>
              <a:ea typeface="Lato"/>
              <a:cs typeface="Lato"/>
              <a:sym typeface="Lato"/>
            </a:endParaRPr>
          </a:p>
          <a:p>
            <a:pPr indent="0" lvl="0" marL="0" rtl="0" algn="l">
              <a:lnSpc>
                <a:spcPct val="115000"/>
              </a:lnSpc>
              <a:spcBef>
                <a:spcPts val="1200"/>
              </a:spcBef>
              <a:spcAft>
                <a:spcPts val="0"/>
              </a:spcAft>
              <a:buNone/>
            </a:pPr>
            <a:r>
              <a:t/>
            </a:r>
            <a:endParaRPr>
              <a:latin typeface="Nanum Gothic"/>
              <a:ea typeface="Nanum Gothic"/>
              <a:cs typeface="Nanum Gothic"/>
              <a:sym typeface="Nanum Gothic"/>
            </a:endParaRPr>
          </a:p>
          <a:p>
            <a:pPr indent="0" lvl="0" marL="457200" marR="50800" rtl="0" algn="l">
              <a:lnSpc>
                <a:spcPct val="115000"/>
              </a:lnSpc>
              <a:spcBef>
                <a:spcPts val="1200"/>
              </a:spcBef>
              <a:spcAft>
                <a:spcPts val="0"/>
              </a:spcAft>
              <a:buNone/>
            </a:pPr>
            <a:r>
              <a:t/>
            </a:r>
            <a:endParaRPr b="1" sz="2200">
              <a:latin typeface="Lato"/>
              <a:ea typeface="Lato"/>
              <a:cs typeface="Lato"/>
              <a:sym typeface="Lato"/>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65" name="Shape 1465"/>
        <p:cNvGrpSpPr/>
        <p:nvPr/>
      </p:nvGrpSpPr>
      <p:grpSpPr>
        <a:xfrm>
          <a:off x="0" y="0"/>
          <a:ext cx="0" cy="0"/>
          <a:chOff x="0" y="0"/>
          <a:chExt cx="0" cy="0"/>
        </a:xfrm>
      </p:grpSpPr>
      <p:sp>
        <p:nvSpPr>
          <p:cNvPr id="1466" name="Google Shape;1466;p58"/>
          <p:cNvSpPr txBox="1"/>
          <p:nvPr>
            <p:ph type="title"/>
          </p:nvPr>
        </p:nvSpPr>
        <p:spPr>
          <a:xfrm>
            <a:off x="713250" y="539500"/>
            <a:ext cx="7717500" cy="1148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Opportunity Studies may be:</a:t>
            </a:r>
            <a:endParaRPr/>
          </a:p>
          <a:p>
            <a:pPr indent="0" lvl="0" marL="0" rtl="0" algn="ctr">
              <a:spcBef>
                <a:spcPts val="0"/>
              </a:spcBef>
              <a:spcAft>
                <a:spcPts val="0"/>
              </a:spcAft>
              <a:buNone/>
            </a:pPr>
            <a:r>
              <a:t/>
            </a:r>
            <a:endParaRPr/>
          </a:p>
        </p:txBody>
      </p:sp>
      <p:sp>
        <p:nvSpPr>
          <p:cNvPr id="1467" name="Google Shape;1467;p58"/>
          <p:cNvSpPr txBox="1"/>
          <p:nvPr>
            <p:ph idx="1" type="subTitle"/>
          </p:nvPr>
        </p:nvSpPr>
        <p:spPr>
          <a:xfrm>
            <a:off x="673550" y="1635775"/>
            <a:ext cx="7094100" cy="2746800"/>
          </a:xfrm>
          <a:prstGeom prst="rect">
            <a:avLst/>
          </a:prstGeom>
        </p:spPr>
        <p:txBody>
          <a:bodyPr anchorCtr="0" anchor="ctr" bIns="91425" lIns="91425" spcFirstLastPara="1" rIns="91425" wrap="square" tIns="91425">
            <a:noAutofit/>
          </a:bodyPr>
          <a:lstStyle/>
          <a:p>
            <a:pPr indent="0" lvl="0" marL="0" rtl="0" algn="l">
              <a:lnSpc>
                <a:spcPct val="115000"/>
              </a:lnSpc>
              <a:spcBef>
                <a:spcPts val="0"/>
              </a:spcBef>
              <a:spcAft>
                <a:spcPts val="0"/>
              </a:spcAft>
              <a:buNone/>
            </a:pPr>
            <a:r>
              <a:t/>
            </a:r>
            <a:endParaRPr b="1">
              <a:latin typeface="Nanum Gothic"/>
              <a:ea typeface="Nanum Gothic"/>
              <a:cs typeface="Nanum Gothic"/>
              <a:sym typeface="Nanum Gothic"/>
            </a:endParaRPr>
          </a:p>
          <a:p>
            <a:pPr indent="0" lvl="0" marL="0" rtl="0" algn="l">
              <a:lnSpc>
                <a:spcPct val="115000"/>
              </a:lnSpc>
              <a:spcBef>
                <a:spcPts val="1200"/>
              </a:spcBef>
              <a:spcAft>
                <a:spcPts val="0"/>
              </a:spcAft>
              <a:buNone/>
            </a:pPr>
            <a:r>
              <a:t/>
            </a:r>
            <a:endParaRPr b="1">
              <a:latin typeface="Nanum Gothic"/>
              <a:ea typeface="Nanum Gothic"/>
              <a:cs typeface="Nanum Gothic"/>
              <a:sym typeface="Nanum Gothic"/>
            </a:endParaRPr>
          </a:p>
          <a:p>
            <a:pPr indent="0" lvl="0" marL="0" rtl="0" algn="l">
              <a:lnSpc>
                <a:spcPct val="115000"/>
              </a:lnSpc>
              <a:spcBef>
                <a:spcPts val="1200"/>
              </a:spcBef>
              <a:spcAft>
                <a:spcPts val="0"/>
              </a:spcAft>
              <a:buNone/>
            </a:pPr>
            <a:r>
              <a:rPr lang="en" sz="2200">
                <a:latin typeface="Lato"/>
                <a:ea typeface="Lato"/>
                <a:cs typeface="Lato"/>
                <a:sym typeface="Lato"/>
              </a:rPr>
              <a:t>Two: </a:t>
            </a:r>
            <a:r>
              <a:rPr b="1" lang="en" sz="2200">
                <a:latin typeface="Lato"/>
                <a:ea typeface="Lato"/>
                <a:cs typeface="Lato"/>
                <a:sym typeface="Lato"/>
              </a:rPr>
              <a:t>SPECIFIC</a:t>
            </a:r>
            <a:r>
              <a:rPr lang="en" sz="2200">
                <a:latin typeface="Lato"/>
                <a:ea typeface="Lato"/>
                <a:cs typeface="Lato"/>
                <a:sym typeface="Lato"/>
              </a:rPr>
              <a:t> - these studies derived from general economic indicators that serve as attraction for investors.  These studies transform a business idea into a more detailed project proposition.</a:t>
            </a:r>
            <a:endParaRPr sz="2200">
              <a:latin typeface="Lato"/>
              <a:ea typeface="Lato"/>
              <a:cs typeface="Lato"/>
              <a:sym typeface="Lato"/>
            </a:endParaRPr>
          </a:p>
          <a:p>
            <a:pPr indent="0" lvl="0" marL="0" rtl="0" algn="l">
              <a:lnSpc>
                <a:spcPct val="115000"/>
              </a:lnSpc>
              <a:spcBef>
                <a:spcPts val="1200"/>
              </a:spcBef>
              <a:spcAft>
                <a:spcPts val="0"/>
              </a:spcAft>
              <a:buNone/>
            </a:pPr>
            <a:r>
              <a:t/>
            </a:r>
            <a:endParaRPr>
              <a:latin typeface="Nanum Gothic"/>
              <a:ea typeface="Nanum Gothic"/>
              <a:cs typeface="Nanum Gothic"/>
              <a:sym typeface="Nanum Gothic"/>
            </a:endParaRPr>
          </a:p>
          <a:p>
            <a:pPr indent="0" lvl="0" marL="0" rtl="0" algn="l">
              <a:lnSpc>
                <a:spcPct val="115000"/>
              </a:lnSpc>
              <a:spcBef>
                <a:spcPts val="1200"/>
              </a:spcBef>
              <a:spcAft>
                <a:spcPts val="0"/>
              </a:spcAft>
              <a:buNone/>
            </a:pPr>
            <a:r>
              <a:t/>
            </a:r>
            <a:endParaRPr>
              <a:latin typeface="Nanum Gothic"/>
              <a:ea typeface="Nanum Gothic"/>
              <a:cs typeface="Nanum Gothic"/>
              <a:sym typeface="Nanum Gothic"/>
            </a:endParaRPr>
          </a:p>
          <a:p>
            <a:pPr indent="0" lvl="0" marL="457200" marR="50800" rtl="0" algn="l">
              <a:lnSpc>
                <a:spcPct val="115000"/>
              </a:lnSpc>
              <a:spcBef>
                <a:spcPts val="1200"/>
              </a:spcBef>
              <a:spcAft>
                <a:spcPts val="0"/>
              </a:spcAft>
              <a:buNone/>
            </a:pPr>
            <a:r>
              <a:t/>
            </a:r>
            <a:endParaRPr b="1" sz="2200">
              <a:latin typeface="Lato"/>
              <a:ea typeface="Lato"/>
              <a:cs typeface="Lato"/>
              <a:sym typeface="Lato"/>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71" name="Shape 1471"/>
        <p:cNvGrpSpPr/>
        <p:nvPr/>
      </p:nvGrpSpPr>
      <p:grpSpPr>
        <a:xfrm>
          <a:off x="0" y="0"/>
          <a:ext cx="0" cy="0"/>
          <a:chOff x="0" y="0"/>
          <a:chExt cx="0" cy="0"/>
        </a:xfrm>
      </p:grpSpPr>
      <p:sp>
        <p:nvSpPr>
          <p:cNvPr id="1472" name="Google Shape;1472;p59"/>
          <p:cNvSpPr txBox="1"/>
          <p:nvPr>
            <p:ph type="title"/>
          </p:nvPr>
        </p:nvSpPr>
        <p:spPr>
          <a:xfrm>
            <a:off x="713250" y="220000"/>
            <a:ext cx="7717500" cy="8922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sz="2400"/>
              <a:t>The outside experts and specialists that may be needed in a Feasibility Study:</a:t>
            </a:r>
            <a:endParaRPr sz="2400"/>
          </a:p>
          <a:p>
            <a:pPr indent="0" lvl="0" marL="0" rtl="0" algn="ctr">
              <a:spcBef>
                <a:spcPts val="0"/>
              </a:spcBef>
              <a:spcAft>
                <a:spcPts val="0"/>
              </a:spcAft>
              <a:buNone/>
            </a:pPr>
            <a:r>
              <a:t/>
            </a:r>
            <a:endParaRPr/>
          </a:p>
        </p:txBody>
      </p:sp>
      <p:grpSp>
        <p:nvGrpSpPr>
          <p:cNvPr id="1473" name="Google Shape;1473;p59"/>
          <p:cNvGrpSpPr/>
          <p:nvPr/>
        </p:nvGrpSpPr>
        <p:grpSpPr>
          <a:xfrm>
            <a:off x="609808" y="2566600"/>
            <a:ext cx="7924525" cy="892200"/>
            <a:chOff x="609808" y="2566600"/>
            <a:chExt cx="7924525" cy="892200"/>
          </a:xfrm>
        </p:grpSpPr>
        <p:sp>
          <p:nvSpPr>
            <p:cNvPr id="1474" name="Google Shape;1474;p59"/>
            <p:cNvSpPr/>
            <p:nvPr/>
          </p:nvSpPr>
          <p:spPr>
            <a:xfrm>
              <a:off x="1546000" y="2642800"/>
              <a:ext cx="943500" cy="816000"/>
            </a:xfrm>
            <a:prstGeom prst="triangle">
              <a:avLst>
                <a:gd fmla="val 50000" name="adj"/>
              </a:avLst>
            </a:prstGeom>
            <a:gradFill>
              <a:gsLst>
                <a:gs pos="0">
                  <a:srgbClr val="FFFFFF">
                    <a:alpha val="55686"/>
                  </a:srgbClr>
                </a:gs>
                <a:gs pos="100000">
                  <a:srgbClr val="FFFFFF">
                    <a:alpha val="0"/>
                  </a:srgbClr>
                </a:gs>
              </a:gsLst>
              <a:lin ang="1890073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5" name="Google Shape;1475;p59"/>
            <p:cNvSpPr/>
            <p:nvPr/>
          </p:nvSpPr>
          <p:spPr>
            <a:xfrm rot="10800000">
              <a:off x="3229758" y="2642800"/>
              <a:ext cx="943500" cy="816000"/>
            </a:xfrm>
            <a:prstGeom prst="triangle">
              <a:avLst>
                <a:gd fmla="val 50000" name="adj"/>
              </a:avLst>
            </a:prstGeom>
            <a:gradFill>
              <a:gsLst>
                <a:gs pos="0">
                  <a:srgbClr val="FFFFFF">
                    <a:alpha val="55686"/>
                  </a:srgbClr>
                </a:gs>
                <a:gs pos="100000">
                  <a:srgbClr val="FFFFFF">
                    <a:alpha val="0"/>
                  </a:srgbClr>
                </a:gs>
              </a:gsLst>
              <a:lin ang="1890073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6" name="Google Shape;1476;p59"/>
            <p:cNvSpPr/>
            <p:nvPr/>
          </p:nvSpPr>
          <p:spPr>
            <a:xfrm>
              <a:off x="4913517" y="2642800"/>
              <a:ext cx="943500" cy="816000"/>
            </a:xfrm>
            <a:prstGeom prst="triangle">
              <a:avLst>
                <a:gd fmla="val 50000" name="adj"/>
              </a:avLst>
            </a:prstGeom>
            <a:gradFill>
              <a:gsLst>
                <a:gs pos="0">
                  <a:srgbClr val="FFFFFF">
                    <a:alpha val="55686"/>
                  </a:srgbClr>
                </a:gs>
                <a:gs pos="100000">
                  <a:srgbClr val="FFFFFF">
                    <a:alpha val="0"/>
                  </a:srgbClr>
                </a:gs>
              </a:gsLst>
              <a:lin ang="1890073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7" name="Google Shape;1477;p59"/>
            <p:cNvSpPr/>
            <p:nvPr/>
          </p:nvSpPr>
          <p:spPr>
            <a:xfrm rot="10800000">
              <a:off x="6597275" y="2642800"/>
              <a:ext cx="943500" cy="816000"/>
            </a:xfrm>
            <a:prstGeom prst="triangle">
              <a:avLst>
                <a:gd fmla="val 50000" name="adj"/>
              </a:avLst>
            </a:prstGeom>
            <a:gradFill>
              <a:gsLst>
                <a:gs pos="0">
                  <a:srgbClr val="FFFFFF">
                    <a:alpha val="55686"/>
                  </a:srgbClr>
                </a:gs>
                <a:gs pos="100000">
                  <a:srgbClr val="FFFFFF">
                    <a:alpha val="0"/>
                  </a:srgbClr>
                </a:gs>
              </a:gsLst>
              <a:lin ang="1890073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8" name="Google Shape;1478;p59"/>
            <p:cNvSpPr/>
            <p:nvPr/>
          </p:nvSpPr>
          <p:spPr>
            <a:xfrm>
              <a:off x="1655833" y="2566600"/>
              <a:ext cx="943500" cy="816000"/>
            </a:xfrm>
            <a:prstGeom prst="triangle">
              <a:avLst>
                <a:gd fmla="val 50000"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9" name="Google Shape;1479;p59"/>
            <p:cNvSpPr/>
            <p:nvPr/>
          </p:nvSpPr>
          <p:spPr>
            <a:xfrm rot="10800000">
              <a:off x="3339591" y="2566600"/>
              <a:ext cx="943500" cy="816000"/>
            </a:xfrm>
            <a:prstGeom prst="triangle">
              <a:avLst>
                <a:gd fmla="val 50000"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0" name="Google Shape;1480;p59"/>
            <p:cNvSpPr/>
            <p:nvPr/>
          </p:nvSpPr>
          <p:spPr>
            <a:xfrm>
              <a:off x="5023350" y="2566600"/>
              <a:ext cx="943500" cy="816000"/>
            </a:xfrm>
            <a:prstGeom prst="triangle">
              <a:avLst>
                <a:gd fmla="val 50000"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1" name="Google Shape;1481;p59"/>
            <p:cNvSpPr/>
            <p:nvPr/>
          </p:nvSpPr>
          <p:spPr>
            <a:xfrm rot="10800000">
              <a:off x="6707108" y="2566600"/>
              <a:ext cx="943500" cy="816000"/>
            </a:xfrm>
            <a:prstGeom prst="triangle">
              <a:avLst>
                <a:gd fmla="val 50000"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1482" name="Google Shape;1482;p59"/>
            <p:cNvCxnSpPr>
              <a:endCxn id="1478" idx="1"/>
            </p:cNvCxnSpPr>
            <p:nvPr/>
          </p:nvCxnSpPr>
          <p:spPr>
            <a:xfrm>
              <a:off x="609808" y="2974600"/>
              <a:ext cx="1281900" cy="0"/>
            </a:xfrm>
            <a:prstGeom prst="straightConnector1">
              <a:avLst/>
            </a:prstGeom>
            <a:noFill/>
            <a:ln cap="flat" cmpd="sng" w="9525">
              <a:solidFill>
                <a:schemeClr val="dk2"/>
              </a:solidFill>
              <a:prstDash val="solid"/>
              <a:round/>
              <a:headEnd len="med" w="med" type="none"/>
              <a:tailEnd len="med" w="med" type="none"/>
            </a:ln>
          </p:spPr>
        </p:cxnSp>
        <p:cxnSp>
          <p:nvCxnSpPr>
            <p:cNvPr id="1483" name="Google Shape;1483;p59"/>
            <p:cNvCxnSpPr>
              <a:stCxn id="1481" idx="1"/>
            </p:cNvCxnSpPr>
            <p:nvPr/>
          </p:nvCxnSpPr>
          <p:spPr>
            <a:xfrm>
              <a:off x="7414733" y="2974600"/>
              <a:ext cx="1119600" cy="0"/>
            </a:xfrm>
            <a:prstGeom prst="straightConnector1">
              <a:avLst/>
            </a:prstGeom>
            <a:noFill/>
            <a:ln cap="flat" cmpd="sng" w="9525">
              <a:solidFill>
                <a:schemeClr val="dk2"/>
              </a:solidFill>
              <a:prstDash val="solid"/>
              <a:round/>
              <a:headEnd len="med" w="med" type="none"/>
              <a:tailEnd len="med" w="med" type="none"/>
            </a:ln>
          </p:spPr>
        </p:cxnSp>
        <p:cxnSp>
          <p:nvCxnSpPr>
            <p:cNvPr id="1484" name="Google Shape;1484;p59"/>
            <p:cNvCxnSpPr>
              <a:stCxn id="1478" idx="5"/>
              <a:endCxn id="1479" idx="5"/>
            </p:cNvCxnSpPr>
            <p:nvPr/>
          </p:nvCxnSpPr>
          <p:spPr>
            <a:xfrm>
              <a:off x="2363458" y="2974600"/>
              <a:ext cx="1212000" cy="0"/>
            </a:xfrm>
            <a:prstGeom prst="straightConnector1">
              <a:avLst/>
            </a:prstGeom>
            <a:noFill/>
            <a:ln cap="flat" cmpd="sng" w="9525">
              <a:solidFill>
                <a:schemeClr val="dk2"/>
              </a:solidFill>
              <a:prstDash val="solid"/>
              <a:round/>
              <a:headEnd len="med" w="med" type="none"/>
              <a:tailEnd len="med" w="med" type="none"/>
            </a:ln>
          </p:spPr>
        </p:cxnSp>
        <p:cxnSp>
          <p:nvCxnSpPr>
            <p:cNvPr id="1485" name="Google Shape;1485;p59"/>
            <p:cNvCxnSpPr>
              <a:stCxn id="1479" idx="1"/>
              <a:endCxn id="1480" idx="1"/>
            </p:cNvCxnSpPr>
            <p:nvPr/>
          </p:nvCxnSpPr>
          <p:spPr>
            <a:xfrm>
              <a:off x="4047216" y="2974600"/>
              <a:ext cx="1212000" cy="0"/>
            </a:xfrm>
            <a:prstGeom prst="straightConnector1">
              <a:avLst/>
            </a:prstGeom>
            <a:noFill/>
            <a:ln cap="flat" cmpd="sng" w="9525">
              <a:solidFill>
                <a:schemeClr val="dk2"/>
              </a:solidFill>
              <a:prstDash val="solid"/>
              <a:round/>
              <a:headEnd len="med" w="med" type="none"/>
              <a:tailEnd len="med" w="med" type="none"/>
            </a:ln>
          </p:spPr>
        </p:cxnSp>
        <p:cxnSp>
          <p:nvCxnSpPr>
            <p:cNvPr id="1486" name="Google Shape;1486;p59"/>
            <p:cNvCxnSpPr>
              <a:stCxn id="1480" idx="5"/>
              <a:endCxn id="1481" idx="5"/>
            </p:cNvCxnSpPr>
            <p:nvPr/>
          </p:nvCxnSpPr>
          <p:spPr>
            <a:xfrm>
              <a:off x="5730975" y="2974600"/>
              <a:ext cx="1212000" cy="0"/>
            </a:xfrm>
            <a:prstGeom prst="straightConnector1">
              <a:avLst/>
            </a:prstGeom>
            <a:noFill/>
            <a:ln cap="flat" cmpd="sng" w="9525">
              <a:solidFill>
                <a:schemeClr val="dk2"/>
              </a:solidFill>
              <a:prstDash val="solid"/>
              <a:round/>
              <a:headEnd len="med" w="med" type="none"/>
              <a:tailEnd len="med" w="med" type="none"/>
            </a:ln>
          </p:spPr>
        </p:cxnSp>
      </p:grpSp>
      <p:sp>
        <p:nvSpPr>
          <p:cNvPr id="1487" name="Google Shape;1487;p59"/>
          <p:cNvSpPr txBox="1"/>
          <p:nvPr/>
        </p:nvSpPr>
        <p:spPr>
          <a:xfrm>
            <a:off x="609800" y="1841700"/>
            <a:ext cx="3300300" cy="5967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 sz="1800">
                <a:solidFill>
                  <a:schemeClr val="dk2"/>
                </a:solidFill>
                <a:latin typeface="Lato"/>
                <a:ea typeface="Lato"/>
                <a:cs typeface="Lato"/>
                <a:sym typeface="Lato"/>
              </a:rPr>
              <a:t>LAWYERS</a:t>
            </a:r>
            <a:endParaRPr sz="1800">
              <a:solidFill>
                <a:schemeClr val="dk2"/>
              </a:solidFill>
              <a:latin typeface="Lato"/>
              <a:ea typeface="Lato"/>
              <a:cs typeface="Lato"/>
              <a:sym typeface="Lato"/>
            </a:endParaRPr>
          </a:p>
        </p:txBody>
      </p:sp>
      <p:sp>
        <p:nvSpPr>
          <p:cNvPr id="1488" name="Google Shape;1488;p59"/>
          <p:cNvSpPr txBox="1"/>
          <p:nvPr/>
        </p:nvSpPr>
        <p:spPr>
          <a:xfrm>
            <a:off x="1804625" y="2841700"/>
            <a:ext cx="645900" cy="4182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b="1" lang="en" sz="2200">
                <a:solidFill>
                  <a:schemeClr val="dk2"/>
                </a:solidFill>
                <a:latin typeface="Roboto"/>
                <a:ea typeface="Roboto"/>
                <a:cs typeface="Roboto"/>
                <a:sym typeface="Roboto"/>
              </a:rPr>
              <a:t>01</a:t>
            </a:r>
            <a:endParaRPr b="1" sz="2200">
              <a:solidFill>
                <a:schemeClr val="dk2"/>
              </a:solidFill>
              <a:latin typeface="Roboto"/>
              <a:ea typeface="Roboto"/>
              <a:cs typeface="Roboto"/>
              <a:sym typeface="Roboto"/>
            </a:endParaRPr>
          </a:p>
        </p:txBody>
      </p:sp>
      <p:sp>
        <p:nvSpPr>
          <p:cNvPr id="1489" name="Google Shape;1489;p59"/>
          <p:cNvSpPr txBox="1"/>
          <p:nvPr/>
        </p:nvSpPr>
        <p:spPr>
          <a:xfrm>
            <a:off x="3488375" y="2667450"/>
            <a:ext cx="645900" cy="4182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b="1" lang="en" sz="2200">
                <a:solidFill>
                  <a:schemeClr val="dk2"/>
                </a:solidFill>
                <a:latin typeface="Roboto"/>
                <a:ea typeface="Roboto"/>
                <a:cs typeface="Roboto"/>
                <a:sym typeface="Roboto"/>
              </a:rPr>
              <a:t>02</a:t>
            </a:r>
            <a:endParaRPr b="1" sz="2200">
              <a:solidFill>
                <a:schemeClr val="dk2"/>
              </a:solidFill>
              <a:latin typeface="Roboto"/>
              <a:ea typeface="Roboto"/>
              <a:cs typeface="Roboto"/>
              <a:sym typeface="Roboto"/>
            </a:endParaRPr>
          </a:p>
        </p:txBody>
      </p:sp>
      <p:sp>
        <p:nvSpPr>
          <p:cNvPr id="1490" name="Google Shape;1490;p59"/>
          <p:cNvSpPr txBox="1"/>
          <p:nvPr/>
        </p:nvSpPr>
        <p:spPr>
          <a:xfrm>
            <a:off x="5172150" y="2841700"/>
            <a:ext cx="645900" cy="4182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b="1" lang="en" sz="2200">
                <a:solidFill>
                  <a:schemeClr val="dk2"/>
                </a:solidFill>
                <a:latin typeface="Roboto"/>
                <a:ea typeface="Roboto"/>
                <a:cs typeface="Roboto"/>
                <a:sym typeface="Roboto"/>
              </a:rPr>
              <a:t>03</a:t>
            </a:r>
            <a:endParaRPr b="1" sz="2200">
              <a:solidFill>
                <a:schemeClr val="dk2"/>
              </a:solidFill>
              <a:latin typeface="Roboto"/>
              <a:ea typeface="Roboto"/>
              <a:cs typeface="Roboto"/>
              <a:sym typeface="Roboto"/>
            </a:endParaRPr>
          </a:p>
        </p:txBody>
      </p:sp>
      <p:sp>
        <p:nvSpPr>
          <p:cNvPr id="1491" name="Google Shape;1491;p59"/>
          <p:cNvSpPr txBox="1"/>
          <p:nvPr/>
        </p:nvSpPr>
        <p:spPr>
          <a:xfrm>
            <a:off x="3740275" y="1767850"/>
            <a:ext cx="4254900" cy="4182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 sz="1800">
                <a:solidFill>
                  <a:schemeClr val="dk2"/>
                </a:solidFill>
                <a:latin typeface="Lato"/>
                <a:ea typeface="Lato"/>
                <a:cs typeface="Lato"/>
                <a:sym typeface="Lato"/>
              </a:rPr>
              <a:t>ENGINEERS AND CONTRACTORS</a:t>
            </a:r>
            <a:endParaRPr b="1" sz="1800">
              <a:solidFill>
                <a:schemeClr val="dk2"/>
              </a:solidFill>
              <a:latin typeface="Lato"/>
              <a:ea typeface="Lato"/>
              <a:cs typeface="Lato"/>
              <a:sym typeface="Lato"/>
            </a:endParaRPr>
          </a:p>
        </p:txBody>
      </p:sp>
      <p:sp>
        <p:nvSpPr>
          <p:cNvPr id="1492" name="Google Shape;1492;p59"/>
          <p:cNvSpPr txBox="1"/>
          <p:nvPr/>
        </p:nvSpPr>
        <p:spPr>
          <a:xfrm>
            <a:off x="2105525" y="3663200"/>
            <a:ext cx="3411600" cy="5967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 sz="1800">
                <a:solidFill>
                  <a:schemeClr val="dk2"/>
                </a:solidFill>
                <a:latin typeface="Raleway"/>
                <a:ea typeface="Raleway"/>
                <a:cs typeface="Raleway"/>
                <a:sym typeface="Raleway"/>
              </a:rPr>
              <a:t>CORPORATE MANAGERS</a:t>
            </a:r>
            <a:endParaRPr b="1" sz="1800">
              <a:solidFill>
                <a:schemeClr val="dk2"/>
              </a:solidFill>
              <a:latin typeface="Raleway"/>
              <a:ea typeface="Raleway"/>
              <a:cs typeface="Raleway"/>
              <a:sym typeface="Raleway"/>
            </a:endParaRPr>
          </a:p>
        </p:txBody>
      </p:sp>
      <p:sp>
        <p:nvSpPr>
          <p:cNvPr id="1493" name="Google Shape;1493;p59"/>
          <p:cNvSpPr txBox="1"/>
          <p:nvPr/>
        </p:nvSpPr>
        <p:spPr>
          <a:xfrm>
            <a:off x="5473075" y="3458800"/>
            <a:ext cx="3411600" cy="5967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t/>
            </a:r>
            <a:endParaRPr b="1" sz="1800">
              <a:solidFill>
                <a:schemeClr val="dk2"/>
              </a:solidFill>
              <a:latin typeface="Raleway"/>
              <a:ea typeface="Raleway"/>
              <a:cs typeface="Raleway"/>
              <a:sym typeface="Raleway"/>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97" name="Shape 1497"/>
        <p:cNvGrpSpPr/>
        <p:nvPr/>
      </p:nvGrpSpPr>
      <p:grpSpPr>
        <a:xfrm>
          <a:off x="0" y="0"/>
          <a:ext cx="0" cy="0"/>
          <a:chOff x="0" y="0"/>
          <a:chExt cx="0" cy="0"/>
        </a:xfrm>
      </p:grpSpPr>
      <p:sp>
        <p:nvSpPr>
          <p:cNvPr id="1498" name="Google Shape;1498;p60"/>
          <p:cNvSpPr txBox="1"/>
          <p:nvPr>
            <p:ph type="title"/>
          </p:nvPr>
        </p:nvSpPr>
        <p:spPr>
          <a:xfrm>
            <a:off x="713250" y="220000"/>
            <a:ext cx="7717500" cy="8922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sz="2400"/>
              <a:t>The outside experts and specialists that may be needed in a Feasibility Study:</a:t>
            </a:r>
            <a:endParaRPr sz="2400"/>
          </a:p>
          <a:p>
            <a:pPr indent="0" lvl="0" marL="0" rtl="0" algn="ctr">
              <a:spcBef>
                <a:spcPts val="0"/>
              </a:spcBef>
              <a:spcAft>
                <a:spcPts val="0"/>
              </a:spcAft>
              <a:buNone/>
            </a:pPr>
            <a:r>
              <a:t/>
            </a:r>
            <a:endParaRPr/>
          </a:p>
        </p:txBody>
      </p:sp>
      <p:grpSp>
        <p:nvGrpSpPr>
          <p:cNvPr id="1499" name="Google Shape;1499;p60"/>
          <p:cNvGrpSpPr/>
          <p:nvPr/>
        </p:nvGrpSpPr>
        <p:grpSpPr>
          <a:xfrm>
            <a:off x="609808" y="2566600"/>
            <a:ext cx="7924525" cy="892200"/>
            <a:chOff x="609808" y="2566600"/>
            <a:chExt cx="7924525" cy="892200"/>
          </a:xfrm>
        </p:grpSpPr>
        <p:sp>
          <p:nvSpPr>
            <p:cNvPr id="1500" name="Google Shape;1500;p60"/>
            <p:cNvSpPr/>
            <p:nvPr/>
          </p:nvSpPr>
          <p:spPr>
            <a:xfrm>
              <a:off x="1546000" y="2642800"/>
              <a:ext cx="943500" cy="816000"/>
            </a:xfrm>
            <a:prstGeom prst="triangle">
              <a:avLst>
                <a:gd fmla="val 50000" name="adj"/>
              </a:avLst>
            </a:prstGeom>
            <a:gradFill>
              <a:gsLst>
                <a:gs pos="0">
                  <a:srgbClr val="FFFFFF">
                    <a:alpha val="55686"/>
                  </a:srgbClr>
                </a:gs>
                <a:gs pos="100000">
                  <a:srgbClr val="FFFFFF">
                    <a:alpha val="0"/>
                  </a:srgbClr>
                </a:gs>
              </a:gsLst>
              <a:lin ang="1890073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1" name="Google Shape;1501;p60"/>
            <p:cNvSpPr/>
            <p:nvPr/>
          </p:nvSpPr>
          <p:spPr>
            <a:xfrm rot="10800000">
              <a:off x="3229758" y="2642800"/>
              <a:ext cx="943500" cy="816000"/>
            </a:xfrm>
            <a:prstGeom prst="triangle">
              <a:avLst>
                <a:gd fmla="val 50000" name="adj"/>
              </a:avLst>
            </a:prstGeom>
            <a:gradFill>
              <a:gsLst>
                <a:gs pos="0">
                  <a:srgbClr val="FFFFFF">
                    <a:alpha val="55686"/>
                  </a:srgbClr>
                </a:gs>
                <a:gs pos="100000">
                  <a:srgbClr val="FFFFFF">
                    <a:alpha val="0"/>
                  </a:srgbClr>
                </a:gs>
              </a:gsLst>
              <a:lin ang="1890073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2" name="Google Shape;1502;p60"/>
            <p:cNvSpPr/>
            <p:nvPr/>
          </p:nvSpPr>
          <p:spPr>
            <a:xfrm>
              <a:off x="4913517" y="2642800"/>
              <a:ext cx="943500" cy="816000"/>
            </a:xfrm>
            <a:prstGeom prst="triangle">
              <a:avLst>
                <a:gd fmla="val 50000" name="adj"/>
              </a:avLst>
            </a:prstGeom>
            <a:gradFill>
              <a:gsLst>
                <a:gs pos="0">
                  <a:srgbClr val="FFFFFF">
                    <a:alpha val="55686"/>
                  </a:srgbClr>
                </a:gs>
                <a:gs pos="100000">
                  <a:srgbClr val="FFFFFF">
                    <a:alpha val="0"/>
                  </a:srgbClr>
                </a:gs>
              </a:gsLst>
              <a:lin ang="1890073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3" name="Google Shape;1503;p60"/>
            <p:cNvSpPr/>
            <p:nvPr/>
          </p:nvSpPr>
          <p:spPr>
            <a:xfrm rot="10800000">
              <a:off x="6597275" y="2642800"/>
              <a:ext cx="943500" cy="816000"/>
            </a:xfrm>
            <a:prstGeom prst="triangle">
              <a:avLst>
                <a:gd fmla="val 50000" name="adj"/>
              </a:avLst>
            </a:prstGeom>
            <a:gradFill>
              <a:gsLst>
                <a:gs pos="0">
                  <a:srgbClr val="FFFFFF">
                    <a:alpha val="55686"/>
                  </a:srgbClr>
                </a:gs>
                <a:gs pos="100000">
                  <a:srgbClr val="FFFFFF">
                    <a:alpha val="0"/>
                  </a:srgbClr>
                </a:gs>
              </a:gsLst>
              <a:lin ang="1890073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4" name="Google Shape;1504;p60"/>
            <p:cNvSpPr/>
            <p:nvPr/>
          </p:nvSpPr>
          <p:spPr>
            <a:xfrm>
              <a:off x="1655833" y="2566600"/>
              <a:ext cx="943500" cy="816000"/>
            </a:xfrm>
            <a:prstGeom prst="triangle">
              <a:avLst>
                <a:gd fmla="val 50000"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5" name="Google Shape;1505;p60"/>
            <p:cNvSpPr/>
            <p:nvPr/>
          </p:nvSpPr>
          <p:spPr>
            <a:xfrm rot="10800000">
              <a:off x="3339591" y="2566600"/>
              <a:ext cx="943500" cy="816000"/>
            </a:xfrm>
            <a:prstGeom prst="triangle">
              <a:avLst>
                <a:gd fmla="val 50000"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6" name="Google Shape;1506;p60"/>
            <p:cNvSpPr/>
            <p:nvPr/>
          </p:nvSpPr>
          <p:spPr>
            <a:xfrm>
              <a:off x="5023350" y="2566600"/>
              <a:ext cx="943500" cy="816000"/>
            </a:xfrm>
            <a:prstGeom prst="triangle">
              <a:avLst>
                <a:gd fmla="val 50000"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7" name="Google Shape;1507;p60"/>
            <p:cNvSpPr/>
            <p:nvPr/>
          </p:nvSpPr>
          <p:spPr>
            <a:xfrm rot="10800000">
              <a:off x="6707108" y="2566600"/>
              <a:ext cx="943500" cy="816000"/>
            </a:xfrm>
            <a:prstGeom prst="triangle">
              <a:avLst>
                <a:gd fmla="val 50000" name="adj"/>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1508" name="Google Shape;1508;p60"/>
            <p:cNvCxnSpPr>
              <a:endCxn id="1504" idx="1"/>
            </p:cNvCxnSpPr>
            <p:nvPr/>
          </p:nvCxnSpPr>
          <p:spPr>
            <a:xfrm>
              <a:off x="609808" y="2974600"/>
              <a:ext cx="1281900" cy="0"/>
            </a:xfrm>
            <a:prstGeom prst="straightConnector1">
              <a:avLst/>
            </a:prstGeom>
            <a:noFill/>
            <a:ln cap="flat" cmpd="sng" w="9525">
              <a:solidFill>
                <a:schemeClr val="dk2"/>
              </a:solidFill>
              <a:prstDash val="solid"/>
              <a:round/>
              <a:headEnd len="med" w="med" type="none"/>
              <a:tailEnd len="med" w="med" type="none"/>
            </a:ln>
          </p:spPr>
        </p:cxnSp>
        <p:cxnSp>
          <p:nvCxnSpPr>
            <p:cNvPr id="1509" name="Google Shape;1509;p60"/>
            <p:cNvCxnSpPr>
              <a:stCxn id="1507" idx="1"/>
            </p:cNvCxnSpPr>
            <p:nvPr/>
          </p:nvCxnSpPr>
          <p:spPr>
            <a:xfrm>
              <a:off x="7414733" y="2974600"/>
              <a:ext cx="1119600" cy="0"/>
            </a:xfrm>
            <a:prstGeom prst="straightConnector1">
              <a:avLst/>
            </a:prstGeom>
            <a:noFill/>
            <a:ln cap="flat" cmpd="sng" w="9525">
              <a:solidFill>
                <a:schemeClr val="dk2"/>
              </a:solidFill>
              <a:prstDash val="solid"/>
              <a:round/>
              <a:headEnd len="med" w="med" type="none"/>
              <a:tailEnd len="med" w="med" type="none"/>
            </a:ln>
          </p:spPr>
        </p:cxnSp>
        <p:cxnSp>
          <p:nvCxnSpPr>
            <p:cNvPr id="1510" name="Google Shape;1510;p60"/>
            <p:cNvCxnSpPr>
              <a:stCxn id="1504" idx="5"/>
              <a:endCxn id="1505" idx="5"/>
            </p:cNvCxnSpPr>
            <p:nvPr/>
          </p:nvCxnSpPr>
          <p:spPr>
            <a:xfrm>
              <a:off x="2363458" y="2974600"/>
              <a:ext cx="1212000" cy="0"/>
            </a:xfrm>
            <a:prstGeom prst="straightConnector1">
              <a:avLst/>
            </a:prstGeom>
            <a:noFill/>
            <a:ln cap="flat" cmpd="sng" w="9525">
              <a:solidFill>
                <a:schemeClr val="dk2"/>
              </a:solidFill>
              <a:prstDash val="solid"/>
              <a:round/>
              <a:headEnd len="med" w="med" type="none"/>
              <a:tailEnd len="med" w="med" type="none"/>
            </a:ln>
          </p:spPr>
        </p:cxnSp>
        <p:cxnSp>
          <p:nvCxnSpPr>
            <p:cNvPr id="1511" name="Google Shape;1511;p60"/>
            <p:cNvCxnSpPr>
              <a:stCxn id="1505" idx="1"/>
              <a:endCxn id="1506" idx="1"/>
            </p:cNvCxnSpPr>
            <p:nvPr/>
          </p:nvCxnSpPr>
          <p:spPr>
            <a:xfrm>
              <a:off x="4047216" y="2974600"/>
              <a:ext cx="1212000" cy="0"/>
            </a:xfrm>
            <a:prstGeom prst="straightConnector1">
              <a:avLst/>
            </a:prstGeom>
            <a:noFill/>
            <a:ln cap="flat" cmpd="sng" w="9525">
              <a:solidFill>
                <a:schemeClr val="dk2"/>
              </a:solidFill>
              <a:prstDash val="solid"/>
              <a:round/>
              <a:headEnd len="med" w="med" type="none"/>
              <a:tailEnd len="med" w="med" type="none"/>
            </a:ln>
          </p:spPr>
        </p:cxnSp>
        <p:cxnSp>
          <p:nvCxnSpPr>
            <p:cNvPr id="1512" name="Google Shape;1512;p60"/>
            <p:cNvCxnSpPr>
              <a:stCxn id="1506" idx="5"/>
              <a:endCxn id="1507" idx="5"/>
            </p:cNvCxnSpPr>
            <p:nvPr/>
          </p:nvCxnSpPr>
          <p:spPr>
            <a:xfrm>
              <a:off x="5730975" y="2974600"/>
              <a:ext cx="1212000" cy="0"/>
            </a:xfrm>
            <a:prstGeom prst="straightConnector1">
              <a:avLst/>
            </a:prstGeom>
            <a:noFill/>
            <a:ln cap="flat" cmpd="sng" w="9525">
              <a:solidFill>
                <a:schemeClr val="dk2"/>
              </a:solidFill>
              <a:prstDash val="solid"/>
              <a:round/>
              <a:headEnd len="med" w="med" type="none"/>
              <a:tailEnd len="med" w="med" type="none"/>
            </a:ln>
          </p:spPr>
        </p:cxnSp>
      </p:grpSp>
      <p:sp>
        <p:nvSpPr>
          <p:cNvPr id="1513" name="Google Shape;1513;p60"/>
          <p:cNvSpPr txBox="1"/>
          <p:nvPr/>
        </p:nvSpPr>
        <p:spPr>
          <a:xfrm>
            <a:off x="477425" y="1841700"/>
            <a:ext cx="3300300" cy="5967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 sz="1800">
                <a:solidFill>
                  <a:schemeClr val="dk2"/>
                </a:solidFill>
                <a:latin typeface="Lato"/>
                <a:ea typeface="Lato"/>
                <a:cs typeface="Lato"/>
                <a:sym typeface="Lato"/>
              </a:rPr>
              <a:t>ACCOUNTANTS</a:t>
            </a:r>
            <a:endParaRPr sz="1800">
              <a:solidFill>
                <a:schemeClr val="dk2"/>
              </a:solidFill>
              <a:latin typeface="Lato"/>
              <a:ea typeface="Lato"/>
              <a:cs typeface="Lato"/>
              <a:sym typeface="Lato"/>
            </a:endParaRPr>
          </a:p>
        </p:txBody>
      </p:sp>
      <p:sp>
        <p:nvSpPr>
          <p:cNvPr id="1514" name="Google Shape;1514;p60"/>
          <p:cNvSpPr txBox="1"/>
          <p:nvPr/>
        </p:nvSpPr>
        <p:spPr>
          <a:xfrm>
            <a:off x="1804625" y="2841700"/>
            <a:ext cx="645900" cy="4182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b="1" lang="en" sz="2200">
                <a:solidFill>
                  <a:schemeClr val="dk2"/>
                </a:solidFill>
                <a:latin typeface="Roboto"/>
                <a:ea typeface="Roboto"/>
                <a:cs typeface="Roboto"/>
                <a:sym typeface="Roboto"/>
              </a:rPr>
              <a:t>04</a:t>
            </a:r>
            <a:endParaRPr b="1" sz="2200">
              <a:solidFill>
                <a:schemeClr val="dk2"/>
              </a:solidFill>
              <a:latin typeface="Roboto"/>
              <a:ea typeface="Roboto"/>
              <a:cs typeface="Roboto"/>
              <a:sym typeface="Roboto"/>
            </a:endParaRPr>
          </a:p>
        </p:txBody>
      </p:sp>
      <p:sp>
        <p:nvSpPr>
          <p:cNvPr id="1515" name="Google Shape;1515;p60"/>
          <p:cNvSpPr txBox="1"/>
          <p:nvPr/>
        </p:nvSpPr>
        <p:spPr>
          <a:xfrm>
            <a:off x="5172150" y="2841700"/>
            <a:ext cx="645900" cy="4182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b="1" lang="en" sz="2200">
                <a:solidFill>
                  <a:schemeClr val="dk2"/>
                </a:solidFill>
                <a:latin typeface="Roboto"/>
                <a:ea typeface="Roboto"/>
                <a:cs typeface="Roboto"/>
                <a:sym typeface="Roboto"/>
              </a:rPr>
              <a:t>05</a:t>
            </a:r>
            <a:endParaRPr b="1" sz="2200">
              <a:solidFill>
                <a:schemeClr val="dk2"/>
              </a:solidFill>
              <a:latin typeface="Roboto"/>
              <a:ea typeface="Roboto"/>
              <a:cs typeface="Roboto"/>
              <a:sym typeface="Roboto"/>
            </a:endParaRPr>
          </a:p>
        </p:txBody>
      </p:sp>
      <p:sp>
        <p:nvSpPr>
          <p:cNvPr id="1516" name="Google Shape;1516;p60"/>
          <p:cNvSpPr txBox="1"/>
          <p:nvPr/>
        </p:nvSpPr>
        <p:spPr>
          <a:xfrm>
            <a:off x="3740275" y="1767850"/>
            <a:ext cx="4254900" cy="4182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 sz="1800">
                <a:solidFill>
                  <a:schemeClr val="dk2"/>
                </a:solidFill>
                <a:latin typeface="Lato"/>
                <a:ea typeface="Lato"/>
                <a:cs typeface="Lato"/>
                <a:sym typeface="Lato"/>
              </a:rPr>
              <a:t>EXTENSION OFFICERS</a:t>
            </a:r>
            <a:endParaRPr b="1" sz="1800">
              <a:solidFill>
                <a:schemeClr val="dk2"/>
              </a:solidFill>
              <a:latin typeface="Lato"/>
              <a:ea typeface="Lato"/>
              <a:cs typeface="Lato"/>
              <a:sym typeface="Lato"/>
            </a:endParaRPr>
          </a:p>
        </p:txBody>
      </p:sp>
      <p:sp>
        <p:nvSpPr>
          <p:cNvPr id="1517" name="Google Shape;1517;p60"/>
          <p:cNvSpPr txBox="1"/>
          <p:nvPr/>
        </p:nvSpPr>
        <p:spPr>
          <a:xfrm>
            <a:off x="2105525" y="3663200"/>
            <a:ext cx="3411600" cy="5967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b="1" sz="1800">
              <a:solidFill>
                <a:schemeClr val="dk2"/>
              </a:solidFill>
              <a:latin typeface="Raleway"/>
              <a:ea typeface="Raleway"/>
              <a:cs typeface="Raleway"/>
              <a:sym typeface="Raleway"/>
            </a:endParaRPr>
          </a:p>
        </p:txBody>
      </p:sp>
      <p:sp>
        <p:nvSpPr>
          <p:cNvPr id="1518" name="Google Shape;1518;p60"/>
          <p:cNvSpPr txBox="1"/>
          <p:nvPr/>
        </p:nvSpPr>
        <p:spPr>
          <a:xfrm>
            <a:off x="5473075" y="3458800"/>
            <a:ext cx="3411600" cy="5967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t/>
            </a:r>
            <a:endParaRPr b="1" sz="1800">
              <a:solidFill>
                <a:schemeClr val="dk2"/>
              </a:solidFill>
              <a:latin typeface="Raleway"/>
              <a:ea typeface="Raleway"/>
              <a:cs typeface="Raleway"/>
              <a:sym typeface="Raleway"/>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22" name="Shape 1522"/>
        <p:cNvGrpSpPr/>
        <p:nvPr/>
      </p:nvGrpSpPr>
      <p:grpSpPr>
        <a:xfrm>
          <a:off x="0" y="0"/>
          <a:ext cx="0" cy="0"/>
          <a:chOff x="0" y="0"/>
          <a:chExt cx="0" cy="0"/>
        </a:xfrm>
      </p:grpSpPr>
      <p:sp>
        <p:nvSpPr>
          <p:cNvPr id="1523" name="Google Shape;1523;p61"/>
          <p:cNvSpPr txBox="1"/>
          <p:nvPr>
            <p:ph type="ctrTitle"/>
          </p:nvPr>
        </p:nvSpPr>
        <p:spPr>
          <a:xfrm>
            <a:off x="1924450" y="686450"/>
            <a:ext cx="5493600" cy="36051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sz="2400">
                <a:solidFill>
                  <a:srgbClr val="FFFFFF"/>
                </a:solidFill>
              </a:rPr>
              <a:t>Textbooks:</a:t>
            </a:r>
            <a:endParaRPr sz="2400">
              <a:solidFill>
                <a:srgbClr val="FFFFFF"/>
              </a:solidFill>
            </a:endParaRPr>
          </a:p>
          <a:p>
            <a:pPr indent="0" lvl="0" marL="0" rtl="0" algn="ctr">
              <a:spcBef>
                <a:spcPts val="0"/>
              </a:spcBef>
              <a:spcAft>
                <a:spcPts val="0"/>
              </a:spcAft>
              <a:buNone/>
            </a:pPr>
            <a:r>
              <a:t/>
            </a:r>
            <a:endParaRPr sz="2400">
              <a:solidFill>
                <a:srgbClr val="FFFFFF"/>
              </a:solidFill>
            </a:endParaRPr>
          </a:p>
          <a:p>
            <a:pPr indent="0" lvl="0" marL="0" rtl="0" algn="l">
              <a:spcBef>
                <a:spcPts val="0"/>
              </a:spcBef>
              <a:spcAft>
                <a:spcPts val="0"/>
              </a:spcAft>
              <a:buNone/>
            </a:pPr>
            <a:r>
              <a:rPr lang="en" sz="1700">
                <a:solidFill>
                  <a:srgbClr val="FFFFFF"/>
                </a:solidFill>
              </a:rPr>
              <a:t>A feasibility study guidebook for Students and Entrepreneurs, Jorge H. Cuyugan, Bright Concepts Printing House, 2020</a:t>
            </a:r>
            <a:endParaRPr sz="1700">
              <a:solidFill>
                <a:srgbClr val="FFFFFF"/>
              </a:solidFill>
            </a:endParaRPr>
          </a:p>
          <a:p>
            <a:pPr indent="0" lvl="0" marL="0" rtl="0" algn="l">
              <a:spcBef>
                <a:spcPts val="0"/>
              </a:spcBef>
              <a:spcAft>
                <a:spcPts val="0"/>
              </a:spcAft>
              <a:buNone/>
            </a:pPr>
            <a:r>
              <a:t/>
            </a:r>
            <a:endParaRPr sz="1700">
              <a:solidFill>
                <a:srgbClr val="FFFFFF"/>
              </a:solidFill>
            </a:endParaRPr>
          </a:p>
          <a:p>
            <a:pPr indent="0" lvl="0" marL="0" rtl="0" algn="l">
              <a:spcBef>
                <a:spcPts val="0"/>
              </a:spcBef>
              <a:spcAft>
                <a:spcPts val="0"/>
              </a:spcAft>
              <a:buNone/>
            </a:pPr>
            <a:r>
              <a:t/>
            </a:r>
            <a:endParaRPr sz="1700">
              <a:solidFill>
                <a:srgbClr val="FFFFFF"/>
              </a:solidFill>
            </a:endParaRPr>
          </a:p>
          <a:p>
            <a:pPr indent="0" lvl="0" marL="0" rtl="0" algn="l">
              <a:spcBef>
                <a:spcPts val="0"/>
              </a:spcBef>
              <a:spcAft>
                <a:spcPts val="0"/>
              </a:spcAft>
              <a:buNone/>
            </a:pPr>
            <a:r>
              <a:rPr lang="en" sz="1700">
                <a:solidFill>
                  <a:srgbClr val="FFFFFF"/>
                </a:solidFill>
              </a:rPr>
              <a:t>Writing Project Feasibility Study, Nick L. Aduana, C &amp; E Publishing, Inc. 2021</a:t>
            </a:r>
            <a:endParaRPr sz="1700">
              <a:solidFill>
                <a:srgbClr val="FFFFFF"/>
              </a:solidFill>
            </a:endParaRPr>
          </a:p>
          <a:p>
            <a:pPr indent="0" lvl="0" marL="0" rtl="0" algn="l">
              <a:spcBef>
                <a:spcPts val="0"/>
              </a:spcBef>
              <a:spcAft>
                <a:spcPts val="0"/>
              </a:spcAft>
              <a:buNone/>
            </a:pPr>
            <a:r>
              <a:t/>
            </a:r>
            <a:endParaRPr sz="1500">
              <a:solidFill>
                <a:srgbClr val="30394B"/>
              </a:solidFill>
            </a:endParaRPr>
          </a:p>
          <a:p>
            <a:pPr indent="0" lvl="0" marL="0" rtl="0" algn="ctr">
              <a:spcBef>
                <a:spcPts val="0"/>
              </a:spcBef>
              <a:spcAft>
                <a:spcPts val="0"/>
              </a:spcAft>
              <a:buNone/>
            </a:pPr>
            <a:r>
              <a:t/>
            </a:r>
            <a:endParaRPr sz="1800"/>
          </a:p>
          <a:p>
            <a:pPr indent="0" lvl="0" marL="0" rtl="0" algn="ctr">
              <a:spcBef>
                <a:spcPts val="0"/>
              </a:spcBef>
              <a:spcAft>
                <a:spcPts val="0"/>
              </a:spcAft>
              <a:buNone/>
            </a:pPr>
            <a:r>
              <a:t/>
            </a:r>
            <a:endParaRPr sz="1800"/>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27" name="Shape 1527"/>
        <p:cNvGrpSpPr/>
        <p:nvPr/>
      </p:nvGrpSpPr>
      <p:grpSpPr>
        <a:xfrm>
          <a:off x="0" y="0"/>
          <a:ext cx="0" cy="0"/>
          <a:chOff x="0" y="0"/>
          <a:chExt cx="0" cy="0"/>
        </a:xfrm>
      </p:grpSpPr>
      <p:sp>
        <p:nvSpPr>
          <p:cNvPr id="1528" name="Google Shape;1528;p62"/>
          <p:cNvSpPr txBox="1"/>
          <p:nvPr>
            <p:ph type="title"/>
          </p:nvPr>
        </p:nvSpPr>
        <p:spPr>
          <a:xfrm>
            <a:off x="2653650" y="962225"/>
            <a:ext cx="3836700" cy="13908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THANKS</a:t>
            </a:r>
            <a:endParaRPr/>
          </a:p>
        </p:txBody>
      </p:sp>
      <p:sp>
        <p:nvSpPr>
          <p:cNvPr id="1529" name="Google Shape;1529;p62"/>
          <p:cNvSpPr txBox="1"/>
          <p:nvPr/>
        </p:nvSpPr>
        <p:spPr>
          <a:xfrm>
            <a:off x="2779600" y="4350800"/>
            <a:ext cx="3584700" cy="253200"/>
          </a:xfrm>
          <a:prstGeom prst="rect">
            <a:avLst/>
          </a:prstGeom>
          <a:noFill/>
          <a:ln>
            <a:noFill/>
          </a:ln>
        </p:spPr>
        <p:txBody>
          <a:bodyPr anchorCtr="0" anchor="ctr" bIns="91425" lIns="91425" spcFirstLastPara="1" rIns="91425" wrap="square" tIns="91425">
            <a:noAutofit/>
          </a:bodyPr>
          <a:lstStyle/>
          <a:p>
            <a:pPr indent="0" lvl="0" marL="0" rtl="0" algn="ctr">
              <a:lnSpc>
                <a:spcPct val="100000"/>
              </a:lnSpc>
              <a:spcBef>
                <a:spcPts val="0"/>
              </a:spcBef>
              <a:spcAft>
                <a:spcPts val="0"/>
              </a:spcAft>
              <a:buNone/>
            </a:pPr>
            <a:r>
              <a:rPr lang="en" sz="1200">
                <a:solidFill>
                  <a:schemeClr val="dk2"/>
                </a:solidFill>
                <a:latin typeface="Raleway"/>
                <a:ea typeface="Raleway"/>
                <a:cs typeface="Raleway"/>
                <a:sym typeface="Raleway"/>
              </a:rPr>
              <a:t>Please keep this slide for attribution.</a:t>
            </a:r>
            <a:endParaRPr sz="1200">
              <a:solidFill>
                <a:schemeClr val="dk2"/>
              </a:solidFill>
              <a:latin typeface="Raleway"/>
              <a:ea typeface="Raleway"/>
              <a:cs typeface="Raleway"/>
              <a:sym typeface="Raleway"/>
            </a:endParaRPr>
          </a:p>
        </p:txBody>
      </p:sp>
      <p:sp>
        <p:nvSpPr>
          <p:cNvPr id="1530" name="Google Shape;1530;p62"/>
          <p:cNvSpPr/>
          <p:nvPr/>
        </p:nvSpPr>
        <p:spPr>
          <a:xfrm>
            <a:off x="3725172" y="2923870"/>
            <a:ext cx="345674" cy="346056"/>
          </a:xfrm>
          <a:custGeom>
            <a:rect b="b" l="l" r="r" t="t"/>
            <a:pathLst>
              <a:path extrusionOk="0" h="10872" w="10860">
                <a:moveTo>
                  <a:pt x="5430" y="1"/>
                </a:moveTo>
                <a:cubicBezTo>
                  <a:pt x="3990" y="1"/>
                  <a:pt x="2608" y="560"/>
                  <a:pt x="1596" y="1584"/>
                </a:cubicBezTo>
                <a:cubicBezTo>
                  <a:pt x="561" y="2620"/>
                  <a:pt x="1" y="3989"/>
                  <a:pt x="1" y="5430"/>
                </a:cubicBezTo>
                <a:cubicBezTo>
                  <a:pt x="1" y="6561"/>
                  <a:pt x="346" y="7645"/>
                  <a:pt x="1001" y="8573"/>
                </a:cubicBezTo>
                <a:cubicBezTo>
                  <a:pt x="1632" y="9466"/>
                  <a:pt x="2513" y="10145"/>
                  <a:pt x="3537" y="10538"/>
                </a:cubicBezTo>
                <a:cubicBezTo>
                  <a:pt x="3559" y="10544"/>
                  <a:pt x="3579" y="10547"/>
                  <a:pt x="3599" y="10547"/>
                </a:cubicBezTo>
                <a:cubicBezTo>
                  <a:pt x="3656" y="10547"/>
                  <a:pt x="3704" y="10522"/>
                  <a:pt x="3740" y="10478"/>
                </a:cubicBezTo>
                <a:cubicBezTo>
                  <a:pt x="3763" y="10443"/>
                  <a:pt x="3763" y="10395"/>
                  <a:pt x="3763" y="10371"/>
                </a:cubicBezTo>
                <a:lnTo>
                  <a:pt x="3763" y="7275"/>
                </a:lnTo>
                <a:cubicBezTo>
                  <a:pt x="3763" y="7180"/>
                  <a:pt x="3692" y="7097"/>
                  <a:pt x="3585" y="7097"/>
                </a:cubicBezTo>
                <a:lnTo>
                  <a:pt x="2156" y="7097"/>
                </a:lnTo>
                <a:lnTo>
                  <a:pt x="2156" y="5835"/>
                </a:lnTo>
                <a:lnTo>
                  <a:pt x="3585" y="5835"/>
                </a:lnTo>
                <a:cubicBezTo>
                  <a:pt x="3680" y="5835"/>
                  <a:pt x="3763" y="5751"/>
                  <a:pt x="3763" y="5656"/>
                </a:cubicBezTo>
                <a:lnTo>
                  <a:pt x="3763" y="5430"/>
                </a:lnTo>
                <a:cubicBezTo>
                  <a:pt x="3763" y="3942"/>
                  <a:pt x="5180" y="2632"/>
                  <a:pt x="6799" y="2632"/>
                </a:cubicBezTo>
                <a:lnTo>
                  <a:pt x="7550" y="2632"/>
                </a:lnTo>
                <a:lnTo>
                  <a:pt x="7550" y="3894"/>
                </a:lnTo>
                <a:lnTo>
                  <a:pt x="6799" y="3894"/>
                </a:lnTo>
                <a:cubicBezTo>
                  <a:pt x="6311" y="3894"/>
                  <a:pt x="5883" y="4025"/>
                  <a:pt x="5561" y="4287"/>
                </a:cubicBezTo>
                <a:cubicBezTo>
                  <a:pt x="5228" y="4561"/>
                  <a:pt x="5025" y="4966"/>
                  <a:pt x="5025" y="5430"/>
                </a:cubicBezTo>
                <a:lnTo>
                  <a:pt x="5025" y="5656"/>
                </a:lnTo>
                <a:cubicBezTo>
                  <a:pt x="5025" y="5740"/>
                  <a:pt x="5109" y="5835"/>
                  <a:pt x="5204" y="5835"/>
                </a:cubicBezTo>
                <a:lnTo>
                  <a:pt x="5883" y="5835"/>
                </a:lnTo>
                <a:cubicBezTo>
                  <a:pt x="5966" y="5835"/>
                  <a:pt x="6061" y="5751"/>
                  <a:pt x="6061" y="5656"/>
                </a:cubicBezTo>
                <a:cubicBezTo>
                  <a:pt x="6061" y="5561"/>
                  <a:pt x="5978" y="5478"/>
                  <a:pt x="5883" y="5478"/>
                </a:cubicBezTo>
                <a:lnTo>
                  <a:pt x="5371" y="5478"/>
                </a:lnTo>
                <a:lnTo>
                  <a:pt x="5371" y="5418"/>
                </a:lnTo>
                <a:cubicBezTo>
                  <a:pt x="5371" y="4525"/>
                  <a:pt x="6145" y="4204"/>
                  <a:pt x="6799" y="4204"/>
                </a:cubicBezTo>
                <a:lnTo>
                  <a:pt x="7704" y="4204"/>
                </a:lnTo>
                <a:cubicBezTo>
                  <a:pt x="7800" y="4204"/>
                  <a:pt x="7883" y="4132"/>
                  <a:pt x="7883" y="4025"/>
                </a:cubicBezTo>
                <a:lnTo>
                  <a:pt x="7883" y="2418"/>
                </a:lnTo>
                <a:cubicBezTo>
                  <a:pt x="7883" y="2334"/>
                  <a:pt x="7811" y="2239"/>
                  <a:pt x="7704" y="2239"/>
                </a:cubicBezTo>
                <a:lnTo>
                  <a:pt x="6799" y="2239"/>
                </a:lnTo>
                <a:cubicBezTo>
                  <a:pt x="5966" y="2239"/>
                  <a:pt x="5121" y="2572"/>
                  <a:pt x="4466" y="3156"/>
                </a:cubicBezTo>
                <a:cubicBezTo>
                  <a:pt x="3799" y="3763"/>
                  <a:pt x="3418" y="4549"/>
                  <a:pt x="3418" y="5382"/>
                </a:cubicBezTo>
                <a:lnTo>
                  <a:pt x="3418" y="5442"/>
                </a:lnTo>
                <a:lnTo>
                  <a:pt x="1989" y="5442"/>
                </a:lnTo>
                <a:cubicBezTo>
                  <a:pt x="1906" y="5442"/>
                  <a:pt x="1811" y="5513"/>
                  <a:pt x="1811" y="5620"/>
                </a:cubicBezTo>
                <a:lnTo>
                  <a:pt x="1811" y="7228"/>
                </a:lnTo>
                <a:cubicBezTo>
                  <a:pt x="1811" y="7323"/>
                  <a:pt x="1894" y="7406"/>
                  <a:pt x="1989" y="7406"/>
                </a:cubicBezTo>
                <a:lnTo>
                  <a:pt x="3418" y="7406"/>
                </a:lnTo>
                <a:lnTo>
                  <a:pt x="3418" y="10085"/>
                </a:lnTo>
                <a:cubicBezTo>
                  <a:pt x="1561" y="9300"/>
                  <a:pt x="346" y="7442"/>
                  <a:pt x="346" y="5418"/>
                </a:cubicBezTo>
                <a:cubicBezTo>
                  <a:pt x="346" y="2596"/>
                  <a:pt x="2620" y="322"/>
                  <a:pt x="5430" y="322"/>
                </a:cubicBezTo>
                <a:cubicBezTo>
                  <a:pt x="8228" y="322"/>
                  <a:pt x="10526" y="2620"/>
                  <a:pt x="10526" y="5418"/>
                </a:cubicBezTo>
                <a:cubicBezTo>
                  <a:pt x="10526" y="8228"/>
                  <a:pt x="8240" y="10502"/>
                  <a:pt x="5430" y="10502"/>
                </a:cubicBezTo>
                <a:lnTo>
                  <a:pt x="5371" y="10502"/>
                </a:lnTo>
                <a:lnTo>
                  <a:pt x="5371" y="7418"/>
                </a:lnTo>
                <a:lnTo>
                  <a:pt x="7728" y="7418"/>
                </a:lnTo>
                <a:cubicBezTo>
                  <a:pt x="7811" y="7418"/>
                  <a:pt x="7907" y="7347"/>
                  <a:pt x="7907" y="7240"/>
                </a:cubicBezTo>
                <a:lnTo>
                  <a:pt x="7907" y="5656"/>
                </a:lnTo>
                <a:cubicBezTo>
                  <a:pt x="7907" y="5561"/>
                  <a:pt x="7823" y="5478"/>
                  <a:pt x="7728" y="5478"/>
                </a:cubicBezTo>
                <a:lnTo>
                  <a:pt x="6728" y="5478"/>
                </a:lnTo>
                <a:cubicBezTo>
                  <a:pt x="6633" y="5478"/>
                  <a:pt x="6549" y="5549"/>
                  <a:pt x="6549" y="5656"/>
                </a:cubicBezTo>
                <a:cubicBezTo>
                  <a:pt x="6549" y="5740"/>
                  <a:pt x="6621" y="5835"/>
                  <a:pt x="6728" y="5835"/>
                </a:cubicBezTo>
                <a:lnTo>
                  <a:pt x="7561" y="5835"/>
                </a:lnTo>
                <a:lnTo>
                  <a:pt x="7561" y="7097"/>
                </a:lnTo>
                <a:lnTo>
                  <a:pt x="5204" y="7097"/>
                </a:lnTo>
                <a:cubicBezTo>
                  <a:pt x="5121" y="7097"/>
                  <a:pt x="5025" y="7168"/>
                  <a:pt x="5025" y="7275"/>
                </a:cubicBezTo>
                <a:lnTo>
                  <a:pt x="5025" y="10693"/>
                </a:lnTo>
                <a:cubicBezTo>
                  <a:pt x="5025" y="10788"/>
                  <a:pt x="5109" y="10859"/>
                  <a:pt x="5192" y="10871"/>
                </a:cubicBezTo>
                <a:lnTo>
                  <a:pt x="5430" y="10871"/>
                </a:lnTo>
                <a:cubicBezTo>
                  <a:pt x="6871" y="10871"/>
                  <a:pt x="8240" y="10312"/>
                  <a:pt x="9276" y="9288"/>
                </a:cubicBezTo>
                <a:cubicBezTo>
                  <a:pt x="10300" y="8252"/>
                  <a:pt x="10859" y="6883"/>
                  <a:pt x="10859" y="5442"/>
                </a:cubicBezTo>
                <a:cubicBezTo>
                  <a:pt x="10859" y="3989"/>
                  <a:pt x="10300" y="2620"/>
                  <a:pt x="9276" y="1584"/>
                </a:cubicBezTo>
                <a:cubicBezTo>
                  <a:pt x="8240" y="560"/>
                  <a:pt x="6871" y="1"/>
                  <a:pt x="5430"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531" name="Google Shape;1531;p62"/>
          <p:cNvGrpSpPr/>
          <p:nvPr/>
        </p:nvGrpSpPr>
        <p:grpSpPr>
          <a:xfrm>
            <a:off x="4398806" y="2923870"/>
            <a:ext cx="346056" cy="345674"/>
            <a:chOff x="3752358" y="3817349"/>
            <a:chExt cx="346056" cy="345674"/>
          </a:xfrm>
        </p:grpSpPr>
        <p:sp>
          <p:nvSpPr>
            <p:cNvPr id="1532" name="Google Shape;1532;p62"/>
            <p:cNvSpPr/>
            <p:nvPr/>
          </p:nvSpPr>
          <p:spPr>
            <a:xfrm>
              <a:off x="3752358" y="3817349"/>
              <a:ext cx="346056" cy="345674"/>
            </a:xfrm>
            <a:custGeom>
              <a:rect b="b" l="l" r="r" t="t"/>
              <a:pathLst>
                <a:path extrusionOk="0" h="10860" w="10872">
                  <a:moveTo>
                    <a:pt x="5430" y="334"/>
                  </a:moveTo>
                  <a:cubicBezTo>
                    <a:pt x="8252" y="334"/>
                    <a:pt x="10526" y="2608"/>
                    <a:pt x="10526" y="5430"/>
                  </a:cubicBezTo>
                  <a:cubicBezTo>
                    <a:pt x="10526" y="8240"/>
                    <a:pt x="8228" y="10514"/>
                    <a:pt x="5430" y="10514"/>
                  </a:cubicBezTo>
                  <a:cubicBezTo>
                    <a:pt x="2620" y="10514"/>
                    <a:pt x="346" y="8240"/>
                    <a:pt x="346" y="5430"/>
                  </a:cubicBezTo>
                  <a:cubicBezTo>
                    <a:pt x="346" y="2608"/>
                    <a:pt x="2620" y="334"/>
                    <a:pt x="5430" y="334"/>
                  </a:cubicBezTo>
                  <a:close/>
                  <a:moveTo>
                    <a:pt x="5430" y="1"/>
                  </a:moveTo>
                  <a:cubicBezTo>
                    <a:pt x="3989" y="1"/>
                    <a:pt x="2620" y="560"/>
                    <a:pt x="1596" y="1584"/>
                  </a:cubicBezTo>
                  <a:cubicBezTo>
                    <a:pt x="572" y="2620"/>
                    <a:pt x="1" y="3989"/>
                    <a:pt x="1" y="5430"/>
                  </a:cubicBezTo>
                  <a:cubicBezTo>
                    <a:pt x="1" y="6871"/>
                    <a:pt x="572" y="8240"/>
                    <a:pt x="1596" y="9264"/>
                  </a:cubicBezTo>
                  <a:cubicBezTo>
                    <a:pt x="2620" y="10300"/>
                    <a:pt x="3989" y="10859"/>
                    <a:pt x="5430" y="10859"/>
                  </a:cubicBezTo>
                  <a:cubicBezTo>
                    <a:pt x="6882" y="10859"/>
                    <a:pt x="8252" y="10300"/>
                    <a:pt x="9276" y="9264"/>
                  </a:cubicBezTo>
                  <a:cubicBezTo>
                    <a:pt x="10300" y="8240"/>
                    <a:pt x="10871" y="6871"/>
                    <a:pt x="10871" y="5430"/>
                  </a:cubicBezTo>
                  <a:cubicBezTo>
                    <a:pt x="10871" y="3989"/>
                    <a:pt x="10300" y="2620"/>
                    <a:pt x="9276" y="1584"/>
                  </a:cubicBezTo>
                  <a:cubicBezTo>
                    <a:pt x="8252" y="560"/>
                    <a:pt x="6882" y="1"/>
                    <a:pt x="5430"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3" name="Google Shape;1533;p62"/>
            <p:cNvSpPr/>
            <p:nvPr/>
          </p:nvSpPr>
          <p:spPr>
            <a:xfrm>
              <a:off x="3831933" y="3955682"/>
              <a:ext cx="47809" cy="120540"/>
            </a:xfrm>
            <a:custGeom>
              <a:rect b="b" l="l" r="r" t="t"/>
              <a:pathLst>
                <a:path extrusionOk="0" h="3787" w="1502">
                  <a:moveTo>
                    <a:pt x="1168" y="346"/>
                  </a:moveTo>
                  <a:lnTo>
                    <a:pt x="1168" y="3430"/>
                  </a:lnTo>
                  <a:lnTo>
                    <a:pt x="358" y="3430"/>
                  </a:lnTo>
                  <a:lnTo>
                    <a:pt x="358" y="346"/>
                  </a:lnTo>
                  <a:close/>
                  <a:moveTo>
                    <a:pt x="180" y="1"/>
                  </a:moveTo>
                  <a:cubicBezTo>
                    <a:pt x="96" y="1"/>
                    <a:pt x="1" y="72"/>
                    <a:pt x="1" y="179"/>
                  </a:cubicBezTo>
                  <a:lnTo>
                    <a:pt x="1" y="3608"/>
                  </a:lnTo>
                  <a:cubicBezTo>
                    <a:pt x="1" y="3703"/>
                    <a:pt x="72" y="3787"/>
                    <a:pt x="180" y="3787"/>
                  </a:cubicBezTo>
                  <a:lnTo>
                    <a:pt x="1323" y="3787"/>
                  </a:lnTo>
                  <a:cubicBezTo>
                    <a:pt x="1418" y="3787"/>
                    <a:pt x="1501" y="3715"/>
                    <a:pt x="1501" y="3608"/>
                  </a:cubicBezTo>
                  <a:lnTo>
                    <a:pt x="1501" y="179"/>
                  </a:lnTo>
                  <a:cubicBezTo>
                    <a:pt x="1501" y="72"/>
                    <a:pt x="1430" y="1"/>
                    <a:pt x="1323"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4" name="Google Shape;1534;p62"/>
            <p:cNvSpPr/>
            <p:nvPr/>
          </p:nvSpPr>
          <p:spPr>
            <a:xfrm>
              <a:off x="3824739" y="3890112"/>
              <a:ext cx="55002" cy="55002"/>
            </a:xfrm>
            <a:custGeom>
              <a:rect b="b" l="l" r="r" t="t"/>
              <a:pathLst>
                <a:path extrusionOk="0" h="1728" w="1728">
                  <a:moveTo>
                    <a:pt x="870" y="334"/>
                  </a:moveTo>
                  <a:cubicBezTo>
                    <a:pt x="1156" y="334"/>
                    <a:pt x="1394" y="572"/>
                    <a:pt x="1394" y="846"/>
                  </a:cubicBezTo>
                  <a:cubicBezTo>
                    <a:pt x="1394" y="1132"/>
                    <a:pt x="1156" y="1370"/>
                    <a:pt x="870" y="1370"/>
                  </a:cubicBezTo>
                  <a:cubicBezTo>
                    <a:pt x="584" y="1370"/>
                    <a:pt x="346" y="1132"/>
                    <a:pt x="346" y="846"/>
                  </a:cubicBezTo>
                  <a:cubicBezTo>
                    <a:pt x="346" y="572"/>
                    <a:pt x="584" y="334"/>
                    <a:pt x="870" y="334"/>
                  </a:cubicBezTo>
                  <a:close/>
                  <a:moveTo>
                    <a:pt x="870" y="1"/>
                  </a:moveTo>
                  <a:cubicBezTo>
                    <a:pt x="394" y="1"/>
                    <a:pt x="1" y="394"/>
                    <a:pt x="1" y="870"/>
                  </a:cubicBezTo>
                  <a:cubicBezTo>
                    <a:pt x="1" y="1346"/>
                    <a:pt x="394" y="1727"/>
                    <a:pt x="870" y="1727"/>
                  </a:cubicBezTo>
                  <a:cubicBezTo>
                    <a:pt x="1346" y="1727"/>
                    <a:pt x="1727" y="1334"/>
                    <a:pt x="1727" y="870"/>
                  </a:cubicBezTo>
                  <a:cubicBezTo>
                    <a:pt x="1727" y="394"/>
                    <a:pt x="1346" y="1"/>
                    <a:pt x="870"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5" name="Google Shape;1535;p62"/>
            <p:cNvSpPr/>
            <p:nvPr/>
          </p:nvSpPr>
          <p:spPr>
            <a:xfrm>
              <a:off x="3904696" y="3955682"/>
              <a:ext cx="128148" cy="120540"/>
            </a:xfrm>
            <a:custGeom>
              <a:rect b="b" l="l" r="r" t="t"/>
              <a:pathLst>
                <a:path extrusionOk="0" h="3787" w="4026">
                  <a:moveTo>
                    <a:pt x="191" y="1"/>
                  </a:moveTo>
                  <a:cubicBezTo>
                    <a:pt x="96" y="1"/>
                    <a:pt x="1" y="72"/>
                    <a:pt x="1" y="179"/>
                  </a:cubicBezTo>
                  <a:lnTo>
                    <a:pt x="1" y="3608"/>
                  </a:lnTo>
                  <a:cubicBezTo>
                    <a:pt x="1" y="3703"/>
                    <a:pt x="84" y="3787"/>
                    <a:pt x="191" y="3787"/>
                  </a:cubicBezTo>
                  <a:lnTo>
                    <a:pt x="1334" y="3787"/>
                  </a:lnTo>
                  <a:cubicBezTo>
                    <a:pt x="1418" y="3787"/>
                    <a:pt x="1513" y="3715"/>
                    <a:pt x="1513" y="3608"/>
                  </a:cubicBezTo>
                  <a:lnTo>
                    <a:pt x="1513" y="2382"/>
                  </a:lnTo>
                  <a:cubicBezTo>
                    <a:pt x="1513" y="1977"/>
                    <a:pt x="1596" y="1501"/>
                    <a:pt x="2037" y="1501"/>
                  </a:cubicBezTo>
                  <a:cubicBezTo>
                    <a:pt x="2347" y="1501"/>
                    <a:pt x="2477" y="1763"/>
                    <a:pt x="2525" y="2060"/>
                  </a:cubicBezTo>
                  <a:cubicBezTo>
                    <a:pt x="2537" y="2156"/>
                    <a:pt x="2608" y="2215"/>
                    <a:pt x="2692" y="2215"/>
                  </a:cubicBezTo>
                  <a:cubicBezTo>
                    <a:pt x="2787" y="2215"/>
                    <a:pt x="2870" y="2120"/>
                    <a:pt x="2847" y="2025"/>
                  </a:cubicBezTo>
                  <a:cubicBezTo>
                    <a:pt x="2763" y="1465"/>
                    <a:pt x="2477" y="1155"/>
                    <a:pt x="2013" y="1155"/>
                  </a:cubicBezTo>
                  <a:cubicBezTo>
                    <a:pt x="1465" y="1155"/>
                    <a:pt x="1156" y="1608"/>
                    <a:pt x="1156" y="2382"/>
                  </a:cubicBezTo>
                  <a:lnTo>
                    <a:pt x="1156" y="3430"/>
                  </a:lnTo>
                  <a:lnTo>
                    <a:pt x="346" y="3430"/>
                  </a:lnTo>
                  <a:lnTo>
                    <a:pt x="346" y="358"/>
                  </a:lnTo>
                  <a:lnTo>
                    <a:pt x="918" y="358"/>
                  </a:lnTo>
                  <a:lnTo>
                    <a:pt x="918" y="572"/>
                  </a:lnTo>
                  <a:cubicBezTo>
                    <a:pt x="918" y="632"/>
                    <a:pt x="930" y="679"/>
                    <a:pt x="977" y="715"/>
                  </a:cubicBezTo>
                  <a:cubicBezTo>
                    <a:pt x="1007" y="733"/>
                    <a:pt x="1043" y="742"/>
                    <a:pt x="1078" y="742"/>
                  </a:cubicBezTo>
                  <a:cubicBezTo>
                    <a:pt x="1114" y="742"/>
                    <a:pt x="1150" y="733"/>
                    <a:pt x="1180" y="715"/>
                  </a:cubicBezTo>
                  <a:cubicBezTo>
                    <a:pt x="1477" y="477"/>
                    <a:pt x="1835" y="358"/>
                    <a:pt x="2227" y="358"/>
                  </a:cubicBezTo>
                  <a:cubicBezTo>
                    <a:pt x="3204" y="358"/>
                    <a:pt x="3656" y="1191"/>
                    <a:pt x="3656" y="2001"/>
                  </a:cubicBezTo>
                  <a:lnTo>
                    <a:pt x="3656" y="3430"/>
                  </a:lnTo>
                  <a:lnTo>
                    <a:pt x="2847" y="3430"/>
                  </a:lnTo>
                  <a:lnTo>
                    <a:pt x="2847" y="2870"/>
                  </a:lnTo>
                  <a:cubicBezTo>
                    <a:pt x="2847" y="2775"/>
                    <a:pt x="2775" y="2703"/>
                    <a:pt x="2692" y="2703"/>
                  </a:cubicBezTo>
                  <a:cubicBezTo>
                    <a:pt x="2597" y="2703"/>
                    <a:pt x="2525" y="2775"/>
                    <a:pt x="2525" y="2870"/>
                  </a:cubicBezTo>
                  <a:lnTo>
                    <a:pt x="2525" y="3596"/>
                  </a:lnTo>
                  <a:cubicBezTo>
                    <a:pt x="2525" y="3691"/>
                    <a:pt x="2597" y="3775"/>
                    <a:pt x="2704" y="3775"/>
                  </a:cubicBezTo>
                  <a:lnTo>
                    <a:pt x="3847" y="3775"/>
                  </a:lnTo>
                  <a:cubicBezTo>
                    <a:pt x="3942" y="3775"/>
                    <a:pt x="4025" y="3703"/>
                    <a:pt x="4025" y="3596"/>
                  </a:cubicBezTo>
                  <a:lnTo>
                    <a:pt x="4025" y="1989"/>
                  </a:lnTo>
                  <a:cubicBezTo>
                    <a:pt x="4025" y="810"/>
                    <a:pt x="3299" y="1"/>
                    <a:pt x="2239" y="1"/>
                  </a:cubicBezTo>
                  <a:cubicBezTo>
                    <a:pt x="1894" y="1"/>
                    <a:pt x="1573" y="84"/>
                    <a:pt x="1275" y="251"/>
                  </a:cubicBezTo>
                  <a:lnTo>
                    <a:pt x="1275" y="179"/>
                  </a:lnTo>
                  <a:cubicBezTo>
                    <a:pt x="1275" y="84"/>
                    <a:pt x="1204" y="1"/>
                    <a:pt x="109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536" name="Google Shape;1536;p62"/>
          <p:cNvGrpSpPr/>
          <p:nvPr/>
        </p:nvGrpSpPr>
        <p:grpSpPr>
          <a:xfrm>
            <a:off x="5072822" y="2923870"/>
            <a:ext cx="346024" cy="345674"/>
            <a:chOff x="4201447" y="3817349"/>
            <a:chExt cx="346024" cy="345674"/>
          </a:xfrm>
        </p:grpSpPr>
        <p:sp>
          <p:nvSpPr>
            <p:cNvPr id="1537" name="Google Shape;1537;p62"/>
            <p:cNvSpPr/>
            <p:nvPr/>
          </p:nvSpPr>
          <p:spPr>
            <a:xfrm>
              <a:off x="4201447" y="3817349"/>
              <a:ext cx="346024" cy="345674"/>
            </a:xfrm>
            <a:custGeom>
              <a:rect b="b" l="l" r="r" t="t"/>
              <a:pathLst>
                <a:path extrusionOk="0" h="10860" w="10871">
                  <a:moveTo>
                    <a:pt x="5430" y="334"/>
                  </a:moveTo>
                  <a:cubicBezTo>
                    <a:pt x="8252" y="334"/>
                    <a:pt x="10526" y="2608"/>
                    <a:pt x="10526" y="5430"/>
                  </a:cubicBezTo>
                  <a:cubicBezTo>
                    <a:pt x="10526" y="8240"/>
                    <a:pt x="8252" y="10514"/>
                    <a:pt x="5430" y="10514"/>
                  </a:cubicBezTo>
                  <a:cubicBezTo>
                    <a:pt x="2620" y="10514"/>
                    <a:pt x="346" y="8240"/>
                    <a:pt x="346" y="5430"/>
                  </a:cubicBezTo>
                  <a:cubicBezTo>
                    <a:pt x="346" y="2608"/>
                    <a:pt x="2620" y="334"/>
                    <a:pt x="5430" y="334"/>
                  </a:cubicBezTo>
                  <a:close/>
                  <a:moveTo>
                    <a:pt x="5430" y="1"/>
                  </a:moveTo>
                  <a:cubicBezTo>
                    <a:pt x="3989" y="1"/>
                    <a:pt x="2620" y="560"/>
                    <a:pt x="1596" y="1584"/>
                  </a:cubicBezTo>
                  <a:cubicBezTo>
                    <a:pt x="572" y="2620"/>
                    <a:pt x="1" y="3989"/>
                    <a:pt x="1" y="5430"/>
                  </a:cubicBezTo>
                  <a:cubicBezTo>
                    <a:pt x="1" y="6871"/>
                    <a:pt x="572" y="8240"/>
                    <a:pt x="1596" y="9264"/>
                  </a:cubicBezTo>
                  <a:cubicBezTo>
                    <a:pt x="2620" y="10300"/>
                    <a:pt x="3989" y="10859"/>
                    <a:pt x="5430" y="10859"/>
                  </a:cubicBezTo>
                  <a:cubicBezTo>
                    <a:pt x="6882" y="10859"/>
                    <a:pt x="8252" y="10300"/>
                    <a:pt x="9276" y="9264"/>
                  </a:cubicBezTo>
                  <a:cubicBezTo>
                    <a:pt x="10299" y="8240"/>
                    <a:pt x="10871" y="6871"/>
                    <a:pt x="10871" y="5430"/>
                  </a:cubicBezTo>
                  <a:cubicBezTo>
                    <a:pt x="10871" y="3989"/>
                    <a:pt x="10299" y="2620"/>
                    <a:pt x="9276" y="1584"/>
                  </a:cubicBezTo>
                  <a:cubicBezTo>
                    <a:pt x="8252" y="560"/>
                    <a:pt x="6882" y="1"/>
                    <a:pt x="5430"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8" name="Google Shape;1538;p62"/>
            <p:cNvSpPr/>
            <p:nvPr/>
          </p:nvSpPr>
          <p:spPr>
            <a:xfrm>
              <a:off x="4271569" y="3904531"/>
              <a:ext cx="227394" cy="185728"/>
            </a:xfrm>
            <a:custGeom>
              <a:rect b="b" l="l" r="r" t="t"/>
              <a:pathLst>
                <a:path extrusionOk="0" h="5835" w="7144">
                  <a:moveTo>
                    <a:pt x="4620" y="0"/>
                  </a:moveTo>
                  <a:cubicBezTo>
                    <a:pt x="3727" y="0"/>
                    <a:pt x="2977" y="691"/>
                    <a:pt x="2905" y="1572"/>
                  </a:cubicBezTo>
                  <a:cubicBezTo>
                    <a:pt x="2727" y="1548"/>
                    <a:pt x="2358" y="1441"/>
                    <a:pt x="2262" y="1405"/>
                  </a:cubicBezTo>
                  <a:cubicBezTo>
                    <a:pt x="1643" y="1203"/>
                    <a:pt x="1072" y="810"/>
                    <a:pt x="631" y="322"/>
                  </a:cubicBezTo>
                  <a:cubicBezTo>
                    <a:pt x="596" y="298"/>
                    <a:pt x="572" y="274"/>
                    <a:pt x="524" y="262"/>
                  </a:cubicBezTo>
                  <a:cubicBezTo>
                    <a:pt x="517" y="261"/>
                    <a:pt x="509" y="260"/>
                    <a:pt x="501" y="260"/>
                  </a:cubicBezTo>
                  <a:cubicBezTo>
                    <a:pt x="436" y="260"/>
                    <a:pt x="367" y="304"/>
                    <a:pt x="346" y="357"/>
                  </a:cubicBezTo>
                  <a:cubicBezTo>
                    <a:pt x="238" y="572"/>
                    <a:pt x="179" y="810"/>
                    <a:pt x="179" y="1048"/>
                  </a:cubicBezTo>
                  <a:cubicBezTo>
                    <a:pt x="179" y="1393"/>
                    <a:pt x="286" y="1727"/>
                    <a:pt x="476" y="1977"/>
                  </a:cubicBezTo>
                  <a:cubicBezTo>
                    <a:pt x="466" y="1975"/>
                    <a:pt x="456" y="1974"/>
                    <a:pt x="446" y="1974"/>
                  </a:cubicBezTo>
                  <a:cubicBezTo>
                    <a:pt x="397" y="1974"/>
                    <a:pt x="349" y="1997"/>
                    <a:pt x="310" y="2036"/>
                  </a:cubicBezTo>
                  <a:cubicBezTo>
                    <a:pt x="286" y="2060"/>
                    <a:pt x="286" y="2108"/>
                    <a:pt x="274" y="2143"/>
                  </a:cubicBezTo>
                  <a:lnTo>
                    <a:pt x="274" y="2203"/>
                  </a:lnTo>
                  <a:cubicBezTo>
                    <a:pt x="274" y="2655"/>
                    <a:pt x="476" y="3072"/>
                    <a:pt x="822" y="3358"/>
                  </a:cubicBezTo>
                  <a:cubicBezTo>
                    <a:pt x="786" y="3370"/>
                    <a:pt x="774" y="3405"/>
                    <a:pt x="762" y="3417"/>
                  </a:cubicBezTo>
                  <a:cubicBezTo>
                    <a:pt x="750" y="3465"/>
                    <a:pt x="727" y="3513"/>
                    <a:pt x="750" y="3548"/>
                  </a:cubicBezTo>
                  <a:cubicBezTo>
                    <a:pt x="893" y="4024"/>
                    <a:pt x="1262" y="4405"/>
                    <a:pt x="1727" y="4548"/>
                  </a:cubicBezTo>
                  <a:cubicBezTo>
                    <a:pt x="1310" y="4798"/>
                    <a:pt x="834" y="4941"/>
                    <a:pt x="334" y="4941"/>
                  </a:cubicBezTo>
                  <a:lnTo>
                    <a:pt x="191" y="4941"/>
                  </a:lnTo>
                  <a:cubicBezTo>
                    <a:pt x="107" y="4941"/>
                    <a:pt x="36" y="5001"/>
                    <a:pt x="12" y="5084"/>
                  </a:cubicBezTo>
                  <a:cubicBezTo>
                    <a:pt x="0" y="5156"/>
                    <a:pt x="48" y="5239"/>
                    <a:pt x="107" y="5263"/>
                  </a:cubicBezTo>
                  <a:cubicBezTo>
                    <a:pt x="727" y="5632"/>
                    <a:pt x="1465" y="5834"/>
                    <a:pt x="2191" y="5834"/>
                  </a:cubicBezTo>
                  <a:cubicBezTo>
                    <a:pt x="3072" y="5834"/>
                    <a:pt x="3905" y="5560"/>
                    <a:pt x="4596" y="5060"/>
                  </a:cubicBezTo>
                  <a:cubicBezTo>
                    <a:pt x="4691" y="5001"/>
                    <a:pt x="4691" y="4858"/>
                    <a:pt x="4620" y="4786"/>
                  </a:cubicBezTo>
                  <a:cubicBezTo>
                    <a:pt x="4587" y="4754"/>
                    <a:pt x="4544" y="4735"/>
                    <a:pt x="4499" y="4735"/>
                  </a:cubicBezTo>
                  <a:cubicBezTo>
                    <a:pt x="4463" y="4735"/>
                    <a:pt x="4426" y="4748"/>
                    <a:pt x="4394" y="4775"/>
                  </a:cubicBezTo>
                  <a:cubicBezTo>
                    <a:pt x="3763" y="5215"/>
                    <a:pt x="3013" y="5489"/>
                    <a:pt x="2191" y="5489"/>
                  </a:cubicBezTo>
                  <a:cubicBezTo>
                    <a:pt x="1727" y="5489"/>
                    <a:pt x="1262" y="5394"/>
                    <a:pt x="846" y="5239"/>
                  </a:cubicBezTo>
                  <a:cubicBezTo>
                    <a:pt x="1369" y="5144"/>
                    <a:pt x="1846" y="4917"/>
                    <a:pt x="2262" y="4584"/>
                  </a:cubicBezTo>
                  <a:cubicBezTo>
                    <a:pt x="2310" y="4536"/>
                    <a:pt x="2334" y="4477"/>
                    <a:pt x="2322" y="4417"/>
                  </a:cubicBezTo>
                  <a:cubicBezTo>
                    <a:pt x="2310" y="4346"/>
                    <a:pt x="2239" y="4286"/>
                    <a:pt x="2155" y="4286"/>
                  </a:cubicBezTo>
                  <a:cubicBezTo>
                    <a:pt x="1739" y="4263"/>
                    <a:pt x="1369" y="4048"/>
                    <a:pt x="1167" y="3691"/>
                  </a:cubicBezTo>
                  <a:cubicBezTo>
                    <a:pt x="1250" y="3691"/>
                    <a:pt x="1358" y="3667"/>
                    <a:pt x="1441" y="3643"/>
                  </a:cubicBezTo>
                  <a:cubicBezTo>
                    <a:pt x="1524" y="3632"/>
                    <a:pt x="1584" y="3572"/>
                    <a:pt x="1584" y="3489"/>
                  </a:cubicBezTo>
                  <a:cubicBezTo>
                    <a:pt x="1596" y="3405"/>
                    <a:pt x="1536" y="3334"/>
                    <a:pt x="1441" y="3298"/>
                  </a:cubicBezTo>
                  <a:cubicBezTo>
                    <a:pt x="1000" y="3191"/>
                    <a:pt x="667" y="2822"/>
                    <a:pt x="596" y="2381"/>
                  </a:cubicBezTo>
                  <a:lnTo>
                    <a:pt x="596" y="2381"/>
                  </a:lnTo>
                  <a:cubicBezTo>
                    <a:pt x="727" y="2405"/>
                    <a:pt x="869" y="2417"/>
                    <a:pt x="1000" y="2417"/>
                  </a:cubicBezTo>
                  <a:cubicBezTo>
                    <a:pt x="1084" y="2417"/>
                    <a:pt x="1143" y="2358"/>
                    <a:pt x="1167" y="2274"/>
                  </a:cubicBezTo>
                  <a:cubicBezTo>
                    <a:pt x="1179" y="2203"/>
                    <a:pt x="1131" y="2143"/>
                    <a:pt x="1072" y="2108"/>
                  </a:cubicBezTo>
                  <a:cubicBezTo>
                    <a:pt x="703" y="1881"/>
                    <a:pt x="476" y="1488"/>
                    <a:pt x="476" y="1048"/>
                  </a:cubicBezTo>
                  <a:cubicBezTo>
                    <a:pt x="476" y="953"/>
                    <a:pt x="488" y="846"/>
                    <a:pt x="524" y="738"/>
                  </a:cubicBezTo>
                  <a:cubicBezTo>
                    <a:pt x="965" y="1191"/>
                    <a:pt x="1524" y="1524"/>
                    <a:pt x="2120" y="1727"/>
                  </a:cubicBezTo>
                  <a:cubicBezTo>
                    <a:pt x="2120" y="1727"/>
                    <a:pt x="2715" y="1905"/>
                    <a:pt x="2929" y="1917"/>
                  </a:cubicBezTo>
                  <a:lnTo>
                    <a:pt x="3024" y="1917"/>
                  </a:lnTo>
                  <a:cubicBezTo>
                    <a:pt x="3096" y="1917"/>
                    <a:pt x="3167" y="1869"/>
                    <a:pt x="3191" y="1798"/>
                  </a:cubicBezTo>
                  <a:cubicBezTo>
                    <a:pt x="3203" y="1786"/>
                    <a:pt x="3203" y="1750"/>
                    <a:pt x="3203" y="1738"/>
                  </a:cubicBezTo>
                  <a:lnTo>
                    <a:pt x="3203" y="1703"/>
                  </a:lnTo>
                  <a:cubicBezTo>
                    <a:pt x="3203" y="953"/>
                    <a:pt x="3810" y="334"/>
                    <a:pt x="4572" y="334"/>
                  </a:cubicBezTo>
                  <a:cubicBezTo>
                    <a:pt x="4941" y="334"/>
                    <a:pt x="5287" y="488"/>
                    <a:pt x="5549" y="750"/>
                  </a:cubicBezTo>
                  <a:cubicBezTo>
                    <a:pt x="5585" y="787"/>
                    <a:pt x="5621" y="802"/>
                    <a:pt x="5663" y="802"/>
                  </a:cubicBezTo>
                  <a:cubicBezTo>
                    <a:pt x="5676" y="802"/>
                    <a:pt x="5689" y="801"/>
                    <a:pt x="5703" y="798"/>
                  </a:cubicBezTo>
                  <a:cubicBezTo>
                    <a:pt x="5882" y="762"/>
                    <a:pt x="6049" y="738"/>
                    <a:pt x="6203" y="679"/>
                  </a:cubicBezTo>
                  <a:lnTo>
                    <a:pt x="6203" y="679"/>
                  </a:lnTo>
                  <a:cubicBezTo>
                    <a:pt x="6120" y="762"/>
                    <a:pt x="6013" y="857"/>
                    <a:pt x="5894" y="917"/>
                  </a:cubicBezTo>
                  <a:cubicBezTo>
                    <a:pt x="5822" y="965"/>
                    <a:pt x="5787" y="1048"/>
                    <a:pt x="5822" y="1143"/>
                  </a:cubicBezTo>
                  <a:cubicBezTo>
                    <a:pt x="5846" y="1203"/>
                    <a:pt x="5930" y="1250"/>
                    <a:pt x="6001" y="1250"/>
                  </a:cubicBezTo>
                  <a:cubicBezTo>
                    <a:pt x="6144" y="1227"/>
                    <a:pt x="6287" y="1215"/>
                    <a:pt x="6418" y="1167"/>
                  </a:cubicBezTo>
                  <a:lnTo>
                    <a:pt x="6418" y="1167"/>
                  </a:lnTo>
                  <a:cubicBezTo>
                    <a:pt x="6299" y="1286"/>
                    <a:pt x="6168" y="1405"/>
                    <a:pt x="6013" y="1512"/>
                  </a:cubicBezTo>
                  <a:cubicBezTo>
                    <a:pt x="5965" y="1548"/>
                    <a:pt x="5941" y="1608"/>
                    <a:pt x="5941" y="1655"/>
                  </a:cubicBezTo>
                  <a:lnTo>
                    <a:pt x="5941" y="1679"/>
                  </a:lnTo>
                  <a:lnTo>
                    <a:pt x="5941" y="1703"/>
                  </a:lnTo>
                  <a:lnTo>
                    <a:pt x="5941" y="1727"/>
                  </a:lnTo>
                  <a:cubicBezTo>
                    <a:pt x="5941" y="2691"/>
                    <a:pt x="5572" y="3572"/>
                    <a:pt x="4977" y="4227"/>
                  </a:cubicBezTo>
                  <a:cubicBezTo>
                    <a:pt x="4918" y="4298"/>
                    <a:pt x="4918" y="4405"/>
                    <a:pt x="4977" y="4465"/>
                  </a:cubicBezTo>
                  <a:cubicBezTo>
                    <a:pt x="5011" y="4499"/>
                    <a:pt x="5053" y="4514"/>
                    <a:pt x="5096" y="4514"/>
                  </a:cubicBezTo>
                  <a:cubicBezTo>
                    <a:pt x="5143" y="4514"/>
                    <a:pt x="5190" y="4496"/>
                    <a:pt x="5227" y="4465"/>
                  </a:cubicBezTo>
                  <a:cubicBezTo>
                    <a:pt x="5894" y="3715"/>
                    <a:pt x="6263" y="2762"/>
                    <a:pt x="6287" y="1750"/>
                  </a:cubicBezTo>
                  <a:cubicBezTo>
                    <a:pt x="6596" y="1524"/>
                    <a:pt x="6846" y="1250"/>
                    <a:pt x="7061" y="917"/>
                  </a:cubicBezTo>
                  <a:cubicBezTo>
                    <a:pt x="7144" y="857"/>
                    <a:pt x="7132" y="750"/>
                    <a:pt x="7061" y="715"/>
                  </a:cubicBezTo>
                  <a:cubicBezTo>
                    <a:pt x="7029" y="683"/>
                    <a:pt x="6987" y="667"/>
                    <a:pt x="6937" y="667"/>
                  </a:cubicBezTo>
                  <a:cubicBezTo>
                    <a:pt x="6912" y="667"/>
                    <a:pt x="6886" y="671"/>
                    <a:pt x="6858" y="679"/>
                  </a:cubicBezTo>
                  <a:cubicBezTo>
                    <a:pt x="6775" y="726"/>
                    <a:pt x="6680" y="750"/>
                    <a:pt x="6596" y="786"/>
                  </a:cubicBezTo>
                  <a:cubicBezTo>
                    <a:pt x="6680" y="667"/>
                    <a:pt x="6763" y="512"/>
                    <a:pt x="6823" y="369"/>
                  </a:cubicBezTo>
                  <a:cubicBezTo>
                    <a:pt x="6834" y="310"/>
                    <a:pt x="6834" y="238"/>
                    <a:pt x="6787" y="191"/>
                  </a:cubicBezTo>
                  <a:cubicBezTo>
                    <a:pt x="6750" y="153"/>
                    <a:pt x="6703" y="135"/>
                    <a:pt x="6659" y="135"/>
                  </a:cubicBezTo>
                  <a:cubicBezTo>
                    <a:pt x="6632" y="135"/>
                    <a:pt x="6607" y="142"/>
                    <a:pt x="6584" y="155"/>
                  </a:cubicBezTo>
                  <a:cubicBezTo>
                    <a:pt x="6322" y="310"/>
                    <a:pt x="6061" y="393"/>
                    <a:pt x="5775" y="441"/>
                  </a:cubicBezTo>
                  <a:cubicBezTo>
                    <a:pt x="5465" y="143"/>
                    <a:pt x="5048" y="0"/>
                    <a:pt x="4620"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theme/theme1.xml><?xml version="1.0" encoding="utf-8"?>
<a:theme xmlns:a="http://schemas.openxmlformats.org/drawingml/2006/main" xmlns:r="http://schemas.openxmlformats.org/officeDocument/2006/relationships" name="Accounting Company Profile by Slidesgo">
  <a:themeElements>
    <a:clrScheme name="Simple Light">
      <a:dk1>
        <a:srgbClr val="E87694"/>
      </a:dk1>
      <a:lt1>
        <a:srgbClr val="E3A57A"/>
      </a:lt1>
      <a:dk2>
        <a:srgbClr val="FFFFFF"/>
      </a:dk2>
      <a:lt2>
        <a:srgbClr val="E87694"/>
      </a:lt2>
      <a:accent1>
        <a:srgbClr val="E3A57A"/>
      </a:accent1>
      <a:accent2>
        <a:srgbClr val="FFFFFF"/>
      </a:accent2>
      <a:accent3>
        <a:srgbClr val="E87694"/>
      </a:accent3>
      <a:accent4>
        <a:srgbClr val="E3A57A"/>
      </a:accent4>
      <a:accent5>
        <a:srgbClr val="FFFFFF"/>
      </a:accent5>
      <a:accent6>
        <a:srgbClr val="E87694"/>
      </a:accent6>
      <a:hlink>
        <a:srgbClr val="FFFFFF"/>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