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Lst>
  <p:sldSz cy="5143500" cx="9144000"/>
  <p:notesSz cx="6858000" cy="9144000"/>
  <p:embeddedFontLst>
    <p:embeddedFont>
      <p:font typeface="Libre Franklin"/>
      <p:regular r:id="rId31"/>
      <p:bold r:id="rId32"/>
      <p:italic r:id="rId33"/>
      <p:boldItalic r:id="rId34"/>
    </p:embeddedFont>
    <p:embeddedFont>
      <p:font typeface="Lato"/>
      <p:regular r:id="rId35"/>
      <p:bold r:id="rId36"/>
      <p:italic r:id="rId37"/>
      <p:boldItalic r:id="rId38"/>
    </p:embeddedFont>
    <p:embeddedFont>
      <p:font typeface="Poppins"/>
      <p:regular r:id="rId39"/>
      <p:bold r:id="rId40"/>
      <p:italic r:id="rId41"/>
      <p:boldItalic r:id="rId42"/>
    </p:embeddedFont>
    <p:embeddedFont>
      <p:font typeface="Fira Sans Condensed Medium"/>
      <p:regular r:id="rId43"/>
      <p:bold r:id="rId44"/>
      <p:italic r:id="rId45"/>
      <p:boldItalic r:id="rId46"/>
    </p:embeddedFont>
    <p:embeddedFont>
      <p:font typeface="Lora"/>
      <p:regular r:id="rId47"/>
      <p:bold r:id="rId48"/>
      <p:italic r:id="rId49"/>
      <p:boldItalic r:id="rId50"/>
    </p:embeddedFont>
    <p:embeddedFont>
      <p:font typeface="Righteous"/>
      <p:regular r:id="rId51"/>
    </p:embeddedFont>
    <p:embeddedFont>
      <p:font typeface="Quando"/>
      <p:regular r:id="rId52"/>
    </p:embeddedFont>
    <p:embeddedFont>
      <p:font typeface="Barlow"/>
      <p:regular r:id="rId53"/>
      <p:bold r:id="rId54"/>
      <p:italic r:id="rId55"/>
      <p:boldItalic r:id="rId56"/>
    </p:embeddedFont>
    <p:embeddedFont>
      <p:font typeface="Anek Gurmukhi"/>
      <p:regular r:id="rId57"/>
      <p:bold r:id="rId58"/>
    </p:embeddedFont>
    <p:embeddedFont>
      <p:font typeface="Questrial"/>
      <p:regular r:id="rId59"/>
    </p:embeddedFont>
    <p:embeddedFont>
      <p:font typeface="Century Gothic"/>
      <p:regular r:id="rId60"/>
      <p:bold r:id="rId61"/>
      <p:italic r:id="rId62"/>
      <p:boldItalic r:id="rId6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64" roundtripDataSignature="AMtx7mj/sqpqGKuHsay3JSJmZK6cDyJ59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Poppins-bold.fntdata"/><Relationship Id="rId42" Type="http://schemas.openxmlformats.org/officeDocument/2006/relationships/font" Target="fonts/Poppins-boldItalic.fntdata"/><Relationship Id="rId41" Type="http://schemas.openxmlformats.org/officeDocument/2006/relationships/font" Target="fonts/Poppins-italic.fntdata"/><Relationship Id="rId44" Type="http://schemas.openxmlformats.org/officeDocument/2006/relationships/font" Target="fonts/FiraSansCondensedMedium-bold.fntdata"/><Relationship Id="rId43" Type="http://schemas.openxmlformats.org/officeDocument/2006/relationships/font" Target="fonts/FiraSansCondensedMedium-regular.fntdata"/><Relationship Id="rId46" Type="http://schemas.openxmlformats.org/officeDocument/2006/relationships/font" Target="fonts/FiraSansCondensedMedium-boldItalic.fntdata"/><Relationship Id="rId45" Type="http://schemas.openxmlformats.org/officeDocument/2006/relationships/font" Target="fonts/FiraSansCondensedMedium-italic.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Lora-bold.fntdata"/><Relationship Id="rId47" Type="http://schemas.openxmlformats.org/officeDocument/2006/relationships/font" Target="fonts/Lora-regular.fntdata"/><Relationship Id="rId49" Type="http://schemas.openxmlformats.org/officeDocument/2006/relationships/font" Target="fonts/Lora-italic.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font" Target="fonts/LibreFranklin-regular.fntdata"/><Relationship Id="rId30" Type="http://schemas.openxmlformats.org/officeDocument/2006/relationships/slide" Target="slides/slide26.xml"/><Relationship Id="rId33" Type="http://schemas.openxmlformats.org/officeDocument/2006/relationships/font" Target="fonts/LibreFranklin-italic.fntdata"/><Relationship Id="rId32" Type="http://schemas.openxmlformats.org/officeDocument/2006/relationships/font" Target="fonts/LibreFranklin-bold.fntdata"/><Relationship Id="rId35" Type="http://schemas.openxmlformats.org/officeDocument/2006/relationships/font" Target="fonts/Lato-regular.fntdata"/><Relationship Id="rId34" Type="http://schemas.openxmlformats.org/officeDocument/2006/relationships/font" Target="fonts/LibreFranklin-boldItalic.fntdata"/><Relationship Id="rId37" Type="http://schemas.openxmlformats.org/officeDocument/2006/relationships/font" Target="fonts/Lato-italic.fntdata"/><Relationship Id="rId36" Type="http://schemas.openxmlformats.org/officeDocument/2006/relationships/font" Target="fonts/Lato-bold.fntdata"/><Relationship Id="rId39" Type="http://schemas.openxmlformats.org/officeDocument/2006/relationships/font" Target="fonts/Poppins-regular.fntdata"/><Relationship Id="rId38" Type="http://schemas.openxmlformats.org/officeDocument/2006/relationships/font" Target="fonts/Lato-boldItalic.fntdata"/><Relationship Id="rId62" Type="http://schemas.openxmlformats.org/officeDocument/2006/relationships/font" Target="fonts/CenturyGothic-italic.fntdata"/><Relationship Id="rId61" Type="http://schemas.openxmlformats.org/officeDocument/2006/relationships/font" Target="fonts/CenturyGothic-bold.fntdata"/><Relationship Id="rId20" Type="http://schemas.openxmlformats.org/officeDocument/2006/relationships/slide" Target="slides/slide16.xml"/><Relationship Id="rId64" Type="http://customschemas.google.com/relationships/presentationmetadata" Target="metadata"/><Relationship Id="rId63" Type="http://schemas.openxmlformats.org/officeDocument/2006/relationships/font" Target="fonts/CenturyGothic-boldItalic.fntdata"/><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60" Type="http://schemas.openxmlformats.org/officeDocument/2006/relationships/font" Target="fonts/CenturyGothic-regular.fntdata"/><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font" Target="fonts/Righteous-regular.fntdata"/><Relationship Id="rId50" Type="http://schemas.openxmlformats.org/officeDocument/2006/relationships/font" Target="fonts/Lora-boldItalic.fntdata"/><Relationship Id="rId53" Type="http://schemas.openxmlformats.org/officeDocument/2006/relationships/font" Target="fonts/Barlow-regular.fntdata"/><Relationship Id="rId52" Type="http://schemas.openxmlformats.org/officeDocument/2006/relationships/font" Target="fonts/Quando-regular.fntdata"/><Relationship Id="rId11" Type="http://schemas.openxmlformats.org/officeDocument/2006/relationships/slide" Target="slides/slide7.xml"/><Relationship Id="rId55" Type="http://schemas.openxmlformats.org/officeDocument/2006/relationships/font" Target="fonts/Barlow-italic.fntdata"/><Relationship Id="rId10" Type="http://schemas.openxmlformats.org/officeDocument/2006/relationships/slide" Target="slides/slide6.xml"/><Relationship Id="rId54" Type="http://schemas.openxmlformats.org/officeDocument/2006/relationships/font" Target="fonts/Barlow-bold.fntdata"/><Relationship Id="rId13" Type="http://schemas.openxmlformats.org/officeDocument/2006/relationships/slide" Target="slides/slide9.xml"/><Relationship Id="rId57" Type="http://schemas.openxmlformats.org/officeDocument/2006/relationships/font" Target="fonts/AnekGurmukhi-regular.fntdata"/><Relationship Id="rId12" Type="http://schemas.openxmlformats.org/officeDocument/2006/relationships/slide" Target="slides/slide8.xml"/><Relationship Id="rId56" Type="http://schemas.openxmlformats.org/officeDocument/2006/relationships/font" Target="fonts/Barlow-boldItalic.fntdata"/><Relationship Id="rId15" Type="http://schemas.openxmlformats.org/officeDocument/2006/relationships/slide" Target="slides/slide11.xml"/><Relationship Id="rId59" Type="http://schemas.openxmlformats.org/officeDocument/2006/relationships/font" Target="fonts/Questrial-regular.fntdata"/><Relationship Id="rId14" Type="http://schemas.openxmlformats.org/officeDocument/2006/relationships/slide" Target="slides/slide10.xml"/><Relationship Id="rId58" Type="http://schemas.openxmlformats.org/officeDocument/2006/relationships/font" Target="fonts/AnekGurmukhi-bold.fnt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4" name="Google Shape;234;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0" name="Google Shape;240;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6" name="Google Shape;246;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2" name="Google Shape;252;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8" name="Google Shape;258;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4" name="Google Shape;264;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0" name="Google Shape;270;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6" name="Google Shape;276;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2" name="Google Shape;282;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8" name="Google Shape;288;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4" name="Google Shape;294;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0" name="Google Shape;300;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6" name="Google Shape;306;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2" name="Google Shape;312;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8" name="Google Shape;318;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4" name="Google Shape;324;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0" name="Google Shape;330;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6" name="Google Shape;336;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2" name="Google Shape;342;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9" name="Google Shape;349;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6" name="Google Shape;356;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3" name="Google Shape;363;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0" name="Google Shape;370;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p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7" name="Google Shape;377;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4" name="Google Shape;384;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90" name="Google Shape;390;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hyperlink" Target="http://bit.ly/2Tynxth" TargetMode="External"/><Relationship Id="rId4" Type="http://schemas.openxmlformats.org/officeDocument/2006/relationships/hyperlink" Target="http://bit.ly/2TyoMsr" TargetMode="External"/><Relationship Id="rId5" Type="http://schemas.openxmlformats.org/officeDocument/2006/relationships/hyperlink" Target="http://bit.ly/2TtBDfr" TargetMode="Externa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6.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2.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6.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2.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5.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2.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5.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6.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2.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2.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pic>
        <p:nvPicPr>
          <p:cNvPr id="9" name="Google Shape;9;p28"/>
          <p:cNvPicPr preferRelativeResize="0"/>
          <p:nvPr/>
        </p:nvPicPr>
        <p:blipFill rotWithShape="1">
          <a:blip r:embed="rId2">
            <a:alphaModFix/>
          </a:blip>
          <a:srcRect b="-215" l="35776" r="41268" t="20419"/>
          <a:stretch/>
        </p:blipFill>
        <p:spPr>
          <a:xfrm flipH="1" rot="-5400000">
            <a:off x="6050550" y="2040525"/>
            <a:ext cx="2098800" cy="4107125"/>
          </a:xfrm>
          <a:prstGeom prst="rect">
            <a:avLst/>
          </a:prstGeom>
          <a:noFill/>
          <a:ln>
            <a:noFill/>
          </a:ln>
        </p:spPr>
      </p:pic>
      <p:pic>
        <p:nvPicPr>
          <p:cNvPr id="10" name="Google Shape;10;p28"/>
          <p:cNvPicPr preferRelativeResize="0"/>
          <p:nvPr/>
        </p:nvPicPr>
        <p:blipFill rotWithShape="1">
          <a:blip r:embed="rId3">
            <a:alphaModFix amt="88000"/>
          </a:blip>
          <a:srcRect b="-6486" l="16682" r="37907" t="5913"/>
          <a:stretch/>
        </p:blipFill>
        <p:spPr>
          <a:xfrm>
            <a:off x="5810712" y="-35862"/>
            <a:ext cx="3333476" cy="4152901"/>
          </a:xfrm>
          <a:prstGeom prst="rect">
            <a:avLst/>
          </a:prstGeom>
          <a:noFill/>
          <a:ln>
            <a:noFill/>
          </a:ln>
        </p:spPr>
      </p:pic>
      <p:sp>
        <p:nvSpPr>
          <p:cNvPr id="11" name="Google Shape;11;p28"/>
          <p:cNvSpPr txBox="1"/>
          <p:nvPr>
            <p:ph type="ctrTitle"/>
          </p:nvPr>
        </p:nvSpPr>
        <p:spPr>
          <a:xfrm>
            <a:off x="1704000" y="1385600"/>
            <a:ext cx="5736000" cy="17991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Clr>
                <a:srgbClr val="58457E"/>
              </a:buClr>
              <a:buSzPts val="5200"/>
              <a:buNone/>
              <a:defRPr sz="5100">
                <a:solidFill>
                  <a:srgbClr val="58457E"/>
                </a:solidFill>
              </a:defRPr>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2" name="Google Shape;12;p28"/>
          <p:cNvSpPr txBox="1"/>
          <p:nvPr>
            <p:ph idx="1" type="subTitle"/>
          </p:nvPr>
        </p:nvSpPr>
        <p:spPr>
          <a:xfrm>
            <a:off x="2938500" y="3291700"/>
            <a:ext cx="3267000" cy="4662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a:solidFill>
                  <a:srgbClr val="4C57A8"/>
                </a:solidFill>
                <a:latin typeface="Libre Franklin"/>
                <a:ea typeface="Libre Franklin"/>
                <a:cs typeface="Libre Franklin"/>
                <a:sym typeface="Libre Franklin"/>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pic>
        <p:nvPicPr>
          <p:cNvPr id="13" name="Google Shape;13;p28"/>
          <p:cNvPicPr preferRelativeResize="0"/>
          <p:nvPr/>
        </p:nvPicPr>
        <p:blipFill rotWithShape="1">
          <a:blip r:embed="rId3">
            <a:alphaModFix amt="76000"/>
          </a:blip>
          <a:srcRect b="-20267" l="74426" r="-4998" t="50905"/>
          <a:stretch/>
        </p:blipFill>
        <p:spPr>
          <a:xfrm flipH="1" rot="-5400008">
            <a:off x="328524" y="-347571"/>
            <a:ext cx="2516126" cy="3211269"/>
          </a:xfrm>
          <a:prstGeom prst="rect">
            <a:avLst/>
          </a:prstGeom>
          <a:noFill/>
          <a:ln>
            <a:noFill/>
          </a:ln>
        </p:spPr>
      </p:pic>
      <p:pic>
        <p:nvPicPr>
          <p:cNvPr id="14" name="Google Shape;14;p28"/>
          <p:cNvPicPr preferRelativeResize="0"/>
          <p:nvPr/>
        </p:nvPicPr>
        <p:blipFill rotWithShape="1">
          <a:blip r:embed="rId2">
            <a:alphaModFix/>
          </a:blip>
          <a:srcRect b="17569" l="35778" r="42234" t="19071"/>
          <a:stretch/>
        </p:blipFill>
        <p:spPr>
          <a:xfrm flipH="1">
            <a:off x="1" y="2595275"/>
            <a:ext cx="1570824" cy="2548225"/>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5" name="Shape 15"/>
        <p:cNvGrpSpPr/>
        <p:nvPr/>
      </p:nvGrpSpPr>
      <p:grpSpPr>
        <a:xfrm>
          <a:off x="0" y="0"/>
          <a:ext cx="0" cy="0"/>
          <a:chOff x="0" y="0"/>
          <a:chExt cx="0" cy="0"/>
        </a:xfrm>
      </p:grpSpPr>
      <p:pic>
        <p:nvPicPr>
          <p:cNvPr id="16" name="Google Shape;16;p29"/>
          <p:cNvPicPr preferRelativeResize="0"/>
          <p:nvPr/>
        </p:nvPicPr>
        <p:blipFill rotWithShape="1">
          <a:blip r:embed="rId2">
            <a:alphaModFix/>
          </a:blip>
          <a:srcRect b="-215" l="35776" r="41268" t="20419"/>
          <a:stretch/>
        </p:blipFill>
        <p:spPr>
          <a:xfrm rot="5400000">
            <a:off x="242150" y="2058450"/>
            <a:ext cx="2098800" cy="4107125"/>
          </a:xfrm>
          <a:prstGeom prst="rect">
            <a:avLst/>
          </a:prstGeom>
          <a:noFill/>
          <a:ln>
            <a:noFill/>
          </a:ln>
        </p:spPr>
      </p:pic>
      <p:sp>
        <p:nvSpPr>
          <p:cNvPr id="17" name="Google Shape;17;p29"/>
          <p:cNvSpPr txBox="1"/>
          <p:nvPr>
            <p:ph idx="1" type="body"/>
          </p:nvPr>
        </p:nvSpPr>
        <p:spPr>
          <a:xfrm>
            <a:off x="713225" y="1228675"/>
            <a:ext cx="7717800" cy="33753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t" bIns="91425" lIns="91425" spcFirstLastPara="1" rIns="91425" wrap="square" tIns="91425">
            <a:normAutofit/>
          </a:bodyPr>
          <a:lstStyle>
            <a:lvl1pPr indent="-304800" lvl="0" marL="457200" algn="l">
              <a:lnSpc>
                <a:spcPct val="100000"/>
              </a:lnSpc>
              <a:spcBef>
                <a:spcPts val="0"/>
              </a:spcBef>
              <a:spcAft>
                <a:spcPts val="0"/>
              </a:spcAft>
              <a:buClr>
                <a:srgbClr val="434343"/>
              </a:buClr>
              <a:buSzPts val="1200"/>
              <a:buFont typeface="Livvic"/>
              <a:buChar char="●"/>
              <a:defRPr sz="1100"/>
            </a:lvl1pPr>
            <a:lvl2pPr indent="-304800" lvl="1" marL="914400" algn="l">
              <a:lnSpc>
                <a:spcPct val="115000"/>
              </a:lnSpc>
              <a:spcBef>
                <a:spcPts val="0"/>
              </a:spcBef>
              <a:spcAft>
                <a:spcPts val="0"/>
              </a:spcAft>
              <a:buClr>
                <a:srgbClr val="434343"/>
              </a:buClr>
              <a:buSzPts val="1200"/>
              <a:buFont typeface="Roboto"/>
              <a:buChar char="○"/>
              <a:defRPr/>
            </a:lvl2pPr>
            <a:lvl3pPr indent="-304800" lvl="2" marL="1371600" algn="l">
              <a:lnSpc>
                <a:spcPct val="115000"/>
              </a:lnSpc>
              <a:spcBef>
                <a:spcPts val="0"/>
              </a:spcBef>
              <a:spcAft>
                <a:spcPts val="0"/>
              </a:spcAft>
              <a:buClr>
                <a:srgbClr val="434343"/>
              </a:buClr>
              <a:buSzPts val="1200"/>
              <a:buFont typeface="Roboto"/>
              <a:buChar char="■"/>
              <a:defRPr/>
            </a:lvl3pPr>
            <a:lvl4pPr indent="-304800" lvl="3" marL="1828800" algn="l">
              <a:lnSpc>
                <a:spcPct val="115000"/>
              </a:lnSpc>
              <a:spcBef>
                <a:spcPts val="0"/>
              </a:spcBef>
              <a:spcAft>
                <a:spcPts val="0"/>
              </a:spcAft>
              <a:buClr>
                <a:srgbClr val="434343"/>
              </a:buClr>
              <a:buSzPts val="1200"/>
              <a:buFont typeface="Roboto"/>
              <a:buChar char="●"/>
              <a:defRPr/>
            </a:lvl4pPr>
            <a:lvl5pPr indent="-304800" lvl="4" marL="2286000" algn="l">
              <a:lnSpc>
                <a:spcPct val="115000"/>
              </a:lnSpc>
              <a:spcBef>
                <a:spcPts val="0"/>
              </a:spcBef>
              <a:spcAft>
                <a:spcPts val="0"/>
              </a:spcAft>
              <a:buClr>
                <a:srgbClr val="434343"/>
              </a:buClr>
              <a:buSzPts val="1200"/>
              <a:buFont typeface="Roboto"/>
              <a:buChar char="○"/>
              <a:defRPr/>
            </a:lvl5pPr>
            <a:lvl6pPr indent="-304800" lvl="5" marL="2743200" algn="l">
              <a:lnSpc>
                <a:spcPct val="115000"/>
              </a:lnSpc>
              <a:spcBef>
                <a:spcPts val="0"/>
              </a:spcBef>
              <a:spcAft>
                <a:spcPts val="0"/>
              </a:spcAft>
              <a:buClr>
                <a:srgbClr val="434343"/>
              </a:buClr>
              <a:buSzPts val="1200"/>
              <a:buFont typeface="Roboto"/>
              <a:buChar char="■"/>
              <a:defRPr/>
            </a:lvl6pPr>
            <a:lvl7pPr indent="-304800" lvl="6" marL="3200400" algn="l">
              <a:lnSpc>
                <a:spcPct val="115000"/>
              </a:lnSpc>
              <a:spcBef>
                <a:spcPts val="0"/>
              </a:spcBef>
              <a:spcAft>
                <a:spcPts val="0"/>
              </a:spcAft>
              <a:buClr>
                <a:srgbClr val="434343"/>
              </a:buClr>
              <a:buSzPts val="1200"/>
              <a:buFont typeface="Roboto"/>
              <a:buChar char="●"/>
              <a:defRPr/>
            </a:lvl7pPr>
            <a:lvl8pPr indent="-304800" lvl="7" marL="3657600" algn="l">
              <a:lnSpc>
                <a:spcPct val="115000"/>
              </a:lnSpc>
              <a:spcBef>
                <a:spcPts val="0"/>
              </a:spcBef>
              <a:spcAft>
                <a:spcPts val="0"/>
              </a:spcAft>
              <a:buClr>
                <a:srgbClr val="434343"/>
              </a:buClr>
              <a:buSzPts val="1200"/>
              <a:buFont typeface="Roboto"/>
              <a:buChar char="○"/>
              <a:defRPr/>
            </a:lvl8pPr>
            <a:lvl9pPr indent="-304800" lvl="8" marL="4114800" algn="l">
              <a:lnSpc>
                <a:spcPct val="115000"/>
              </a:lnSpc>
              <a:spcBef>
                <a:spcPts val="0"/>
              </a:spcBef>
              <a:spcAft>
                <a:spcPts val="0"/>
              </a:spcAft>
              <a:buClr>
                <a:srgbClr val="434343"/>
              </a:buClr>
              <a:buSzPts val="1200"/>
              <a:buFont typeface="Roboto"/>
              <a:buChar char="■"/>
              <a:defRPr/>
            </a:lvl9pPr>
          </a:lstStyle>
          <a:p/>
        </p:txBody>
      </p:sp>
      <p:sp>
        <p:nvSpPr>
          <p:cNvPr id="18" name="Google Shape;18;p29"/>
          <p:cNvSpPr txBox="1"/>
          <p:nvPr>
            <p:ph type="title"/>
          </p:nvPr>
        </p:nvSpPr>
        <p:spPr>
          <a:xfrm>
            <a:off x="713225" y="387075"/>
            <a:ext cx="7717800" cy="572700"/>
          </a:xfrm>
          <a:prstGeom prst="rect">
            <a:avLst/>
          </a:prstGeom>
          <a:noFill/>
          <a:ln cap="flat" cmpd="sng" w="19050">
            <a:solidFill>
              <a:schemeClr val="accent4"/>
            </a:solidFill>
            <a:prstDash val="solid"/>
            <a:round/>
            <a:headEnd len="sm" w="sm" type="none"/>
            <a:tailEnd len="sm" w="sm" type="none"/>
          </a:ln>
        </p:spPr>
        <p:txBody>
          <a:bodyPr anchorCtr="0" anchor="t" bIns="91425" lIns="91425" spcFirstLastPara="1" rIns="91425" wrap="square" tIns="91425">
            <a:noAutofit/>
          </a:bodyPr>
          <a:lstStyle>
            <a:lvl1pPr lvl="0" algn="ctr">
              <a:lnSpc>
                <a:spcPct val="100000"/>
              </a:lnSpc>
              <a:spcBef>
                <a:spcPts val="0"/>
              </a:spcBef>
              <a:spcAft>
                <a:spcPts val="0"/>
              </a:spcAft>
              <a:buSzPts val="3000"/>
              <a:buNone/>
              <a:defRPr sz="3000"/>
            </a:lvl1pPr>
            <a:lvl2pPr lvl="1" algn="l">
              <a:lnSpc>
                <a:spcPct val="100000"/>
              </a:lnSpc>
              <a:spcBef>
                <a:spcPts val="0"/>
              </a:spcBef>
              <a:spcAft>
                <a:spcPts val="0"/>
              </a:spcAft>
              <a:buClr>
                <a:srgbClr val="58457E"/>
              </a:buClr>
              <a:buSzPts val="2800"/>
              <a:buNone/>
              <a:defRPr>
                <a:solidFill>
                  <a:srgbClr val="58457E"/>
                </a:solidFill>
              </a:defRPr>
            </a:lvl2pPr>
            <a:lvl3pPr lvl="2" algn="l">
              <a:lnSpc>
                <a:spcPct val="100000"/>
              </a:lnSpc>
              <a:spcBef>
                <a:spcPts val="0"/>
              </a:spcBef>
              <a:spcAft>
                <a:spcPts val="0"/>
              </a:spcAft>
              <a:buClr>
                <a:srgbClr val="58457E"/>
              </a:buClr>
              <a:buSzPts val="2800"/>
              <a:buNone/>
              <a:defRPr>
                <a:solidFill>
                  <a:srgbClr val="58457E"/>
                </a:solidFill>
              </a:defRPr>
            </a:lvl3pPr>
            <a:lvl4pPr lvl="3" algn="l">
              <a:lnSpc>
                <a:spcPct val="100000"/>
              </a:lnSpc>
              <a:spcBef>
                <a:spcPts val="0"/>
              </a:spcBef>
              <a:spcAft>
                <a:spcPts val="0"/>
              </a:spcAft>
              <a:buClr>
                <a:srgbClr val="58457E"/>
              </a:buClr>
              <a:buSzPts val="2800"/>
              <a:buNone/>
              <a:defRPr>
                <a:solidFill>
                  <a:srgbClr val="58457E"/>
                </a:solidFill>
              </a:defRPr>
            </a:lvl4pPr>
            <a:lvl5pPr lvl="4" algn="l">
              <a:lnSpc>
                <a:spcPct val="100000"/>
              </a:lnSpc>
              <a:spcBef>
                <a:spcPts val="0"/>
              </a:spcBef>
              <a:spcAft>
                <a:spcPts val="0"/>
              </a:spcAft>
              <a:buClr>
                <a:srgbClr val="58457E"/>
              </a:buClr>
              <a:buSzPts val="2800"/>
              <a:buNone/>
              <a:defRPr>
                <a:solidFill>
                  <a:srgbClr val="58457E"/>
                </a:solidFill>
              </a:defRPr>
            </a:lvl5pPr>
            <a:lvl6pPr lvl="5" algn="l">
              <a:lnSpc>
                <a:spcPct val="100000"/>
              </a:lnSpc>
              <a:spcBef>
                <a:spcPts val="0"/>
              </a:spcBef>
              <a:spcAft>
                <a:spcPts val="0"/>
              </a:spcAft>
              <a:buClr>
                <a:srgbClr val="58457E"/>
              </a:buClr>
              <a:buSzPts val="2800"/>
              <a:buNone/>
              <a:defRPr>
                <a:solidFill>
                  <a:srgbClr val="58457E"/>
                </a:solidFill>
              </a:defRPr>
            </a:lvl6pPr>
            <a:lvl7pPr lvl="6" algn="l">
              <a:lnSpc>
                <a:spcPct val="100000"/>
              </a:lnSpc>
              <a:spcBef>
                <a:spcPts val="0"/>
              </a:spcBef>
              <a:spcAft>
                <a:spcPts val="0"/>
              </a:spcAft>
              <a:buClr>
                <a:srgbClr val="58457E"/>
              </a:buClr>
              <a:buSzPts val="2800"/>
              <a:buNone/>
              <a:defRPr>
                <a:solidFill>
                  <a:srgbClr val="58457E"/>
                </a:solidFill>
              </a:defRPr>
            </a:lvl7pPr>
            <a:lvl8pPr lvl="7" algn="l">
              <a:lnSpc>
                <a:spcPct val="100000"/>
              </a:lnSpc>
              <a:spcBef>
                <a:spcPts val="0"/>
              </a:spcBef>
              <a:spcAft>
                <a:spcPts val="0"/>
              </a:spcAft>
              <a:buClr>
                <a:srgbClr val="58457E"/>
              </a:buClr>
              <a:buSzPts val="2800"/>
              <a:buNone/>
              <a:defRPr>
                <a:solidFill>
                  <a:srgbClr val="58457E"/>
                </a:solidFill>
              </a:defRPr>
            </a:lvl8pPr>
            <a:lvl9pPr lvl="8" algn="l">
              <a:lnSpc>
                <a:spcPct val="100000"/>
              </a:lnSpc>
              <a:spcBef>
                <a:spcPts val="0"/>
              </a:spcBef>
              <a:spcAft>
                <a:spcPts val="0"/>
              </a:spcAft>
              <a:buClr>
                <a:srgbClr val="58457E"/>
              </a:buClr>
              <a:buSzPts val="2800"/>
              <a:buNone/>
              <a:defRPr>
                <a:solidFill>
                  <a:srgbClr val="58457E"/>
                </a:solidFill>
              </a:defRPr>
            </a:lvl9pPr>
          </a:lstStyle>
          <a:p/>
        </p:txBody>
      </p:sp>
      <p:pic>
        <p:nvPicPr>
          <p:cNvPr id="19" name="Google Shape;19;p29"/>
          <p:cNvPicPr preferRelativeResize="0"/>
          <p:nvPr/>
        </p:nvPicPr>
        <p:blipFill rotWithShape="1">
          <a:blip r:embed="rId3">
            <a:alphaModFix amt="88000"/>
          </a:blip>
          <a:srcRect b="18214" l="16683" r="52173" t="5917"/>
          <a:stretch/>
        </p:blipFill>
        <p:spPr>
          <a:xfrm>
            <a:off x="6857775" y="67800"/>
            <a:ext cx="2286225" cy="31326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0" name="Shape 20"/>
        <p:cNvGrpSpPr/>
        <p:nvPr/>
      </p:nvGrpSpPr>
      <p:grpSpPr>
        <a:xfrm>
          <a:off x="0" y="0"/>
          <a:ext cx="0" cy="0"/>
          <a:chOff x="0" y="0"/>
          <a:chExt cx="0" cy="0"/>
        </a:xfrm>
      </p:grpSpPr>
      <p:pic>
        <p:nvPicPr>
          <p:cNvPr id="21" name="Google Shape;21;p30"/>
          <p:cNvPicPr preferRelativeResize="0"/>
          <p:nvPr/>
        </p:nvPicPr>
        <p:blipFill rotWithShape="1">
          <a:blip r:embed="rId2">
            <a:alphaModFix amt="81000"/>
          </a:blip>
          <a:srcRect b="49971" l="4438" r="68773" t="0"/>
          <a:stretch/>
        </p:blipFill>
        <p:spPr>
          <a:xfrm rot="-3291236">
            <a:off x="6798303" y="2910292"/>
            <a:ext cx="1880345" cy="2052241"/>
          </a:xfrm>
          <a:prstGeom prst="rect">
            <a:avLst/>
          </a:prstGeom>
          <a:noFill/>
          <a:ln>
            <a:noFill/>
          </a:ln>
        </p:spPr>
      </p:pic>
      <p:pic>
        <p:nvPicPr>
          <p:cNvPr id="22" name="Google Shape;22;p30"/>
          <p:cNvPicPr preferRelativeResize="0"/>
          <p:nvPr/>
        </p:nvPicPr>
        <p:blipFill rotWithShape="1">
          <a:blip r:embed="rId2">
            <a:alphaModFix amt="81000"/>
          </a:blip>
          <a:srcRect b="49971" l="4438" r="68773" t="0"/>
          <a:stretch/>
        </p:blipFill>
        <p:spPr>
          <a:xfrm rot="2329324">
            <a:off x="1996543" y="-138290"/>
            <a:ext cx="2114138" cy="2307404"/>
          </a:xfrm>
          <a:prstGeom prst="rect">
            <a:avLst/>
          </a:prstGeom>
          <a:noFill/>
          <a:ln>
            <a:noFill/>
          </a:ln>
        </p:spPr>
      </p:pic>
      <p:sp>
        <p:nvSpPr>
          <p:cNvPr id="23" name="Google Shape;23;p30"/>
          <p:cNvSpPr txBox="1"/>
          <p:nvPr>
            <p:ph type="title"/>
          </p:nvPr>
        </p:nvSpPr>
        <p:spPr>
          <a:xfrm>
            <a:off x="3743342" y="1543125"/>
            <a:ext cx="3992400" cy="1435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Clr>
                <a:schemeClr val="accent5"/>
              </a:buClr>
              <a:buSzPts val="3600"/>
              <a:buNone/>
              <a:defRPr sz="4500">
                <a:solidFill>
                  <a:schemeClr val="accent5"/>
                </a:solidFill>
              </a:defRPr>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24" name="Google Shape;24;p30"/>
          <p:cNvSpPr txBox="1"/>
          <p:nvPr>
            <p:ph idx="1" type="subTitle"/>
          </p:nvPr>
        </p:nvSpPr>
        <p:spPr>
          <a:xfrm>
            <a:off x="3743342" y="2978775"/>
            <a:ext cx="3268200" cy="6780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sz="1600"/>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
        <p:nvSpPr>
          <p:cNvPr id="25" name="Google Shape;25;p30"/>
          <p:cNvSpPr txBox="1"/>
          <p:nvPr>
            <p:ph idx="2" type="title"/>
          </p:nvPr>
        </p:nvSpPr>
        <p:spPr>
          <a:xfrm>
            <a:off x="1261618" y="1737675"/>
            <a:ext cx="1640400" cy="13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7200"/>
              <a:buNone/>
              <a:defRPr sz="9000">
                <a:solidFill>
                  <a:schemeClr val="dk2"/>
                </a:solidFill>
              </a:defRPr>
            </a:lvl1pPr>
            <a:lvl2pPr lvl="1" algn="ctr">
              <a:lnSpc>
                <a:spcPct val="100000"/>
              </a:lnSpc>
              <a:spcBef>
                <a:spcPts val="0"/>
              </a:spcBef>
              <a:spcAft>
                <a:spcPts val="0"/>
              </a:spcAft>
              <a:buSzPts val="7200"/>
              <a:buNone/>
              <a:defRPr sz="7200"/>
            </a:lvl2pPr>
            <a:lvl3pPr lvl="2" algn="ctr">
              <a:lnSpc>
                <a:spcPct val="100000"/>
              </a:lnSpc>
              <a:spcBef>
                <a:spcPts val="0"/>
              </a:spcBef>
              <a:spcAft>
                <a:spcPts val="0"/>
              </a:spcAft>
              <a:buSzPts val="7200"/>
              <a:buNone/>
              <a:defRPr sz="7200"/>
            </a:lvl3pPr>
            <a:lvl4pPr lvl="3" algn="ctr">
              <a:lnSpc>
                <a:spcPct val="100000"/>
              </a:lnSpc>
              <a:spcBef>
                <a:spcPts val="0"/>
              </a:spcBef>
              <a:spcAft>
                <a:spcPts val="0"/>
              </a:spcAft>
              <a:buSzPts val="7200"/>
              <a:buNone/>
              <a:defRPr sz="7200"/>
            </a:lvl4pPr>
            <a:lvl5pPr lvl="4" algn="ctr">
              <a:lnSpc>
                <a:spcPct val="100000"/>
              </a:lnSpc>
              <a:spcBef>
                <a:spcPts val="0"/>
              </a:spcBef>
              <a:spcAft>
                <a:spcPts val="0"/>
              </a:spcAft>
              <a:buSzPts val="7200"/>
              <a:buNone/>
              <a:defRPr sz="7200"/>
            </a:lvl5pPr>
            <a:lvl6pPr lvl="5" algn="ctr">
              <a:lnSpc>
                <a:spcPct val="100000"/>
              </a:lnSpc>
              <a:spcBef>
                <a:spcPts val="0"/>
              </a:spcBef>
              <a:spcAft>
                <a:spcPts val="0"/>
              </a:spcAft>
              <a:buSzPts val="7200"/>
              <a:buNone/>
              <a:defRPr sz="7200"/>
            </a:lvl6pPr>
            <a:lvl7pPr lvl="6" algn="ctr">
              <a:lnSpc>
                <a:spcPct val="100000"/>
              </a:lnSpc>
              <a:spcBef>
                <a:spcPts val="0"/>
              </a:spcBef>
              <a:spcAft>
                <a:spcPts val="0"/>
              </a:spcAft>
              <a:buSzPts val="7200"/>
              <a:buNone/>
              <a:defRPr sz="7200"/>
            </a:lvl7pPr>
            <a:lvl8pPr lvl="7" algn="ctr">
              <a:lnSpc>
                <a:spcPct val="100000"/>
              </a:lnSpc>
              <a:spcBef>
                <a:spcPts val="0"/>
              </a:spcBef>
              <a:spcAft>
                <a:spcPts val="0"/>
              </a:spcAft>
              <a:buSzPts val="7200"/>
              <a:buNone/>
              <a:defRPr sz="7200"/>
            </a:lvl8pPr>
            <a:lvl9pPr lvl="8" algn="ctr">
              <a:lnSpc>
                <a:spcPct val="100000"/>
              </a:lnSpc>
              <a:spcBef>
                <a:spcPts val="0"/>
              </a:spcBef>
              <a:spcAft>
                <a:spcPts val="0"/>
              </a:spcAft>
              <a:buSzPts val="7200"/>
              <a:buNone/>
              <a:defRPr sz="7200"/>
            </a:lvl9pPr>
          </a:lstStyle>
          <a:p/>
        </p:txBody>
      </p:sp>
      <p:pic>
        <p:nvPicPr>
          <p:cNvPr id="26" name="Google Shape;26;p30"/>
          <p:cNvPicPr preferRelativeResize="0"/>
          <p:nvPr/>
        </p:nvPicPr>
        <p:blipFill rotWithShape="1">
          <a:blip r:embed="rId3">
            <a:alphaModFix/>
          </a:blip>
          <a:srcRect b="35668" l="35778" r="45405" t="19072"/>
          <a:stretch/>
        </p:blipFill>
        <p:spPr>
          <a:xfrm flipH="1">
            <a:off x="-1" y="3323225"/>
            <a:ext cx="1344251" cy="1820275"/>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
    <p:spTree>
      <p:nvGrpSpPr>
        <p:cNvPr id="27" name="Shape 27"/>
        <p:cNvGrpSpPr/>
        <p:nvPr/>
      </p:nvGrpSpPr>
      <p:grpSpPr>
        <a:xfrm>
          <a:off x="0" y="0"/>
          <a:ext cx="0" cy="0"/>
          <a:chOff x="0" y="0"/>
          <a:chExt cx="0" cy="0"/>
        </a:xfrm>
      </p:grpSpPr>
      <p:sp>
        <p:nvSpPr>
          <p:cNvPr id="28" name="Google Shape;28;p31"/>
          <p:cNvSpPr txBox="1"/>
          <p:nvPr>
            <p:ph type="ctrTitle"/>
          </p:nvPr>
        </p:nvSpPr>
        <p:spPr>
          <a:xfrm>
            <a:off x="4048050" y="781050"/>
            <a:ext cx="3772500" cy="1285800"/>
          </a:xfrm>
          <a:prstGeom prst="rect">
            <a:avLst/>
          </a:prstGeom>
          <a:noFill/>
          <a:ln cap="flat" cmpd="sng" w="28575">
            <a:solidFill>
              <a:srgbClr val="4C57A8"/>
            </a:solidFill>
            <a:prstDash val="solid"/>
            <a:round/>
            <a:headEnd len="sm" w="sm" type="none"/>
            <a:tailEnd len="sm" w="sm" type="none"/>
          </a:ln>
        </p:spPr>
        <p:txBody>
          <a:bodyPr anchorCtr="0" anchor="ctr" bIns="91425" lIns="91425" spcFirstLastPara="1" rIns="91425" wrap="square" tIns="91425">
            <a:normAutofit/>
          </a:bodyPr>
          <a:lstStyle>
            <a:lvl1pPr lvl="0" algn="ctr">
              <a:lnSpc>
                <a:spcPct val="100000"/>
              </a:lnSpc>
              <a:spcBef>
                <a:spcPts val="0"/>
              </a:spcBef>
              <a:spcAft>
                <a:spcPts val="0"/>
              </a:spcAft>
              <a:buClr>
                <a:srgbClr val="58457E"/>
              </a:buClr>
              <a:buSzPts val="5200"/>
              <a:buNone/>
              <a:defRPr sz="5200">
                <a:solidFill>
                  <a:srgbClr val="58457E"/>
                </a:solidFill>
              </a:defRPr>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29" name="Google Shape;29;p31"/>
          <p:cNvSpPr txBox="1"/>
          <p:nvPr>
            <p:ph idx="1" type="subTitle"/>
          </p:nvPr>
        </p:nvSpPr>
        <p:spPr>
          <a:xfrm>
            <a:off x="4300800" y="2222100"/>
            <a:ext cx="3267000" cy="12858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1600">
                <a:solidFill>
                  <a:srgbClr val="4C57A8"/>
                </a:solidFill>
                <a:latin typeface="Libre Franklin"/>
                <a:ea typeface="Libre Franklin"/>
                <a:cs typeface="Libre Franklin"/>
                <a:sym typeface="Libre Franklin"/>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pic>
        <p:nvPicPr>
          <p:cNvPr id="30" name="Google Shape;30;p31"/>
          <p:cNvPicPr preferRelativeResize="0"/>
          <p:nvPr/>
        </p:nvPicPr>
        <p:blipFill rotWithShape="1">
          <a:blip r:embed="rId2">
            <a:alphaModFix amt="81000"/>
          </a:blip>
          <a:srcRect b="0" l="17991" r="36599" t="14653"/>
          <a:stretch/>
        </p:blipFill>
        <p:spPr>
          <a:xfrm flipH="1" rot="-5400000">
            <a:off x="57287" y="1733688"/>
            <a:ext cx="3333476" cy="3524250"/>
          </a:xfrm>
          <a:prstGeom prst="rect">
            <a:avLst/>
          </a:prstGeom>
          <a:noFill/>
          <a:ln>
            <a:noFill/>
          </a:ln>
        </p:spPr>
      </p:pic>
      <p:sp>
        <p:nvSpPr>
          <p:cNvPr id="31" name="Google Shape;31;p31"/>
          <p:cNvSpPr txBox="1"/>
          <p:nvPr/>
        </p:nvSpPr>
        <p:spPr>
          <a:xfrm>
            <a:off x="4220700" y="3357150"/>
            <a:ext cx="3427200" cy="8013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300"/>
              </a:spcBef>
              <a:spcAft>
                <a:spcPts val="0"/>
              </a:spcAft>
              <a:buClr>
                <a:srgbClr val="000000"/>
              </a:buClr>
              <a:buSzPts val="1200"/>
              <a:buFont typeface="Arial"/>
              <a:buNone/>
            </a:pPr>
            <a:r>
              <a:rPr b="0" i="0" lang="en" sz="1200" u="none" cap="none" strike="noStrike">
                <a:solidFill>
                  <a:srgbClr val="4C57A8"/>
                </a:solidFill>
                <a:latin typeface="Libre Franklin"/>
                <a:ea typeface="Libre Franklin"/>
                <a:cs typeface="Libre Franklin"/>
                <a:sym typeface="Libre Franklin"/>
              </a:rPr>
              <a:t>CREDITS: This presentation template was created by </a:t>
            </a:r>
            <a:r>
              <a:rPr b="1" i="0" lang="en" sz="1200" u="none" cap="none" strike="noStrike">
                <a:solidFill>
                  <a:srgbClr val="4C57A8"/>
                </a:solidFill>
                <a:uFill>
                  <a:noFill/>
                </a:uFill>
                <a:latin typeface="Libre Franklin"/>
                <a:ea typeface="Libre Franklin"/>
                <a:cs typeface="Libre Franklin"/>
                <a:sym typeface="Libre Franklin"/>
                <a:hlinkClick r:id="rId3">
                  <a:extLst>
                    <a:ext uri="{A12FA001-AC4F-418D-AE19-62706E023703}">
                      <ahyp:hlinkClr val="tx"/>
                    </a:ext>
                  </a:extLst>
                </a:hlinkClick>
              </a:rPr>
              <a:t>Slidesgo</a:t>
            </a:r>
            <a:r>
              <a:rPr b="0" i="0" lang="en" sz="1200" u="none" cap="none" strike="noStrike">
                <a:solidFill>
                  <a:srgbClr val="4C57A8"/>
                </a:solidFill>
                <a:latin typeface="Libre Franklin"/>
                <a:ea typeface="Libre Franklin"/>
                <a:cs typeface="Libre Franklin"/>
                <a:sym typeface="Libre Franklin"/>
              </a:rPr>
              <a:t>, including icons by </a:t>
            </a:r>
            <a:r>
              <a:rPr b="1" i="0" lang="en" sz="1200" u="none" cap="none" strike="noStrike">
                <a:solidFill>
                  <a:srgbClr val="4C57A8"/>
                </a:solidFill>
                <a:uFill>
                  <a:noFill/>
                </a:uFill>
                <a:latin typeface="Libre Franklin"/>
                <a:ea typeface="Libre Franklin"/>
                <a:cs typeface="Libre Franklin"/>
                <a:sym typeface="Libre Franklin"/>
                <a:hlinkClick r:id="rId4">
                  <a:extLst>
                    <a:ext uri="{A12FA001-AC4F-418D-AE19-62706E023703}">
                      <ahyp:hlinkClr val="tx"/>
                    </a:ext>
                  </a:extLst>
                </a:hlinkClick>
              </a:rPr>
              <a:t>Flaticon</a:t>
            </a:r>
            <a:r>
              <a:rPr b="0" i="0" lang="en" sz="1200" u="none" cap="none" strike="noStrike">
                <a:solidFill>
                  <a:srgbClr val="4C57A8"/>
                </a:solidFill>
                <a:latin typeface="Libre Franklin"/>
                <a:ea typeface="Libre Franklin"/>
                <a:cs typeface="Libre Franklin"/>
                <a:sym typeface="Libre Franklin"/>
              </a:rPr>
              <a:t>, infographics &amp; images by </a:t>
            </a:r>
            <a:r>
              <a:rPr b="1" i="0" lang="en" sz="1200" u="none" cap="none" strike="noStrike">
                <a:solidFill>
                  <a:srgbClr val="4C57A8"/>
                </a:solidFill>
                <a:uFill>
                  <a:noFill/>
                </a:uFill>
                <a:latin typeface="Libre Franklin"/>
                <a:ea typeface="Libre Franklin"/>
                <a:cs typeface="Libre Franklin"/>
                <a:sym typeface="Libre Franklin"/>
                <a:hlinkClick r:id="rId5">
                  <a:extLst>
                    <a:ext uri="{A12FA001-AC4F-418D-AE19-62706E023703}">
                      <ahyp:hlinkClr val="tx"/>
                    </a:ext>
                  </a:extLst>
                </a:hlinkClick>
              </a:rPr>
              <a:t>Freepik</a:t>
            </a:r>
            <a:endParaRPr b="1" i="0" sz="1200" u="none" cap="none" strike="noStrike">
              <a:solidFill>
                <a:srgbClr val="4C57A8"/>
              </a:solidFill>
              <a:latin typeface="Libre Franklin"/>
              <a:ea typeface="Libre Franklin"/>
              <a:cs typeface="Libre Franklin"/>
              <a:sym typeface="Libre Franklin"/>
            </a:endParaRPr>
          </a:p>
        </p:txBody>
      </p:sp>
      <p:pic>
        <p:nvPicPr>
          <p:cNvPr id="32" name="Google Shape;32;p31"/>
          <p:cNvPicPr preferRelativeResize="0"/>
          <p:nvPr/>
        </p:nvPicPr>
        <p:blipFill rotWithShape="1">
          <a:blip r:embed="rId2">
            <a:alphaModFix amt="74000"/>
          </a:blip>
          <a:srcRect b="-2779" l="80911" r="2055" t="50110"/>
          <a:stretch/>
        </p:blipFill>
        <p:spPr>
          <a:xfrm rot="5400007">
            <a:off x="7108762" y="-549335"/>
            <a:ext cx="1485901" cy="258457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3" name="Shape 33"/>
        <p:cNvGrpSpPr/>
        <p:nvPr/>
      </p:nvGrpSpPr>
      <p:grpSpPr>
        <a:xfrm>
          <a:off x="0" y="0"/>
          <a:ext cx="0" cy="0"/>
          <a:chOff x="0" y="0"/>
          <a:chExt cx="0" cy="0"/>
        </a:xfrm>
      </p:grpSpPr>
      <p:pic>
        <p:nvPicPr>
          <p:cNvPr id="34" name="Google Shape;34;p32"/>
          <p:cNvPicPr preferRelativeResize="0"/>
          <p:nvPr/>
        </p:nvPicPr>
        <p:blipFill rotWithShape="1">
          <a:blip r:embed="rId2">
            <a:alphaModFix/>
          </a:blip>
          <a:srcRect b="-215" l="35776" r="41268" t="20419"/>
          <a:stretch/>
        </p:blipFill>
        <p:spPr>
          <a:xfrm flipH="1" rot="-5400000">
            <a:off x="6692425" y="2682400"/>
            <a:ext cx="1664650" cy="3257550"/>
          </a:xfrm>
          <a:prstGeom prst="rect">
            <a:avLst/>
          </a:prstGeom>
          <a:noFill/>
          <a:ln>
            <a:noFill/>
          </a:ln>
        </p:spPr>
      </p:pic>
      <p:sp>
        <p:nvSpPr>
          <p:cNvPr id="35" name="Google Shape;35;p32"/>
          <p:cNvSpPr/>
          <p:nvPr/>
        </p:nvSpPr>
        <p:spPr>
          <a:xfrm>
            <a:off x="1226613" y="1476375"/>
            <a:ext cx="2991000" cy="2991000"/>
          </a:xfrm>
          <a:prstGeom prst="rect">
            <a:avLst/>
          </a:prstGeom>
          <a:solidFill>
            <a:srgbClr val="EEF5FF"/>
          </a:solidFill>
          <a:ln cap="flat" cmpd="sng" w="19050">
            <a:solidFill>
              <a:srgbClr val="4C57A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 name="Google Shape;36;p32"/>
          <p:cNvSpPr/>
          <p:nvPr/>
        </p:nvSpPr>
        <p:spPr>
          <a:xfrm>
            <a:off x="4926388" y="1476375"/>
            <a:ext cx="2991000" cy="2991000"/>
          </a:xfrm>
          <a:prstGeom prst="rect">
            <a:avLst/>
          </a:prstGeom>
          <a:solidFill>
            <a:srgbClr val="EEF5FF"/>
          </a:solidFill>
          <a:ln cap="flat" cmpd="sng" w="19050">
            <a:solidFill>
              <a:srgbClr val="4C57A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32"/>
          <p:cNvSpPr txBox="1"/>
          <p:nvPr>
            <p:ph type="title"/>
          </p:nvPr>
        </p:nvSpPr>
        <p:spPr>
          <a:xfrm>
            <a:off x="713225" y="387075"/>
            <a:ext cx="77178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3000"/>
              <a:buNone/>
              <a:defRPr sz="3000"/>
            </a:lvl1pPr>
            <a:lvl2pPr lvl="1" algn="l">
              <a:lnSpc>
                <a:spcPct val="100000"/>
              </a:lnSpc>
              <a:spcBef>
                <a:spcPts val="0"/>
              </a:spcBef>
              <a:spcAft>
                <a:spcPts val="0"/>
              </a:spcAft>
              <a:buClr>
                <a:srgbClr val="58457E"/>
              </a:buClr>
              <a:buSzPts val="2800"/>
              <a:buNone/>
              <a:defRPr>
                <a:solidFill>
                  <a:srgbClr val="58457E"/>
                </a:solidFill>
              </a:defRPr>
            </a:lvl2pPr>
            <a:lvl3pPr lvl="2" algn="l">
              <a:lnSpc>
                <a:spcPct val="100000"/>
              </a:lnSpc>
              <a:spcBef>
                <a:spcPts val="0"/>
              </a:spcBef>
              <a:spcAft>
                <a:spcPts val="0"/>
              </a:spcAft>
              <a:buClr>
                <a:srgbClr val="58457E"/>
              </a:buClr>
              <a:buSzPts val="2800"/>
              <a:buNone/>
              <a:defRPr>
                <a:solidFill>
                  <a:srgbClr val="58457E"/>
                </a:solidFill>
              </a:defRPr>
            </a:lvl3pPr>
            <a:lvl4pPr lvl="3" algn="l">
              <a:lnSpc>
                <a:spcPct val="100000"/>
              </a:lnSpc>
              <a:spcBef>
                <a:spcPts val="0"/>
              </a:spcBef>
              <a:spcAft>
                <a:spcPts val="0"/>
              </a:spcAft>
              <a:buClr>
                <a:srgbClr val="58457E"/>
              </a:buClr>
              <a:buSzPts val="2800"/>
              <a:buNone/>
              <a:defRPr>
                <a:solidFill>
                  <a:srgbClr val="58457E"/>
                </a:solidFill>
              </a:defRPr>
            </a:lvl4pPr>
            <a:lvl5pPr lvl="4" algn="l">
              <a:lnSpc>
                <a:spcPct val="100000"/>
              </a:lnSpc>
              <a:spcBef>
                <a:spcPts val="0"/>
              </a:spcBef>
              <a:spcAft>
                <a:spcPts val="0"/>
              </a:spcAft>
              <a:buClr>
                <a:srgbClr val="58457E"/>
              </a:buClr>
              <a:buSzPts val="2800"/>
              <a:buNone/>
              <a:defRPr>
                <a:solidFill>
                  <a:srgbClr val="58457E"/>
                </a:solidFill>
              </a:defRPr>
            </a:lvl5pPr>
            <a:lvl6pPr lvl="5" algn="l">
              <a:lnSpc>
                <a:spcPct val="100000"/>
              </a:lnSpc>
              <a:spcBef>
                <a:spcPts val="0"/>
              </a:spcBef>
              <a:spcAft>
                <a:spcPts val="0"/>
              </a:spcAft>
              <a:buClr>
                <a:srgbClr val="58457E"/>
              </a:buClr>
              <a:buSzPts val="2800"/>
              <a:buNone/>
              <a:defRPr>
                <a:solidFill>
                  <a:srgbClr val="58457E"/>
                </a:solidFill>
              </a:defRPr>
            </a:lvl6pPr>
            <a:lvl7pPr lvl="6" algn="l">
              <a:lnSpc>
                <a:spcPct val="100000"/>
              </a:lnSpc>
              <a:spcBef>
                <a:spcPts val="0"/>
              </a:spcBef>
              <a:spcAft>
                <a:spcPts val="0"/>
              </a:spcAft>
              <a:buClr>
                <a:srgbClr val="58457E"/>
              </a:buClr>
              <a:buSzPts val="2800"/>
              <a:buNone/>
              <a:defRPr>
                <a:solidFill>
                  <a:srgbClr val="58457E"/>
                </a:solidFill>
              </a:defRPr>
            </a:lvl7pPr>
            <a:lvl8pPr lvl="7" algn="l">
              <a:lnSpc>
                <a:spcPct val="100000"/>
              </a:lnSpc>
              <a:spcBef>
                <a:spcPts val="0"/>
              </a:spcBef>
              <a:spcAft>
                <a:spcPts val="0"/>
              </a:spcAft>
              <a:buClr>
                <a:srgbClr val="58457E"/>
              </a:buClr>
              <a:buSzPts val="2800"/>
              <a:buNone/>
              <a:defRPr>
                <a:solidFill>
                  <a:srgbClr val="58457E"/>
                </a:solidFill>
              </a:defRPr>
            </a:lvl8pPr>
            <a:lvl9pPr lvl="8" algn="l">
              <a:lnSpc>
                <a:spcPct val="100000"/>
              </a:lnSpc>
              <a:spcBef>
                <a:spcPts val="0"/>
              </a:spcBef>
              <a:spcAft>
                <a:spcPts val="0"/>
              </a:spcAft>
              <a:buClr>
                <a:srgbClr val="58457E"/>
              </a:buClr>
              <a:buSzPts val="2800"/>
              <a:buNone/>
              <a:defRPr>
                <a:solidFill>
                  <a:srgbClr val="58457E"/>
                </a:solidFill>
              </a:defRPr>
            </a:lvl9pPr>
          </a:lstStyle>
          <a:p/>
        </p:txBody>
      </p:sp>
      <p:sp>
        <p:nvSpPr>
          <p:cNvPr id="38" name="Google Shape;38;p32"/>
          <p:cNvSpPr txBox="1"/>
          <p:nvPr>
            <p:ph idx="1" type="body"/>
          </p:nvPr>
        </p:nvSpPr>
        <p:spPr>
          <a:xfrm>
            <a:off x="1446032" y="2009825"/>
            <a:ext cx="2502900" cy="2324100"/>
          </a:xfrm>
          <a:prstGeom prst="rect">
            <a:avLst/>
          </a:prstGeom>
          <a:noFill/>
          <a:ln>
            <a:noFill/>
          </a:ln>
        </p:spPr>
        <p:txBody>
          <a:bodyPr anchorCtr="0" anchor="t" bIns="91425" lIns="91425" spcFirstLastPara="1" rIns="91425" wrap="square" tIns="91425">
            <a:normAutofit/>
          </a:bodyPr>
          <a:lstStyle>
            <a:lvl1pPr indent="-317500" lvl="0" marL="457200" algn="l">
              <a:lnSpc>
                <a:spcPct val="100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9" name="Google Shape;39;p32"/>
          <p:cNvSpPr txBox="1"/>
          <p:nvPr>
            <p:ph idx="2" type="body"/>
          </p:nvPr>
        </p:nvSpPr>
        <p:spPr>
          <a:xfrm>
            <a:off x="5169093" y="2009823"/>
            <a:ext cx="2505600" cy="2324100"/>
          </a:xfrm>
          <a:prstGeom prst="rect">
            <a:avLst/>
          </a:prstGeom>
          <a:noFill/>
          <a:ln>
            <a:noFill/>
          </a:ln>
        </p:spPr>
        <p:txBody>
          <a:bodyPr anchorCtr="0" anchor="t" bIns="91425" lIns="91425" spcFirstLastPara="1" rIns="91425" wrap="square" tIns="91425">
            <a:normAutofit/>
          </a:bodyPr>
          <a:lstStyle>
            <a:lvl1pPr indent="-317500" lvl="0" marL="457200" algn="l">
              <a:lnSpc>
                <a:spcPct val="100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40" name="Google Shape;40;p32"/>
          <p:cNvSpPr txBox="1"/>
          <p:nvPr>
            <p:ph idx="3" type="title"/>
          </p:nvPr>
        </p:nvSpPr>
        <p:spPr>
          <a:xfrm>
            <a:off x="1522232" y="1498375"/>
            <a:ext cx="2502900" cy="5316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000"/>
              <a:buNone/>
              <a:defRPr sz="1800"/>
            </a:lvl1pPr>
            <a:lvl2pPr lvl="1" algn="l">
              <a:lnSpc>
                <a:spcPct val="100000"/>
              </a:lnSpc>
              <a:spcBef>
                <a:spcPts val="0"/>
              </a:spcBef>
              <a:spcAft>
                <a:spcPts val="0"/>
              </a:spcAft>
              <a:buClr>
                <a:srgbClr val="58457E"/>
              </a:buClr>
              <a:buSzPts val="2000"/>
              <a:buNone/>
              <a:defRPr sz="2000">
                <a:solidFill>
                  <a:srgbClr val="58457E"/>
                </a:solidFill>
              </a:defRPr>
            </a:lvl2pPr>
            <a:lvl3pPr lvl="2" algn="l">
              <a:lnSpc>
                <a:spcPct val="100000"/>
              </a:lnSpc>
              <a:spcBef>
                <a:spcPts val="0"/>
              </a:spcBef>
              <a:spcAft>
                <a:spcPts val="0"/>
              </a:spcAft>
              <a:buClr>
                <a:srgbClr val="58457E"/>
              </a:buClr>
              <a:buSzPts val="2000"/>
              <a:buNone/>
              <a:defRPr sz="2000">
                <a:solidFill>
                  <a:srgbClr val="58457E"/>
                </a:solidFill>
              </a:defRPr>
            </a:lvl3pPr>
            <a:lvl4pPr lvl="3" algn="l">
              <a:lnSpc>
                <a:spcPct val="100000"/>
              </a:lnSpc>
              <a:spcBef>
                <a:spcPts val="0"/>
              </a:spcBef>
              <a:spcAft>
                <a:spcPts val="0"/>
              </a:spcAft>
              <a:buClr>
                <a:srgbClr val="58457E"/>
              </a:buClr>
              <a:buSzPts val="2000"/>
              <a:buNone/>
              <a:defRPr sz="2000">
                <a:solidFill>
                  <a:srgbClr val="58457E"/>
                </a:solidFill>
              </a:defRPr>
            </a:lvl4pPr>
            <a:lvl5pPr lvl="4" algn="l">
              <a:lnSpc>
                <a:spcPct val="100000"/>
              </a:lnSpc>
              <a:spcBef>
                <a:spcPts val="0"/>
              </a:spcBef>
              <a:spcAft>
                <a:spcPts val="0"/>
              </a:spcAft>
              <a:buClr>
                <a:srgbClr val="58457E"/>
              </a:buClr>
              <a:buSzPts val="2000"/>
              <a:buNone/>
              <a:defRPr sz="2000">
                <a:solidFill>
                  <a:srgbClr val="58457E"/>
                </a:solidFill>
              </a:defRPr>
            </a:lvl5pPr>
            <a:lvl6pPr lvl="5" algn="l">
              <a:lnSpc>
                <a:spcPct val="100000"/>
              </a:lnSpc>
              <a:spcBef>
                <a:spcPts val="0"/>
              </a:spcBef>
              <a:spcAft>
                <a:spcPts val="0"/>
              </a:spcAft>
              <a:buClr>
                <a:srgbClr val="58457E"/>
              </a:buClr>
              <a:buSzPts val="2000"/>
              <a:buNone/>
              <a:defRPr sz="2000">
                <a:solidFill>
                  <a:srgbClr val="58457E"/>
                </a:solidFill>
              </a:defRPr>
            </a:lvl6pPr>
            <a:lvl7pPr lvl="6" algn="l">
              <a:lnSpc>
                <a:spcPct val="100000"/>
              </a:lnSpc>
              <a:spcBef>
                <a:spcPts val="0"/>
              </a:spcBef>
              <a:spcAft>
                <a:spcPts val="0"/>
              </a:spcAft>
              <a:buClr>
                <a:srgbClr val="58457E"/>
              </a:buClr>
              <a:buSzPts val="2000"/>
              <a:buNone/>
              <a:defRPr sz="2000">
                <a:solidFill>
                  <a:srgbClr val="58457E"/>
                </a:solidFill>
              </a:defRPr>
            </a:lvl7pPr>
            <a:lvl8pPr lvl="7" algn="l">
              <a:lnSpc>
                <a:spcPct val="100000"/>
              </a:lnSpc>
              <a:spcBef>
                <a:spcPts val="0"/>
              </a:spcBef>
              <a:spcAft>
                <a:spcPts val="0"/>
              </a:spcAft>
              <a:buClr>
                <a:srgbClr val="58457E"/>
              </a:buClr>
              <a:buSzPts val="2000"/>
              <a:buNone/>
              <a:defRPr sz="2000">
                <a:solidFill>
                  <a:srgbClr val="58457E"/>
                </a:solidFill>
              </a:defRPr>
            </a:lvl8pPr>
            <a:lvl9pPr lvl="8" algn="l">
              <a:lnSpc>
                <a:spcPct val="100000"/>
              </a:lnSpc>
              <a:spcBef>
                <a:spcPts val="0"/>
              </a:spcBef>
              <a:spcAft>
                <a:spcPts val="0"/>
              </a:spcAft>
              <a:buClr>
                <a:srgbClr val="58457E"/>
              </a:buClr>
              <a:buSzPts val="2000"/>
              <a:buNone/>
              <a:defRPr sz="2000">
                <a:solidFill>
                  <a:srgbClr val="58457E"/>
                </a:solidFill>
              </a:defRPr>
            </a:lvl9pPr>
          </a:lstStyle>
          <a:p/>
        </p:txBody>
      </p:sp>
      <p:sp>
        <p:nvSpPr>
          <p:cNvPr id="41" name="Google Shape;41;p32"/>
          <p:cNvSpPr txBox="1"/>
          <p:nvPr>
            <p:ph idx="4" type="title"/>
          </p:nvPr>
        </p:nvSpPr>
        <p:spPr>
          <a:xfrm>
            <a:off x="5245293" y="1498386"/>
            <a:ext cx="2505600" cy="5316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000"/>
              <a:buNone/>
              <a:defRPr sz="1800"/>
            </a:lvl1pPr>
            <a:lvl2pPr lvl="1" algn="l">
              <a:lnSpc>
                <a:spcPct val="100000"/>
              </a:lnSpc>
              <a:spcBef>
                <a:spcPts val="0"/>
              </a:spcBef>
              <a:spcAft>
                <a:spcPts val="0"/>
              </a:spcAft>
              <a:buClr>
                <a:srgbClr val="58457E"/>
              </a:buClr>
              <a:buSzPts val="2000"/>
              <a:buNone/>
              <a:defRPr sz="2000">
                <a:solidFill>
                  <a:srgbClr val="58457E"/>
                </a:solidFill>
              </a:defRPr>
            </a:lvl2pPr>
            <a:lvl3pPr lvl="2" algn="l">
              <a:lnSpc>
                <a:spcPct val="100000"/>
              </a:lnSpc>
              <a:spcBef>
                <a:spcPts val="0"/>
              </a:spcBef>
              <a:spcAft>
                <a:spcPts val="0"/>
              </a:spcAft>
              <a:buClr>
                <a:srgbClr val="58457E"/>
              </a:buClr>
              <a:buSzPts val="2000"/>
              <a:buNone/>
              <a:defRPr sz="2000">
                <a:solidFill>
                  <a:srgbClr val="58457E"/>
                </a:solidFill>
              </a:defRPr>
            </a:lvl3pPr>
            <a:lvl4pPr lvl="3" algn="l">
              <a:lnSpc>
                <a:spcPct val="100000"/>
              </a:lnSpc>
              <a:spcBef>
                <a:spcPts val="0"/>
              </a:spcBef>
              <a:spcAft>
                <a:spcPts val="0"/>
              </a:spcAft>
              <a:buClr>
                <a:srgbClr val="58457E"/>
              </a:buClr>
              <a:buSzPts val="2000"/>
              <a:buNone/>
              <a:defRPr sz="2000">
                <a:solidFill>
                  <a:srgbClr val="58457E"/>
                </a:solidFill>
              </a:defRPr>
            </a:lvl4pPr>
            <a:lvl5pPr lvl="4" algn="l">
              <a:lnSpc>
                <a:spcPct val="100000"/>
              </a:lnSpc>
              <a:spcBef>
                <a:spcPts val="0"/>
              </a:spcBef>
              <a:spcAft>
                <a:spcPts val="0"/>
              </a:spcAft>
              <a:buClr>
                <a:srgbClr val="58457E"/>
              </a:buClr>
              <a:buSzPts val="2000"/>
              <a:buNone/>
              <a:defRPr sz="2000">
                <a:solidFill>
                  <a:srgbClr val="58457E"/>
                </a:solidFill>
              </a:defRPr>
            </a:lvl5pPr>
            <a:lvl6pPr lvl="5" algn="l">
              <a:lnSpc>
                <a:spcPct val="100000"/>
              </a:lnSpc>
              <a:spcBef>
                <a:spcPts val="0"/>
              </a:spcBef>
              <a:spcAft>
                <a:spcPts val="0"/>
              </a:spcAft>
              <a:buClr>
                <a:srgbClr val="58457E"/>
              </a:buClr>
              <a:buSzPts val="2000"/>
              <a:buNone/>
              <a:defRPr sz="2000">
                <a:solidFill>
                  <a:srgbClr val="58457E"/>
                </a:solidFill>
              </a:defRPr>
            </a:lvl6pPr>
            <a:lvl7pPr lvl="6" algn="l">
              <a:lnSpc>
                <a:spcPct val="100000"/>
              </a:lnSpc>
              <a:spcBef>
                <a:spcPts val="0"/>
              </a:spcBef>
              <a:spcAft>
                <a:spcPts val="0"/>
              </a:spcAft>
              <a:buClr>
                <a:srgbClr val="58457E"/>
              </a:buClr>
              <a:buSzPts val="2000"/>
              <a:buNone/>
              <a:defRPr sz="2000">
                <a:solidFill>
                  <a:srgbClr val="58457E"/>
                </a:solidFill>
              </a:defRPr>
            </a:lvl7pPr>
            <a:lvl8pPr lvl="7" algn="l">
              <a:lnSpc>
                <a:spcPct val="100000"/>
              </a:lnSpc>
              <a:spcBef>
                <a:spcPts val="0"/>
              </a:spcBef>
              <a:spcAft>
                <a:spcPts val="0"/>
              </a:spcAft>
              <a:buClr>
                <a:srgbClr val="58457E"/>
              </a:buClr>
              <a:buSzPts val="2000"/>
              <a:buNone/>
              <a:defRPr sz="2000">
                <a:solidFill>
                  <a:srgbClr val="58457E"/>
                </a:solidFill>
              </a:defRPr>
            </a:lvl8pPr>
            <a:lvl9pPr lvl="8" algn="l">
              <a:lnSpc>
                <a:spcPct val="100000"/>
              </a:lnSpc>
              <a:spcBef>
                <a:spcPts val="0"/>
              </a:spcBef>
              <a:spcAft>
                <a:spcPts val="0"/>
              </a:spcAft>
              <a:buClr>
                <a:srgbClr val="58457E"/>
              </a:buClr>
              <a:buSzPts val="2000"/>
              <a:buNone/>
              <a:defRPr sz="2000">
                <a:solidFill>
                  <a:srgbClr val="58457E"/>
                </a:solidFill>
              </a:defRPr>
            </a:lvl9pPr>
          </a:lstStyle>
          <a:p/>
        </p:txBody>
      </p:sp>
      <p:pic>
        <p:nvPicPr>
          <p:cNvPr id="42" name="Google Shape;42;p32"/>
          <p:cNvPicPr preferRelativeResize="0"/>
          <p:nvPr/>
        </p:nvPicPr>
        <p:blipFill rotWithShape="1">
          <a:blip r:embed="rId3">
            <a:alphaModFix amt="67000"/>
          </a:blip>
          <a:srcRect b="-11883" l="22981" r="63791" t="56990"/>
          <a:stretch/>
        </p:blipFill>
        <p:spPr>
          <a:xfrm rot="-10799989">
            <a:off x="-9524" y="1"/>
            <a:ext cx="942549" cy="2200273"/>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3" name="Shape 43"/>
        <p:cNvGrpSpPr/>
        <p:nvPr/>
      </p:nvGrpSpPr>
      <p:grpSpPr>
        <a:xfrm>
          <a:off x="0" y="0"/>
          <a:ext cx="0" cy="0"/>
          <a:chOff x="0" y="0"/>
          <a:chExt cx="0" cy="0"/>
        </a:xfrm>
      </p:grpSpPr>
      <p:sp>
        <p:nvSpPr>
          <p:cNvPr id="44" name="Google Shape;44;p33"/>
          <p:cNvSpPr txBox="1"/>
          <p:nvPr>
            <p:ph type="title"/>
          </p:nvPr>
        </p:nvSpPr>
        <p:spPr>
          <a:xfrm flipH="1">
            <a:off x="713225" y="387075"/>
            <a:ext cx="77178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3000"/>
              <a:buNone/>
              <a:defRPr sz="3000"/>
            </a:lvl1pPr>
            <a:lvl2pPr lvl="1" algn="l">
              <a:lnSpc>
                <a:spcPct val="100000"/>
              </a:lnSpc>
              <a:spcBef>
                <a:spcPts val="0"/>
              </a:spcBef>
              <a:spcAft>
                <a:spcPts val="0"/>
              </a:spcAft>
              <a:buClr>
                <a:srgbClr val="58457E"/>
              </a:buClr>
              <a:buSzPts val="2800"/>
              <a:buNone/>
              <a:defRPr>
                <a:solidFill>
                  <a:srgbClr val="58457E"/>
                </a:solidFill>
              </a:defRPr>
            </a:lvl2pPr>
            <a:lvl3pPr lvl="2" algn="l">
              <a:lnSpc>
                <a:spcPct val="100000"/>
              </a:lnSpc>
              <a:spcBef>
                <a:spcPts val="0"/>
              </a:spcBef>
              <a:spcAft>
                <a:spcPts val="0"/>
              </a:spcAft>
              <a:buClr>
                <a:srgbClr val="58457E"/>
              </a:buClr>
              <a:buSzPts val="2800"/>
              <a:buNone/>
              <a:defRPr>
                <a:solidFill>
                  <a:srgbClr val="58457E"/>
                </a:solidFill>
              </a:defRPr>
            </a:lvl3pPr>
            <a:lvl4pPr lvl="3" algn="l">
              <a:lnSpc>
                <a:spcPct val="100000"/>
              </a:lnSpc>
              <a:spcBef>
                <a:spcPts val="0"/>
              </a:spcBef>
              <a:spcAft>
                <a:spcPts val="0"/>
              </a:spcAft>
              <a:buClr>
                <a:srgbClr val="58457E"/>
              </a:buClr>
              <a:buSzPts val="2800"/>
              <a:buNone/>
              <a:defRPr>
                <a:solidFill>
                  <a:srgbClr val="58457E"/>
                </a:solidFill>
              </a:defRPr>
            </a:lvl4pPr>
            <a:lvl5pPr lvl="4" algn="l">
              <a:lnSpc>
                <a:spcPct val="100000"/>
              </a:lnSpc>
              <a:spcBef>
                <a:spcPts val="0"/>
              </a:spcBef>
              <a:spcAft>
                <a:spcPts val="0"/>
              </a:spcAft>
              <a:buClr>
                <a:srgbClr val="58457E"/>
              </a:buClr>
              <a:buSzPts val="2800"/>
              <a:buNone/>
              <a:defRPr>
                <a:solidFill>
                  <a:srgbClr val="58457E"/>
                </a:solidFill>
              </a:defRPr>
            </a:lvl5pPr>
            <a:lvl6pPr lvl="5" algn="l">
              <a:lnSpc>
                <a:spcPct val="100000"/>
              </a:lnSpc>
              <a:spcBef>
                <a:spcPts val="0"/>
              </a:spcBef>
              <a:spcAft>
                <a:spcPts val="0"/>
              </a:spcAft>
              <a:buClr>
                <a:srgbClr val="58457E"/>
              </a:buClr>
              <a:buSzPts val="2800"/>
              <a:buNone/>
              <a:defRPr>
                <a:solidFill>
                  <a:srgbClr val="58457E"/>
                </a:solidFill>
              </a:defRPr>
            </a:lvl6pPr>
            <a:lvl7pPr lvl="6" algn="l">
              <a:lnSpc>
                <a:spcPct val="100000"/>
              </a:lnSpc>
              <a:spcBef>
                <a:spcPts val="0"/>
              </a:spcBef>
              <a:spcAft>
                <a:spcPts val="0"/>
              </a:spcAft>
              <a:buClr>
                <a:srgbClr val="58457E"/>
              </a:buClr>
              <a:buSzPts val="2800"/>
              <a:buNone/>
              <a:defRPr>
                <a:solidFill>
                  <a:srgbClr val="58457E"/>
                </a:solidFill>
              </a:defRPr>
            </a:lvl7pPr>
            <a:lvl8pPr lvl="7" algn="l">
              <a:lnSpc>
                <a:spcPct val="100000"/>
              </a:lnSpc>
              <a:spcBef>
                <a:spcPts val="0"/>
              </a:spcBef>
              <a:spcAft>
                <a:spcPts val="0"/>
              </a:spcAft>
              <a:buClr>
                <a:srgbClr val="58457E"/>
              </a:buClr>
              <a:buSzPts val="2800"/>
              <a:buNone/>
              <a:defRPr>
                <a:solidFill>
                  <a:srgbClr val="58457E"/>
                </a:solidFill>
              </a:defRPr>
            </a:lvl8pPr>
            <a:lvl9pPr lvl="8" algn="l">
              <a:lnSpc>
                <a:spcPct val="100000"/>
              </a:lnSpc>
              <a:spcBef>
                <a:spcPts val="0"/>
              </a:spcBef>
              <a:spcAft>
                <a:spcPts val="0"/>
              </a:spcAft>
              <a:buClr>
                <a:srgbClr val="58457E"/>
              </a:buClr>
              <a:buSzPts val="2800"/>
              <a:buNone/>
              <a:defRPr>
                <a:solidFill>
                  <a:srgbClr val="58457E"/>
                </a:solidFill>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5" name="Shape 45"/>
        <p:cNvGrpSpPr/>
        <p:nvPr/>
      </p:nvGrpSpPr>
      <p:grpSpPr>
        <a:xfrm>
          <a:off x="0" y="0"/>
          <a:ext cx="0" cy="0"/>
          <a:chOff x="0" y="0"/>
          <a:chExt cx="0" cy="0"/>
        </a:xfrm>
      </p:grpSpPr>
      <p:sp>
        <p:nvSpPr>
          <p:cNvPr id="46" name="Google Shape;46;p34"/>
          <p:cNvSpPr/>
          <p:nvPr/>
        </p:nvSpPr>
        <p:spPr>
          <a:xfrm>
            <a:off x="1209600" y="352425"/>
            <a:ext cx="6724800" cy="4438500"/>
          </a:xfrm>
          <a:prstGeom prst="rect">
            <a:avLst/>
          </a:prstGeom>
          <a:solidFill>
            <a:srgbClr val="EEF5FF"/>
          </a:solidFill>
          <a:ln cap="flat" cmpd="sng" w="19050">
            <a:solidFill>
              <a:srgbClr val="4C57A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 name="Google Shape;47;p34"/>
          <p:cNvSpPr txBox="1"/>
          <p:nvPr>
            <p:ph idx="1" type="body"/>
          </p:nvPr>
        </p:nvSpPr>
        <p:spPr>
          <a:xfrm>
            <a:off x="1537650" y="1667075"/>
            <a:ext cx="6068700" cy="25239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Clr>
                <a:schemeClr val="accent2"/>
              </a:buClr>
              <a:buSzPts val="1800"/>
              <a:buChar char="●"/>
              <a:defRPr sz="16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48" name="Google Shape;48;p34"/>
          <p:cNvSpPr txBox="1"/>
          <p:nvPr>
            <p:ph type="title"/>
          </p:nvPr>
        </p:nvSpPr>
        <p:spPr>
          <a:xfrm>
            <a:off x="1209600" y="387075"/>
            <a:ext cx="67248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3000"/>
              <a:buNone/>
              <a:defRPr sz="3000"/>
            </a:lvl1pPr>
            <a:lvl2pPr lvl="1" algn="l">
              <a:lnSpc>
                <a:spcPct val="100000"/>
              </a:lnSpc>
              <a:spcBef>
                <a:spcPts val="0"/>
              </a:spcBef>
              <a:spcAft>
                <a:spcPts val="0"/>
              </a:spcAft>
              <a:buClr>
                <a:srgbClr val="58457E"/>
              </a:buClr>
              <a:buSzPts val="2800"/>
              <a:buNone/>
              <a:defRPr>
                <a:solidFill>
                  <a:srgbClr val="58457E"/>
                </a:solidFill>
              </a:defRPr>
            </a:lvl2pPr>
            <a:lvl3pPr lvl="2" algn="l">
              <a:lnSpc>
                <a:spcPct val="100000"/>
              </a:lnSpc>
              <a:spcBef>
                <a:spcPts val="0"/>
              </a:spcBef>
              <a:spcAft>
                <a:spcPts val="0"/>
              </a:spcAft>
              <a:buClr>
                <a:srgbClr val="58457E"/>
              </a:buClr>
              <a:buSzPts val="2800"/>
              <a:buNone/>
              <a:defRPr>
                <a:solidFill>
                  <a:srgbClr val="58457E"/>
                </a:solidFill>
              </a:defRPr>
            </a:lvl3pPr>
            <a:lvl4pPr lvl="3" algn="l">
              <a:lnSpc>
                <a:spcPct val="100000"/>
              </a:lnSpc>
              <a:spcBef>
                <a:spcPts val="0"/>
              </a:spcBef>
              <a:spcAft>
                <a:spcPts val="0"/>
              </a:spcAft>
              <a:buClr>
                <a:srgbClr val="58457E"/>
              </a:buClr>
              <a:buSzPts val="2800"/>
              <a:buNone/>
              <a:defRPr>
                <a:solidFill>
                  <a:srgbClr val="58457E"/>
                </a:solidFill>
              </a:defRPr>
            </a:lvl4pPr>
            <a:lvl5pPr lvl="4" algn="l">
              <a:lnSpc>
                <a:spcPct val="100000"/>
              </a:lnSpc>
              <a:spcBef>
                <a:spcPts val="0"/>
              </a:spcBef>
              <a:spcAft>
                <a:spcPts val="0"/>
              </a:spcAft>
              <a:buClr>
                <a:srgbClr val="58457E"/>
              </a:buClr>
              <a:buSzPts val="2800"/>
              <a:buNone/>
              <a:defRPr>
                <a:solidFill>
                  <a:srgbClr val="58457E"/>
                </a:solidFill>
              </a:defRPr>
            </a:lvl5pPr>
            <a:lvl6pPr lvl="5" algn="l">
              <a:lnSpc>
                <a:spcPct val="100000"/>
              </a:lnSpc>
              <a:spcBef>
                <a:spcPts val="0"/>
              </a:spcBef>
              <a:spcAft>
                <a:spcPts val="0"/>
              </a:spcAft>
              <a:buClr>
                <a:srgbClr val="58457E"/>
              </a:buClr>
              <a:buSzPts val="2800"/>
              <a:buNone/>
              <a:defRPr>
                <a:solidFill>
                  <a:srgbClr val="58457E"/>
                </a:solidFill>
              </a:defRPr>
            </a:lvl6pPr>
            <a:lvl7pPr lvl="6" algn="l">
              <a:lnSpc>
                <a:spcPct val="100000"/>
              </a:lnSpc>
              <a:spcBef>
                <a:spcPts val="0"/>
              </a:spcBef>
              <a:spcAft>
                <a:spcPts val="0"/>
              </a:spcAft>
              <a:buClr>
                <a:srgbClr val="58457E"/>
              </a:buClr>
              <a:buSzPts val="2800"/>
              <a:buNone/>
              <a:defRPr>
                <a:solidFill>
                  <a:srgbClr val="58457E"/>
                </a:solidFill>
              </a:defRPr>
            </a:lvl7pPr>
            <a:lvl8pPr lvl="7" algn="l">
              <a:lnSpc>
                <a:spcPct val="100000"/>
              </a:lnSpc>
              <a:spcBef>
                <a:spcPts val="0"/>
              </a:spcBef>
              <a:spcAft>
                <a:spcPts val="0"/>
              </a:spcAft>
              <a:buClr>
                <a:srgbClr val="58457E"/>
              </a:buClr>
              <a:buSzPts val="2800"/>
              <a:buNone/>
              <a:defRPr>
                <a:solidFill>
                  <a:srgbClr val="58457E"/>
                </a:solidFill>
              </a:defRPr>
            </a:lvl8pPr>
            <a:lvl9pPr lvl="8" algn="l">
              <a:lnSpc>
                <a:spcPct val="100000"/>
              </a:lnSpc>
              <a:spcBef>
                <a:spcPts val="0"/>
              </a:spcBef>
              <a:spcAft>
                <a:spcPts val="0"/>
              </a:spcAft>
              <a:buClr>
                <a:srgbClr val="58457E"/>
              </a:buClr>
              <a:buSzPts val="2800"/>
              <a:buNone/>
              <a:defRPr>
                <a:solidFill>
                  <a:srgbClr val="58457E"/>
                </a:solidFill>
              </a:defRPr>
            </a:lvl9pPr>
          </a:lstStyle>
          <a:p/>
        </p:txBody>
      </p:sp>
      <p:pic>
        <p:nvPicPr>
          <p:cNvPr id="49" name="Google Shape;49;p34"/>
          <p:cNvPicPr preferRelativeResize="0"/>
          <p:nvPr/>
        </p:nvPicPr>
        <p:blipFill rotWithShape="1">
          <a:blip r:embed="rId2">
            <a:alphaModFix/>
          </a:blip>
          <a:srcRect b="-209" l="30778" r="51267" t="210"/>
          <a:stretch/>
        </p:blipFill>
        <p:spPr>
          <a:xfrm>
            <a:off x="7502400" y="-1925"/>
            <a:ext cx="1641601" cy="5147200"/>
          </a:xfrm>
          <a:prstGeom prst="rect">
            <a:avLst/>
          </a:prstGeom>
          <a:noFill/>
          <a:ln>
            <a:noFill/>
          </a:ln>
        </p:spPr>
      </p:pic>
      <p:pic>
        <p:nvPicPr>
          <p:cNvPr id="50" name="Google Shape;50;p34"/>
          <p:cNvPicPr preferRelativeResize="0"/>
          <p:nvPr/>
        </p:nvPicPr>
        <p:blipFill rotWithShape="1">
          <a:blip r:embed="rId2">
            <a:alphaModFix/>
          </a:blip>
          <a:srcRect b="-213" l="30778" r="49482" t="21162"/>
          <a:stretch/>
        </p:blipFill>
        <p:spPr>
          <a:xfrm rot="10800000">
            <a:off x="1" y="-1925"/>
            <a:ext cx="1403449" cy="3164075"/>
          </a:xfrm>
          <a:prstGeom prst="rect">
            <a:avLst/>
          </a:prstGeom>
          <a:noFill/>
          <a:ln>
            <a:noFill/>
          </a:ln>
        </p:spPr>
      </p:pic>
      <p:pic>
        <p:nvPicPr>
          <p:cNvPr id="51" name="Google Shape;51;p34"/>
          <p:cNvPicPr preferRelativeResize="0"/>
          <p:nvPr/>
        </p:nvPicPr>
        <p:blipFill rotWithShape="1">
          <a:blip r:embed="rId2">
            <a:alphaModFix/>
          </a:blip>
          <a:srcRect b="94385" l="30778" r="46267" t="210"/>
          <a:stretch/>
        </p:blipFill>
        <p:spPr>
          <a:xfrm rot="10800000">
            <a:off x="-3300" y="4800600"/>
            <a:ext cx="2731126" cy="361951"/>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52" name="Shape 52"/>
        <p:cNvGrpSpPr/>
        <p:nvPr/>
      </p:nvGrpSpPr>
      <p:grpSpPr>
        <a:xfrm>
          <a:off x="0" y="0"/>
          <a:ext cx="0" cy="0"/>
          <a:chOff x="0" y="0"/>
          <a:chExt cx="0" cy="0"/>
        </a:xfrm>
      </p:grpSpPr>
      <p:sp>
        <p:nvSpPr>
          <p:cNvPr id="53" name="Google Shape;53;p35"/>
          <p:cNvSpPr txBox="1"/>
          <p:nvPr>
            <p:ph type="title"/>
          </p:nvPr>
        </p:nvSpPr>
        <p:spPr>
          <a:xfrm>
            <a:off x="2210475" y="1496400"/>
            <a:ext cx="4706100" cy="21507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4800"/>
              <a:buNone/>
              <a:defRPr sz="7500">
                <a:solidFill>
                  <a:schemeClr val="accent6"/>
                </a:solidFill>
              </a:defRPr>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pic>
        <p:nvPicPr>
          <p:cNvPr id="54" name="Google Shape;54;p35"/>
          <p:cNvPicPr preferRelativeResize="0"/>
          <p:nvPr/>
        </p:nvPicPr>
        <p:blipFill rotWithShape="1">
          <a:blip r:embed="rId2">
            <a:alphaModFix/>
          </a:blip>
          <a:srcRect b="-215" l="35776" r="41268" t="20419"/>
          <a:stretch/>
        </p:blipFill>
        <p:spPr>
          <a:xfrm flipH="1" rot="-5400000">
            <a:off x="7037826" y="3027799"/>
            <a:ext cx="1431049" cy="2800351"/>
          </a:xfrm>
          <a:prstGeom prst="rect">
            <a:avLst/>
          </a:prstGeom>
          <a:noFill/>
          <a:ln>
            <a:noFill/>
          </a:ln>
        </p:spPr>
      </p:pic>
      <p:pic>
        <p:nvPicPr>
          <p:cNvPr id="55" name="Google Shape;55;p35"/>
          <p:cNvPicPr preferRelativeResize="0"/>
          <p:nvPr/>
        </p:nvPicPr>
        <p:blipFill rotWithShape="1">
          <a:blip r:embed="rId3">
            <a:alphaModFix amt="81000"/>
          </a:blip>
          <a:srcRect b="2118" l="17991" r="42275" t="15717"/>
          <a:stretch/>
        </p:blipFill>
        <p:spPr>
          <a:xfrm rot="-5400000">
            <a:off x="187713" y="-187712"/>
            <a:ext cx="2301100" cy="2676525"/>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56" name="Shape 56"/>
        <p:cNvGrpSpPr/>
        <p:nvPr/>
      </p:nvGrpSpPr>
      <p:grpSpPr>
        <a:xfrm>
          <a:off x="0" y="0"/>
          <a:ext cx="0" cy="0"/>
          <a:chOff x="0" y="0"/>
          <a:chExt cx="0" cy="0"/>
        </a:xfrm>
      </p:grpSpPr>
      <p:sp>
        <p:nvSpPr>
          <p:cNvPr id="57" name="Google Shape;57;p36"/>
          <p:cNvSpPr txBox="1"/>
          <p:nvPr>
            <p:ph type="title"/>
          </p:nvPr>
        </p:nvSpPr>
        <p:spPr>
          <a:xfrm>
            <a:off x="4559422" y="1397650"/>
            <a:ext cx="3592200" cy="6996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Clr>
                <a:schemeClr val="accent5"/>
              </a:buClr>
              <a:buSzPts val="4200"/>
              <a:buNone/>
              <a:defRPr sz="3000">
                <a:solidFill>
                  <a:schemeClr val="accent5"/>
                </a:solidFill>
              </a:defRPr>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58" name="Google Shape;58;p36"/>
          <p:cNvSpPr txBox="1"/>
          <p:nvPr>
            <p:ph idx="1" type="subTitle"/>
          </p:nvPr>
        </p:nvSpPr>
        <p:spPr>
          <a:xfrm>
            <a:off x="4559422" y="2337350"/>
            <a:ext cx="3592200" cy="13911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Clr>
                <a:schemeClr val="accent4"/>
              </a:buClr>
              <a:buSzPts val="2100"/>
              <a:buNone/>
              <a:defRPr sz="1600">
                <a:solidFill>
                  <a:schemeClr val="accent4"/>
                </a:solidFill>
              </a:defRPr>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pic>
        <p:nvPicPr>
          <p:cNvPr id="59" name="Google Shape;59;p36"/>
          <p:cNvPicPr preferRelativeResize="0"/>
          <p:nvPr/>
        </p:nvPicPr>
        <p:blipFill rotWithShape="1">
          <a:blip r:embed="rId2">
            <a:alphaModFix amt="81000"/>
          </a:blip>
          <a:srcRect b="49970" l="18973" r="68774" t="7771"/>
          <a:stretch/>
        </p:blipFill>
        <p:spPr>
          <a:xfrm flipH="1" rot="41">
            <a:off x="7942076" y="7"/>
            <a:ext cx="1201925" cy="2422635"/>
          </a:xfrm>
          <a:prstGeom prst="rect">
            <a:avLst/>
          </a:prstGeom>
          <a:noFill/>
          <a:ln>
            <a:noFill/>
          </a:ln>
        </p:spPr>
      </p:pic>
      <p:pic>
        <p:nvPicPr>
          <p:cNvPr id="60" name="Google Shape;60;p36"/>
          <p:cNvPicPr preferRelativeResize="0"/>
          <p:nvPr/>
        </p:nvPicPr>
        <p:blipFill rotWithShape="1">
          <a:blip r:embed="rId3">
            <a:alphaModFix amt="90000"/>
          </a:blip>
          <a:srcRect b="9342" l="80911" r="2055" t="21033"/>
          <a:stretch/>
        </p:blipFill>
        <p:spPr>
          <a:xfrm rot="-5399992">
            <a:off x="783151" y="3154876"/>
            <a:ext cx="1205476" cy="2771773"/>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61" name="Shape 61"/>
        <p:cNvGrpSpPr/>
        <p:nvPr/>
      </p:nvGrpSpPr>
      <p:grpSpPr>
        <a:xfrm>
          <a:off x="0" y="0"/>
          <a:ext cx="0" cy="0"/>
          <a:chOff x="0" y="0"/>
          <a:chExt cx="0" cy="0"/>
        </a:xfrm>
      </p:grpSpPr>
      <p:sp>
        <p:nvSpPr>
          <p:cNvPr id="62" name="Google Shape;62;p37"/>
          <p:cNvSpPr txBox="1"/>
          <p:nvPr>
            <p:ph type="title"/>
          </p:nvPr>
        </p:nvSpPr>
        <p:spPr>
          <a:xfrm>
            <a:off x="2071650" y="2924175"/>
            <a:ext cx="5000700" cy="14667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ctr" bIns="91425" lIns="91425" spcFirstLastPara="1" rIns="91425" wrap="square" tIns="91425">
            <a:normAutofit/>
          </a:bodyPr>
          <a:lstStyle>
            <a:lvl1pPr lvl="0" algn="ctr">
              <a:lnSpc>
                <a:spcPct val="100000"/>
              </a:lnSpc>
              <a:spcBef>
                <a:spcPts val="0"/>
              </a:spcBef>
              <a:spcAft>
                <a:spcPts val="0"/>
              </a:spcAft>
              <a:buClr>
                <a:schemeClr val="accent5"/>
              </a:buClr>
              <a:buSzPts val="4200"/>
              <a:buNone/>
              <a:defRPr sz="3600">
                <a:solidFill>
                  <a:schemeClr val="accent5"/>
                </a:solidFill>
              </a:defRPr>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63" name="Shape 63"/>
        <p:cNvGrpSpPr/>
        <p:nvPr/>
      </p:nvGrpSpPr>
      <p:grpSpPr>
        <a:xfrm>
          <a:off x="0" y="0"/>
          <a:ext cx="0" cy="0"/>
          <a:chOff x="0" y="0"/>
          <a:chExt cx="0" cy="0"/>
        </a:xfrm>
      </p:grpSpPr>
      <p:pic>
        <p:nvPicPr>
          <p:cNvPr id="64" name="Google Shape;64;p38"/>
          <p:cNvPicPr preferRelativeResize="0"/>
          <p:nvPr/>
        </p:nvPicPr>
        <p:blipFill rotWithShape="1">
          <a:blip r:embed="rId2">
            <a:alphaModFix amt="79000"/>
          </a:blip>
          <a:srcRect b="0" l="0" r="0" t="0"/>
          <a:stretch/>
        </p:blipFill>
        <p:spPr>
          <a:xfrm flipH="1" rot="10800000">
            <a:off x="5391150" y="350175"/>
            <a:ext cx="3657600" cy="2057400"/>
          </a:xfrm>
          <a:prstGeom prst="rect">
            <a:avLst/>
          </a:prstGeom>
          <a:noFill/>
          <a:ln>
            <a:noFill/>
          </a:ln>
        </p:spPr>
      </p:pic>
      <p:pic>
        <p:nvPicPr>
          <p:cNvPr id="65" name="Google Shape;65;p38"/>
          <p:cNvPicPr preferRelativeResize="0"/>
          <p:nvPr/>
        </p:nvPicPr>
        <p:blipFill rotWithShape="1">
          <a:blip r:embed="rId3">
            <a:alphaModFix/>
          </a:blip>
          <a:srcRect b="-215" l="35776" r="41268" t="20419"/>
          <a:stretch/>
        </p:blipFill>
        <p:spPr>
          <a:xfrm rot="-5400000">
            <a:off x="5799576" y="1884799"/>
            <a:ext cx="1431049" cy="2800351"/>
          </a:xfrm>
          <a:prstGeom prst="rect">
            <a:avLst/>
          </a:prstGeom>
          <a:noFill/>
          <a:ln>
            <a:noFill/>
          </a:ln>
        </p:spPr>
      </p:pic>
      <p:pic>
        <p:nvPicPr>
          <p:cNvPr id="66" name="Google Shape;66;p38"/>
          <p:cNvPicPr preferRelativeResize="0"/>
          <p:nvPr/>
        </p:nvPicPr>
        <p:blipFill rotWithShape="1">
          <a:blip r:embed="rId2">
            <a:alphaModFix amt="81000"/>
          </a:blip>
          <a:srcRect b="2114" l="17991" r="42275" t="19839"/>
          <a:stretch/>
        </p:blipFill>
        <p:spPr>
          <a:xfrm rot="-5400000">
            <a:off x="1626762" y="916411"/>
            <a:ext cx="3594951" cy="3971926"/>
          </a:xfrm>
          <a:prstGeom prst="rect">
            <a:avLst/>
          </a:prstGeom>
          <a:noFill/>
          <a:ln>
            <a:noFill/>
          </a:ln>
        </p:spPr>
      </p:pic>
      <p:sp>
        <p:nvSpPr>
          <p:cNvPr id="67" name="Google Shape;67;p38"/>
          <p:cNvSpPr txBox="1"/>
          <p:nvPr>
            <p:ph hasCustomPrompt="1" type="title"/>
          </p:nvPr>
        </p:nvSpPr>
        <p:spPr>
          <a:xfrm>
            <a:off x="1238250" y="1106125"/>
            <a:ext cx="6667500" cy="19635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ctr" bIns="91425" lIns="91425" spcFirstLastPara="1" rIns="91425" wrap="square" tIns="91425">
            <a:normAutofit/>
          </a:bodyPr>
          <a:lstStyle>
            <a:lvl1pPr lvl="0" algn="ctr">
              <a:lnSpc>
                <a:spcPct val="100000"/>
              </a:lnSpc>
              <a:spcBef>
                <a:spcPts val="0"/>
              </a:spcBef>
              <a:spcAft>
                <a:spcPts val="0"/>
              </a:spcAft>
              <a:buSzPts val="12000"/>
              <a:buNone/>
              <a:defRPr sz="95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68" name="Google Shape;68;p38"/>
          <p:cNvSpPr txBox="1"/>
          <p:nvPr>
            <p:ph idx="1" type="subTitle"/>
          </p:nvPr>
        </p:nvSpPr>
        <p:spPr>
          <a:xfrm>
            <a:off x="1238250" y="3306425"/>
            <a:ext cx="6667500" cy="618000"/>
          </a:xfrm>
          <a:prstGeom prst="rect">
            <a:avLst/>
          </a:prstGeom>
          <a:noFill/>
          <a:ln cap="flat" cmpd="sng" w="19050">
            <a:solidFill>
              <a:schemeClr val="accent4"/>
            </a:solidFill>
            <a:prstDash val="solid"/>
            <a:round/>
            <a:headEnd len="sm" w="sm" type="none"/>
            <a:tailEnd len="sm" w="sm" type="none"/>
          </a:ln>
        </p:spPr>
        <p:txBody>
          <a:bodyPr anchorCtr="0" anchor="t" bIns="91425" lIns="91425" spcFirstLastPara="1" rIns="91425" wrap="square" tIns="91425">
            <a:normAutofit/>
          </a:bodyPr>
          <a:lstStyle>
            <a:lvl1pPr lvl="0" algn="ctr">
              <a:lnSpc>
                <a:spcPct val="100000"/>
              </a:lnSpc>
              <a:spcBef>
                <a:spcPts val="0"/>
              </a:spcBef>
              <a:spcAft>
                <a:spcPts val="0"/>
              </a:spcAft>
              <a:buClr>
                <a:schemeClr val="accent4"/>
              </a:buClr>
              <a:buSzPts val="2100"/>
              <a:buNone/>
              <a:defRPr sz="1500">
                <a:solidFill>
                  <a:schemeClr val="accent4"/>
                </a:solidFill>
              </a:defRPr>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noFill/>
      </p:bgPr>
    </p:bg>
    <p:spTree>
      <p:nvGrpSpPr>
        <p:cNvPr id="69" name="Shape 69"/>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CUSTOM_2">
    <p:bg>
      <p:bgPr>
        <a:solidFill>
          <a:srgbClr val="EEF5FF"/>
        </a:solidFill>
      </p:bgPr>
    </p:bg>
    <p:spTree>
      <p:nvGrpSpPr>
        <p:cNvPr id="70" name="Shape 70"/>
        <p:cNvGrpSpPr/>
        <p:nvPr/>
      </p:nvGrpSpPr>
      <p:grpSpPr>
        <a:xfrm>
          <a:off x="0" y="0"/>
          <a:ext cx="0" cy="0"/>
          <a:chOff x="0" y="0"/>
          <a:chExt cx="0" cy="0"/>
        </a:xfrm>
      </p:grpSpPr>
      <p:pic>
        <p:nvPicPr>
          <p:cNvPr id="71" name="Google Shape;71;p40"/>
          <p:cNvPicPr preferRelativeResize="0"/>
          <p:nvPr/>
        </p:nvPicPr>
        <p:blipFill rotWithShape="1">
          <a:blip r:embed="rId2">
            <a:alphaModFix/>
          </a:blip>
          <a:srcRect b="-202" l="35776" r="41268" t="19073"/>
          <a:stretch/>
        </p:blipFill>
        <p:spPr>
          <a:xfrm flipH="1">
            <a:off x="0" y="1466850"/>
            <a:ext cx="1852600" cy="3686176"/>
          </a:xfrm>
          <a:prstGeom prst="rect">
            <a:avLst/>
          </a:prstGeom>
          <a:noFill/>
          <a:ln>
            <a:noFill/>
          </a:ln>
        </p:spPr>
      </p:pic>
      <p:sp>
        <p:nvSpPr>
          <p:cNvPr id="72" name="Google Shape;72;p40"/>
          <p:cNvSpPr/>
          <p:nvPr/>
        </p:nvSpPr>
        <p:spPr>
          <a:xfrm>
            <a:off x="585750" y="352425"/>
            <a:ext cx="7972500" cy="4438500"/>
          </a:xfrm>
          <a:prstGeom prst="rect">
            <a:avLst/>
          </a:prstGeom>
          <a:solidFill>
            <a:srgbClr val="EEF5FF"/>
          </a:solidFill>
          <a:ln cap="flat" cmpd="sng" w="19050">
            <a:solidFill>
              <a:srgbClr val="4C57A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 name="Google Shape;73;p40"/>
          <p:cNvSpPr txBox="1"/>
          <p:nvPr>
            <p:ph idx="1" type="subTitle"/>
          </p:nvPr>
        </p:nvSpPr>
        <p:spPr>
          <a:xfrm>
            <a:off x="2397809" y="1966250"/>
            <a:ext cx="1733100" cy="8313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Clr>
                <a:srgbClr val="4C57A8"/>
              </a:buClr>
              <a:buSzPts val="1000"/>
              <a:buNone/>
              <a:defRPr sz="1400">
                <a:solidFill>
                  <a:srgbClr val="4C57A8"/>
                </a:solidFill>
              </a:defRPr>
            </a:lvl1pPr>
            <a:lvl2pPr lvl="1" algn="l">
              <a:lnSpc>
                <a:spcPct val="100000"/>
              </a:lnSpc>
              <a:spcBef>
                <a:spcPts val="0"/>
              </a:spcBef>
              <a:spcAft>
                <a:spcPts val="0"/>
              </a:spcAft>
              <a:buSzPts val="1000"/>
              <a:buNone/>
              <a:defRPr sz="1000"/>
            </a:lvl2pPr>
            <a:lvl3pPr lvl="2" algn="l">
              <a:lnSpc>
                <a:spcPct val="100000"/>
              </a:lnSpc>
              <a:spcBef>
                <a:spcPts val="0"/>
              </a:spcBef>
              <a:spcAft>
                <a:spcPts val="0"/>
              </a:spcAft>
              <a:buSzPts val="1000"/>
              <a:buNone/>
              <a:defRPr sz="1000"/>
            </a:lvl3pPr>
            <a:lvl4pPr lvl="3" algn="l">
              <a:lnSpc>
                <a:spcPct val="100000"/>
              </a:lnSpc>
              <a:spcBef>
                <a:spcPts val="0"/>
              </a:spcBef>
              <a:spcAft>
                <a:spcPts val="0"/>
              </a:spcAft>
              <a:buSzPts val="1000"/>
              <a:buNone/>
              <a:defRPr sz="1000"/>
            </a:lvl4pPr>
            <a:lvl5pPr lvl="4" algn="l">
              <a:lnSpc>
                <a:spcPct val="100000"/>
              </a:lnSpc>
              <a:spcBef>
                <a:spcPts val="0"/>
              </a:spcBef>
              <a:spcAft>
                <a:spcPts val="0"/>
              </a:spcAft>
              <a:buSzPts val="1000"/>
              <a:buNone/>
              <a:defRPr sz="1000"/>
            </a:lvl5pPr>
            <a:lvl6pPr lvl="5" algn="l">
              <a:lnSpc>
                <a:spcPct val="100000"/>
              </a:lnSpc>
              <a:spcBef>
                <a:spcPts val="0"/>
              </a:spcBef>
              <a:spcAft>
                <a:spcPts val="0"/>
              </a:spcAft>
              <a:buSzPts val="1000"/>
              <a:buNone/>
              <a:defRPr sz="1000"/>
            </a:lvl6pPr>
            <a:lvl7pPr lvl="6" algn="l">
              <a:lnSpc>
                <a:spcPct val="100000"/>
              </a:lnSpc>
              <a:spcBef>
                <a:spcPts val="0"/>
              </a:spcBef>
              <a:spcAft>
                <a:spcPts val="0"/>
              </a:spcAft>
              <a:buSzPts val="1000"/>
              <a:buNone/>
              <a:defRPr sz="1000"/>
            </a:lvl7pPr>
            <a:lvl8pPr lvl="7" algn="l">
              <a:lnSpc>
                <a:spcPct val="100000"/>
              </a:lnSpc>
              <a:spcBef>
                <a:spcPts val="0"/>
              </a:spcBef>
              <a:spcAft>
                <a:spcPts val="0"/>
              </a:spcAft>
              <a:buSzPts val="1000"/>
              <a:buNone/>
              <a:defRPr sz="1000"/>
            </a:lvl8pPr>
            <a:lvl9pPr lvl="8" algn="l">
              <a:lnSpc>
                <a:spcPct val="100000"/>
              </a:lnSpc>
              <a:spcBef>
                <a:spcPts val="0"/>
              </a:spcBef>
              <a:spcAft>
                <a:spcPts val="0"/>
              </a:spcAft>
              <a:buSzPts val="1000"/>
              <a:buNone/>
              <a:defRPr sz="1000"/>
            </a:lvl9pPr>
          </a:lstStyle>
          <a:p/>
        </p:txBody>
      </p:sp>
      <p:sp>
        <p:nvSpPr>
          <p:cNvPr id="74" name="Google Shape;74;p40"/>
          <p:cNvSpPr txBox="1"/>
          <p:nvPr>
            <p:ph idx="2" type="subTitle"/>
          </p:nvPr>
        </p:nvSpPr>
        <p:spPr>
          <a:xfrm>
            <a:off x="6010166" y="1966250"/>
            <a:ext cx="1737300" cy="8322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1000"/>
              <a:buNone/>
              <a:defRPr sz="1400"/>
            </a:lvl1pPr>
            <a:lvl2pPr lvl="1" algn="l">
              <a:lnSpc>
                <a:spcPct val="100000"/>
              </a:lnSpc>
              <a:spcBef>
                <a:spcPts val="0"/>
              </a:spcBef>
              <a:spcAft>
                <a:spcPts val="0"/>
              </a:spcAft>
              <a:buSzPts val="1000"/>
              <a:buNone/>
              <a:defRPr sz="1000"/>
            </a:lvl2pPr>
            <a:lvl3pPr lvl="2" algn="l">
              <a:lnSpc>
                <a:spcPct val="100000"/>
              </a:lnSpc>
              <a:spcBef>
                <a:spcPts val="0"/>
              </a:spcBef>
              <a:spcAft>
                <a:spcPts val="0"/>
              </a:spcAft>
              <a:buSzPts val="1000"/>
              <a:buNone/>
              <a:defRPr sz="1000"/>
            </a:lvl3pPr>
            <a:lvl4pPr lvl="3" algn="l">
              <a:lnSpc>
                <a:spcPct val="100000"/>
              </a:lnSpc>
              <a:spcBef>
                <a:spcPts val="0"/>
              </a:spcBef>
              <a:spcAft>
                <a:spcPts val="0"/>
              </a:spcAft>
              <a:buSzPts val="1000"/>
              <a:buNone/>
              <a:defRPr sz="1000"/>
            </a:lvl4pPr>
            <a:lvl5pPr lvl="4" algn="l">
              <a:lnSpc>
                <a:spcPct val="100000"/>
              </a:lnSpc>
              <a:spcBef>
                <a:spcPts val="0"/>
              </a:spcBef>
              <a:spcAft>
                <a:spcPts val="0"/>
              </a:spcAft>
              <a:buSzPts val="1000"/>
              <a:buNone/>
              <a:defRPr sz="1000"/>
            </a:lvl5pPr>
            <a:lvl6pPr lvl="5" algn="l">
              <a:lnSpc>
                <a:spcPct val="100000"/>
              </a:lnSpc>
              <a:spcBef>
                <a:spcPts val="0"/>
              </a:spcBef>
              <a:spcAft>
                <a:spcPts val="0"/>
              </a:spcAft>
              <a:buSzPts val="1000"/>
              <a:buNone/>
              <a:defRPr sz="1000"/>
            </a:lvl6pPr>
            <a:lvl7pPr lvl="6" algn="l">
              <a:lnSpc>
                <a:spcPct val="100000"/>
              </a:lnSpc>
              <a:spcBef>
                <a:spcPts val="0"/>
              </a:spcBef>
              <a:spcAft>
                <a:spcPts val="0"/>
              </a:spcAft>
              <a:buSzPts val="1000"/>
              <a:buNone/>
              <a:defRPr sz="1000"/>
            </a:lvl7pPr>
            <a:lvl8pPr lvl="7" algn="l">
              <a:lnSpc>
                <a:spcPct val="100000"/>
              </a:lnSpc>
              <a:spcBef>
                <a:spcPts val="0"/>
              </a:spcBef>
              <a:spcAft>
                <a:spcPts val="0"/>
              </a:spcAft>
              <a:buSzPts val="1000"/>
              <a:buNone/>
              <a:defRPr sz="1000"/>
            </a:lvl8pPr>
            <a:lvl9pPr lvl="8" algn="l">
              <a:lnSpc>
                <a:spcPct val="100000"/>
              </a:lnSpc>
              <a:spcBef>
                <a:spcPts val="0"/>
              </a:spcBef>
              <a:spcAft>
                <a:spcPts val="0"/>
              </a:spcAft>
              <a:buSzPts val="1000"/>
              <a:buNone/>
              <a:defRPr sz="1000"/>
            </a:lvl9pPr>
          </a:lstStyle>
          <a:p/>
        </p:txBody>
      </p:sp>
      <p:sp>
        <p:nvSpPr>
          <p:cNvPr id="75" name="Google Shape;75;p40"/>
          <p:cNvSpPr txBox="1"/>
          <p:nvPr>
            <p:ph type="ctrTitle"/>
          </p:nvPr>
        </p:nvSpPr>
        <p:spPr>
          <a:xfrm>
            <a:off x="2397803" y="1251875"/>
            <a:ext cx="1507500" cy="8313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1600"/>
              <a:buFont typeface="Fira Sans Condensed Medium"/>
              <a:buNone/>
              <a:defRPr sz="1800"/>
            </a:lvl1pPr>
            <a:lvl2pPr lvl="1"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2pPr>
            <a:lvl3pPr lvl="2"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3pPr>
            <a:lvl4pPr lvl="3"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4pPr>
            <a:lvl5pPr lvl="4"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5pPr>
            <a:lvl6pPr lvl="5"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6pPr>
            <a:lvl7pPr lvl="6"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7pPr>
            <a:lvl8pPr lvl="7"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8pPr>
            <a:lvl9pPr lvl="8"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9pPr>
          </a:lstStyle>
          <a:p/>
        </p:txBody>
      </p:sp>
      <p:sp>
        <p:nvSpPr>
          <p:cNvPr id="76" name="Google Shape;76;p40"/>
          <p:cNvSpPr txBox="1"/>
          <p:nvPr>
            <p:ph idx="3" type="ctrTitle"/>
          </p:nvPr>
        </p:nvSpPr>
        <p:spPr>
          <a:xfrm>
            <a:off x="6010166" y="1251875"/>
            <a:ext cx="1384500" cy="8322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Clr>
                <a:srgbClr val="58457E"/>
              </a:buClr>
              <a:buSzPts val="1600"/>
              <a:buFont typeface="Fira Sans Condensed Medium"/>
              <a:buNone/>
              <a:defRPr sz="1800">
                <a:solidFill>
                  <a:srgbClr val="58457E"/>
                </a:solidFill>
              </a:defRPr>
            </a:lvl1pPr>
            <a:lvl2pPr lvl="1"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2pPr>
            <a:lvl3pPr lvl="2"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3pPr>
            <a:lvl4pPr lvl="3"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4pPr>
            <a:lvl5pPr lvl="4"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5pPr>
            <a:lvl6pPr lvl="5"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6pPr>
            <a:lvl7pPr lvl="6"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7pPr>
            <a:lvl8pPr lvl="7"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8pPr>
            <a:lvl9pPr lvl="8"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9pPr>
          </a:lstStyle>
          <a:p/>
        </p:txBody>
      </p:sp>
      <p:sp>
        <p:nvSpPr>
          <p:cNvPr id="77" name="Google Shape;77;p40"/>
          <p:cNvSpPr txBox="1"/>
          <p:nvPr>
            <p:ph idx="4" type="subTitle"/>
          </p:nvPr>
        </p:nvSpPr>
        <p:spPr>
          <a:xfrm>
            <a:off x="2395709" y="3668744"/>
            <a:ext cx="1737300" cy="8322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1000"/>
              <a:buNone/>
              <a:defRPr sz="1400"/>
            </a:lvl1pPr>
            <a:lvl2pPr lvl="1" algn="l">
              <a:lnSpc>
                <a:spcPct val="100000"/>
              </a:lnSpc>
              <a:spcBef>
                <a:spcPts val="0"/>
              </a:spcBef>
              <a:spcAft>
                <a:spcPts val="0"/>
              </a:spcAft>
              <a:buSzPts val="1000"/>
              <a:buNone/>
              <a:defRPr sz="1000"/>
            </a:lvl2pPr>
            <a:lvl3pPr lvl="2" algn="l">
              <a:lnSpc>
                <a:spcPct val="100000"/>
              </a:lnSpc>
              <a:spcBef>
                <a:spcPts val="0"/>
              </a:spcBef>
              <a:spcAft>
                <a:spcPts val="0"/>
              </a:spcAft>
              <a:buSzPts val="1000"/>
              <a:buNone/>
              <a:defRPr sz="1000"/>
            </a:lvl3pPr>
            <a:lvl4pPr lvl="3" algn="l">
              <a:lnSpc>
                <a:spcPct val="100000"/>
              </a:lnSpc>
              <a:spcBef>
                <a:spcPts val="0"/>
              </a:spcBef>
              <a:spcAft>
                <a:spcPts val="0"/>
              </a:spcAft>
              <a:buSzPts val="1000"/>
              <a:buNone/>
              <a:defRPr sz="1000"/>
            </a:lvl4pPr>
            <a:lvl5pPr lvl="4" algn="l">
              <a:lnSpc>
                <a:spcPct val="100000"/>
              </a:lnSpc>
              <a:spcBef>
                <a:spcPts val="0"/>
              </a:spcBef>
              <a:spcAft>
                <a:spcPts val="0"/>
              </a:spcAft>
              <a:buSzPts val="1000"/>
              <a:buNone/>
              <a:defRPr sz="1000"/>
            </a:lvl5pPr>
            <a:lvl6pPr lvl="5" algn="l">
              <a:lnSpc>
                <a:spcPct val="100000"/>
              </a:lnSpc>
              <a:spcBef>
                <a:spcPts val="0"/>
              </a:spcBef>
              <a:spcAft>
                <a:spcPts val="0"/>
              </a:spcAft>
              <a:buSzPts val="1000"/>
              <a:buNone/>
              <a:defRPr sz="1000"/>
            </a:lvl6pPr>
            <a:lvl7pPr lvl="6" algn="l">
              <a:lnSpc>
                <a:spcPct val="100000"/>
              </a:lnSpc>
              <a:spcBef>
                <a:spcPts val="0"/>
              </a:spcBef>
              <a:spcAft>
                <a:spcPts val="0"/>
              </a:spcAft>
              <a:buSzPts val="1000"/>
              <a:buNone/>
              <a:defRPr sz="1000"/>
            </a:lvl7pPr>
            <a:lvl8pPr lvl="7" algn="l">
              <a:lnSpc>
                <a:spcPct val="100000"/>
              </a:lnSpc>
              <a:spcBef>
                <a:spcPts val="0"/>
              </a:spcBef>
              <a:spcAft>
                <a:spcPts val="0"/>
              </a:spcAft>
              <a:buSzPts val="1000"/>
              <a:buNone/>
              <a:defRPr sz="1000"/>
            </a:lvl8pPr>
            <a:lvl9pPr lvl="8" algn="l">
              <a:lnSpc>
                <a:spcPct val="100000"/>
              </a:lnSpc>
              <a:spcBef>
                <a:spcPts val="0"/>
              </a:spcBef>
              <a:spcAft>
                <a:spcPts val="0"/>
              </a:spcAft>
              <a:buSzPts val="1000"/>
              <a:buNone/>
              <a:defRPr sz="1000"/>
            </a:lvl9pPr>
          </a:lstStyle>
          <a:p/>
        </p:txBody>
      </p:sp>
      <p:sp>
        <p:nvSpPr>
          <p:cNvPr id="78" name="Google Shape;78;p40"/>
          <p:cNvSpPr txBox="1"/>
          <p:nvPr>
            <p:ph idx="5" type="ctrTitle"/>
          </p:nvPr>
        </p:nvSpPr>
        <p:spPr>
          <a:xfrm>
            <a:off x="2397800" y="2954975"/>
            <a:ext cx="1888500" cy="8322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1600"/>
              <a:buFont typeface="Fira Sans Condensed Medium"/>
              <a:buNone/>
              <a:defRPr sz="1800"/>
            </a:lvl1pPr>
            <a:lvl2pPr lvl="1"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2pPr>
            <a:lvl3pPr lvl="2"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3pPr>
            <a:lvl4pPr lvl="3"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4pPr>
            <a:lvl5pPr lvl="4"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5pPr>
            <a:lvl6pPr lvl="5"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6pPr>
            <a:lvl7pPr lvl="6"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7pPr>
            <a:lvl8pPr lvl="7"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8pPr>
            <a:lvl9pPr lvl="8"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9pPr>
          </a:lstStyle>
          <a:p/>
        </p:txBody>
      </p:sp>
      <p:sp>
        <p:nvSpPr>
          <p:cNvPr id="79" name="Google Shape;79;p40"/>
          <p:cNvSpPr txBox="1"/>
          <p:nvPr>
            <p:ph idx="6" type="subTitle"/>
          </p:nvPr>
        </p:nvSpPr>
        <p:spPr>
          <a:xfrm>
            <a:off x="6010166" y="3668744"/>
            <a:ext cx="1737300" cy="8322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1000"/>
              <a:buNone/>
              <a:defRPr sz="1400"/>
            </a:lvl1pPr>
            <a:lvl2pPr lvl="1" algn="l">
              <a:lnSpc>
                <a:spcPct val="100000"/>
              </a:lnSpc>
              <a:spcBef>
                <a:spcPts val="0"/>
              </a:spcBef>
              <a:spcAft>
                <a:spcPts val="0"/>
              </a:spcAft>
              <a:buSzPts val="1000"/>
              <a:buNone/>
              <a:defRPr sz="1000"/>
            </a:lvl2pPr>
            <a:lvl3pPr lvl="2" algn="l">
              <a:lnSpc>
                <a:spcPct val="100000"/>
              </a:lnSpc>
              <a:spcBef>
                <a:spcPts val="0"/>
              </a:spcBef>
              <a:spcAft>
                <a:spcPts val="0"/>
              </a:spcAft>
              <a:buSzPts val="1000"/>
              <a:buNone/>
              <a:defRPr sz="1000"/>
            </a:lvl3pPr>
            <a:lvl4pPr lvl="3" algn="l">
              <a:lnSpc>
                <a:spcPct val="100000"/>
              </a:lnSpc>
              <a:spcBef>
                <a:spcPts val="0"/>
              </a:spcBef>
              <a:spcAft>
                <a:spcPts val="0"/>
              </a:spcAft>
              <a:buSzPts val="1000"/>
              <a:buNone/>
              <a:defRPr sz="1000"/>
            </a:lvl4pPr>
            <a:lvl5pPr lvl="4" algn="l">
              <a:lnSpc>
                <a:spcPct val="100000"/>
              </a:lnSpc>
              <a:spcBef>
                <a:spcPts val="0"/>
              </a:spcBef>
              <a:spcAft>
                <a:spcPts val="0"/>
              </a:spcAft>
              <a:buSzPts val="1000"/>
              <a:buNone/>
              <a:defRPr sz="1000"/>
            </a:lvl5pPr>
            <a:lvl6pPr lvl="5" algn="l">
              <a:lnSpc>
                <a:spcPct val="100000"/>
              </a:lnSpc>
              <a:spcBef>
                <a:spcPts val="0"/>
              </a:spcBef>
              <a:spcAft>
                <a:spcPts val="0"/>
              </a:spcAft>
              <a:buSzPts val="1000"/>
              <a:buNone/>
              <a:defRPr sz="1000"/>
            </a:lvl6pPr>
            <a:lvl7pPr lvl="6" algn="l">
              <a:lnSpc>
                <a:spcPct val="100000"/>
              </a:lnSpc>
              <a:spcBef>
                <a:spcPts val="0"/>
              </a:spcBef>
              <a:spcAft>
                <a:spcPts val="0"/>
              </a:spcAft>
              <a:buSzPts val="1000"/>
              <a:buNone/>
              <a:defRPr sz="1000"/>
            </a:lvl7pPr>
            <a:lvl8pPr lvl="7" algn="l">
              <a:lnSpc>
                <a:spcPct val="100000"/>
              </a:lnSpc>
              <a:spcBef>
                <a:spcPts val="0"/>
              </a:spcBef>
              <a:spcAft>
                <a:spcPts val="0"/>
              </a:spcAft>
              <a:buSzPts val="1000"/>
              <a:buNone/>
              <a:defRPr sz="1000"/>
            </a:lvl8pPr>
            <a:lvl9pPr lvl="8" algn="l">
              <a:lnSpc>
                <a:spcPct val="100000"/>
              </a:lnSpc>
              <a:spcBef>
                <a:spcPts val="0"/>
              </a:spcBef>
              <a:spcAft>
                <a:spcPts val="0"/>
              </a:spcAft>
              <a:buSzPts val="1000"/>
              <a:buNone/>
              <a:defRPr sz="1000"/>
            </a:lvl9pPr>
          </a:lstStyle>
          <a:p/>
        </p:txBody>
      </p:sp>
      <p:sp>
        <p:nvSpPr>
          <p:cNvPr id="80" name="Google Shape;80;p40"/>
          <p:cNvSpPr txBox="1"/>
          <p:nvPr>
            <p:ph idx="7" type="ctrTitle"/>
          </p:nvPr>
        </p:nvSpPr>
        <p:spPr>
          <a:xfrm>
            <a:off x="6010166" y="2955425"/>
            <a:ext cx="1584600" cy="8322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1600"/>
              <a:buFont typeface="Fira Sans Condensed Medium"/>
              <a:buNone/>
              <a:defRPr sz="1820"/>
            </a:lvl1pPr>
            <a:lvl2pPr lvl="1"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2pPr>
            <a:lvl3pPr lvl="2"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3pPr>
            <a:lvl4pPr lvl="3"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4pPr>
            <a:lvl5pPr lvl="4"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5pPr>
            <a:lvl6pPr lvl="5"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6pPr>
            <a:lvl7pPr lvl="6"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7pPr>
            <a:lvl8pPr lvl="7"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8pPr>
            <a:lvl9pPr lvl="8" algn="l">
              <a:lnSpc>
                <a:spcPct val="100000"/>
              </a:lnSpc>
              <a:spcBef>
                <a:spcPts val="0"/>
              </a:spcBef>
              <a:spcAft>
                <a:spcPts val="0"/>
              </a:spcAft>
              <a:buClr>
                <a:srgbClr val="58457E"/>
              </a:buClr>
              <a:buSzPts val="1600"/>
              <a:buFont typeface="Fira Sans Condensed Medium"/>
              <a:buNone/>
              <a:defRPr sz="1600">
                <a:solidFill>
                  <a:srgbClr val="58457E"/>
                </a:solidFill>
                <a:latin typeface="Fira Sans Condensed Medium"/>
                <a:ea typeface="Fira Sans Condensed Medium"/>
                <a:cs typeface="Fira Sans Condensed Medium"/>
                <a:sym typeface="Fira Sans Condensed Medium"/>
              </a:defRPr>
            </a:lvl9pPr>
          </a:lstStyle>
          <a:p/>
        </p:txBody>
      </p:sp>
      <p:sp>
        <p:nvSpPr>
          <p:cNvPr id="81" name="Google Shape;81;p40"/>
          <p:cNvSpPr txBox="1"/>
          <p:nvPr>
            <p:ph idx="8" type="title"/>
          </p:nvPr>
        </p:nvSpPr>
        <p:spPr>
          <a:xfrm>
            <a:off x="1414240" y="1251875"/>
            <a:ext cx="804600" cy="831300"/>
          </a:xfrm>
          <a:prstGeom prst="rect">
            <a:avLst/>
          </a:prstGeom>
          <a:noFill/>
          <a:ln>
            <a:noFill/>
          </a:ln>
        </p:spPr>
        <p:txBody>
          <a:bodyPr anchorCtr="0" anchor="ctr" bIns="91425" lIns="91425" spcFirstLastPara="1" rIns="91425" wrap="square" tIns="91425">
            <a:normAutofit/>
          </a:bodyPr>
          <a:lstStyle>
            <a:lvl1pPr lvl="0" algn="r">
              <a:lnSpc>
                <a:spcPct val="100000"/>
              </a:lnSpc>
              <a:spcBef>
                <a:spcPts val="0"/>
              </a:spcBef>
              <a:spcAft>
                <a:spcPts val="0"/>
              </a:spcAft>
              <a:buClr>
                <a:srgbClr val="00A194"/>
              </a:buClr>
              <a:buSzPts val="4000"/>
              <a:buNone/>
              <a:defRPr sz="4000">
                <a:solidFill>
                  <a:srgbClr val="EEF5FF"/>
                </a:solidFill>
              </a:defRPr>
            </a:lvl1pPr>
            <a:lvl2pPr lvl="1"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2pPr>
            <a:lvl3pPr lvl="2"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3pPr>
            <a:lvl4pPr lvl="3"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4pPr>
            <a:lvl5pPr lvl="4"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5pPr>
            <a:lvl6pPr lvl="5"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6pPr>
            <a:lvl7pPr lvl="6"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7pPr>
            <a:lvl8pPr lvl="7"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8pPr>
            <a:lvl9pPr lvl="8"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9pPr>
          </a:lstStyle>
          <a:p/>
        </p:txBody>
      </p:sp>
      <p:sp>
        <p:nvSpPr>
          <p:cNvPr id="82" name="Google Shape;82;p40"/>
          <p:cNvSpPr txBox="1"/>
          <p:nvPr>
            <p:ph idx="9" type="title"/>
          </p:nvPr>
        </p:nvSpPr>
        <p:spPr>
          <a:xfrm>
            <a:off x="1413190" y="2955875"/>
            <a:ext cx="806700" cy="831300"/>
          </a:xfrm>
          <a:prstGeom prst="rect">
            <a:avLst/>
          </a:prstGeom>
          <a:noFill/>
          <a:ln>
            <a:noFill/>
          </a:ln>
        </p:spPr>
        <p:txBody>
          <a:bodyPr anchorCtr="0" anchor="ctr" bIns="91425" lIns="91425" spcFirstLastPara="1" rIns="91425" wrap="square" tIns="91425">
            <a:normAutofit/>
          </a:bodyPr>
          <a:lstStyle>
            <a:lvl1pPr lvl="0" algn="r">
              <a:lnSpc>
                <a:spcPct val="100000"/>
              </a:lnSpc>
              <a:spcBef>
                <a:spcPts val="0"/>
              </a:spcBef>
              <a:spcAft>
                <a:spcPts val="0"/>
              </a:spcAft>
              <a:buClr>
                <a:srgbClr val="00A194"/>
              </a:buClr>
              <a:buSzPts val="4000"/>
              <a:buNone/>
              <a:defRPr sz="4000">
                <a:solidFill>
                  <a:srgbClr val="EEF5FF"/>
                </a:solidFill>
              </a:defRPr>
            </a:lvl1pPr>
            <a:lvl2pPr lvl="1"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2pPr>
            <a:lvl3pPr lvl="2"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3pPr>
            <a:lvl4pPr lvl="3"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4pPr>
            <a:lvl5pPr lvl="4"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5pPr>
            <a:lvl6pPr lvl="5"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6pPr>
            <a:lvl7pPr lvl="6"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7pPr>
            <a:lvl8pPr lvl="7"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8pPr>
            <a:lvl9pPr lvl="8"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9pPr>
          </a:lstStyle>
          <a:p/>
        </p:txBody>
      </p:sp>
      <p:sp>
        <p:nvSpPr>
          <p:cNvPr id="83" name="Google Shape;83;p40"/>
          <p:cNvSpPr txBox="1"/>
          <p:nvPr>
            <p:ph idx="13" type="title"/>
          </p:nvPr>
        </p:nvSpPr>
        <p:spPr>
          <a:xfrm>
            <a:off x="4880166" y="1251875"/>
            <a:ext cx="916500" cy="832200"/>
          </a:xfrm>
          <a:prstGeom prst="rect">
            <a:avLst/>
          </a:prstGeom>
          <a:noFill/>
          <a:ln>
            <a:noFill/>
          </a:ln>
        </p:spPr>
        <p:txBody>
          <a:bodyPr anchorCtr="0" anchor="ctr" bIns="91425" lIns="91425" spcFirstLastPara="1" rIns="91425" wrap="square" tIns="91425">
            <a:normAutofit/>
          </a:bodyPr>
          <a:lstStyle>
            <a:lvl1pPr lvl="0" algn="r">
              <a:lnSpc>
                <a:spcPct val="100000"/>
              </a:lnSpc>
              <a:spcBef>
                <a:spcPts val="0"/>
              </a:spcBef>
              <a:spcAft>
                <a:spcPts val="0"/>
              </a:spcAft>
              <a:buClr>
                <a:srgbClr val="00A194"/>
              </a:buClr>
              <a:buSzPts val="4000"/>
              <a:buNone/>
              <a:defRPr sz="4000">
                <a:solidFill>
                  <a:srgbClr val="EEF5FF"/>
                </a:solidFill>
              </a:defRPr>
            </a:lvl1pPr>
            <a:lvl2pPr lvl="1"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2pPr>
            <a:lvl3pPr lvl="2"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3pPr>
            <a:lvl4pPr lvl="3"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4pPr>
            <a:lvl5pPr lvl="4"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5pPr>
            <a:lvl6pPr lvl="5"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6pPr>
            <a:lvl7pPr lvl="6"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7pPr>
            <a:lvl8pPr lvl="7"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8pPr>
            <a:lvl9pPr lvl="8"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9pPr>
          </a:lstStyle>
          <a:p/>
        </p:txBody>
      </p:sp>
      <p:sp>
        <p:nvSpPr>
          <p:cNvPr id="84" name="Google Shape;84;p40"/>
          <p:cNvSpPr txBox="1"/>
          <p:nvPr>
            <p:ph idx="14" type="title"/>
          </p:nvPr>
        </p:nvSpPr>
        <p:spPr>
          <a:xfrm>
            <a:off x="4880166" y="2955425"/>
            <a:ext cx="916500" cy="832200"/>
          </a:xfrm>
          <a:prstGeom prst="rect">
            <a:avLst/>
          </a:prstGeom>
          <a:noFill/>
          <a:ln>
            <a:noFill/>
          </a:ln>
        </p:spPr>
        <p:txBody>
          <a:bodyPr anchorCtr="0" anchor="ctr" bIns="91425" lIns="91425" spcFirstLastPara="1" rIns="91425" wrap="square" tIns="91425">
            <a:normAutofit/>
          </a:bodyPr>
          <a:lstStyle>
            <a:lvl1pPr lvl="0" algn="r">
              <a:lnSpc>
                <a:spcPct val="100000"/>
              </a:lnSpc>
              <a:spcBef>
                <a:spcPts val="0"/>
              </a:spcBef>
              <a:spcAft>
                <a:spcPts val="0"/>
              </a:spcAft>
              <a:buClr>
                <a:srgbClr val="00A194"/>
              </a:buClr>
              <a:buSzPts val="4000"/>
              <a:buNone/>
              <a:defRPr sz="4000">
                <a:solidFill>
                  <a:srgbClr val="EEF5FF"/>
                </a:solidFill>
              </a:defRPr>
            </a:lvl1pPr>
            <a:lvl2pPr lvl="1"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2pPr>
            <a:lvl3pPr lvl="2"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3pPr>
            <a:lvl4pPr lvl="3"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4pPr>
            <a:lvl5pPr lvl="4"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5pPr>
            <a:lvl6pPr lvl="5"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6pPr>
            <a:lvl7pPr lvl="6"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7pPr>
            <a:lvl8pPr lvl="7"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8pPr>
            <a:lvl9pPr lvl="8" algn="l">
              <a:lnSpc>
                <a:spcPct val="100000"/>
              </a:lnSpc>
              <a:spcBef>
                <a:spcPts val="0"/>
              </a:spcBef>
              <a:spcAft>
                <a:spcPts val="0"/>
              </a:spcAft>
              <a:buClr>
                <a:srgbClr val="00A194"/>
              </a:buClr>
              <a:buSzPts val="4000"/>
              <a:buFont typeface="Righteous"/>
              <a:buNone/>
              <a:defRPr sz="4000">
                <a:solidFill>
                  <a:srgbClr val="00A194"/>
                </a:solidFill>
                <a:latin typeface="Righteous"/>
                <a:ea typeface="Righteous"/>
                <a:cs typeface="Righteous"/>
                <a:sym typeface="Righteous"/>
              </a:defRPr>
            </a:lvl9pPr>
          </a:lstStyle>
          <a:p/>
        </p:txBody>
      </p:sp>
      <p:sp>
        <p:nvSpPr>
          <p:cNvPr id="85" name="Google Shape;85;p40"/>
          <p:cNvSpPr txBox="1"/>
          <p:nvPr>
            <p:ph idx="15" type="title"/>
          </p:nvPr>
        </p:nvSpPr>
        <p:spPr>
          <a:xfrm>
            <a:off x="713225" y="387075"/>
            <a:ext cx="77178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rgbClr val="58457E"/>
              </a:buClr>
              <a:buSzPts val="3000"/>
              <a:buNone/>
              <a:defRPr sz="3000">
                <a:solidFill>
                  <a:srgbClr val="58457E"/>
                </a:solidFill>
              </a:defRPr>
            </a:lvl1pPr>
            <a:lvl2pPr lvl="1" algn="l">
              <a:lnSpc>
                <a:spcPct val="100000"/>
              </a:lnSpc>
              <a:spcBef>
                <a:spcPts val="0"/>
              </a:spcBef>
              <a:spcAft>
                <a:spcPts val="0"/>
              </a:spcAft>
              <a:buClr>
                <a:srgbClr val="58457E"/>
              </a:buClr>
              <a:buSzPts val="2800"/>
              <a:buNone/>
              <a:defRPr>
                <a:solidFill>
                  <a:srgbClr val="58457E"/>
                </a:solidFill>
              </a:defRPr>
            </a:lvl2pPr>
            <a:lvl3pPr lvl="2" algn="l">
              <a:lnSpc>
                <a:spcPct val="100000"/>
              </a:lnSpc>
              <a:spcBef>
                <a:spcPts val="0"/>
              </a:spcBef>
              <a:spcAft>
                <a:spcPts val="0"/>
              </a:spcAft>
              <a:buClr>
                <a:srgbClr val="58457E"/>
              </a:buClr>
              <a:buSzPts val="2800"/>
              <a:buNone/>
              <a:defRPr>
                <a:solidFill>
                  <a:srgbClr val="58457E"/>
                </a:solidFill>
              </a:defRPr>
            </a:lvl3pPr>
            <a:lvl4pPr lvl="3" algn="l">
              <a:lnSpc>
                <a:spcPct val="100000"/>
              </a:lnSpc>
              <a:spcBef>
                <a:spcPts val="0"/>
              </a:spcBef>
              <a:spcAft>
                <a:spcPts val="0"/>
              </a:spcAft>
              <a:buClr>
                <a:srgbClr val="58457E"/>
              </a:buClr>
              <a:buSzPts val="2800"/>
              <a:buNone/>
              <a:defRPr>
                <a:solidFill>
                  <a:srgbClr val="58457E"/>
                </a:solidFill>
              </a:defRPr>
            </a:lvl4pPr>
            <a:lvl5pPr lvl="4" algn="l">
              <a:lnSpc>
                <a:spcPct val="100000"/>
              </a:lnSpc>
              <a:spcBef>
                <a:spcPts val="0"/>
              </a:spcBef>
              <a:spcAft>
                <a:spcPts val="0"/>
              </a:spcAft>
              <a:buClr>
                <a:srgbClr val="58457E"/>
              </a:buClr>
              <a:buSzPts val="2800"/>
              <a:buNone/>
              <a:defRPr>
                <a:solidFill>
                  <a:srgbClr val="58457E"/>
                </a:solidFill>
              </a:defRPr>
            </a:lvl5pPr>
            <a:lvl6pPr lvl="5" algn="l">
              <a:lnSpc>
                <a:spcPct val="100000"/>
              </a:lnSpc>
              <a:spcBef>
                <a:spcPts val="0"/>
              </a:spcBef>
              <a:spcAft>
                <a:spcPts val="0"/>
              </a:spcAft>
              <a:buClr>
                <a:srgbClr val="58457E"/>
              </a:buClr>
              <a:buSzPts val="2800"/>
              <a:buNone/>
              <a:defRPr>
                <a:solidFill>
                  <a:srgbClr val="58457E"/>
                </a:solidFill>
              </a:defRPr>
            </a:lvl6pPr>
            <a:lvl7pPr lvl="6" algn="l">
              <a:lnSpc>
                <a:spcPct val="100000"/>
              </a:lnSpc>
              <a:spcBef>
                <a:spcPts val="0"/>
              </a:spcBef>
              <a:spcAft>
                <a:spcPts val="0"/>
              </a:spcAft>
              <a:buClr>
                <a:srgbClr val="58457E"/>
              </a:buClr>
              <a:buSzPts val="2800"/>
              <a:buNone/>
              <a:defRPr>
                <a:solidFill>
                  <a:srgbClr val="58457E"/>
                </a:solidFill>
              </a:defRPr>
            </a:lvl7pPr>
            <a:lvl8pPr lvl="7" algn="l">
              <a:lnSpc>
                <a:spcPct val="100000"/>
              </a:lnSpc>
              <a:spcBef>
                <a:spcPts val="0"/>
              </a:spcBef>
              <a:spcAft>
                <a:spcPts val="0"/>
              </a:spcAft>
              <a:buClr>
                <a:srgbClr val="58457E"/>
              </a:buClr>
              <a:buSzPts val="2800"/>
              <a:buNone/>
              <a:defRPr>
                <a:solidFill>
                  <a:srgbClr val="58457E"/>
                </a:solidFill>
              </a:defRPr>
            </a:lvl8pPr>
            <a:lvl9pPr lvl="8" algn="l">
              <a:lnSpc>
                <a:spcPct val="100000"/>
              </a:lnSpc>
              <a:spcBef>
                <a:spcPts val="0"/>
              </a:spcBef>
              <a:spcAft>
                <a:spcPts val="0"/>
              </a:spcAft>
              <a:buClr>
                <a:srgbClr val="58457E"/>
              </a:buClr>
              <a:buSzPts val="2800"/>
              <a:buNone/>
              <a:defRPr>
                <a:solidFill>
                  <a:srgbClr val="58457E"/>
                </a:solidFill>
              </a:defRPr>
            </a:lvl9pPr>
          </a:lstStyle>
          <a:p/>
        </p:txBody>
      </p:sp>
      <p:pic>
        <p:nvPicPr>
          <p:cNvPr id="86" name="Google Shape;86;p40"/>
          <p:cNvPicPr preferRelativeResize="0"/>
          <p:nvPr/>
        </p:nvPicPr>
        <p:blipFill rotWithShape="1">
          <a:blip r:embed="rId3">
            <a:alphaModFix amt="90000"/>
          </a:blip>
          <a:srcRect b="9342" l="82658" r="308" t="21033"/>
          <a:stretch/>
        </p:blipFill>
        <p:spPr>
          <a:xfrm flipH="1" rot="-8">
            <a:off x="7894301" y="-13224"/>
            <a:ext cx="1252699" cy="2880247"/>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CUSTOM_1">
    <p:spTree>
      <p:nvGrpSpPr>
        <p:cNvPr id="87" name="Shape 87"/>
        <p:cNvGrpSpPr/>
        <p:nvPr/>
      </p:nvGrpSpPr>
      <p:grpSpPr>
        <a:xfrm>
          <a:off x="0" y="0"/>
          <a:ext cx="0" cy="0"/>
          <a:chOff x="0" y="0"/>
          <a:chExt cx="0" cy="0"/>
        </a:xfrm>
      </p:grpSpPr>
      <p:pic>
        <p:nvPicPr>
          <p:cNvPr id="88" name="Google Shape;88;p41"/>
          <p:cNvPicPr preferRelativeResize="0"/>
          <p:nvPr/>
        </p:nvPicPr>
        <p:blipFill rotWithShape="1">
          <a:blip r:embed="rId2">
            <a:alphaModFix amt="71000"/>
          </a:blip>
          <a:srcRect b="0" l="17993" r="38980" t="35212"/>
          <a:stretch/>
        </p:blipFill>
        <p:spPr>
          <a:xfrm flipH="1" rot="10800000">
            <a:off x="7067550" y="3367075"/>
            <a:ext cx="2085975" cy="1766900"/>
          </a:xfrm>
          <a:prstGeom prst="rect">
            <a:avLst/>
          </a:prstGeom>
          <a:noFill/>
          <a:ln>
            <a:noFill/>
          </a:ln>
        </p:spPr>
      </p:pic>
      <p:pic>
        <p:nvPicPr>
          <p:cNvPr id="89" name="Google Shape;89;p41"/>
          <p:cNvPicPr preferRelativeResize="0"/>
          <p:nvPr/>
        </p:nvPicPr>
        <p:blipFill rotWithShape="1">
          <a:blip r:embed="rId2">
            <a:alphaModFix amt="81000"/>
          </a:blip>
          <a:srcRect b="2118" l="17991" r="42275" t="15717"/>
          <a:stretch/>
        </p:blipFill>
        <p:spPr>
          <a:xfrm flipH="1" rot="-5400000">
            <a:off x="148412" y="3175812"/>
            <a:ext cx="1819276" cy="2116101"/>
          </a:xfrm>
          <a:prstGeom prst="rect">
            <a:avLst/>
          </a:prstGeom>
          <a:noFill/>
          <a:ln>
            <a:noFill/>
          </a:ln>
        </p:spPr>
      </p:pic>
      <p:sp>
        <p:nvSpPr>
          <p:cNvPr id="90" name="Google Shape;90;p41"/>
          <p:cNvSpPr/>
          <p:nvPr/>
        </p:nvSpPr>
        <p:spPr>
          <a:xfrm>
            <a:off x="2720975" y="3209925"/>
            <a:ext cx="1666800" cy="13941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 name="Google Shape;91;p41"/>
          <p:cNvSpPr/>
          <p:nvPr/>
        </p:nvSpPr>
        <p:spPr>
          <a:xfrm>
            <a:off x="4746625" y="3209925"/>
            <a:ext cx="1666800" cy="13941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 name="Google Shape;92;p41"/>
          <p:cNvSpPr/>
          <p:nvPr/>
        </p:nvSpPr>
        <p:spPr>
          <a:xfrm>
            <a:off x="6772275" y="3209925"/>
            <a:ext cx="1666800" cy="13941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 name="Google Shape;93;p41"/>
          <p:cNvSpPr/>
          <p:nvPr/>
        </p:nvSpPr>
        <p:spPr>
          <a:xfrm>
            <a:off x="695325" y="3209925"/>
            <a:ext cx="1666800" cy="13941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 name="Google Shape;94;p41"/>
          <p:cNvSpPr txBox="1"/>
          <p:nvPr>
            <p:ph type="ctrTitle"/>
          </p:nvPr>
        </p:nvSpPr>
        <p:spPr>
          <a:xfrm>
            <a:off x="733425" y="3286400"/>
            <a:ext cx="1590600" cy="4572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
              <a:buNone/>
              <a:defRPr b="1" sz="1800">
                <a:solidFill>
                  <a:schemeClr val="lt1"/>
                </a:solidFill>
              </a:defRPr>
            </a:lvl1pPr>
            <a:lvl2pPr lvl="1" algn="ctr">
              <a:lnSpc>
                <a:spcPct val="100000"/>
              </a:lnSpc>
              <a:spcBef>
                <a:spcPts val="0"/>
              </a:spcBef>
              <a:spcAft>
                <a:spcPts val="0"/>
              </a:spcAft>
              <a:buClr>
                <a:srgbClr val="58457E"/>
              </a:buClr>
              <a:buSzPts val="1200"/>
              <a:buNone/>
              <a:defRPr b="1" sz="1200">
                <a:solidFill>
                  <a:srgbClr val="58457E"/>
                </a:solidFill>
              </a:defRPr>
            </a:lvl2pPr>
            <a:lvl3pPr lvl="2" algn="ctr">
              <a:lnSpc>
                <a:spcPct val="100000"/>
              </a:lnSpc>
              <a:spcBef>
                <a:spcPts val="0"/>
              </a:spcBef>
              <a:spcAft>
                <a:spcPts val="0"/>
              </a:spcAft>
              <a:buClr>
                <a:srgbClr val="58457E"/>
              </a:buClr>
              <a:buSzPts val="1200"/>
              <a:buNone/>
              <a:defRPr b="1" sz="1200">
                <a:solidFill>
                  <a:srgbClr val="58457E"/>
                </a:solidFill>
              </a:defRPr>
            </a:lvl3pPr>
            <a:lvl4pPr lvl="3" algn="ctr">
              <a:lnSpc>
                <a:spcPct val="100000"/>
              </a:lnSpc>
              <a:spcBef>
                <a:spcPts val="0"/>
              </a:spcBef>
              <a:spcAft>
                <a:spcPts val="0"/>
              </a:spcAft>
              <a:buClr>
                <a:srgbClr val="58457E"/>
              </a:buClr>
              <a:buSzPts val="1200"/>
              <a:buNone/>
              <a:defRPr b="1" sz="1200">
                <a:solidFill>
                  <a:srgbClr val="58457E"/>
                </a:solidFill>
              </a:defRPr>
            </a:lvl4pPr>
            <a:lvl5pPr lvl="4" algn="ctr">
              <a:lnSpc>
                <a:spcPct val="100000"/>
              </a:lnSpc>
              <a:spcBef>
                <a:spcPts val="0"/>
              </a:spcBef>
              <a:spcAft>
                <a:spcPts val="0"/>
              </a:spcAft>
              <a:buClr>
                <a:srgbClr val="58457E"/>
              </a:buClr>
              <a:buSzPts val="1200"/>
              <a:buNone/>
              <a:defRPr b="1" sz="1200">
                <a:solidFill>
                  <a:srgbClr val="58457E"/>
                </a:solidFill>
              </a:defRPr>
            </a:lvl5pPr>
            <a:lvl6pPr lvl="5" algn="ctr">
              <a:lnSpc>
                <a:spcPct val="100000"/>
              </a:lnSpc>
              <a:spcBef>
                <a:spcPts val="0"/>
              </a:spcBef>
              <a:spcAft>
                <a:spcPts val="0"/>
              </a:spcAft>
              <a:buClr>
                <a:srgbClr val="58457E"/>
              </a:buClr>
              <a:buSzPts val="1200"/>
              <a:buNone/>
              <a:defRPr b="1" sz="1200">
                <a:solidFill>
                  <a:srgbClr val="58457E"/>
                </a:solidFill>
              </a:defRPr>
            </a:lvl6pPr>
            <a:lvl7pPr lvl="6" algn="ctr">
              <a:lnSpc>
                <a:spcPct val="100000"/>
              </a:lnSpc>
              <a:spcBef>
                <a:spcPts val="0"/>
              </a:spcBef>
              <a:spcAft>
                <a:spcPts val="0"/>
              </a:spcAft>
              <a:buClr>
                <a:srgbClr val="58457E"/>
              </a:buClr>
              <a:buSzPts val="1200"/>
              <a:buNone/>
              <a:defRPr b="1" sz="1200">
                <a:solidFill>
                  <a:srgbClr val="58457E"/>
                </a:solidFill>
              </a:defRPr>
            </a:lvl7pPr>
            <a:lvl8pPr lvl="7" algn="ctr">
              <a:lnSpc>
                <a:spcPct val="100000"/>
              </a:lnSpc>
              <a:spcBef>
                <a:spcPts val="0"/>
              </a:spcBef>
              <a:spcAft>
                <a:spcPts val="0"/>
              </a:spcAft>
              <a:buClr>
                <a:srgbClr val="58457E"/>
              </a:buClr>
              <a:buSzPts val="1200"/>
              <a:buNone/>
              <a:defRPr b="1" sz="1200">
                <a:solidFill>
                  <a:srgbClr val="58457E"/>
                </a:solidFill>
              </a:defRPr>
            </a:lvl8pPr>
            <a:lvl9pPr lvl="8" algn="ctr">
              <a:lnSpc>
                <a:spcPct val="100000"/>
              </a:lnSpc>
              <a:spcBef>
                <a:spcPts val="0"/>
              </a:spcBef>
              <a:spcAft>
                <a:spcPts val="0"/>
              </a:spcAft>
              <a:buClr>
                <a:srgbClr val="58457E"/>
              </a:buClr>
              <a:buSzPts val="1200"/>
              <a:buNone/>
              <a:defRPr b="1" sz="1200">
                <a:solidFill>
                  <a:srgbClr val="58457E"/>
                </a:solidFill>
              </a:defRPr>
            </a:lvl9pPr>
          </a:lstStyle>
          <a:p/>
        </p:txBody>
      </p:sp>
      <p:sp>
        <p:nvSpPr>
          <p:cNvPr id="95" name="Google Shape;95;p41"/>
          <p:cNvSpPr txBox="1"/>
          <p:nvPr>
            <p:ph idx="1" type="subTitle"/>
          </p:nvPr>
        </p:nvSpPr>
        <p:spPr>
          <a:xfrm>
            <a:off x="733425" y="3635600"/>
            <a:ext cx="1590600" cy="8889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1000"/>
              <a:buNone/>
              <a:defRPr sz="1400">
                <a:solidFill>
                  <a:schemeClr val="accent4"/>
                </a:solidFill>
              </a:defRPr>
            </a:lvl1pPr>
            <a:lvl2pPr lvl="1" algn="ctr">
              <a:lnSpc>
                <a:spcPct val="100000"/>
              </a:lnSpc>
              <a:spcBef>
                <a:spcPts val="0"/>
              </a:spcBef>
              <a:spcAft>
                <a:spcPts val="0"/>
              </a:spcAft>
              <a:buSzPts val="1000"/>
              <a:buNone/>
              <a:defRPr sz="1000"/>
            </a:lvl2pPr>
            <a:lvl3pPr lvl="2" algn="ctr">
              <a:lnSpc>
                <a:spcPct val="100000"/>
              </a:lnSpc>
              <a:spcBef>
                <a:spcPts val="0"/>
              </a:spcBef>
              <a:spcAft>
                <a:spcPts val="0"/>
              </a:spcAft>
              <a:buSzPts val="1000"/>
              <a:buNone/>
              <a:defRPr sz="1000"/>
            </a:lvl3pPr>
            <a:lvl4pPr lvl="3" algn="ctr">
              <a:lnSpc>
                <a:spcPct val="100000"/>
              </a:lnSpc>
              <a:spcBef>
                <a:spcPts val="0"/>
              </a:spcBef>
              <a:spcAft>
                <a:spcPts val="0"/>
              </a:spcAft>
              <a:buSzPts val="1000"/>
              <a:buNone/>
              <a:defRPr sz="1000"/>
            </a:lvl4pPr>
            <a:lvl5pPr lvl="4" algn="ctr">
              <a:lnSpc>
                <a:spcPct val="100000"/>
              </a:lnSpc>
              <a:spcBef>
                <a:spcPts val="0"/>
              </a:spcBef>
              <a:spcAft>
                <a:spcPts val="0"/>
              </a:spcAft>
              <a:buSzPts val="1000"/>
              <a:buNone/>
              <a:defRPr sz="1000"/>
            </a:lvl5pPr>
            <a:lvl6pPr lvl="5" algn="ctr">
              <a:lnSpc>
                <a:spcPct val="100000"/>
              </a:lnSpc>
              <a:spcBef>
                <a:spcPts val="0"/>
              </a:spcBef>
              <a:spcAft>
                <a:spcPts val="0"/>
              </a:spcAft>
              <a:buSzPts val="1000"/>
              <a:buNone/>
              <a:defRPr sz="1000"/>
            </a:lvl6pPr>
            <a:lvl7pPr lvl="6" algn="ctr">
              <a:lnSpc>
                <a:spcPct val="100000"/>
              </a:lnSpc>
              <a:spcBef>
                <a:spcPts val="0"/>
              </a:spcBef>
              <a:spcAft>
                <a:spcPts val="0"/>
              </a:spcAft>
              <a:buSzPts val="1000"/>
              <a:buNone/>
              <a:defRPr sz="1000"/>
            </a:lvl7pPr>
            <a:lvl8pPr lvl="7" algn="ctr">
              <a:lnSpc>
                <a:spcPct val="100000"/>
              </a:lnSpc>
              <a:spcBef>
                <a:spcPts val="0"/>
              </a:spcBef>
              <a:spcAft>
                <a:spcPts val="0"/>
              </a:spcAft>
              <a:buSzPts val="1000"/>
              <a:buNone/>
              <a:defRPr sz="1000"/>
            </a:lvl8pPr>
            <a:lvl9pPr lvl="8" algn="ctr">
              <a:lnSpc>
                <a:spcPct val="100000"/>
              </a:lnSpc>
              <a:spcBef>
                <a:spcPts val="0"/>
              </a:spcBef>
              <a:spcAft>
                <a:spcPts val="0"/>
              </a:spcAft>
              <a:buSzPts val="1000"/>
              <a:buNone/>
              <a:defRPr sz="1000"/>
            </a:lvl9pPr>
          </a:lstStyle>
          <a:p/>
        </p:txBody>
      </p:sp>
      <p:sp>
        <p:nvSpPr>
          <p:cNvPr id="96" name="Google Shape;96;p41"/>
          <p:cNvSpPr txBox="1"/>
          <p:nvPr>
            <p:ph idx="2" type="title"/>
          </p:nvPr>
        </p:nvSpPr>
        <p:spPr>
          <a:xfrm>
            <a:off x="1129783" y="1754345"/>
            <a:ext cx="810000" cy="577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Clr>
                <a:schemeClr val="accent5"/>
              </a:buClr>
              <a:buSzPts val="4800"/>
              <a:buNone/>
              <a:defRPr b="1" sz="2400">
                <a:solidFill>
                  <a:schemeClr val="accent5"/>
                </a:solidFill>
              </a:defRPr>
            </a:lvl1pPr>
            <a:lvl2pPr lvl="1" algn="ctr">
              <a:lnSpc>
                <a:spcPct val="100000"/>
              </a:lnSpc>
              <a:spcBef>
                <a:spcPts val="0"/>
              </a:spcBef>
              <a:spcAft>
                <a:spcPts val="0"/>
              </a:spcAft>
              <a:buClr>
                <a:schemeClr val="accent5"/>
              </a:buClr>
              <a:buSzPts val="4800"/>
              <a:buNone/>
              <a:defRPr b="1" sz="4800">
                <a:solidFill>
                  <a:schemeClr val="accent5"/>
                </a:solidFill>
              </a:defRPr>
            </a:lvl2pPr>
            <a:lvl3pPr lvl="2" algn="ctr">
              <a:lnSpc>
                <a:spcPct val="100000"/>
              </a:lnSpc>
              <a:spcBef>
                <a:spcPts val="0"/>
              </a:spcBef>
              <a:spcAft>
                <a:spcPts val="0"/>
              </a:spcAft>
              <a:buClr>
                <a:schemeClr val="accent5"/>
              </a:buClr>
              <a:buSzPts val="4800"/>
              <a:buNone/>
              <a:defRPr b="1" sz="4800">
                <a:solidFill>
                  <a:schemeClr val="accent5"/>
                </a:solidFill>
              </a:defRPr>
            </a:lvl3pPr>
            <a:lvl4pPr lvl="3" algn="ctr">
              <a:lnSpc>
                <a:spcPct val="100000"/>
              </a:lnSpc>
              <a:spcBef>
                <a:spcPts val="0"/>
              </a:spcBef>
              <a:spcAft>
                <a:spcPts val="0"/>
              </a:spcAft>
              <a:buClr>
                <a:schemeClr val="accent5"/>
              </a:buClr>
              <a:buSzPts val="4800"/>
              <a:buNone/>
              <a:defRPr b="1" sz="4800">
                <a:solidFill>
                  <a:schemeClr val="accent5"/>
                </a:solidFill>
              </a:defRPr>
            </a:lvl4pPr>
            <a:lvl5pPr lvl="4" algn="ctr">
              <a:lnSpc>
                <a:spcPct val="100000"/>
              </a:lnSpc>
              <a:spcBef>
                <a:spcPts val="0"/>
              </a:spcBef>
              <a:spcAft>
                <a:spcPts val="0"/>
              </a:spcAft>
              <a:buClr>
                <a:schemeClr val="accent5"/>
              </a:buClr>
              <a:buSzPts val="4800"/>
              <a:buNone/>
              <a:defRPr b="1" sz="4800">
                <a:solidFill>
                  <a:schemeClr val="accent5"/>
                </a:solidFill>
              </a:defRPr>
            </a:lvl5pPr>
            <a:lvl6pPr lvl="5" algn="ctr">
              <a:lnSpc>
                <a:spcPct val="100000"/>
              </a:lnSpc>
              <a:spcBef>
                <a:spcPts val="0"/>
              </a:spcBef>
              <a:spcAft>
                <a:spcPts val="0"/>
              </a:spcAft>
              <a:buClr>
                <a:schemeClr val="accent5"/>
              </a:buClr>
              <a:buSzPts val="4800"/>
              <a:buNone/>
              <a:defRPr b="1" sz="4800">
                <a:solidFill>
                  <a:schemeClr val="accent5"/>
                </a:solidFill>
              </a:defRPr>
            </a:lvl6pPr>
            <a:lvl7pPr lvl="6" algn="ctr">
              <a:lnSpc>
                <a:spcPct val="100000"/>
              </a:lnSpc>
              <a:spcBef>
                <a:spcPts val="0"/>
              </a:spcBef>
              <a:spcAft>
                <a:spcPts val="0"/>
              </a:spcAft>
              <a:buClr>
                <a:schemeClr val="accent5"/>
              </a:buClr>
              <a:buSzPts val="4800"/>
              <a:buNone/>
              <a:defRPr b="1" sz="4800">
                <a:solidFill>
                  <a:schemeClr val="accent5"/>
                </a:solidFill>
              </a:defRPr>
            </a:lvl7pPr>
            <a:lvl8pPr lvl="7" algn="ctr">
              <a:lnSpc>
                <a:spcPct val="100000"/>
              </a:lnSpc>
              <a:spcBef>
                <a:spcPts val="0"/>
              </a:spcBef>
              <a:spcAft>
                <a:spcPts val="0"/>
              </a:spcAft>
              <a:buClr>
                <a:schemeClr val="accent5"/>
              </a:buClr>
              <a:buSzPts val="4800"/>
              <a:buNone/>
              <a:defRPr b="1" sz="4800">
                <a:solidFill>
                  <a:schemeClr val="accent5"/>
                </a:solidFill>
              </a:defRPr>
            </a:lvl8pPr>
            <a:lvl9pPr lvl="8" algn="ctr">
              <a:lnSpc>
                <a:spcPct val="100000"/>
              </a:lnSpc>
              <a:spcBef>
                <a:spcPts val="0"/>
              </a:spcBef>
              <a:spcAft>
                <a:spcPts val="0"/>
              </a:spcAft>
              <a:buClr>
                <a:schemeClr val="accent5"/>
              </a:buClr>
              <a:buSzPts val="4800"/>
              <a:buNone/>
              <a:defRPr b="1" sz="4800">
                <a:solidFill>
                  <a:schemeClr val="accent5"/>
                </a:solidFill>
              </a:defRPr>
            </a:lvl9pPr>
          </a:lstStyle>
          <a:p/>
        </p:txBody>
      </p:sp>
      <p:sp>
        <p:nvSpPr>
          <p:cNvPr id="97" name="Google Shape;97;p41"/>
          <p:cNvSpPr txBox="1"/>
          <p:nvPr>
            <p:ph idx="3" type="ctrTitle"/>
          </p:nvPr>
        </p:nvSpPr>
        <p:spPr>
          <a:xfrm>
            <a:off x="2764094" y="3286400"/>
            <a:ext cx="1591200" cy="4572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
              <a:buNone/>
              <a:defRPr b="1" sz="1800">
                <a:solidFill>
                  <a:schemeClr val="lt2"/>
                </a:solidFill>
              </a:defRPr>
            </a:lvl1pPr>
            <a:lvl2pPr lvl="1" algn="ctr">
              <a:lnSpc>
                <a:spcPct val="100000"/>
              </a:lnSpc>
              <a:spcBef>
                <a:spcPts val="0"/>
              </a:spcBef>
              <a:spcAft>
                <a:spcPts val="0"/>
              </a:spcAft>
              <a:buClr>
                <a:srgbClr val="58457E"/>
              </a:buClr>
              <a:buSzPts val="1200"/>
              <a:buNone/>
              <a:defRPr b="1" sz="1200">
                <a:solidFill>
                  <a:srgbClr val="58457E"/>
                </a:solidFill>
              </a:defRPr>
            </a:lvl2pPr>
            <a:lvl3pPr lvl="2" algn="ctr">
              <a:lnSpc>
                <a:spcPct val="100000"/>
              </a:lnSpc>
              <a:spcBef>
                <a:spcPts val="0"/>
              </a:spcBef>
              <a:spcAft>
                <a:spcPts val="0"/>
              </a:spcAft>
              <a:buClr>
                <a:srgbClr val="58457E"/>
              </a:buClr>
              <a:buSzPts val="1200"/>
              <a:buNone/>
              <a:defRPr b="1" sz="1200">
                <a:solidFill>
                  <a:srgbClr val="58457E"/>
                </a:solidFill>
              </a:defRPr>
            </a:lvl3pPr>
            <a:lvl4pPr lvl="3" algn="ctr">
              <a:lnSpc>
                <a:spcPct val="100000"/>
              </a:lnSpc>
              <a:spcBef>
                <a:spcPts val="0"/>
              </a:spcBef>
              <a:spcAft>
                <a:spcPts val="0"/>
              </a:spcAft>
              <a:buClr>
                <a:srgbClr val="58457E"/>
              </a:buClr>
              <a:buSzPts val="1200"/>
              <a:buNone/>
              <a:defRPr b="1" sz="1200">
                <a:solidFill>
                  <a:srgbClr val="58457E"/>
                </a:solidFill>
              </a:defRPr>
            </a:lvl4pPr>
            <a:lvl5pPr lvl="4" algn="ctr">
              <a:lnSpc>
                <a:spcPct val="100000"/>
              </a:lnSpc>
              <a:spcBef>
                <a:spcPts val="0"/>
              </a:spcBef>
              <a:spcAft>
                <a:spcPts val="0"/>
              </a:spcAft>
              <a:buClr>
                <a:srgbClr val="58457E"/>
              </a:buClr>
              <a:buSzPts val="1200"/>
              <a:buNone/>
              <a:defRPr b="1" sz="1200">
                <a:solidFill>
                  <a:srgbClr val="58457E"/>
                </a:solidFill>
              </a:defRPr>
            </a:lvl5pPr>
            <a:lvl6pPr lvl="5" algn="ctr">
              <a:lnSpc>
                <a:spcPct val="100000"/>
              </a:lnSpc>
              <a:spcBef>
                <a:spcPts val="0"/>
              </a:spcBef>
              <a:spcAft>
                <a:spcPts val="0"/>
              </a:spcAft>
              <a:buClr>
                <a:srgbClr val="58457E"/>
              </a:buClr>
              <a:buSzPts val="1200"/>
              <a:buNone/>
              <a:defRPr b="1" sz="1200">
                <a:solidFill>
                  <a:srgbClr val="58457E"/>
                </a:solidFill>
              </a:defRPr>
            </a:lvl6pPr>
            <a:lvl7pPr lvl="6" algn="ctr">
              <a:lnSpc>
                <a:spcPct val="100000"/>
              </a:lnSpc>
              <a:spcBef>
                <a:spcPts val="0"/>
              </a:spcBef>
              <a:spcAft>
                <a:spcPts val="0"/>
              </a:spcAft>
              <a:buClr>
                <a:srgbClr val="58457E"/>
              </a:buClr>
              <a:buSzPts val="1200"/>
              <a:buNone/>
              <a:defRPr b="1" sz="1200">
                <a:solidFill>
                  <a:srgbClr val="58457E"/>
                </a:solidFill>
              </a:defRPr>
            </a:lvl7pPr>
            <a:lvl8pPr lvl="7" algn="ctr">
              <a:lnSpc>
                <a:spcPct val="100000"/>
              </a:lnSpc>
              <a:spcBef>
                <a:spcPts val="0"/>
              </a:spcBef>
              <a:spcAft>
                <a:spcPts val="0"/>
              </a:spcAft>
              <a:buClr>
                <a:srgbClr val="58457E"/>
              </a:buClr>
              <a:buSzPts val="1200"/>
              <a:buNone/>
              <a:defRPr b="1" sz="1200">
                <a:solidFill>
                  <a:srgbClr val="58457E"/>
                </a:solidFill>
              </a:defRPr>
            </a:lvl8pPr>
            <a:lvl9pPr lvl="8" algn="ctr">
              <a:lnSpc>
                <a:spcPct val="100000"/>
              </a:lnSpc>
              <a:spcBef>
                <a:spcPts val="0"/>
              </a:spcBef>
              <a:spcAft>
                <a:spcPts val="0"/>
              </a:spcAft>
              <a:buClr>
                <a:srgbClr val="58457E"/>
              </a:buClr>
              <a:buSzPts val="1200"/>
              <a:buNone/>
              <a:defRPr b="1" sz="1200">
                <a:solidFill>
                  <a:srgbClr val="58457E"/>
                </a:solidFill>
              </a:defRPr>
            </a:lvl9pPr>
          </a:lstStyle>
          <a:p/>
        </p:txBody>
      </p:sp>
      <p:sp>
        <p:nvSpPr>
          <p:cNvPr id="98" name="Google Shape;98;p41"/>
          <p:cNvSpPr txBox="1"/>
          <p:nvPr>
            <p:ph idx="4" type="subTitle"/>
          </p:nvPr>
        </p:nvSpPr>
        <p:spPr>
          <a:xfrm>
            <a:off x="2764294" y="3635600"/>
            <a:ext cx="1590600" cy="8889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1000"/>
              <a:buNone/>
              <a:defRPr sz="1400">
                <a:solidFill>
                  <a:schemeClr val="accent4"/>
                </a:solidFill>
              </a:defRPr>
            </a:lvl1pPr>
            <a:lvl2pPr lvl="1" algn="ctr">
              <a:lnSpc>
                <a:spcPct val="100000"/>
              </a:lnSpc>
              <a:spcBef>
                <a:spcPts val="0"/>
              </a:spcBef>
              <a:spcAft>
                <a:spcPts val="0"/>
              </a:spcAft>
              <a:buSzPts val="1000"/>
              <a:buNone/>
              <a:defRPr sz="1000"/>
            </a:lvl2pPr>
            <a:lvl3pPr lvl="2" algn="ctr">
              <a:lnSpc>
                <a:spcPct val="100000"/>
              </a:lnSpc>
              <a:spcBef>
                <a:spcPts val="0"/>
              </a:spcBef>
              <a:spcAft>
                <a:spcPts val="0"/>
              </a:spcAft>
              <a:buSzPts val="1000"/>
              <a:buNone/>
              <a:defRPr sz="1000"/>
            </a:lvl3pPr>
            <a:lvl4pPr lvl="3" algn="ctr">
              <a:lnSpc>
                <a:spcPct val="100000"/>
              </a:lnSpc>
              <a:spcBef>
                <a:spcPts val="0"/>
              </a:spcBef>
              <a:spcAft>
                <a:spcPts val="0"/>
              </a:spcAft>
              <a:buSzPts val="1000"/>
              <a:buNone/>
              <a:defRPr sz="1000"/>
            </a:lvl4pPr>
            <a:lvl5pPr lvl="4" algn="ctr">
              <a:lnSpc>
                <a:spcPct val="100000"/>
              </a:lnSpc>
              <a:spcBef>
                <a:spcPts val="0"/>
              </a:spcBef>
              <a:spcAft>
                <a:spcPts val="0"/>
              </a:spcAft>
              <a:buSzPts val="1000"/>
              <a:buNone/>
              <a:defRPr sz="1000"/>
            </a:lvl5pPr>
            <a:lvl6pPr lvl="5" algn="ctr">
              <a:lnSpc>
                <a:spcPct val="100000"/>
              </a:lnSpc>
              <a:spcBef>
                <a:spcPts val="0"/>
              </a:spcBef>
              <a:spcAft>
                <a:spcPts val="0"/>
              </a:spcAft>
              <a:buSzPts val="1000"/>
              <a:buNone/>
              <a:defRPr sz="1000"/>
            </a:lvl6pPr>
            <a:lvl7pPr lvl="6" algn="ctr">
              <a:lnSpc>
                <a:spcPct val="100000"/>
              </a:lnSpc>
              <a:spcBef>
                <a:spcPts val="0"/>
              </a:spcBef>
              <a:spcAft>
                <a:spcPts val="0"/>
              </a:spcAft>
              <a:buSzPts val="1000"/>
              <a:buNone/>
              <a:defRPr sz="1000"/>
            </a:lvl7pPr>
            <a:lvl8pPr lvl="7" algn="ctr">
              <a:lnSpc>
                <a:spcPct val="100000"/>
              </a:lnSpc>
              <a:spcBef>
                <a:spcPts val="0"/>
              </a:spcBef>
              <a:spcAft>
                <a:spcPts val="0"/>
              </a:spcAft>
              <a:buSzPts val="1000"/>
              <a:buNone/>
              <a:defRPr sz="1000"/>
            </a:lvl8pPr>
            <a:lvl9pPr lvl="8" algn="ctr">
              <a:lnSpc>
                <a:spcPct val="100000"/>
              </a:lnSpc>
              <a:spcBef>
                <a:spcPts val="0"/>
              </a:spcBef>
              <a:spcAft>
                <a:spcPts val="0"/>
              </a:spcAft>
              <a:buSzPts val="1000"/>
              <a:buNone/>
              <a:defRPr sz="1000"/>
            </a:lvl9pPr>
          </a:lstStyle>
          <a:p/>
        </p:txBody>
      </p:sp>
      <p:sp>
        <p:nvSpPr>
          <p:cNvPr id="99" name="Google Shape;99;p41"/>
          <p:cNvSpPr txBox="1"/>
          <p:nvPr>
            <p:ph idx="5" type="title"/>
          </p:nvPr>
        </p:nvSpPr>
        <p:spPr>
          <a:xfrm>
            <a:off x="3154594" y="1754345"/>
            <a:ext cx="810000" cy="577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Clr>
                <a:schemeClr val="accent5"/>
              </a:buClr>
              <a:buSzPts val="4800"/>
              <a:buNone/>
              <a:defRPr b="1" sz="2400">
                <a:solidFill>
                  <a:schemeClr val="accent5"/>
                </a:solidFill>
              </a:defRPr>
            </a:lvl1pPr>
            <a:lvl2pPr lvl="1" algn="ctr">
              <a:lnSpc>
                <a:spcPct val="100000"/>
              </a:lnSpc>
              <a:spcBef>
                <a:spcPts val="0"/>
              </a:spcBef>
              <a:spcAft>
                <a:spcPts val="0"/>
              </a:spcAft>
              <a:buClr>
                <a:schemeClr val="accent5"/>
              </a:buClr>
              <a:buSzPts val="4800"/>
              <a:buNone/>
              <a:defRPr b="1" sz="4800">
                <a:solidFill>
                  <a:schemeClr val="accent5"/>
                </a:solidFill>
              </a:defRPr>
            </a:lvl2pPr>
            <a:lvl3pPr lvl="2" algn="ctr">
              <a:lnSpc>
                <a:spcPct val="100000"/>
              </a:lnSpc>
              <a:spcBef>
                <a:spcPts val="0"/>
              </a:spcBef>
              <a:spcAft>
                <a:spcPts val="0"/>
              </a:spcAft>
              <a:buClr>
                <a:schemeClr val="accent5"/>
              </a:buClr>
              <a:buSzPts val="4800"/>
              <a:buNone/>
              <a:defRPr b="1" sz="4800">
                <a:solidFill>
                  <a:schemeClr val="accent5"/>
                </a:solidFill>
              </a:defRPr>
            </a:lvl3pPr>
            <a:lvl4pPr lvl="3" algn="ctr">
              <a:lnSpc>
                <a:spcPct val="100000"/>
              </a:lnSpc>
              <a:spcBef>
                <a:spcPts val="0"/>
              </a:spcBef>
              <a:spcAft>
                <a:spcPts val="0"/>
              </a:spcAft>
              <a:buClr>
                <a:schemeClr val="accent5"/>
              </a:buClr>
              <a:buSzPts val="4800"/>
              <a:buNone/>
              <a:defRPr b="1" sz="4800">
                <a:solidFill>
                  <a:schemeClr val="accent5"/>
                </a:solidFill>
              </a:defRPr>
            </a:lvl4pPr>
            <a:lvl5pPr lvl="4" algn="ctr">
              <a:lnSpc>
                <a:spcPct val="100000"/>
              </a:lnSpc>
              <a:spcBef>
                <a:spcPts val="0"/>
              </a:spcBef>
              <a:spcAft>
                <a:spcPts val="0"/>
              </a:spcAft>
              <a:buClr>
                <a:schemeClr val="accent5"/>
              </a:buClr>
              <a:buSzPts val="4800"/>
              <a:buNone/>
              <a:defRPr b="1" sz="4800">
                <a:solidFill>
                  <a:schemeClr val="accent5"/>
                </a:solidFill>
              </a:defRPr>
            </a:lvl5pPr>
            <a:lvl6pPr lvl="5" algn="ctr">
              <a:lnSpc>
                <a:spcPct val="100000"/>
              </a:lnSpc>
              <a:spcBef>
                <a:spcPts val="0"/>
              </a:spcBef>
              <a:spcAft>
                <a:spcPts val="0"/>
              </a:spcAft>
              <a:buClr>
                <a:schemeClr val="accent5"/>
              </a:buClr>
              <a:buSzPts val="4800"/>
              <a:buNone/>
              <a:defRPr b="1" sz="4800">
                <a:solidFill>
                  <a:schemeClr val="accent5"/>
                </a:solidFill>
              </a:defRPr>
            </a:lvl6pPr>
            <a:lvl7pPr lvl="6" algn="ctr">
              <a:lnSpc>
                <a:spcPct val="100000"/>
              </a:lnSpc>
              <a:spcBef>
                <a:spcPts val="0"/>
              </a:spcBef>
              <a:spcAft>
                <a:spcPts val="0"/>
              </a:spcAft>
              <a:buClr>
                <a:schemeClr val="accent5"/>
              </a:buClr>
              <a:buSzPts val="4800"/>
              <a:buNone/>
              <a:defRPr b="1" sz="4800">
                <a:solidFill>
                  <a:schemeClr val="accent5"/>
                </a:solidFill>
              </a:defRPr>
            </a:lvl7pPr>
            <a:lvl8pPr lvl="7" algn="ctr">
              <a:lnSpc>
                <a:spcPct val="100000"/>
              </a:lnSpc>
              <a:spcBef>
                <a:spcPts val="0"/>
              </a:spcBef>
              <a:spcAft>
                <a:spcPts val="0"/>
              </a:spcAft>
              <a:buClr>
                <a:schemeClr val="accent5"/>
              </a:buClr>
              <a:buSzPts val="4800"/>
              <a:buNone/>
              <a:defRPr b="1" sz="4800">
                <a:solidFill>
                  <a:schemeClr val="accent5"/>
                </a:solidFill>
              </a:defRPr>
            </a:lvl8pPr>
            <a:lvl9pPr lvl="8" algn="ctr">
              <a:lnSpc>
                <a:spcPct val="100000"/>
              </a:lnSpc>
              <a:spcBef>
                <a:spcPts val="0"/>
              </a:spcBef>
              <a:spcAft>
                <a:spcPts val="0"/>
              </a:spcAft>
              <a:buClr>
                <a:schemeClr val="accent5"/>
              </a:buClr>
              <a:buSzPts val="4800"/>
              <a:buNone/>
              <a:defRPr b="1" sz="4800">
                <a:solidFill>
                  <a:schemeClr val="accent5"/>
                </a:solidFill>
              </a:defRPr>
            </a:lvl9pPr>
          </a:lstStyle>
          <a:p/>
        </p:txBody>
      </p:sp>
      <p:sp>
        <p:nvSpPr>
          <p:cNvPr id="100" name="Google Shape;100;p41"/>
          <p:cNvSpPr txBox="1"/>
          <p:nvPr>
            <p:ph idx="6" type="ctrTitle"/>
          </p:nvPr>
        </p:nvSpPr>
        <p:spPr>
          <a:xfrm>
            <a:off x="4789308" y="3286400"/>
            <a:ext cx="1590600" cy="4572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
              <a:buNone/>
              <a:defRPr b="1" sz="1800">
                <a:solidFill>
                  <a:schemeClr val="accent2"/>
                </a:solidFill>
              </a:defRPr>
            </a:lvl1pPr>
            <a:lvl2pPr lvl="1" algn="ctr">
              <a:lnSpc>
                <a:spcPct val="100000"/>
              </a:lnSpc>
              <a:spcBef>
                <a:spcPts val="0"/>
              </a:spcBef>
              <a:spcAft>
                <a:spcPts val="0"/>
              </a:spcAft>
              <a:buClr>
                <a:srgbClr val="58457E"/>
              </a:buClr>
              <a:buSzPts val="1200"/>
              <a:buNone/>
              <a:defRPr b="1" sz="1200">
                <a:solidFill>
                  <a:srgbClr val="58457E"/>
                </a:solidFill>
              </a:defRPr>
            </a:lvl2pPr>
            <a:lvl3pPr lvl="2" algn="ctr">
              <a:lnSpc>
                <a:spcPct val="100000"/>
              </a:lnSpc>
              <a:spcBef>
                <a:spcPts val="0"/>
              </a:spcBef>
              <a:spcAft>
                <a:spcPts val="0"/>
              </a:spcAft>
              <a:buClr>
                <a:srgbClr val="58457E"/>
              </a:buClr>
              <a:buSzPts val="1200"/>
              <a:buNone/>
              <a:defRPr b="1" sz="1200">
                <a:solidFill>
                  <a:srgbClr val="58457E"/>
                </a:solidFill>
              </a:defRPr>
            </a:lvl3pPr>
            <a:lvl4pPr lvl="3" algn="ctr">
              <a:lnSpc>
                <a:spcPct val="100000"/>
              </a:lnSpc>
              <a:spcBef>
                <a:spcPts val="0"/>
              </a:spcBef>
              <a:spcAft>
                <a:spcPts val="0"/>
              </a:spcAft>
              <a:buClr>
                <a:srgbClr val="58457E"/>
              </a:buClr>
              <a:buSzPts val="1200"/>
              <a:buNone/>
              <a:defRPr b="1" sz="1200">
                <a:solidFill>
                  <a:srgbClr val="58457E"/>
                </a:solidFill>
              </a:defRPr>
            </a:lvl4pPr>
            <a:lvl5pPr lvl="4" algn="ctr">
              <a:lnSpc>
                <a:spcPct val="100000"/>
              </a:lnSpc>
              <a:spcBef>
                <a:spcPts val="0"/>
              </a:spcBef>
              <a:spcAft>
                <a:spcPts val="0"/>
              </a:spcAft>
              <a:buClr>
                <a:srgbClr val="58457E"/>
              </a:buClr>
              <a:buSzPts val="1200"/>
              <a:buNone/>
              <a:defRPr b="1" sz="1200">
                <a:solidFill>
                  <a:srgbClr val="58457E"/>
                </a:solidFill>
              </a:defRPr>
            </a:lvl5pPr>
            <a:lvl6pPr lvl="5" algn="ctr">
              <a:lnSpc>
                <a:spcPct val="100000"/>
              </a:lnSpc>
              <a:spcBef>
                <a:spcPts val="0"/>
              </a:spcBef>
              <a:spcAft>
                <a:spcPts val="0"/>
              </a:spcAft>
              <a:buClr>
                <a:srgbClr val="58457E"/>
              </a:buClr>
              <a:buSzPts val="1200"/>
              <a:buNone/>
              <a:defRPr b="1" sz="1200">
                <a:solidFill>
                  <a:srgbClr val="58457E"/>
                </a:solidFill>
              </a:defRPr>
            </a:lvl6pPr>
            <a:lvl7pPr lvl="6" algn="ctr">
              <a:lnSpc>
                <a:spcPct val="100000"/>
              </a:lnSpc>
              <a:spcBef>
                <a:spcPts val="0"/>
              </a:spcBef>
              <a:spcAft>
                <a:spcPts val="0"/>
              </a:spcAft>
              <a:buClr>
                <a:srgbClr val="58457E"/>
              </a:buClr>
              <a:buSzPts val="1200"/>
              <a:buNone/>
              <a:defRPr b="1" sz="1200">
                <a:solidFill>
                  <a:srgbClr val="58457E"/>
                </a:solidFill>
              </a:defRPr>
            </a:lvl7pPr>
            <a:lvl8pPr lvl="7" algn="ctr">
              <a:lnSpc>
                <a:spcPct val="100000"/>
              </a:lnSpc>
              <a:spcBef>
                <a:spcPts val="0"/>
              </a:spcBef>
              <a:spcAft>
                <a:spcPts val="0"/>
              </a:spcAft>
              <a:buClr>
                <a:srgbClr val="58457E"/>
              </a:buClr>
              <a:buSzPts val="1200"/>
              <a:buNone/>
              <a:defRPr b="1" sz="1200">
                <a:solidFill>
                  <a:srgbClr val="58457E"/>
                </a:solidFill>
              </a:defRPr>
            </a:lvl8pPr>
            <a:lvl9pPr lvl="8" algn="ctr">
              <a:lnSpc>
                <a:spcPct val="100000"/>
              </a:lnSpc>
              <a:spcBef>
                <a:spcPts val="0"/>
              </a:spcBef>
              <a:spcAft>
                <a:spcPts val="0"/>
              </a:spcAft>
              <a:buClr>
                <a:srgbClr val="58457E"/>
              </a:buClr>
              <a:buSzPts val="1200"/>
              <a:buNone/>
              <a:defRPr b="1" sz="1200">
                <a:solidFill>
                  <a:srgbClr val="58457E"/>
                </a:solidFill>
              </a:defRPr>
            </a:lvl9pPr>
          </a:lstStyle>
          <a:p/>
        </p:txBody>
      </p:sp>
      <p:sp>
        <p:nvSpPr>
          <p:cNvPr id="101" name="Google Shape;101;p41"/>
          <p:cNvSpPr txBox="1"/>
          <p:nvPr>
            <p:ph idx="7" type="subTitle"/>
          </p:nvPr>
        </p:nvSpPr>
        <p:spPr>
          <a:xfrm>
            <a:off x="4789108" y="3635600"/>
            <a:ext cx="1590600" cy="8889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1000"/>
              <a:buNone/>
              <a:defRPr sz="1400">
                <a:solidFill>
                  <a:schemeClr val="accent4"/>
                </a:solidFill>
              </a:defRPr>
            </a:lvl1pPr>
            <a:lvl2pPr lvl="1" algn="ctr">
              <a:lnSpc>
                <a:spcPct val="100000"/>
              </a:lnSpc>
              <a:spcBef>
                <a:spcPts val="0"/>
              </a:spcBef>
              <a:spcAft>
                <a:spcPts val="0"/>
              </a:spcAft>
              <a:buSzPts val="1000"/>
              <a:buNone/>
              <a:defRPr sz="1000"/>
            </a:lvl2pPr>
            <a:lvl3pPr lvl="2" algn="ctr">
              <a:lnSpc>
                <a:spcPct val="100000"/>
              </a:lnSpc>
              <a:spcBef>
                <a:spcPts val="0"/>
              </a:spcBef>
              <a:spcAft>
                <a:spcPts val="0"/>
              </a:spcAft>
              <a:buSzPts val="1000"/>
              <a:buNone/>
              <a:defRPr sz="1000"/>
            </a:lvl3pPr>
            <a:lvl4pPr lvl="3" algn="ctr">
              <a:lnSpc>
                <a:spcPct val="100000"/>
              </a:lnSpc>
              <a:spcBef>
                <a:spcPts val="0"/>
              </a:spcBef>
              <a:spcAft>
                <a:spcPts val="0"/>
              </a:spcAft>
              <a:buSzPts val="1000"/>
              <a:buNone/>
              <a:defRPr sz="1000"/>
            </a:lvl4pPr>
            <a:lvl5pPr lvl="4" algn="ctr">
              <a:lnSpc>
                <a:spcPct val="100000"/>
              </a:lnSpc>
              <a:spcBef>
                <a:spcPts val="0"/>
              </a:spcBef>
              <a:spcAft>
                <a:spcPts val="0"/>
              </a:spcAft>
              <a:buSzPts val="1000"/>
              <a:buNone/>
              <a:defRPr sz="1000"/>
            </a:lvl5pPr>
            <a:lvl6pPr lvl="5" algn="ctr">
              <a:lnSpc>
                <a:spcPct val="100000"/>
              </a:lnSpc>
              <a:spcBef>
                <a:spcPts val="0"/>
              </a:spcBef>
              <a:spcAft>
                <a:spcPts val="0"/>
              </a:spcAft>
              <a:buSzPts val="1000"/>
              <a:buNone/>
              <a:defRPr sz="1000"/>
            </a:lvl6pPr>
            <a:lvl7pPr lvl="6" algn="ctr">
              <a:lnSpc>
                <a:spcPct val="100000"/>
              </a:lnSpc>
              <a:spcBef>
                <a:spcPts val="0"/>
              </a:spcBef>
              <a:spcAft>
                <a:spcPts val="0"/>
              </a:spcAft>
              <a:buSzPts val="1000"/>
              <a:buNone/>
              <a:defRPr sz="1000"/>
            </a:lvl7pPr>
            <a:lvl8pPr lvl="7" algn="ctr">
              <a:lnSpc>
                <a:spcPct val="100000"/>
              </a:lnSpc>
              <a:spcBef>
                <a:spcPts val="0"/>
              </a:spcBef>
              <a:spcAft>
                <a:spcPts val="0"/>
              </a:spcAft>
              <a:buSzPts val="1000"/>
              <a:buNone/>
              <a:defRPr sz="1000"/>
            </a:lvl8pPr>
            <a:lvl9pPr lvl="8" algn="ctr">
              <a:lnSpc>
                <a:spcPct val="100000"/>
              </a:lnSpc>
              <a:spcBef>
                <a:spcPts val="0"/>
              </a:spcBef>
              <a:spcAft>
                <a:spcPts val="0"/>
              </a:spcAft>
              <a:buSzPts val="1000"/>
              <a:buNone/>
              <a:defRPr sz="1000"/>
            </a:lvl9pPr>
          </a:lstStyle>
          <a:p/>
        </p:txBody>
      </p:sp>
      <p:sp>
        <p:nvSpPr>
          <p:cNvPr id="102" name="Google Shape;102;p41"/>
          <p:cNvSpPr txBox="1"/>
          <p:nvPr>
            <p:ph idx="8" type="title"/>
          </p:nvPr>
        </p:nvSpPr>
        <p:spPr>
          <a:xfrm>
            <a:off x="5179406" y="1754345"/>
            <a:ext cx="810000" cy="577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Clr>
                <a:schemeClr val="accent5"/>
              </a:buClr>
              <a:buSzPts val="4800"/>
              <a:buNone/>
              <a:defRPr b="1" sz="2400">
                <a:solidFill>
                  <a:schemeClr val="accent5"/>
                </a:solidFill>
              </a:defRPr>
            </a:lvl1pPr>
            <a:lvl2pPr lvl="1" algn="ctr">
              <a:lnSpc>
                <a:spcPct val="100000"/>
              </a:lnSpc>
              <a:spcBef>
                <a:spcPts val="0"/>
              </a:spcBef>
              <a:spcAft>
                <a:spcPts val="0"/>
              </a:spcAft>
              <a:buClr>
                <a:schemeClr val="accent5"/>
              </a:buClr>
              <a:buSzPts val="4800"/>
              <a:buNone/>
              <a:defRPr b="1" sz="4800">
                <a:solidFill>
                  <a:schemeClr val="accent5"/>
                </a:solidFill>
              </a:defRPr>
            </a:lvl2pPr>
            <a:lvl3pPr lvl="2" algn="ctr">
              <a:lnSpc>
                <a:spcPct val="100000"/>
              </a:lnSpc>
              <a:spcBef>
                <a:spcPts val="0"/>
              </a:spcBef>
              <a:spcAft>
                <a:spcPts val="0"/>
              </a:spcAft>
              <a:buClr>
                <a:schemeClr val="accent5"/>
              </a:buClr>
              <a:buSzPts val="4800"/>
              <a:buNone/>
              <a:defRPr b="1" sz="4800">
                <a:solidFill>
                  <a:schemeClr val="accent5"/>
                </a:solidFill>
              </a:defRPr>
            </a:lvl3pPr>
            <a:lvl4pPr lvl="3" algn="ctr">
              <a:lnSpc>
                <a:spcPct val="100000"/>
              </a:lnSpc>
              <a:spcBef>
                <a:spcPts val="0"/>
              </a:spcBef>
              <a:spcAft>
                <a:spcPts val="0"/>
              </a:spcAft>
              <a:buClr>
                <a:schemeClr val="accent5"/>
              </a:buClr>
              <a:buSzPts val="4800"/>
              <a:buNone/>
              <a:defRPr b="1" sz="4800">
                <a:solidFill>
                  <a:schemeClr val="accent5"/>
                </a:solidFill>
              </a:defRPr>
            </a:lvl4pPr>
            <a:lvl5pPr lvl="4" algn="ctr">
              <a:lnSpc>
                <a:spcPct val="100000"/>
              </a:lnSpc>
              <a:spcBef>
                <a:spcPts val="0"/>
              </a:spcBef>
              <a:spcAft>
                <a:spcPts val="0"/>
              </a:spcAft>
              <a:buClr>
                <a:schemeClr val="accent5"/>
              </a:buClr>
              <a:buSzPts val="4800"/>
              <a:buNone/>
              <a:defRPr b="1" sz="4800">
                <a:solidFill>
                  <a:schemeClr val="accent5"/>
                </a:solidFill>
              </a:defRPr>
            </a:lvl5pPr>
            <a:lvl6pPr lvl="5" algn="ctr">
              <a:lnSpc>
                <a:spcPct val="100000"/>
              </a:lnSpc>
              <a:spcBef>
                <a:spcPts val="0"/>
              </a:spcBef>
              <a:spcAft>
                <a:spcPts val="0"/>
              </a:spcAft>
              <a:buClr>
                <a:schemeClr val="accent5"/>
              </a:buClr>
              <a:buSzPts val="4800"/>
              <a:buNone/>
              <a:defRPr b="1" sz="4800">
                <a:solidFill>
                  <a:schemeClr val="accent5"/>
                </a:solidFill>
              </a:defRPr>
            </a:lvl6pPr>
            <a:lvl7pPr lvl="6" algn="ctr">
              <a:lnSpc>
                <a:spcPct val="100000"/>
              </a:lnSpc>
              <a:spcBef>
                <a:spcPts val="0"/>
              </a:spcBef>
              <a:spcAft>
                <a:spcPts val="0"/>
              </a:spcAft>
              <a:buClr>
                <a:schemeClr val="accent5"/>
              </a:buClr>
              <a:buSzPts val="4800"/>
              <a:buNone/>
              <a:defRPr b="1" sz="4800">
                <a:solidFill>
                  <a:schemeClr val="accent5"/>
                </a:solidFill>
              </a:defRPr>
            </a:lvl7pPr>
            <a:lvl8pPr lvl="7" algn="ctr">
              <a:lnSpc>
                <a:spcPct val="100000"/>
              </a:lnSpc>
              <a:spcBef>
                <a:spcPts val="0"/>
              </a:spcBef>
              <a:spcAft>
                <a:spcPts val="0"/>
              </a:spcAft>
              <a:buClr>
                <a:schemeClr val="accent5"/>
              </a:buClr>
              <a:buSzPts val="4800"/>
              <a:buNone/>
              <a:defRPr b="1" sz="4800">
                <a:solidFill>
                  <a:schemeClr val="accent5"/>
                </a:solidFill>
              </a:defRPr>
            </a:lvl8pPr>
            <a:lvl9pPr lvl="8" algn="ctr">
              <a:lnSpc>
                <a:spcPct val="100000"/>
              </a:lnSpc>
              <a:spcBef>
                <a:spcPts val="0"/>
              </a:spcBef>
              <a:spcAft>
                <a:spcPts val="0"/>
              </a:spcAft>
              <a:buClr>
                <a:schemeClr val="accent5"/>
              </a:buClr>
              <a:buSzPts val="4800"/>
              <a:buNone/>
              <a:defRPr b="1" sz="4800">
                <a:solidFill>
                  <a:schemeClr val="accent5"/>
                </a:solidFill>
              </a:defRPr>
            </a:lvl9pPr>
          </a:lstStyle>
          <a:p/>
        </p:txBody>
      </p:sp>
      <p:sp>
        <p:nvSpPr>
          <p:cNvPr id="103" name="Google Shape;103;p41"/>
          <p:cNvSpPr txBox="1"/>
          <p:nvPr>
            <p:ph idx="9" type="ctrTitle"/>
          </p:nvPr>
        </p:nvSpPr>
        <p:spPr>
          <a:xfrm>
            <a:off x="6813921" y="3286400"/>
            <a:ext cx="1590600" cy="4572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
              <a:buNone/>
              <a:defRPr b="1" sz="1800"/>
            </a:lvl1pPr>
            <a:lvl2pPr lvl="1" algn="ctr">
              <a:lnSpc>
                <a:spcPct val="100000"/>
              </a:lnSpc>
              <a:spcBef>
                <a:spcPts val="0"/>
              </a:spcBef>
              <a:spcAft>
                <a:spcPts val="0"/>
              </a:spcAft>
              <a:buClr>
                <a:srgbClr val="58457E"/>
              </a:buClr>
              <a:buSzPts val="1200"/>
              <a:buNone/>
              <a:defRPr b="1" sz="1200">
                <a:solidFill>
                  <a:srgbClr val="58457E"/>
                </a:solidFill>
              </a:defRPr>
            </a:lvl2pPr>
            <a:lvl3pPr lvl="2" algn="ctr">
              <a:lnSpc>
                <a:spcPct val="100000"/>
              </a:lnSpc>
              <a:spcBef>
                <a:spcPts val="0"/>
              </a:spcBef>
              <a:spcAft>
                <a:spcPts val="0"/>
              </a:spcAft>
              <a:buClr>
                <a:srgbClr val="58457E"/>
              </a:buClr>
              <a:buSzPts val="1200"/>
              <a:buNone/>
              <a:defRPr b="1" sz="1200">
                <a:solidFill>
                  <a:srgbClr val="58457E"/>
                </a:solidFill>
              </a:defRPr>
            </a:lvl3pPr>
            <a:lvl4pPr lvl="3" algn="ctr">
              <a:lnSpc>
                <a:spcPct val="100000"/>
              </a:lnSpc>
              <a:spcBef>
                <a:spcPts val="0"/>
              </a:spcBef>
              <a:spcAft>
                <a:spcPts val="0"/>
              </a:spcAft>
              <a:buClr>
                <a:srgbClr val="58457E"/>
              </a:buClr>
              <a:buSzPts val="1200"/>
              <a:buNone/>
              <a:defRPr b="1" sz="1200">
                <a:solidFill>
                  <a:srgbClr val="58457E"/>
                </a:solidFill>
              </a:defRPr>
            </a:lvl4pPr>
            <a:lvl5pPr lvl="4" algn="ctr">
              <a:lnSpc>
                <a:spcPct val="100000"/>
              </a:lnSpc>
              <a:spcBef>
                <a:spcPts val="0"/>
              </a:spcBef>
              <a:spcAft>
                <a:spcPts val="0"/>
              </a:spcAft>
              <a:buClr>
                <a:srgbClr val="58457E"/>
              </a:buClr>
              <a:buSzPts val="1200"/>
              <a:buNone/>
              <a:defRPr b="1" sz="1200">
                <a:solidFill>
                  <a:srgbClr val="58457E"/>
                </a:solidFill>
              </a:defRPr>
            </a:lvl5pPr>
            <a:lvl6pPr lvl="5" algn="ctr">
              <a:lnSpc>
                <a:spcPct val="100000"/>
              </a:lnSpc>
              <a:spcBef>
                <a:spcPts val="0"/>
              </a:spcBef>
              <a:spcAft>
                <a:spcPts val="0"/>
              </a:spcAft>
              <a:buClr>
                <a:srgbClr val="58457E"/>
              </a:buClr>
              <a:buSzPts val="1200"/>
              <a:buNone/>
              <a:defRPr b="1" sz="1200">
                <a:solidFill>
                  <a:srgbClr val="58457E"/>
                </a:solidFill>
              </a:defRPr>
            </a:lvl6pPr>
            <a:lvl7pPr lvl="6" algn="ctr">
              <a:lnSpc>
                <a:spcPct val="100000"/>
              </a:lnSpc>
              <a:spcBef>
                <a:spcPts val="0"/>
              </a:spcBef>
              <a:spcAft>
                <a:spcPts val="0"/>
              </a:spcAft>
              <a:buClr>
                <a:srgbClr val="58457E"/>
              </a:buClr>
              <a:buSzPts val="1200"/>
              <a:buNone/>
              <a:defRPr b="1" sz="1200">
                <a:solidFill>
                  <a:srgbClr val="58457E"/>
                </a:solidFill>
              </a:defRPr>
            </a:lvl7pPr>
            <a:lvl8pPr lvl="7" algn="ctr">
              <a:lnSpc>
                <a:spcPct val="100000"/>
              </a:lnSpc>
              <a:spcBef>
                <a:spcPts val="0"/>
              </a:spcBef>
              <a:spcAft>
                <a:spcPts val="0"/>
              </a:spcAft>
              <a:buClr>
                <a:srgbClr val="58457E"/>
              </a:buClr>
              <a:buSzPts val="1200"/>
              <a:buNone/>
              <a:defRPr b="1" sz="1200">
                <a:solidFill>
                  <a:srgbClr val="58457E"/>
                </a:solidFill>
              </a:defRPr>
            </a:lvl8pPr>
            <a:lvl9pPr lvl="8" algn="ctr">
              <a:lnSpc>
                <a:spcPct val="100000"/>
              </a:lnSpc>
              <a:spcBef>
                <a:spcPts val="0"/>
              </a:spcBef>
              <a:spcAft>
                <a:spcPts val="0"/>
              </a:spcAft>
              <a:buClr>
                <a:srgbClr val="58457E"/>
              </a:buClr>
              <a:buSzPts val="1200"/>
              <a:buNone/>
              <a:defRPr b="1" sz="1200">
                <a:solidFill>
                  <a:srgbClr val="58457E"/>
                </a:solidFill>
              </a:defRPr>
            </a:lvl9pPr>
          </a:lstStyle>
          <a:p/>
        </p:txBody>
      </p:sp>
      <p:sp>
        <p:nvSpPr>
          <p:cNvPr id="104" name="Google Shape;104;p41"/>
          <p:cNvSpPr txBox="1"/>
          <p:nvPr>
            <p:ph idx="13" type="subTitle"/>
          </p:nvPr>
        </p:nvSpPr>
        <p:spPr>
          <a:xfrm>
            <a:off x="6813921" y="3635600"/>
            <a:ext cx="1590600" cy="8889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1000"/>
              <a:buNone/>
              <a:defRPr sz="1400">
                <a:solidFill>
                  <a:schemeClr val="accent4"/>
                </a:solidFill>
              </a:defRPr>
            </a:lvl1pPr>
            <a:lvl2pPr lvl="1" algn="ctr">
              <a:lnSpc>
                <a:spcPct val="100000"/>
              </a:lnSpc>
              <a:spcBef>
                <a:spcPts val="0"/>
              </a:spcBef>
              <a:spcAft>
                <a:spcPts val="0"/>
              </a:spcAft>
              <a:buSzPts val="1000"/>
              <a:buNone/>
              <a:defRPr sz="1000"/>
            </a:lvl2pPr>
            <a:lvl3pPr lvl="2" algn="ctr">
              <a:lnSpc>
                <a:spcPct val="100000"/>
              </a:lnSpc>
              <a:spcBef>
                <a:spcPts val="0"/>
              </a:spcBef>
              <a:spcAft>
                <a:spcPts val="0"/>
              </a:spcAft>
              <a:buSzPts val="1000"/>
              <a:buNone/>
              <a:defRPr sz="1000"/>
            </a:lvl3pPr>
            <a:lvl4pPr lvl="3" algn="ctr">
              <a:lnSpc>
                <a:spcPct val="100000"/>
              </a:lnSpc>
              <a:spcBef>
                <a:spcPts val="0"/>
              </a:spcBef>
              <a:spcAft>
                <a:spcPts val="0"/>
              </a:spcAft>
              <a:buSzPts val="1000"/>
              <a:buNone/>
              <a:defRPr sz="1000"/>
            </a:lvl4pPr>
            <a:lvl5pPr lvl="4" algn="ctr">
              <a:lnSpc>
                <a:spcPct val="100000"/>
              </a:lnSpc>
              <a:spcBef>
                <a:spcPts val="0"/>
              </a:spcBef>
              <a:spcAft>
                <a:spcPts val="0"/>
              </a:spcAft>
              <a:buSzPts val="1000"/>
              <a:buNone/>
              <a:defRPr sz="1000"/>
            </a:lvl5pPr>
            <a:lvl6pPr lvl="5" algn="ctr">
              <a:lnSpc>
                <a:spcPct val="100000"/>
              </a:lnSpc>
              <a:spcBef>
                <a:spcPts val="0"/>
              </a:spcBef>
              <a:spcAft>
                <a:spcPts val="0"/>
              </a:spcAft>
              <a:buSzPts val="1000"/>
              <a:buNone/>
              <a:defRPr sz="1000"/>
            </a:lvl6pPr>
            <a:lvl7pPr lvl="6" algn="ctr">
              <a:lnSpc>
                <a:spcPct val="100000"/>
              </a:lnSpc>
              <a:spcBef>
                <a:spcPts val="0"/>
              </a:spcBef>
              <a:spcAft>
                <a:spcPts val="0"/>
              </a:spcAft>
              <a:buSzPts val="1000"/>
              <a:buNone/>
              <a:defRPr sz="1000"/>
            </a:lvl7pPr>
            <a:lvl8pPr lvl="7" algn="ctr">
              <a:lnSpc>
                <a:spcPct val="100000"/>
              </a:lnSpc>
              <a:spcBef>
                <a:spcPts val="0"/>
              </a:spcBef>
              <a:spcAft>
                <a:spcPts val="0"/>
              </a:spcAft>
              <a:buSzPts val="1000"/>
              <a:buNone/>
              <a:defRPr sz="1000"/>
            </a:lvl8pPr>
            <a:lvl9pPr lvl="8" algn="ctr">
              <a:lnSpc>
                <a:spcPct val="100000"/>
              </a:lnSpc>
              <a:spcBef>
                <a:spcPts val="0"/>
              </a:spcBef>
              <a:spcAft>
                <a:spcPts val="0"/>
              </a:spcAft>
              <a:buSzPts val="1000"/>
              <a:buNone/>
              <a:defRPr sz="1000"/>
            </a:lvl9pPr>
          </a:lstStyle>
          <a:p/>
        </p:txBody>
      </p:sp>
      <p:sp>
        <p:nvSpPr>
          <p:cNvPr id="105" name="Google Shape;105;p41"/>
          <p:cNvSpPr txBox="1"/>
          <p:nvPr>
            <p:ph idx="14" type="title"/>
          </p:nvPr>
        </p:nvSpPr>
        <p:spPr>
          <a:xfrm>
            <a:off x="7204221" y="1754345"/>
            <a:ext cx="810000" cy="577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Clr>
                <a:schemeClr val="accent5"/>
              </a:buClr>
              <a:buSzPts val="4800"/>
              <a:buNone/>
              <a:defRPr b="1" sz="2400">
                <a:solidFill>
                  <a:schemeClr val="accent5"/>
                </a:solidFill>
              </a:defRPr>
            </a:lvl1pPr>
            <a:lvl2pPr lvl="1" algn="ctr">
              <a:lnSpc>
                <a:spcPct val="100000"/>
              </a:lnSpc>
              <a:spcBef>
                <a:spcPts val="0"/>
              </a:spcBef>
              <a:spcAft>
                <a:spcPts val="0"/>
              </a:spcAft>
              <a:buClr>
                <a:schemeClr val="accent5"/>
              </a:buClr>
              <a:buSzPts val="4800"/>
              <a:buNone/>
              <a:defRPr b="1" sz="4800">
                <a:solidFill>
                  <a:schemeClr val="accent5"/>
                </a:solidFill>
              </a:defRPr>
            </a:lvl2pPr>
            <a:lvl3pPr lvl="2" algn="ctr">
              <a:lnSpc>
                <a:spcPct val="100000"/>
              </a:lnSpc>
              <a:spcBef>
                <a:spcPts val="0"/>
              </a:spcBef>
              <a:spcAft>
                <a:spcPts val="0"/>
              </a:spcAft>
              <a:buClr>
                <a:schemeClr val="accent5"/>
              </a:buClr>
              <a:buSzPts val="4800"/>
              <a:buNone/>
              <a:defRPr b="1" sz="4800">
                <a:solidFill>
                  <a:schemeClr val="accent5"/>
                </a:solidFill>
              </a:defRPr>
            </a:lvl3pPr>
            <a:lvl4pPr lvl="3" algn="ctr">
              <a:lnSpc>
                <a:spcPct val="100000"/>
              </a:lnSpc>
              <a:spcBef>
                <a:spcPts val="0"/>
              </a:spcBef>
              <a:spcAft>
                <a:spcPts val="0"/>
              </a:spcAft>
              <a:buClr>
                <a:schemeClr val="accent5"/>
              </a:buClr>
              <a:buSzPts val="4800"/>
              <a:buNone/>
              <a:defRPr b="1" sz="4800">
                <a:solidFill>
                  <a:schemeClr val="accent5"/>
                </a:solidFill>
              </a:defRPr>
            </a:lvl4pPr>
            <a:lvl5pPr lvl="4" algn="ctr">
              <a:lnSpc>
                <a:spcPct val="100000"/>
              </a:lnSpc>
              <a:spcBef>
                <a:spcPts val="0"/>
              </a:spcBef>
              <a:spcAft>
                <a:spcPts val="0"/>
              </a:spcAft>
              <a:buClr>
                <a:schemeClr val="accent5"/>
              </a:buClr>
              <a:buSzPts val="4800"/>
              <a:buNone/>
              <a:defRPr b="1" sz="4800">
                <a:solidFill>
                  <a:schemeClr val="accent5"/>
                </a:solidFill>
              </a:defRPr>
            </a:lvl5pPr>
            <a:lvl6pPr lvl="5" algn="ctr">
              <a:lnSpc>
                <a:spcPct val="100000"/>
              </a:lnSpc>
              <a:spcBef>
                <a:spcPts val="0"/>
              </a:spcBef>
              <a:spcAft>
                <a:spcPts val="0"/>
              </a:spcAft>
              <a:buClr>
                <a:schemeClr val="accent5"/>
              </a:buClr>
              <a:buSzPts val="4800"/>
              <a:buNone/>
              <a:defRPr b="1" sz="4800">
                <a:solidFill>
                  <a:schemeClr val="accent5"/>
                </a:solidFill>
              </a:defRPr>
            </a:lvl6pPr>
            <a:lvl7pPr lvl="6" algn="ctr">
              <a:lnSpc>
                <a:spcPct val="100000"/>
              </a:lnSpc>
              <a:spcBef>
                <a:spcPts val="0"/>
              </a:spcBef>
              <a:spcAft>
                <a:spcPts val="0"/>
              </a:spcAft>
              <a:buClr>
                <a:schemeClr val="accent5"/>
              </a:buClr>
              <a:buSzPts val="4800"/>
              <a:buNone/>
              <a:defRPr b="1" sz="4800">
                <a:solidFill>
                  <a:schemeClr val="accent5"/>
                </a:solidFill>
              </a:defRPr>
            </a:lvl7pPr>
            <a:lvl8pPr lvl="7" algn="ctr">
              <a:lnSpc>
                <a:spcPct val="100000"/>
              </a:lnSpc>
              <a:spcBef>
                <a:spcPts val="0"/>
              </a:spcBef>
              <a:spcAft>
                <a:spcPts val="0"/>
              </a:spcAft>
              <a:buClr>
                <a:schemeClr val="accent5"/>
              </a:buClr>
              <a:buSzPts val="4800"/>
              <a:buNone/>
              <a:defRPr b="1" sz="4800">
                <a:solidFill>
                  <a:schemeClr val="accent5"/>
                </a:solidFill>
              </a:defRPr>
            </a:lvl8pPr>
            <a:lvl9pPr lvl="8" algn="ctr">
              <a:lnSpc>
                <a:spcPct val="100000"/>
              </a:lnSpc>
              <a:spcBef>
                <a:spcPts val="0"/>
              </a:spcBef>
              <a:spcAft>
                <a:spcPts val="0"/>
              </a:spcAft>
              <a:buClr>
                <a:schemeClr val="accent5"/>
              </a:buClr>
              <a:buSzPts val="4800"/>
              <a:buNone/>
              <a:defRPr b="1" sz="4800">
                <a:solidFill>
                  <a:schemeClr val="accent5"/>
                </a:solidFill>
              </a:defRPr>
            </a:lvl9pPr>
          </a:lstStyle>
          <a:p/>
        </p:txBody>
      </p:sp>
      <p:sp>
        <p:nvSpPr>
          <p:cNvPr id="106" name="Google Shape;106;p41"/>
          <p:cNvSpPr txBox="1"/>
          <p:nvPr>
            <p:ph idx="15" type="title"/>
          </p:nvPr>
        </p:nvSpPr>
        <p:spPr>
          <a:xfrm>
            <a:off x="720000" y="387075"/>
            <a:ext cx="7704000" cy="5727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3000"/>
              <a:buNone/>
              <a:defRPr b="1" sz="3000"/>
            </a:lvl1pPr>
            <a:lvl2pPr lvl="1" algn="l">
              <a:lnSpc>
                <a:spcPct val="100000"/>
              </a:lnSpc>
              <a:spcBef>
                <a:spcPts val="0"/>
              </a:spcBef>
              <a:spcAft>
                <a:spcPts val="0"/>
              </a:spcAft>
              <a:buClr>
                <a:srgbClr val="58457E"/>
              </a:buClr>
              <a:buSzPts val="2800"/>
              <a:buNone/>
              <a:defRPr>
                <a:solidFill>
                  <a:srgbClr val="58457E"/>
                </a:solidFill>
              </a:defRPr>
            </a:lvl2pPr>
            <a:lvl3pPr lvl="2" algn="l">
              <a:lnSpc>
                <a:spcPct val="100000"/>
              </a:lnSpc>
              <a:spcBef>
                <a:spcPts val="0"/>
              </a:spcBef>
              <a:spcAft>
                <a:spcPts val="0"/>
              </a:spcAft>
              <a:buClr>
                <a:srgbClr val="58457E"/>
              </a:buClr>
              <a:buSzPts val="2800"/>
              <a:buNone/>
              <a:defRPr>
                <a:solidFill>
                  <a:srgbClr val="58457E"/>
                </a:solidFill>
              </a:defRPr>
            </a:lvl3pPr>
            <a:lvl4pPr lvl="3" algn="l">
              <a:lnSpc>
                <a:spcPct val="100000"/>
              </a:lnSpc>
              <a:spcBef>
                <a:spcPts val="0"/>
              </a:spcBef>
              <a:spcAft>
                <a:spcPts val="0"/>
              </a:spcAft>
              <a:buClr>
                <a:srgbClr val="58457E"/>
              </a:buClr>
              <a:buSzPts val="2800"/>
              <a:buNone/>
              <a:defRPr>
                <a:solidFill>
                  <a:srgbClr val="58457E"/>
                </a:solidFill>
              </a:defRPr>
            </a:lvl4pPr>
            <a:lvl5pPr lvl="4" algn="l">
              <a:lnSpc>
                <a:spcPct val="100000"/>
              </a:lnSpc>
              <a:spcBef>
                <a:spcPts val="0"/>
              </a:spcBef>
              <a:spcAft>
                <a:spcPts val="0"/>
              </a:spcAft>
              <a:buClr>
                <a:srgbClr val="58457E"/>
              </a:buClr>
              <a:buSzPts val="2800"/>
              <a:buNone/>
              <a:defRPr>
                <a:solidFill>
                  <a:srgbClr val="58457E"/>
                </a:solidFill>
              </a:defRPr>
            </a:lvl5pPr>
            <a:lvl6pPr lvl="5" algn="l">
              <a:lnSpc>
                <a:spcPct val="100000"/>
              </a:lnSpc>
              <a:spcBef>
                <a:spcPts val="0"/>
              </a:spcBef>
              <a:spcAft>
                <a:spcPts val="0"/>
              </a:spcAft>
              <a:buClr>
                <a:srgbClr val="58457E"/>
              </a:buClr>
              <a:buSzPts val="2800"/>
              <a:buNone/>
              <a:defRPr>
                <a:solidFill>
                  <a:srgbClr val="58457E"/>
                </a:solidFill>
              </a:defRPr>
            </a:lvl6pPr>
            <a:lvl7pPr lvl="6" algn="l">
              <a:lnSpc>
                <a:spcPct val="100000"/>
              </a:lnSpc>
              <a:spcBef>
                <a:spcPts val="0"/>
              </a:spcBef>
              <a:spcAft>
                <a:spcPts val="0"/>
              </a:spcAft>
              <a:buClr>
                <a:srgbClr val="58457E"/>
              </a:buClr>
              <a:buSzPts val="2800"/>
              <a:buNone/>
              <a:defRPr>
                <a:solidFill>
                  <a:srgbClr val="58457E"/>
                </a:solidFill>
              </a:defRPr>
            </a:lvl7pPr>
            <a:lvl8pPr lvl="7" algn="l">
              <a:lnSpc>
                <a:spcPct val="100000"/>
              </a:lnSpc>
              <a:spcBef>
                <a:spcPts val="0"/>
              </a:spcBef>
              <a:spcAft>
                <a:spcPts val="0"/>
              </a:spcAft>
              <a:buClr>
                <a:srgbClr val="58457E"/>
              </a:buClr>
              <a:buSzPts val="2800"/>
              <a:buNone/>
              <a:defRPr>
                <a:solidFill>
                  <a:srgbClr val="58457E"/>
                </a:solidFill>
              </a:defRPr>
            </a:lvl8pPr>
            <a:lvl9pPr lvl="8" algn="l">
              <a:lnSpc>
                <a:spcPct val="100000"/>
              </a:lnSpc>
              <a:spcBef>
                <a:spcPts val="0"/>
              </a:spcBef>
              <a:spcAft>
                <a:spcPts val="0"/>
              </a:spcAft>
              <a:buClr>
                <a:srgbClr val="58457E"/>
              </a:buClr>
              <a:buSzPts val="2800"/>
              <a:buNone/>
              <a:defRPr>
                <a:solidFill>
                  <a:srgbClr val="58457E"/>
                </a:solidFill>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1">
  <p:cSld name="CUSTOM_6">
    <p:spTree>
      <p:nvGrpSpPr>
        <p:cNvPr id="107" name="Shape 107"/>
        <p:cNvGrpSpPr/>
        <p:nvPr/>
      </p:nvGrpSpPr>
      <p:grpSpPr>
        <a:xfrm>
          <a:off x="0" y="0"/>
          <a:ext cx="0" cy="0"/>
          <a:chOff x="0" y="0"/>
          <a:chExt cx="0" cy="0"/>
        </a:xfrm>
      </p:grpSpPr>
      <p:sp>
        <p:nvSpPr>
          <p:cNvPr id="108" name="Google Shape;108;p42"/>
          <p:cNvSpPr/>
          <p:nvPr/>
        </p:nvSpPr>
        <p:spPr>
          <a:xfrm>
            <a:off x="713225" y="539500"/>
            <a:ext cx="3858900" cy="20274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 name="Google Shape;109;p42"/>
          <p:cNvSpPr/>
          <p:nvPr/>
        </p:nvSpPr>
        <p:spPr>
          <a:xfrm>
            <a:off x="4570850" y="539500"/>
            <a:ext cx="3858900" cy="2032200"/>
          </a:xfrm>
          <a:prstGeom prst="rect">
            <a:avLst/>
          </a:prstGeom>
          <a:noFill/>
          <a:ln cap="flat" cmpd="sng" w="19050">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0" name="Google Shape;110;p42"/>
          <p:cNvSpPr/>
          <p:nvPr/>
        </p:nvSpPr>
        <p:spPr>
          <a:xfrm>
            <a:off x="713225" y="2568225"/>
            <a:ext cx="3858900" cy="2032200"/>
          </a:xfrm>
          <a:prstGeom prst="rect">
            <a:avLst/>
          </a:prstGeom>
          <a:noFill/>
          <a:ln cap="flat" cmpd="sng" w="19050">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1" name="Google Shape;111;p42"/>
          <p:cNvSpPr/>
          <p:nvPr/>
        </p:nvSpPr>
        <p:spPr>
          <a:xfrm>
            <a:off x="4570850" y="2568325"/>
            <a:ext cx="3858900" cy="20322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2" name="Google Shape;112;p42"/>
          <p:cNvSpPr txBox="1"/>
          <p:nvPr>
            <p:ph type="title"/>
          </p:nvPr>
        </p:nvSpPr>
        <p:spPr>
          <a:xfrm>
            <a:off x="851075" y="1348957"/>
            <a:ext cx="3583200" cy="6840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Clr>
                <a:schemeClr val="accent5"/>
              </a:buClr>
              <a:buSzPts val="3600"/>
              <a:buNone/>
              <a:defRPr sz="4500">
                <a:solidFill>
                  <a:schemeClr val="accent5"/>
                </a:solidFill>
              </a:defRPr>
            </a:lvl1pPr>
            <a:lvl2pPr lvl="1" algn="ctr">
              <a:lnSpc>
                <a:spcPct val="100000"/>
              </a:lnSpc>
              <a:spcBef>
                <a:spcPts val="0"/>
              </a:spcBef>
              <a:spcAft>
                <a:spcPts val="0"/>
              </a:spcAft>
              <a:buClr>
                <a:schemeClr val="accent5"/>
              </a:buClr>
              <a:buSzPts val="3600"/>
              <a:buNone/>
              <a:defRPr sz="3600">
                <a:solidFill>
                  <a:schemeClr val="accent5"/>
                </a:solidFill>
              </a:defRPr>
            </a:lvl2pPr>
            <a:lvl3pPr lvl="2" algn="ctr">
              <a:lnSpc>
                <a:spcPct val="100000"/>
              </a:lnSpc>
              <a:spcBef>
                <a:spcPts val="0"/>
              </a:spcBef>
              <a:spcAft>
                <a:spcPts val="0"/>
              </a:spcAft>
              <a:buClr>
                <a:schemeClr val="accent5"/>
              </a:buClr>
              <a:buSzPts val="3600"/>
              <a:buNone/>
              <a:defRPr sz="3600">
                <a:solidFill>
                  <a:schemeClr val="accent5"/>
                </a:solidFill>
              </a:defRPr>
            </a:lvl3pPr>
            <a:lvl4pPr lvl="3" algn="ctr">
              <a:lnSpc>
                <a:spcPct val="100000"/>
              </a:lnSpc>
              <a:spcBef>
                <a:spcPts val="0"/>
              </a:spcBef>
              <a:spcAft>
                <a:spcPts val="0"/>
              </a:spcAft>
              <a:buClr>
                <a:schemeClr val="accent5"/>
              </a:buClr>
              <a:buSzPts val="3600"/>
              <a:buNone/>
              <a:defRPr sz="3600">
                <a:solidFill>
                  <a:schemeClr val="accent5"/>
                </a:solidFill>
              </a:defRPr>
            </a:lvl4pPr>
            <a:lvl5pPr lvl="4" algn="ctr">
              <a:lnSpc>
                <a:spcPct val="100000"/>
              </a:lnSpc>
              <a:spcBef>
                <a:spcPts val="0"/>
              </a:spcBef>
              <a:spcAft>
                <a:spcPts val="0"/>
              </a:spcAft>
              <a:buClr>
                <a:schemeClr val="accent5"/>
              </a:buClr>
              <a:buSzPts val="3600"/>
              <a:buNone/>
              <a:defRPr sz="3600">
                <a:solidFill>
                  <a:schemeClr val="accent5"/>
                </a:solidFill>
              </a:defRPr>
            </a:lvl5pPr>
            <a:lvl6pPr lvl="5" algn="ctr">
              <a:lnSpc>
                <a:spcPct val="100000"/>
              </a:lnSpc>
              <a:spcBef>
                <a:spcPts val="0"/>
              </a:spcBef>
              <a:spcAft>
                <a:spcPts val="0"/>
              </a:spcAft>
              <a:buClr>
                <a:schemeClr val="accent5"/>
              </a:buClr>
              <a:buSzPts val="3600"/>
              <a:buNone/>
              <a:defRPr sz="3600">
                <a:solidFill>
                  <a:schemeClr val="accent5"/>
                </a:solidFill>
              </a:defRPr>
            </a:lvl6pPr>
            <a:lvl7pPr lvl="6" algn="ctr">
              <a:lnSpc>
                <a:spcPct val="100000"/>
              </a:lnSpc>
              <a:spcBef>
                <a:spcPts val="0"/>
              </a:spcBef>
              <a:spcAft>
                <a:spcPts val="0"/>
              </a:spcAft>
              <a:buClr>
                <a:schemeClr val="accent5"/>
              </a:buClr>
              <a:buSzPts val="3600"/>
              <a:buNone/>
              <a:defRPr sz="3600">
                <a:solidFill>
                  <a:schemeClr val="accent5"/>
                </a:solidFill>
              </a:defRPr>
            </a:lvl7pPr>
            <a:lvl8pPr lvl="7" algn="ctr">
              <a:lnSpc>
                <a:spcPct val="100000"/>
              </a:lnSpc>
              <a:spcBef>
                <a:spcPts val="0"/>
              </a:spcBef>
              <a:spcAft>
                <a:spcPts val="0"/>
              </a:spcAft>
              <a:buClr>
                <a:schemeClr val="accent5"/>
              </a:buClr>
              <a:buSzPts val="3600"/>
              <a:buNone/>
              <a:defRPr sz="3600">
                <a:solidFill>
                  <a:schemeClr val="accent5"/>
                </a:solidFill>
              </a:defRPr>
            </a:lvl8pPr>
            <a:lvl9pPr lvl="8" algn="ctr">
              <a:lnSpc>
                <a:spcPct val="100000"/>
              </a:lnSpc>
              <a:spcBef>
                <a:spcPts val="0"/>
              </a:spcBef>
              <a:spcAft>
                <a:spcPts val="0"/>
              </a:spcAft>
              <a:buClr>
                <a:schemeClr val="accent5"/>
              </a:buClr>
              <a:buSzPts val="3600"/>
              <a:buNone/>
              <a:defRPr sz="3600">
                <a:solidFill>
                  <a:schemeClr val="accent5"/>
                </a:solidFill>
              </a:defRPr>
            </a:lvl9pPr>
          </a:lstStyle>
          <a:p/>
        </p:txBody>
      </p:sp>
      <p:sp>
        <p:nvSpPr>
          <p:cNvPr id="113" name="Google Shape;113;p42"/>
          <p:cNvSpPr txBox="1"/>
          <p:nvPr>
            <p:ph idx="1" type="subTitle"/>
          </p:nvPr>
        </p:nvSpPr>
        <p:spPr>
          <a:xfrm>
            <a:off x="853775" y="1919672"/>
            <a:ext cx="3577800" cy="495300"/>
          </a:xfrm>
          <a:prstGeom prst="rect">
            <a:avLst/>
          </a:prstGeom>
          <a:noFill/>
          <a:ln>
            <a:noFill/>
          </a:ln>
        </p:spPr>
        <p:txBody>
          <a:bodyPr anchorCtr="0" anchor="ctr" bIns="91425" lIns="91425" spcFirstLastPara="1" rIns="91425" wrap="square" tIns="91425">
            <a:normAutofit/>
          </a:bodyPr>
          <a:lstStyle>
            <a:lvl1pPr lvl="0" algn="ctr">
              <a:lnSpc>
                <a:spcPct val="115000"/>
              </a:lnSpc>
              <a:spcBef>
                <a:spcPts val="0"/>
              </a:spcBef>
              <a:spcAft>
                <a:spcPts val="0"/>
              </a:spcAft>
              <a:buClr>
                <a:schemeClr val="accent4"/>
              </a:buClr>
              <a:buSzPts val="1600"/>
              <a:buNone/>
              <a:defRPr sz="1600">
                <a:solidFill>
                  <a:schemeClr val="accent4"/>
                </a:solidFill>
              </a:defRPr>
            </a:lvl1pPr>
            <a:lvl2pPr lvl="1" algn="l">
              <a:lnSpc>
                <a:spcPct val="115000"/>
              </a:lnSpc>
              <a:spcBef>
                <a:spcPts val="0"/>
              </a:spcBef>
              <a:spcAft>
                <a:spcPts val="0"/>
              </a:spcAft>
              <a:buClr>
                <a:schemeClr val="accent4"/>
              </a:buClr>
              <a:buSzPts val="1600"/>
              <a:buNone/>
              <a:defRPr sz="1600">
                <a:solidFill>
                  <a:schemeClr val="accent4"/>
                </a:solidFill>
              </a:defRPr>
            </a:lvl2pPr>
            <a:lvl3pPr lvl="2" algn="l">
              <a:lnSpc>
                <a:spcPct val="115000"/>
              </a:lnSpc>
              <a:spcBef>
                <a:spcPts val="0"/>
              </a:spcBef>
              <a:spcAft>
                <a:spcPts val="0"/>
              </a:spcAft>
              <a:buClr>
                <a:schemeClr val="accent4"/>
              </a:buClr>
              <a:buSzPts val="1600"/>
              <a:buNone/>
              <a:defRPr sz="1600">
                <a:solidFill>
                  <a:schemeClr val="accent4"/>
                </a:solidFill>
              </a:defRPr>
            </a:lvl3pPr>
            <a:lvl4pPr lvl="3" algn="l">
              <a:lnSpc>
                <a:spcPct val="115000"/>
              </a:lnSpc>
              <a:spcBef>
                <a:spcPts val="0"/>
              </a:spcBef>
              <a:spcAft>
                <a:spcPts val="0"/>
              </a:spcAft>
              <a:buClr>
                <a:schemeClr val="accent4"/>
              </a:buClr>
              <a:buSzPts val="1600"/>
              <a:buNone/>
              <a:defRPr sz="1600">
                <a:solidFill>
                  <a:schemeClr val="accent4"/>
                </a:solidFill>
              </a:defRPr>
            </a:lvl4pPr>
            <a:lvl5pPr lvl="4" algn="l">
              <a:lnSpc>
                <a:spcPct val="115000"/>
              </a:lnSpc>
              <a:spcBef>
                <a:spcPts val="0"/>
              </a:spcBef>
              <a:spcAft>
                <a:spcPts val="0"/>
              </a:spcAft>
              <a:buClr>
                <a:schemeClr val="accent4"/>
              </a:buClr>
              <a:buSzPts val="1600"/>
              <a:buNone/>
              <a:defRPr sz="1600">
                <a:solidFill>
                  <a:schemeClr val="accent4"/>
                </a:solidFill>
              </a:defRPr>
            </a:lvl5pPr>
            <a:lvl6pPr lvl="5" algn="l">
              <a:lnSpc>
                <a:spcPct val="115000"/>
              </a:lnSpc>
              <a:spcBef>
                <a:spcPts val="0"/>
              </a:spcBef>
              <a:spcAft>
                <a:spcPts val="0"/>
              </a:spcAft>
              <a:buClr>
                <a:schemeClr val="accent4"/>
              </a:buClr>
              <a:buSzPts val="1600"/>
              <a:buNone/>
              <a:defRPr sz="1600">
                <a:solidFill>
                  <a:schemeClr val="accent4"/>
                </a:solidFill>
              </a:defRPr>
            </a:lvl6pPr>
            <a:lvl7pPr lvl="6" algn="l">
              <a:lnSpc>
                <a:spcPct val="115000"/>
              </a:lnSpc>
              <a:spcBef>
                <a:spcPts val="0"/>
              </a:spcBef>
              <a:spcAft>
                <a:spcPts val="0"/>
              </a:spcAft>
              <a:buClr>
                <a:schemeClr val="accent4"/>
              </a:buClr>
              <a:buSzPts val="1600"/>
              <a:buNone/>
              <a:defRPr sz="1600">
                <a:solidFill>
                  <a:schemeClr val="accent4"/>
                </a:solidFill>
              </a:defRPr>
            </a:lvl7pPr>
            <a:lvl8pPr lvl="7" algn="l">
              <a:lnSpc>
                <a:spcPct val="115000"/>
              </a:lnSpc>
              <a:spcBef>
                <a:spcPts val="0"/>
              </a:spcBef>
              <a:spcAft>
                <a:spcPts val="0"/>
              </a:spcAft>
              <a:buClr>
                <a:schemeClr val="accent4"/>
              </a:buClr>
              <a:buSzPts val="1600"/>
              <a:buNone/>
              <a:defRPr sz="1600">
                <a:solidFill>
                  <a:schemeClr val="accent4"/>
                </a:solidFill>
              </a:defRPr>
            </a:lvl8pPr>
            <a:lvl9pPr lvl="8" algn="l">
              <a:lnSpc>
                <a:spcPct val="115000"/>
              </a:lnSpc>
              <a:spcBef>
                <a:spcPts val="0"/>
              </a:spcBef>
              <a:spcAft>
                <a:spcPts val="0"/>
              </a:spcAft>
              <a:buClr>
                <a:schemeClr val="accent4"/>
              </a:buClr>
              <a:buSzPts val="1600"/>
              <a:buNone/>
              <a:defRPr sz="1600">
                <a:solidFill>
                  <a:schemeClr val="accent4"/>
                </a:solidFill>
              </a:defRPr>
            </a:lvl9pPr>
          </a:lstStyle>
          <a:p/>
        </p:txBody>
      </p:sp>
      <p:sp>
        <p:nvSpPr>
          <p:cNvPr id="114" name="Google Shape;114;p42"/>
          <p:cNvSpPr txBox="1"/>
          <p:nvPr>
            <p:ph idx="2" type="title"/>
          </p:nvPr>
        </p:nvSpPr>
        <p:spPr>
          <a:xfrm>
            <a:off x="4686350" y="1348957"/>
            <a:ext cx="3583200" cy="6840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Clr>
                <a:schemeClr val="accent5"/>
              </a:buClr>
              <a:buSzPts val="3600"/>
              <a:buNone/>
              <a:defRPr sz="4500">
                <a:solidFill>
                  <a:schemeClr val="accent2"/>
                </a:solidFill>
              </a:defRPr>
            </a:lvl1pPr>
            <a:lvl2pPr lvl="1" algn="ctr">
              <a:lnSpc>
                <a:spcPct val="100000"/>
              </a:lnSpc>
              <a:spcBef>
                <a:spcPts val="0"/>
              </a:spcBef>
              <a:spcAft>
                <a:spcPts val="0"/>
              </a:spcAft>
              <a:buClr>
                <a:schemeClr val="accent5"/>
              </a:buClr>
              <a:buSzPts val="3600"/>
              <a:buNone/>
              <a:defRPr sz="3600">
                <a:solidFill>
                  <a:schemeClr val="accent5"/>
                </a:solidFill>
              </a:defRPr>
            </a:lvl2pPr>
            <a:lvl3pPr lvl="2" algn="ctr">
              <a:lnSpc>
                <a:spcPct val="100000"/>
              </a:lnSpc>
              <a:spcBef>
                <a:spcPts val="0"/>
              </a:spcBef>
              <a:spcAft>
                <a:spcPts val="0"/>
              </a:spcAft>
              <a:buClr>
                <a:schemeClr val="accent5"/>
              </a:buClr>
              <a:buSzPts val="3600"/>
              <a:buNone/>
              <a:defRPr sz="3600">
                <a:solidFill>
                  <a:schemeClr val="accent5"/>
                </a:solidFill>
              </a:defRPr>
            </a:lvl3pPr>
            <a:lvl4pPr lvl="3" algn="ctr">
              <a:lnSpc>
                <a:spcPct val="100000"/>
              </a:lnSpc>
              <a:spcBef>
                <a:spcPts val="0"/>
              </a:spcBef>
              <a:spcAft>
                <a:spcPts val="0"/>
              </a:spcAft>
              <a:buClr>
                <a:schemeClr val="accent5"/>
              </a:buClr>
              <a:buSzPts val="3600"/>
              <a:buNone/>
              <a:defRPr sz="3600">
                <a:solidFill>
                  <a:schemeClr val="accent5"/>
                </a:solidFill>
              </a:defRPr>
            </a:lvl4pPr>
            <a:lvl5pPr lvl="4" algn="ctr">
              <a:lnSpc>
                <a:spcPct val="100000"/>
              </a:lnSpc>
              <a:spcBef>
                <a:spcPts val="0"/>
              </a:spcBef>
              <a:spcAft>
                <a:spcPts val="0"/>
              </a:spcAft>
              <a:buClr>
                <a:schemeClr val="accent5"/>
              </a:buClr>
              <a:buSzPts val="3600"/>
              <a:buNone/>
              <a:defRPr sz="3600">
                <a:solidFill>
                  <a:schemeClr val="accent5"/>
                </a:solidFill>
              </a:defRPr>
            </a:lvl5pPr>
            <a:lvl6pPr lvl="5" algn="ctr">
              <a:lnSpc>
                <a:spcPct val="100000"/>
              </a:lnSpc>
              <a:spcBef>
                <a:spcPts val="0"/>
              </a:spcBef>
              <a:spcAft>
                <a:spcPts val="0"/>
              </a:spcAft>
              <a:buClr>
                <a:schemeClr val="accent5"/>
              </a:buClr>
              <a:buSzPts val="3600"/>
              <a:buNone/>
              <a:defRPr sz="3600">
                <a:solidFill>
                  <a:schemeClr val="accent5"/>
                </a:solidFill>
              </a:defRPr>
            </a:lvl6pPr>
            <a:lvl7pPr lvl="6" algn="ctr">
              <a:lnSpc>
                <a:spcPct val="100000"/>
              </a:lnSpc>
              <a:spcBef>
                <a:spcPts val="0"/>
              </a:spcBef>
              <a:spcAft>
                <a:spcPts val="0"/>
              </a:spcAft>
              <a:buClr>
                <a:schemeClr val="accent5"/>
              </a:buClr>
              <a:buSzPts val="3600"/>
              <a:buNone/>
              <a:defRPr sz="3600">
                <a:solidFill>
                  <a:schemeClr val="accent5"/>
                </a:solidFill>
              </a:defRPr>
            </a:lvl7pPr>
            <a:lvl8pPr lvl="7" algn="ctr">
              <a:lnSpc>
                <a:spcPct val="100000"/>
              </a:lnSpc>
              <a:spcBef>
                <a:spcPts val="0"/>
              </a:spcBef>
              <a:spcAft>
                <a:spcPts val="0"/>
              </a:spcAft>
              <a:buClr>
                <a:schemeClr val="accent5"/>
              </a:buClr>
              <a:buSzPts val="3600"/>
              <a:buNone/>
              <a:defRPr sz="3600">
                <a:solidFill>
                  <a:schemeClr val="accent5"/>
                </a:solidFill>
              </a:defRPr>
            </a:lvl8pPr>
            <a:lvl9pPr lvl="8" algn="ctr">
              <a:lnSpc>
                <a:spcPct val="100000"/>
              </a:lnSpc>
              <a:spcBef>
                <a:spcPts val="0"/>
              </a:spcBef>
              <a:spcAft>
                <a:spcPts val="0"/>
              </a:spcAft>
              <a:buClr>
                <a:schemeClr val="accent5"/>
              </a:buClr>
              <a:buSzPts val="3600"/>
              <a:buNone/>
              <a:defRPr sz="3600">
                <a:solidFill>
                  <a:schemeClr val="accent5"/>
                </a:solidFill>
              </a:defRPr>
            </a:lvl9pPr>
          </a:lstStyle>
          <a:p/>
        </p:txBody>
      </p:sp>
      <p:sp>
        <p:nvSpPr>
          <p:cNvPr id="115" name="Google Shape;115;p42"/>
          <p:cNvSpPr txBox="1"/>
          <p:nvPr>
            <p:ph idx="3" type="subTitle"/>
          </p:nvPr>
        </p:nvSpPr>
        <p:spPr>
          <a:xfrm>
            <a:off x="4689050" y="1919672"/>
            <a:ext cx="3577800" cy="495300"/>
          </a:xfrm>
          <a:prstGeom prst="rect">
            <a:avLst/>
          </a:prstGeom>
          <a:noFill/>
          <a:ln>
            <a:noFill/>
          </a:ln>
        </p:spPr>
        <p:txBody>
          <a:bodyPr anchorCtr="0" anchor="ctr" bIns="91425" lIns="91425" spcFirstLastPara="1" rIns="91425" wrap="square" tIns="91425">
            <a:normAutofit/>
          </a:bodyPr>
          <a:lstStyle>
            <a:lvl1pPr lvl="0" algn="ctr">
              <a:lnSpc>
                <a:spcPct val="115000"/>
              </a:lnSpc>
              <a:spcBef>
                <a:spcPts val="0"/>
              </a:spcBef>
              <a:spcAft>
                <a:spcPts val="0"/>
              </a:spcAft>
              <a:buClr>
                <a:schemeClr val="accent4"/>
              </a:buClr>
              <a:buSzPts val="1600"/>
              <a:buNone/>
              <a:defRPr sz="1600">
                <a:solidFill>
                  <a:schemeClr val="accent4"/>
                </a:solidFill>
              </a:defRPr>
            </a:lvl1pPr>
            <a:lvl2pPr lvl="1" algn="l">
              <a:lnSpc>
                <a:spcPct val="115000"/>
              </a:lnSpc>
              <a:spcBef>
                <a:spcPts val="0"/>
              </a:spcBef>
              <a:spcAft>
                <a:spcPts val="0"/>
              </a:spcAft>
              <a:buClr>
                <a:schemeClr val="accent4"/>
              </a:buClr>
              <a:buSzPts val="1600"/>
              <a:buNone/>
              <a:defRPr sz="1600">
                <a:solidFill>
                  <a:schemeClr val="accent4"/>
                </a:solidFill>
              </a:defRPr>
            </a:lvl2pPr>
            <a:lvl3pPr lvl="2" algn="l">
              <a:lnSpc>
                <a:spcPct val="115000"/>
              </a:lnSpc>
              <a:spcBef>
                <a:spcPts val="0"/>
              </a:spcBef>
              <a:spcAft>
                <a:spcPts val="0"/>
              </a:spcAft>
              <a:buClr>
                <a:schemeClr val="accent4"/>
              </a:buClr>
              <a:buSzPts val="1600"/>
              <a:buNone/>
              <a:defRPr sz="1600">
                <a:solidFill>
                  <a:schemeClr val="accent4"/>
                </a:solidFill>
              </a:defRPr>
            </a:lvl3pPr>
            <a:lvl4pPr lvl="3" algn="l">
              <a:lnSpc>
                <a:spcPct val="115000"/>
              </a:lnSpc>
              <a:spcBef>
                <a:spcPts val="0"/>
              </a:spcBef>
              <a:spcAft>
                <a:spcPts val="0"/>
              </a:spcAft>
              <a:buClr>
                <a:schemeClr val="accent4"/>
              </a:buClr>
              <a:buSzPts val="1600"/>
              <a:buNone/>
              <a:defRPr sz="1600">
                <a:solidFill>
                  <a:schemeClr val="accent4"/>
                </a:solidFill>
              </a:defRPr>
            </a:lvl4pPr>
            <a:lvl5pPr lvl="4" algn="l">
              <a:lnSpc>
                <a:spcPct val="115000"/>
              </a:lnSpc>
              <a:spcBef>
                <a:spcPts val="0"/>
              </a:spcBef>
              <a:spcAft>
                <a:spcPts val="0"/>
              </a:spcAft>
              <a:buClr>
                <a:schemeClr val="accent4"/>
              </a:buClr>
              <a:buSzPts val="1600"/>
              <a:buNone/>
              <a:defRPr sz="1600">
                <a:solidFill>
                  <a:schemeClr val="accent4"/>
                </a:solidFill>
              </a:defRPr>
            </a:lvl5pPr>
            <a:lvl6pPr lvl="5" algn="l">
              <a:lnSpc>
                <a:spcPct val="115000"/>
              </a:lnSpc>
              <a:spcBef>
                <a:spcPts val="0"/>
              </a:spcBef>
              <a:spcAft>
                <a:spcPts val="0"/>
              </a:spcAft>
              <a:buClr>
                <a:schemeClr val="accent4"/>
              </a:buClr>
              <a:buSzPts val="1600"/>
              <a:buNone/>
              <a:defRPr sz="1600">
                <a:solidFill>
                  <a:schemeClr val="accent4"/>
                </a:solidFill>
              </a:defRPr>
            </a:lvl6pPr>
            <a:lvl7pPr lvl="6" algn="l">
              <a:lnSpc>
                <a:spcPct val="115000"/>
              </a:lnSpc>
              <a:spcBef>
                <a:spcPts val="0"/>
              </a:spcBef>
              <a:spcAft>
                <a:spcPts val="0"/>
              </a:spcAft>
              <a:buClr>
                <a:schemeClr val="accent4"/>
              </a:buClr>
              <a:buSzPts val="1600"/>
              <a:buNone/>
              <a:defRPr sz="1600">
                <a:solidFill>
                  <a:schemeClr val="accent4"/>
                </a:solidFill>
              </a:defRPr>
            </a:lvl7pPr>
            <a:lvl8pPr lvl="7" algn="l">
              <a:lnSpc>
                <a:spcPct val="115000"/>
              </a:lnSpc>
              <a:spcBef>
                <a:spcPts val="0"/>
              </a:spcBef>
              <a:spcAft>
                <a:spcPts val="0"/>
              </a:spcAft>
              <a:buClr>
                <a:schemeClr val="accent4"/>
              </a:buClr>
              <a:buSzPts val="1600"/>
              <a:buNone/>
              <a:defRPr sz="1600">
                <a:solidFill>
                  <a:schemeClr val="accent4"/>
                </a:solidFill>
              </a:defRPr>
            </a:lvl8pPr>
            <a:lvl9pPr lvl="8" algn="l">
              <a:lnSpc>
                <a:spcPct val="115000"/>
              </a:lnSpc>
              <a:spcBef>
                <a:spcPts val="0"/>
              </a:spcBef>
              <a:spcAft>
                <a:spcPts val="0"/>
              </a:spcAft>
              <a:buClr>
                <a:schemeClr val="accent4"/>
              </a:buClr>
              <a:buSzPts val="1600"/>
              <a:buNone/>
              <a:defRPr sz="1600">
                <a:solidFill>
                  <a:schemeClr val="accent4"/>
                </a:solidFill>
              </a:defRPr>
            </a:lvl9pPr>
          </a:lstStyle>
          <a:p/>
        </p:txBody>
      </p:sp>
      <p:sp>
        <p:nvSpPr>
          <p:cNvPr id="116" name="Google Shape;116;p42"/>
          <p:cNvSpPr txBox="1"/>
          <p:nvPr>
            <p:ph idx="4" type="title"/>
          </p:nvPr>
        </p:nvSpPr>
        <p:spPr>
          <a:xfrm>
            <a:off x="851075" y="3362607"/>
            <a:ext cx="3583200" cy="6840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Clr>
                <a:schemeClr val="accent5"/>
              </a:buClr>
              <a:buSzPts val="3600"/>
              <a:buNone/>
              <a:defRPr sz="4500">
                <a:solidFill>
                  <a:schemeClr val="lt2"/>
                </a:solidFill>
              </a:defRPr>
            </a:lvl1pPr>
            <a:lvl2pPr lvl="1" algn="ctr">
              <a:lnSpc>
                <a:spcPct val="100000"/>
              </a:lnSpc>
              <a:spcBef>
                <a:spcPts val="0"/>
              </a:spcBef>
              <a:spcAft>
                <a:spcPts val="0"/>
              </a:spcAft>
              <a:buClr>
                <a:schemeClr val="accent5"/>
              </a:buClr>
              <a:buSzPts val="3600"/>
              <a:buNone/>
              <a:defRPr sz="3600">
                <a:solidFill>
                  <a:schemeClr val="accent5"/>
                </a:solidFill>
              </a:defRPr>
            </a:lvl2pPr>
            <a:lvl3pPr lvl="2" algn="ctr">
              <a:lnSpc>
                <a:spcPct val="100000"/>
              </a:lnSpc>
              <a:spcBef>
                <a:spcPts val="0"/>
              </a:spcBef>
              <a:spcAft>
                <a:spcPts val="0"/>
              </a:spcAft>
              <a:buClr>
                <a:schemeClr val="accent5"/>
              </a:buClr>
              <a:buSzPts val="3600"/>
              <a:buNone/>
              <a:defRPr sz="3600">
                <a:solidFill>
                  <a:schemeClr val="accent5"/>
                </a:solidFill>
              </a:defRPr>
            </a:lvl3pPr>
            <a:lvl4pPr lvl="3" algn="ctr">
              <a:lnSpc>
                <a:spcPct val="100000"/>
              </a:lnSpc>
              <a:spcBef>
                <a:spcPts val="0"/>
              </a:spcBef>
              <a:spcAft>
                <a:spcPts val="0"/>
              </a:spcAft>
              <a:buClr>
                <a:schemeClr val="accent5"/>
              </a:buClr>
              <a:buSzPts val="3600"/>
              <a:buNone/>
              <a:defRPr sz="3600">
                <a:solidFill>
                  <a:schemeClr val="accent5"/>
                </a:solidFill>
              </a:defRPr>
            </a:lvl4pPr>
            <a:lvl5pPr lvl="4" algn="ctr">
              <a:lnSpc>
                <a:spcPct val="100000"/>
              </a:lnSpc>
              <a:spcBef>
                <a:spcPts val="0"/>
              </a:spcBef>
              <a:spcAft>
                <a:spcPts val="0"/>
              </a:spcAft>
              <a:buClr>
                <a:schemeClr val="accent5"/>
              </a:buClr>
              <a:buSzPts val="3600"/>
              <a:buNone/>
              <a:defRPr sz="3600">
                <a:solidFill>
                  <a:schemeClr val="accent5"/>
                </a:solidFill>
              </a:defRPr>
            </a:lvl5pPr>
            <a:lvl6pPr lvl="5" algn="ctr">
              <a:lnSpc>
                <a:spcPct val="100000"/>
              </a:lnSpc>
              <a:spcBef>
                <a:spcPts val="0"/>
              </a:spcBef>
              <a:spcAft>
                <a:spcPts val="0"/>
              </a:spcAft>
              <a:buClr>
                <a:schemeClr val="accent5"/>
              </a:buClr>
              <a:buSzPts val="3600"/>
              <a:buNone/>
              <a:defRPr sz="3600">
                <a:solidFill>
                  <a:schemeClr val="accent5"/>
                </a:solidFill>
              </a:defRPr>
            </a:lvl6pPr>
            <a:lvl7pPr lvl="6" algn="ctr">
              <a:lnSpc>
                <a:spcPct val="100000"/>
              </a:lnSpc>
              <a:spcBef>
                <a:spcPts val="0"/>
              </a:spcBef>
              <a:spcAft>
                <a:spcPts val="0"/>
              </a:spcAft>
              <a:buClr>
                <a:schemeClr val="accent5"/>
              </a:buClr>
              <a:buSzPts val="3600"/>
              <a:buNone/>
              <a:defRPr sz="3600">
                <a:solidFill>
                  <a:schemeClr val="accent5"/>
                </a:solidFill>
              </a:defRPr>
            </a:lvl7pPr>
            <a:lvl8pPr lvl="7" algn="ctr">
              <a:lnSpc>
                <a:spcPct val="100000"/>
              </a:lnSpc>
              <a:spcBef>
                <a:spcPts val="0"/>
              </a:spcBef>
              <a:spcAft>
                <a:spcPts val="0"/>
              </a:spcAft>
              <a:buClr>
                <a:schemeClr val="accent5"/>
              </a:buClr>
              <a:buSzPts val="3600"/>
              <a:buNone/>
              <a:defRPr sz="3600">
                <a:solidFill>
                  <a:schemeClr val="accent5"/>
                </a:solidFill>
              </a:defRPr>
            </a:lvl8pPr>
            <a:lvl9pPr lvl="8" algn="ctr">
              <a:lnSpc>
                <a:spcPct val="100000"/>
              </a:lnSpc>
              <a:spcBef>
                <a:spcPts val="0"/>
              </a:spcBef>
              <a:spcAft>
                <a:spcPts val="0"/>
              </a:spcAft>
              <a:buClr>
                <a:schemeClr val="accent5"/>
              </a:buClr>
              <a:buSzPts val="3600"/>
              <a:buNone/>
              <a:defRPr sz="3600">
                <a:solidFill>
                  <a:schemeClr val="accent5"/>
                </a:solidFill>
              </a:defRPr>
            </a:lvl9pPr>
          </a:lstStyle>
          <a:p/>
        </p:txBody>
      </p:sp>
      <p:sp>
        <p:nvSpPr>
          <p:cNvPr id="117" name="Google Shape;117;p42"/>
          <p:cNvSpPr txBox="1"/>
          <p:nvPr>
            <p:ph idx="5" type="subTitle"/>
          </p:nvPr>
        </p:nvSpPr>
        <p:spPr>
          <a:xfrm>
            <a:off x="853775" y="3933372"/>
            <a:ext cx="3577800" cy="495300"/>
          </a:xfrm>
          <a:prstGeom prst="rect">
            <a:avLst/>
          </a:prstGeom>
          <a:noFill/>
          <a:ln>
            <a:noFill/>
          </a:ln>
        </p:spPr>
        <p:txBody>
          <a:bodyPr anchorCtr="0" anchor="ctr" bIns="91425" lIns="91425" spcFirstLastPara="1" rIns="91425" wrap="square" tIns="91425">
            <a:normAutofit/>
          </a:bodyPr>
          <a:lstStyle>
            <a:lvl1pPr lvl="0" algn="ctr">
              <a:lnSpc>
                <a:spcPct val="115000"/>
              </a:lnSpc>
              <a:spcBef>
                <a:spcPts val="0"/>
              </a:spcBef>
              <a:spcAft>
                <a:spcPts val="0"/>
              </a:spcAft>
              <a:buClr>
                <a:schemeClr val="accent4"/>
              </a:buClr>
              <a:buSzPts val="1600"/>
              <a:buNone/>
              <a:defRPr sz="1600">
                <a:solidFill>
                  <a:schemeClr val="accent4"/>
                </a:solidFill>
              </a:defRPr>
            </a:lvl1pPr>
            <a:lvl2pPr lvl="1" algn="l">
              <a:lnSpc>
                <a:spcPct val="115000"/>
              </a:lnSpc>
              <a:spcBef>
                <a:spcPts val="0"/>
              </a:spcBef>
              <a:spcAft>
                <a:spcPts val="0"/>
              </a:spcAft>
              <a:buClr>
                <a:schemeClr val="accent4"/>
              </a:buClr>
              <a:buSzPts val="1600"/>
              <a:buNone/>
              <a:defRPr sz="1600">
                <a:solidFill>
                  <a:schemeClr val="accent4"/>
                </a:solidFill>
              </a:defRPr>
            </a:lvl2pPr>
            <a:lvl3pPr lvl="2" algn="l">
              <a:lnSpc>
                <a:spcPct val="115000"/>
              </a:lnSpc>
              <a:spcBef>
                <a:spcPts val="0"/>
              </a:spcBef>
              <a:spcAft>
                <a:spcPts val="0"/>
              </a:spcAft>
              <a:buClr>
                <a:schemeClr val="accent4"/>
              </a:buClr>
              <a:buSzPts val="1600"/>
              <a:buNone/>
              <a:defRPr sz="1600">
                <a:solidFill>
                  <a:schemeClr val="accent4"/>
                </a:solidFill>
              </a:defRPr>
            </a:lvl3pPr>
            <a:lvl4pPr lvl="3" algn="l">
              <a:lnSpc>
                <a:spcPct val="115000"/>
              </a:lnSpc>
              <a:spcBef>
                <a:spcPts val="0"/>
              </a:spcBef>
              <a:spcAft>
                <a:spcPts val="0"/>
              </a:spcAft>
              <a:buClr>
                <a:schemeClr val="accent4"/>
              </a:buClr>
              <a:buSzPts val="1600"/>
              <a:buNone/>
              <a:defRPr sz="1600">
                <a:solidFill>
                  <a:schemeClr val="accent4"/>
                </a:solidFill>
              </a:defRPr>
            </a:lvl4pPr>
            <a:lvl5pPr lvl="4" algn="l">
              <a:lnSpc>
                <a:spcPct val="115000"/>
              </a:lnSpc>
              <a:spcBef>
                <a:spcPts val="0"/>
              </a:spcBef>
              <a:spcAft>
                <a:spcPts val="0"/>
              </a:spcAft>
              <a:buClr>
                <a:schemeClr val="accent4"/>
              </a:buClr>
              <a:buSzPts val="1600"/>
              <a:buNone/>
              <a:defRPr sz="1600">
                <a:solidFill>
                  <a:schemeClr val="accent4"/>
                </a:solidFill>
              </a:defRPr>
            </a:lvl5pPr>
            <a:lvl6pPr lvl="5" algn="l">
              <a:lnSpc>
                <a:spcPct val="115000"/>
              </a:lnSpc>
              <a:spcBef>
                <a:spcPts val="0"/>
              </a:spcBef>
              <a:spcAft>
                <a:spcPts val="0"/>
              </a:spcAft>
              <a:buClr>
                <a:schemeClr val="accent4"/>
              </a:buClr>
              <a:buSzPts val="1600"/>
              <a:buNone/>
              <a:defRPr sz="1600">
                <a:solidFill>
                  <a:schemeClr val="accent4"/>
                </a:solidFill>
              </a:defRPr>
            </a:lvl6pPr>
            <a:lvl7pPr lvl="6" algn="l">
              <a:lnSpc>
                <a:spcPct val="115000"/>
              </a:lnSpc>
              <a:spcBef>
                <a:spcPts val="0"/>
              </a:spcBef>
              <a:spcAft>
                <a:spcPts val="0"/>
              </a:spcAft>
              <a:buClr>
                <a:schemeClr val="accent4"/>
              </a:buClr>
              <a:buSzPts val="1600"/>
              <a:buNone/>
              <a:defRPr sz="1600">
                <a:solidFill>
                  <a:schemeClr val="accent4"/>
                </a:solidFill>
              </a:defRPr>
            </a:lvl7pPr>
            <a:lvl8pPr lvl="7" algn="l">
              <a:lnSpc>
                <a:spcPct val="115000"/>
              </a:lnSpc>
              <a:spcBef>
                <a:spcPts val="0"/>
              </a:spcBef>
              <a:spcAft>
                <a:spcPts val="0"/>
              </a:spcAft>
              <a:buClr>
                <a:schemeClr val="accent4"/>
              </a:buClr>
              <a:buSzPts val="1600"/>
              <a:buNone/>
              <a:defRPr sz="1600">
                <a:solidFill>
                  <a:schemeClr val="accent4"/>
                </a:solidFill>
              </a:defRPr>
            </a:lvl8pPr>
            <a:lvl9pPr lvl="8" algn="l">
              <a:lnSpc>
                <a:spcPct val="115000"/>
              </a:lnSpc>
              <a:spcBef>
                <a:spcPts val="0"/>
              </a:spcBef>
              <a:spcAft>
                <a:spcPts val="0"/>
              </a:spcAft>
              <a:buClr>
                <a:schemeClr val="accent4"/>
              </a:buClr>
              <a:buSzPts val="1600"/>
              <a:buNone/>
              <a:defRPr sz="1600">
                <a:solidFill>
                  <a:schemeClr val="accent4"/>
                </a:solidFill>
              </a:defRPr>
            </a:lvl9pPr>
          </a:lstStyle>
          <a:p/>
        </p:txBody>
      </p:sp>
      <p:sp>
        <p:nvSpPr>
          <p:cNvPr id="118" name="Google Shape;118;p42"/>
          <p:cNvSpPr txBox="1"/>
          <p:nvPr>
            <p:ph idx="6" type="title"/>
          </p:nvPr>
        </p:nvSpPr>
        <p:spPr>
          <a:xfrm>
            <a:off x="4686350" y="3362607"/>
            <a:ext cx="3583200" cy="6840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Clr>
                <a:schemeClr val="accent5"/>
              </a:buClr>
              <a:buSzPts val="3600"/>
              <a:buNone/>
              <a:defRPr sz="4500">
                <a:solidFill>
                  <a:schemeClr val="accent3"/>
                </a:solidFill>
              </a:defRPr>
            </a:lvl1pPr>
            <a:lvl2pPr lvl="1" algn="ctr">
              <a:lnSpc>
                <a:spcPct val="100000"/>
              </a:lnSpc>
              <a:spcBef>
                <a:spcPts val="0"/>
              </a:spcBef>
              <a:spcAft>
                <a:spcPts val="0"/>
              </a:spcAft>
              <a:buClr>
                <a:schemeClr val="accent5"/>
              </a:buClr>
              <a:buSzPts val="3600"/>
              <a:buNone/>
              <a:defRPr sz="3600">
                <a:solidFill>
                  <a:schemeClr val="accent5"/>
                </a:solidFill>
              </a:defRPr>
            </a:lvl2pPr>
            <a:lvl3pPr lvl="2" algn="ctr">
              <a:lnSpc>
                <a:spcPct val="100000"/>
              </a:lnSpc>
              <a:spcBef>
                <a:spcPts val="0"/>
              </a:spcBef>
              <a:spcAft>
                <a:spcPts val="0"/>
              </a:spcAft>
              <a:buClr>
                <a:schemeClr val="accent5"/>
              </a:buClr>
              <a:buSzPts val="3600"/>
              <a:buNone/>
              <a:defRPr sz="3600">
                <a:solidFill>
                  <a:schemeClr val="accent5"/>
                </a:solidFill>
              </a:defRPr>
            </a:lvl3pPr>
            <a:lvl4pPr lvl="3" algn="ctr">
              <a:lnSpc>
                <a:spcPct val="100000"/>
              </a:lnSpc>
              <a:spcBef>
                <a:spcPts val="0"/>
              </a:spcBef>
              <a:spcAft>
                <a:spcPts val="0"/>
              </a:spcAft>
              <a:buClr>
                <a:schemeClr val="accent5"/>
              </a:buClr>
              <a:buSzPts val="3600"/>
              <a:buNone/>
              <a:defRPr sz="3600">
                <a:solidFill>
                  <a:schemeClr val="accent5"/>
                </a:solidFill>
              </a:defRPr>
            </a:lvl4pPr>
            <a:lvl5pPr lvl="4" algn="ctr">
              <a:lnSpc>
                <a:spcPct val="100000"/>
              </a:lnSpc>
              <a:spcBef>
                <a:spcPts val="0"/>
              </a:spcBef>
              <a:spcAft>
                <a:spcPts val="0"/>
              </a:spcAft>
              <a:buClr>
                <a:schemeClr val="accent5"/>
              </a:buClr>
              <a:buSzPts val="3600"/>
              <a:buNone/>
              <a:defRPr sz="3600">
                <a:solidFill>
                  <a:schemeClr val="accent5"/>
                </a:solidFill>
              </a:defRPr>
            </a:lvl5pPr>
            <a:lvl6pPr lvl="5" algn="ctr">
              <a:lnSpc>
                <a:spcPct val="100000"/>
              </a:lnSpc>
              <a:spcBef>
                <a:spcPts val="0"/>
              </a:spcBef>
              <a:spcAft>
                <a:spcPts val="0"/>
              </a:spcAft>
              <a:buClr>
                <a:schemeClr val="accent5"/>
              </a:buClr>
              <a:buSzPts val="3600"/>
              <a:buNone/>
              <a:defRPr sz="3600">
                <a:solidFill>
                  <a:schemeClr val="accent5"/>
                </a:solidFill>
              </a:defRPr>
            </a:lvl6pPr>
            <a:lvl7pPr lvl="6" algn="ctr">
              <a:lnSpc>
                <a:spcPct val="100000"/>
              </a:lnSpc>
              <a:spcBef>
                <a:spcPts val="0"/>
              </a:spcBef>
              <a:spcAft>
                <a:spcPts val="0"/>
              </a:spcAft>
              <a:buClr>
                <a:schemeClr val="accent5"/>
              </a:buClr>
              <a:buSzPts val="3600"/>
              <a:buNone/>
              <a:defRPr sz="3600">
                <a:solidFill>
                  <a:schemeClr val="accent5"/>
                </a:solidFill>
              </a:defRPr>
            </a:lvl7pPr>
            <a:lvl8pPr lvl="7" algn="ctr">
              <a:lnSpc>
                <a:spcPct val="100000"/>
              </a:lnSpc>
              <a:spcBef>
                <a:spcPts val="0"/>
              </a:spcBef>
              <a:spcAft>
                <a:spcPts val="0"/>
              </a:spcAft>
              <a:buClr>
                <a:schemeClr val="accent5"/>
              </a:buClr>
              <a:buSzPts val="3600"/>
              <a:buNone/>
              <a:defRPr sz="3600">
                <a:solidFill>
                  <a:schemeClr val="accent5"/>
                </a:solidFill>
              </a:defRPr>
            </a:lvl8pPr>
            <a:lvl9pPr lvl="8" algn="ctr">
              <a:lnSpc>
                <a:spcPct val="100000"/>
              </a:lnSpc>
              <a:spcBef>
                <a:spcPts val="0"/>
              </a:spcBef>
              <a:spcAft>
                <a:spcPts val="0"/>
              </a:spcAft>
              <a:buClr>
                <a:schemeClr val="accent5"/>
              </a:buClr>
              <a:buSzPts val="3600"/>
              <a:buNone/>
              <a:defRPr sz="3600">
                <a:solidFill>
                  <a:schemeClr val="accent5"/>
                </a:solidFill>
              </a:defRPr>
            </a:lvl9pPr>
          </a:lstStyle>
          <a:p/>
        </p:txBody>
      </p:sp>
      <p:sp>
        <p:nvSpPr>
          <p:cNvPr id="119" name="Google Shape;119;p42"/>
          <p:cNvSpPr txBox="1"/>
          <p:nvPr>
            <p:ph idx="7" type="subTitle"/>
          </p:nvPr>
        </p:nvSpPr>
        <p:spPr>
          <a:xfrm>
            <a:off x="4689050" y="3933372"/>
            <a:ext cx="3577800" cy="495300"/>
          </a:xfrm>
          <a:prstGeom prst="rect">
            <a:avLst/>
          </a:prstGeom>
          <a:noFill/>
          <a:ln>
            <a:noFill/>
          </a:ln>
        </p:spPr>
        <p:txBody>
          <a:bodyPr anchorCtr="0" anchor="ctr" bIns="91425" lIns="91425" spcFirstLastPara="1" rIns="91425" wrap="square" tIns="91425">
            <a:normAutofit/>
          </a:bodyPr>
          <a:lstStyle>
            <a:lvl1pPr lvl="0" algn="ctr">
              <a:lnSpc>
                <a:spcPct val="115000"/>
              </a:lnSpc>
              <a:spcBef>
                <a:spcPts val="0"/>
              </a:spcBef>
              <a:spcAft>
                <a:spcPts val="0"/>
              </a:spcAft>
              <a:buClr>
                <a:schemeClr val="accent4"/>
              </a:buClr>
              <a:buSzPts val="1600"/>
              <a:buNone/>
              <a:defRPr sz="1600">
                <a:solidFill>
                  <a:schemeClr val="accent4"/>
                </a:solidFill>
              </a:defRPr>
            </a:lvl1pPr>
            <a:lvl2pPr lvl="1" algn="l">
              <a:lnSpc>
                <a:spcPct val="115000"/>
              </a:lnSpc>
              <a:spcBef>
                <a:spcPts val="0"/>
              </a:spcBef>
              <a:spcAft>
                <a:spcPts val="0"/>
              </a:spcAft>
              <a:buClr>
                <a:schemeClr val="accent4"/>
              </a:buClr>
              <a:buSzPts val="1600"/>
              <a:buNone/>
              <a:defRPr sz="1600">
                <a:solidFill>
                  <a:schemeClr val="accent4"/>
                </a:solidFill>
              </a:defRPr>
            </a:lvl2pPr>
            <a:lvl3pPr lvl="2" algn="l">
              <a:lnSpc>
                <a:spcPct val="115000"/>
              </a:lnSpc>
              <a:spcBef>
                <a:spcPts val="0"/>
              </a:spcBef>
              <a:spcAft>
                <a:spcPts val="0"/>
              </a:spcAft>
              <a:buClr>
                <a:schemeClr val="accent4"/>
              </a:buClr>
              <a:buSzPts val="1600"/>
              <a:buNone/>
              <a:defRPr sz="1600">
                <a:solidFill>
                  <a:schemeClr val="accent4"/>
                </a:solidFill>
              </a:defRPr>
            </a:lvl3pPr>
            <a:lvl4pPr lvl="3" algn="l">
              <a:lnSpc>
                <a:spcPct val="115000"/>
              </a:lnSpc>
              <a:spcBef>
                <a:spcPts val="0"/>
              </a:spcBef>
              <a:spcAft>
                <a:spcPts val="0"/>
              </a:spcAft>
              <a:buClr>
                <a:schemeClr val="accent4"/>
              </a:buClr>
              <a:buSzPts val="1600"/>
              <a:buNone/>
              <a:defRPr sz="1600">
                <a:solidFill>
                  <a:schemeClr val="accent4"/>
                </a:solidFill>
              </a:defRPr>
            </a:lvl4pPr>
            <a:lvl5pPr lvl="4" algn="l">
              <a:lnSpc>
                <a:spcPct val="115000"/>
              </a:lnSpc>
              <a:spcBef>
                <a:spcPts val="0"/>
              </a:spcBef>
              <a:spcAft>
                <a:spcPts val="0"/>
              </a:spcAft>
              <a:buClr>
                <a:schemeClr val="accent4"/>
              </a:buClr>
              <a:buSzPts val="1600"/>
              <a:buNone/>
              <a:defRPr sz="1600">
                <a:solidFill>
                  <a:schemeClr val="accent4"/>
                </a:solidFill>
              </a:defRPr>
            </a:lvl5pPr>
            <a:lvl6pPr lvl="5" algn="l">
              <a:lnSpc>
                <a:spcPct val="115000"/>
              </a:lnSpc>
              <a:spcBef>
                <a:spcPts val="0"/>
              </a:spcBef>
              <a:spcAft>
                <a:spcPts val="0"/>
              </a:spcAft>
              <a:buClr>
                <a:schemeClr val="accent4"/>
              </a:buClr>
              <a:buSzPts val="1600"/>
              <a:buNone/>
              <a:defRPr sz="1600">
                <a:solidFill>
                  <a:schemeClr val="accent4"/>
                </a:solidFill>
              </a:defRPr>
            </a:lvl6pPr>
            <a:lvl7pPr lvl="6" algn="l">
              <a:lnSpc>
                <a:spcPct val="115000"/>
              </a:lnSpc>
              <a:spcBef>
                <a:spcPts val="0"/>
              </a:spcBef>
              <a:spcAft>
                <a:spcPts val="0"/>
              </a:spcAft>
              <a:buClr>
                <a:schemeClr val="accent4"/>
              </a:buClr>
              <a:buSzPts val="1600"/>
              <a:buNone/>
              <a:defRPr sz="1600">
                <a:solidFill>
                  <a:schemeClr val="accent4"/>
                </a:solidFill>
              </a:defRPr>
            </a:lvl7pPr>
            <a:lvl8pPr lvl="7" algn="l">
              <a:lnSpc>
                <a:spcPct val="115000"/>
              </a:lnSpc>
              <a:spcBef>
                <a:spcPts val="0"/>
              </a:spcBef>
              <a:spcAft>
                <a:spcPts val="0"/>
              </a:spcAft>
              <a:buClr>
                <a:schemeClr val="accent4"/>
              </a:buClr>
              <a:buSzPts val="1600"/>
              <a:buNone/>
              <a:defRPr sz="1600">
                <a:solidFill>
                  <a:schemeClr val="accent4"/>
                </a:solidFill>
              </a:defRPr>
            </a:lvl8pPr>
            <a:lvl9pPr lvl="8" algn="l">
              <a:lnSpc>
                <a:spcPct val="115000"/>
              </a:lnSpc>
              <a:spcBef>
                <a:spcPts val="0"/>
              </a:spcBef>
              <a:spcAft>
                <a:spcPts val="0"/>
              </a:spcAft>
              <a:buClr>
                <a:schemeClr val="accent4"/>
              </a:buClr>
              <a:buSzPts val="1600"/>
              <a:buNone/>
              <a:defRPr sz="1600">
                <a:solidFill>
                  <a:schemeClr val="accent4"/>
                </a:solidFill>
              </a:defRPr>
            </a:lvl9pPr>
          </a:lstStyle>
          <a:p/>
        </p:txBody>
      </p:sp>
      <p:pic>
        <p:nvPicPr>
          <p:cNvPr id="120" name="Google Shape;120;p42"/>
          <p:cNvPicPr preferRelativeResize="0"/>
          <p:nvPr/>
        </p:nvPicPr>
        <p:blipFill rotWithShape="1">
          <a:blip r:embed="rId2">
            <a:alphaModFix amt="81000"/>
          </a:blip>
          <a:srcRect b="2118" l="17991" r="42275" t="15717"/>
          <a:stretch/>
        </p:blipFill>
        <p:spPr>
          <a:xfrm rot="-5400000">
            <a:off x="161662" y="-161662"/>
            <a:ext cx="1981725" cy="2305049"/>
          </a:xfrm>
          <a:prstGeom prst="rect">
            <a:avLst/>
          </a:prstGeom>
          <a:noFill/>
          <a:ln>
            <a:noFill/>
          </a:ln>
        </p:spPr>
      </p:pic>
      <p:pic>
        <p:nvPicPr>
          <p:cNvPr id="121" name="Google Shape;121;p42"/>
          <p:cNvPicPr preferRelativeResize="0"/>
          <p:nvPr/>
        </p:nvPicPr>
        <p:blipFill rotWithShape="1">
          <a:blip r:embed="rId3">
            <a:alphaModFix/>
          </a:blip>
          <a:srcRect b="6301" l="35777" r="44628" t="20416"/>
          <a:stretch/>
        </p:blipFill>
        <p:spPr>
          <a:xfrm flipH="1" rot="-5400000">
            <a:off x="7256900" y="3265925"/>
            <a:ext cx="1221500" cy="257175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CUSTOM_7">
    <p:spTree>
      <p:nvGrpSpPr>
        <p:cNvPr id="122" name="Shape 122"/>
        <p:cNvGrpSpPr/>
        <p:nvPr/>
      </p:nvGrpSpPr>
      <p:grpSpPr>
        <a:xfrm>
          <a:off x="0" y="0"/>
          <a:ext cx="0" cy="0"/>
          <a:chOff x="0" y="0"/>
          <a:chExt cx="0" cy="0"/>
        </a:xfrm>
      </p:grpSpPr>
      <p:pic>
        <p:nvPicPr>
          <p:cNvPr id="123" name="Google Shape;123;p43"/>
          <p:cNvPicPr preferRelativeResize="0"/>
          <p:nvPr/>
        </p:nvPicPr>
        <p:blipFill rotWithShape="1">
          <a:blip r:embed="rId2">
            <a:alphaModFix amt="81000"/>
          </a:blip>
          <a:srcRect b="49971" l="4438" r="68773" t="0"/>
          <a:stretch/>
        </p:blipFill>
        <p:spPr>
          <a:xfrm rot="-44">
            <a:off x="3848099" y="2168061"/>
            <a:ext cx="1589201" cy="1734481"/>
          </a:xfrm>
          <a:prstGeom prst="rect">
            <a:avLst/>
          </a:prstGeom>
          <a:noFill/>
          <a:ln>
            <a:noFill/>
          </a:ln>
        </p:spPr>
      </p:pic>
      <p:pic>
        <p:nvPicPr>
          <p:cNvPr id="124" name="Google Shape;124;p43"/>
          <p:cNvPicPr preferRelativeResize="0"/>
          <p:nvPr/>
        </p:nvPicPr>
        <p:blipFill rotWithShape="1">
          <a:blip r:embed="rId3">
            <a:alphaModFix/>
          </a:blip>
          <a:srcRect b="0" l="15361" r="0" t="0"/>
          <a:stretch/>
        </p:blipFill>
        <p:spPr>
          <a:xfrm flipH="1" rot="10800000">
            <a:off x="9525" y="1340775"/>
            <a:ext cx="3095626" cy="2057400"/>
          </a:xfrm>
          <a:prstGeom prst="rect">
            <a:avLst/>
          </a:prstGeom>
          <a:noFill/>
          <a:ln>
            <a:noFill/>
          </a:ln>
        </p:spPr>
      </p:pic>
      <p:pic>
        <p:nvPicPr>
          <p:cNvPr id="125" name="Google Shape;125;p43"/>
          <p:cNvPicPr preferRelativeResize="0"/>
          <p:nvPr/>
        </p:nvPicPr>
        <p:blipFill rotWithShape="1">
          <a:blip r:embed="rId3">
            <a:alphaModFix amt="73000"/>
          </a:blip>
          <a:srcRect b="1347" l="47098" r="-2054" t="73085"/>
          <a:stretch/>
        </p:blipFill>
        <p:spPr>
          <a:xfrm rot="-10799988">
            <a:off x="5067300" y="4095756"/>
            <a:ext cx="4076700" cy="1066786"/>
          </a:xfrm>
          <a:prstGeom prst="rect">
            <a:avLst/>
          </a:prstGeom>
          <a:noFill/>
          <a:ln>
            <a:noFill/>
          </a:ln>
        </p:spPr>
      </p:pic>
      <p:sp>
        <p:nvSpPr>
          <p:cNvPr id="126" name="Google Shape;126;p43"/>
          <p:cNvSpPr txBox="1"/>
          <p:nvPr>
            <p:ph type="title"/>
          </p:nvPr>
        </p:nvSpPr>
        <p:spPr>
          <a:xfrm>
            <a:off x="3736100" y="3307425"/>
            <a:ext cx="4168500" cy="572700"/>
          </a:xfrm>
          <a:prstGeom prst="rect">
            <a:avLst/>
          </a:prstGeom>
          <a:noFill/>
          <a:ln cap="flat" cmpd="sng" w="19050">
            <a:solidFill>
              <a:schemeClr val="accent4"/>
            </a:solidFill>
            <a:prstDash val="solid"/>
            <a:round/>
            <a:headEnd len="sm" w="sm" type="none"/>
            <a:tailEnd len="sm" w="sm" type="none"/>
          </a:ln>
        </p:spPr>
        <p:txBody>
          <a:bodyPr anchorCtr="0" anchor="ctr" bIns="91425" lIns="91425" spcFirstLastPara="1" rIns="91425" wrap="square" tIns="91425">
            <a:normAutofit/>
          </a:bodyPr>
          <a:lstStyle>
            <a:lvl1pPr lvl="0" algn="r">
              <a:lnSpc>
                <a:spcPct val="100000"/>
              </a:lnSpc>
              <a:spcBef>
                <a:spcPts val="0"/>
              </a:spcBef>
              <a:spcAft>
                <a:spcPts val="0"/>
              </a:spcAft>
              <a:buClr>
                <a:schemeClr val="accent5"/>
              </a:buClr>
              <a:buSzPts val="3000"/>
              <a:buNone/>
              <a:defRPr sz="1800">
                <a:solidFill>
                  <a:schemeClr val="accent5"/>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27" name="Google Shape;127;p43"/>
          <p:cNvSpPr txBox="1"/>
          <p:nvPr>
            <p:ph idx="2" type="title"/>
          </p:nvPr>
        </p:nvSpPr>
        <p:spPr>
          <a:xfrm>
            <a:off x="1231950" y="1319250"/>
            <a:ext cx="6680100" cy="15906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ctr" bIns="91425" lIns="91425" spcFirstLastPara="1" rIns="91425" wrap="square" tIns="91425">
            <a:normAutofit/>
          </a:bodyPr>
          <a:lstStyle>
            <a:lvl1pPr lvl="0" algn="l">
              <a:lnSpc>
                <a:spcPct val="115000"/>
              </a:lnSpc>
              <a:spcBef>
                <a:spcPts val="0"/>
              </a:spcBef>
              <a:spcAft>
                <a:spcPts val="0"/>
              </a:spcAft>
              <a:buClr>
                <a:schemeClr val="accent4"/>
              </a:buClr>
              <a:buSzPts val="3000"/>
              <a:buFont typeface="Libre Franklin"/>
              <a:buNone/>
              <a:defRPr b="0" sz="2400">
                <a:solidFill>
                  <a:schemeClr val="accent4"/>
                </a:solidFill>
                <a:latin typeface="Libre Franklin"/>
                <a:ea typeface="Libre Franklin"/>
                <a:cs typeface="Libre Franklin"/>
                <a:sym typeface="Libre Franklin"/>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CUSTOM_11">
    <p:spTree>
      <p:nvGrpSpPr>
        <p:cNvPr id="128" name="Shape 128"/>
        <p:cNvGrpSpPr/>
        <p:nvPr/>
      </p:nvGrpSpPr>
      <p:grpSpPr>
        <a:xfrm>
          <a:off x="0" y="0"/>
          <a:ext cx="0" cy="0"/>
          <a:chOff x="0" y="0"/>
          <a:chExt cx="0" cy="0"/>
        </a:xfrm>
      </p:grpSpPr>
      <p:pic>
        <p:nvPicPr>
          <p:cNvPr id="129" name="Google Shape;129;p44"/>
          <p:cNvPicPr preferRelativeResize="0"/>
          <p:nvPr/>
        </p:nvPicPr>
        <p:blipFill rotWithShape="1">
          <a:blip r:embed="rId2">
            <a:alphaModFix amt="63000"/>
          </a:blip>
          <a:srcRect b="0" l="17995" r="42953" t="44364"/>
          <a:stretch/>
        </p:blipFill>
        <p:spPr>
          <a:xfrm>
            <a:off x="6803750" y="-8550"/>
            <a:ext cx="2340251" cy="1875450"/>
          </a:xfrm>
          <a:prstGeom prst="rect">
            <a:avLst/>
          </a:prstGeom>
          <a:noFill/>
          <a:ln>
            <a:noFill/>
          </a:ln>
        </p:spPr>
      </p:pic>
      <p:pic>
        <p:nvPicPr>
          <p:cNvPr id="130" name="Google Shape;130;p44"/>
          <p:cNvPicPr preferRelativeResize="0"/>
          <p:nvPr/>
        </p:nvPicPr>
        <p:blipFill rotWithShape="1">
          <a:blip r:embed="rId2">
            <a:alphaModFix amt="63000"/>
          </a:blip>
          <a:srcRect b="2118" l="17991" r="48423" t="15717"/>
          <a:stretch/>
        </p:blipFill>
        <p:spPr>
          <a:xfrm rot="-5400000">
            <a:off x="318150" y="-335250"/>
            <a:ext cx="1737374" cy="2390775"/>
          </a:xfrm>
          <a:prstGeom prst="rect">
            <a:avLst/>
          </a:prstGeom>
          <a:noFill/>
          <a:ln>
            <a:noFill/>
          </a:ln>
        </p:spPr>
      </p:pic>
      <p:sp>
        <p:nvSpPr>
          <p:cNvPr id="131" name="Google Shape;131;p44"/>
          <p:cNvSpPr txBox="1"/>
          <p:nvPr>
            <p:ph type="title"/>
          </p:nvPr>
        </p:nvSpPr>
        <p:spPr>
          <a:xfrm>
            <a:off x="720000" y="387075"/>
            <a:ext cx="7704000" cy="5727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3000"/>
              <a:buNone/>
              <a:defRPr b="1" sz="3000"/>
            </a:lvl1pPr>
            <a:lvl2pPr lvl="1" algn="l">
              <a:lnSpc>
                <a:spcPct val="100000"/>
              </a:lnSpc>
              <a:spcBef>
                <a:spcPts val="0"/>
              </a:spcBef>
              <a:spcAft>
                <a:spcPts val="0"/>
              </a:spcAft>
              <a:buClr>
                <a:srgbClr val="58457E"/>
              </a:buClr>
              <a:buSzPts val="2800"/>
              <a:buNone/>
              <a:defRPr>
                <a:solidFill>
                  <a:srgbClr val="58457E"/>
                </a:solidFill>
              </a:defRPr>
            </a:lvl2pPr>
            <a:lvl3pPr lvl="2" algn="l">
              <a:lnSpc>
                <a:spcPct val="100000"/>
              </a:lnSpc>
              <a:spcBef>
                <a:spcPts val="0"/>
              </a:spcBef>
              <a:spcAft>
                <a:spcPts val="0"/>
              </a:spcAft>
              <a:buClr>
                <a:srgbClr val="58457E"/>
              </a:buClr>
              <a:buSzPts val="2800"/>
              <a:buNone/>
              <a:defRPr>
                <a:solidFill>
                  <a:srgbClr val="58457E"/>
                </a:solidFill>
              </a:defRPr>
            </a:lvl3pPr>
            <a:lvl4pPr lvl="3" algn="l">
              <a:lnSpc>
                <a:spcPct val="100000"/>
              </a:lnSpc>
              <a:spcBef>
                <a:spcPts val="0"/>
              </a:spcBef>
              <a:spcAft>
                <a:spcPts val="0"/>
              </a:spcAft>
              <a:buClr>
                <a:srgbClr val="58457E"/>
              </a:buClr>
              <a:buSzPts val="2800"/>
              <a:buNone/>
              <a:defRPr>
                <a:solidFill>
                  <a:srgbClr val="58457E"/>
                </a:solidFill>
              </a:defRPr>
            </a:lvl4pPr>
            <a:lvl5pPr lvl="4" algn="l">
              <a:lnSpc>
                <a:spcPct val="100000"/>
              </a:lnSpc>
              <a:spcBef>
                <a:spcPts val="0"/>
              </a:spcBef>
              <a:spcAft>
                <a:spcPts val="0"/>
              </a:spcAft>
              <a:buClr>
                <a:srgbClr val="58457E"/>
              </a:buClr>
              <a:buSzPts val="2800"/>
              <a:buNone/>
              <a:defRPr>
                <a:solidFill>
                  <a:srgbClr val="58457E"/>
                </a:solidFill>
              </a:defRPr>
            </a:lvl5pPr>
            <a:lvl6pPr lvl="5" algn="l">
              <a:lnSpc>
                <a:spcPct val="100000"/>
              </a:lnSpc>
              <a:spcBef>
                <a:spcPts val="0"/>
              </a:spcBef>
              <a:spcAft>
                <a:spcPts val="0"/>
              </a:spcAft>
              <a:buClr>
                <a:srgbClr val="58457E"/>
              </a:buClr>
              <a:buSzPts val="2800"/>
              <a:buNone/>
              <a:defRPr>
                <a:solidFill>
                  <a:srgbClr val="58457E"/>
                </a:solidFill>
              </a:defRPr>
            </a:lvl6pPr>
            <a:lvl7pPr lvl="6" algn="l">
              <a:lnSpc>
                <a:spcPct val="100000"/>
              </a:lnSpc>
              <a:spcBef>
                <a:spcPts val="0"/>
              </a:spcBef>
              <a:spcAft>
                <a:spcPts val="0"/>
              </a:spcAft>
              <a:buClr>
                <a:srgbClr val="58457E"/>
              </a:buClr>
              <a:buSzPts val="2800"/>
              <a:buNone/>
              <a:defRPr>
                <a:solidFill>
                  <a:srgbClr val="58457E"/>
                </a:solidFill>
              </a:defRPr>
            </a:lvl7pPr>
            <a:lvl8pPr lvl="7" algn="l">
              <a:lnSpc>
                <a:spcPct val="100000"/>
              </a:lnSpc>
              <a:spcBef>
                <a:spcPts val="0"/>
              </a:spcBef>
              <a:spcAft>
                <a:spcPts val="0"/>
              </a:spcAft>
              <a:buClr>
                <a:srgbClr val="58457E"/>
              </a:buClr>
              <a:buSzPts val="2800"/>
              <a:buNone/>
              <a:defRPr>
                <a:solidFill>
                  <a:srgbClr val="58457E"/>
                </a:solidFill>
              </a:defRPr>
            </a:lvl8pPr>
            <a:lvl9pPr lvl="8" algn="l">
              <a:lnSpc>
                <a:spcPct val="100000"/>
              </a:lnSpc>
              <a:spcBef>
                <a:spcPts val="0"/>
              </a:spcBef>
              <a:spcAft>
                <a:spcPts val="0"/>
              </a:spcAft>
              <a:buClr>
                <a:srgbClr val="58457E"/>
              </a:buClr>
              <a:buSzPts val="2800"/>
              <a:buNone/>
              <a:defRPr>
                <a:solidFill>
                  <a:srgbClr val="58457E"/>
                </a:solidFill>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CUSTOM_12">
    <p:spTree>
      <p:nvGrpSpPr>
        <p:cNvPr id="132" name="Shape 132"/>
        <p:cNvGrpSpPr/>
        <p:nvPr/>
      </p:nvGrpSpPr>
      <p:grpSpPr>
        <a:xfrm>
          <a:off x="0" y="0"/>
          <a:ext cx="0" cy="0"/>
          <a:chOff x="0" y="0"/>
          <a:chExt cx="0" cy="0"/>
        </a:xfrm>
      </p:grpSpPr>
      <p:pic>
        <p:nvPicPr>
          <p:cNvPr id="133" name="Google Shape;133;p45"/>
          <p:cNvPicPr preferRelativeResize="0"/>
          <p:nvPr/>
        </p:nvPicPr>
        <p:blipFill rotWithShape="1">
          <a:blip r:embed="rId2">
            <a:alphaModFix amt="70000"/>
          </a:blip>
          <a:srcRect b="2118" l="17991" r="48423" t="15717"/>
          <a:stretch/>
        </p:blipFill>
        <p:spPr>
          <a:xfrm rot="-5400000">
            <a:off x="318150" y="-335250"/>
            <a:ext cx="1737374" cy="2390775"/>
          </a:xfrm>
          <a:prstGeom prst="rect">
            <a:avLst/>
          </a:prstGeom>
          <a:noFill/>
          <a:ln>
            <a:noFill/>
          </a:ln>
        </p:spPr>
      </p:pic>
      <p:sp>
        <p:nvSpPr>
          <p:cNvPr id="134" name="Google Shape;134;p45"/>
          <p:cNvSpPr txBox="1"/>
          <p:nvPr>
            <p:ph type="title"/>
          </p:nvPr>
        </p:nvSpPr>
        <p:spPr>
          <a:xfrm>
            <a:off x="720000" y="387075"/>
            <a:ext cx="7704000" cy="5727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3000"/>
              <a:buNone/>
              <a:defRPr b="1" sz="3000"/>
            </a:lvl1pPr>
            <a:lvl2pPr lvl="1" algn="l">
              <a:lnSpc>
                <a:spcPct val="100000"/>
              </a:lnSpc>
              <a:spcBef>
                <a:spcPts val="0"/>
              </a:spcBef>
              <a:spcAft>
                <a:spcPts val="0"/>
              </a:spcAft>
              <a:buClr>
                <a:srgbClr val="58457E"/>
              </a:buClr>
              <a:buSzPts val="2800"/>
              <a:buNone/>
              <a:defRPr>
                <a:solidFill>
                  <a:srgbClr val="58457E"/>
                </a:solidFill>
              </a:defRPr>
            </a:lvl2pPr>
            <a:lvl3pPr lvl="2" algn="l">
              <a:lnSpc>
                <a:spcPct val="100000"/>
              </a:lnSpc>
              <a:spcBef>
                <a:spcPts val="0"/>
              </a:spcBef>
              <a:spcAft>
                <a:spcPts val="0"/>
              </a:spcAft>
              <a:buClr>
                <a:srgbClr val="58457E"/>
              </a:buClr>
              <a:buSzPts val="2800"/>
              <a:buNone/>
              <a:defRPr>
                <a:solidFill>
                  <a:srgbClr val="58457E"/>
                </a:solidFill>
              </a:defRPr>
            </a:lvl3pPr>
            <a:lvl4pPr lvl="3" algn="l">
              <a:lnSpc>
                <a:spcPct val="100000"/>
              </a:lnSpc>
              <a:spcBef>
                <a:spcPts val="0"/>
              </a:spcBef>
              <a:spcAft>
                <a:spcPts val="0"/>
              </a:spcAft>
              <a:buClr>
                <a:srgbClr val="58457E"/>
              </a:buClr>
              <a:buSzPts val="2800"/>
              <a:buNone/>
              <a:defRPr>
                <a:solidFill>
                  <a:srgbClr val="58457E"/>
                </a:solidFill>
              </a:defRPr>
            </a:lvl4pPr>
            <a:lvl5pPr lvl="4" algn="l">
              <a:lnSpc>
                <a:spcPct val="100000"/>
              </a:lnSpc>
              <a:spcBef>
                <a:spcPts val="0"/>
              </a:spcBef>
              <a:spcAft>
                <a:spcPts val="0"/>
              </a:spcAft>
              <a:buClr>
                <a:srgbClr val="58457E"/>
              </a:buClr>
              <a:buSzPts val="2800"/>
              <a:buNone/>
              <a:defRPr>
                <a:solidFill>
                  <a:srgbClr val="58457E"/>
                </a:solidFill>
              </a:defRPr>
            </a:lvl5pPr>
            <a:lvl6pPr lvl="5" algn="l">
              <a:lnSpc>
                <a:spcPct val="100000"/>
              </a:lnSpc>
              <a:spcBef>
                <a:spcPts val="0"/>
              </a:spcBef>
              <a:spcAft>
                <a:spcPts val="0"/>
              </a:spcAft>
              <a:buClr>
                <a:srgbClr val="58457E"/>
              </a:buClr>
              <a:buSzPts val="2800"/>
              <a:buNone/>
              <a:defRPr>
                <a:solidFill>
                  <a:srgbClr val="58457E"/>
                </a:solidFill>
              </a:defRPr>
            </a:lvl6pPr>
            <a:lvl7pPr lvl="6" algn="l">
              <a:lnSpc>
                <a:spcPct val="100000"/>
              </a:lnSpc>
              <a:spcBef>
                <a:spcPts val="0"/>
              </a:spcBef>
              <a:spcAft>
                <a:spcPts val="0"/>
              </a:spcAft>
              <a:buClr>
                <a:srgbClr val="58457E"/>
              </a:buClr>
              <a:buSzPts val="2800"/>
              <a:buNone/>
              <a:defRPr>
                <a:solidFill>
                  <a:srgbClr val="58457E"/>
                </a:solidFill>
              </a:defRPr>
            </a:lvl7pPr>
            <a:lvl8pPr lvl="7" algn="l">
              <a:lnSpc>
                <a:spcPct val="100000"/>
              </a:lnSpc>
              <a:spcBef>
                <a:spcPts val="0"/>
              </a:spcBef>
              <a:spcAft>
                <a:spcPts val="0"/>
              </a:spcAft>
              <a:buClr>
                <a:srgbClr val="58457E"/>
              </a:buClr>
              <a:buSzPts val="2800"/>
              <a:buNone/>
              <a:defRPr>
                <a:solidFill>
                  <a:srgbClr val="58457E"/>
                </a:solidFill>
              </a:defRPr>
            </a:lvl8pPr>
            <a:lvl9pPr lvl="8" algn="l">
              <a:lnSpc>
                <a:spcPct val="100000"/>
              </a:lnSpc>
              <a:spcBef>
                <a:spcPts val="0"/>
              </a:spcBef>
              <a:spcAft>
                <a:spcPts val="0"/>
              </a:spcAft>
              <a:buClr>
                <a:srgbClr val="58457E"/>
              </a:buClr>
              <a:buSzPts val="2800"/>
              <a:buNone/>
              <a:defRPr>
                <a:solidFill>
                  <a:srgbClr val="58457E"/>
                </a:solidFill>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CUSTOM_13">
    <p:spTree>
      <p:nvGrpSpPr>
        <p:cNvPr id="135" name="Shape 135"/>
        <p:cNvGrpSpPr/>
        <p:nvPr/>
      </p:nvGrpSpPr>
      <p:grpSpPr>
        <a:xfrm>
          <a:off x="0" y="0"/>
          <a:ext cx="0" cy="0"/>
          <a:chOff x="0" y="0"/>
          <a:chExt cx="0" cy="0"/>
        </a:xfrm>
      </p:grpSpPr>
      <p:pic>
        <p:nvPicPr>
          <p:cNvPr id="136" name="Google Shape;136;p46"/>
          <p:cNvPicPr preferRelativeResize="0"/>
          <p:nvPr/>
        </p:nvPicPr>
        <p:blipFill rotWithShape="1">
          <a:blip r:embed="rId2">
            <a:alphaModFix amt="71000"/>
          </a:blip>
          <a:srcRect b="0" l="17993" r="38980" t="44364"/>
          <a:stretch/>
        </p:blipFill>
        <p:spPr>
          <a:xfrm>
            <a:off x="6575150" y="-8550"/>
            <a:ext cx="2578375" cy="1875450"/>
          </a:xfrm>
          <a:prstGeom prst="rect">
            <a:avLst/>
          </a:prstGeom>
          <a:noFill/>
          <a:ln>
            <a:noFill/>
          </a:ln>
        </p:spPr>
      </p:pic>
      <p:sp>
        <p:nvSpPr>
          <p:cNvPr id="137" name="Google Shape;137;p46"/>
          <p:cNvSpPr txBox="1"/>
          <p:nvPr>
            <p:ph type="title"/>
          </p:nvPr>
        </p:nvSpPr>
        <p:spPr>
          <a:xfrm>
            <a:off x="720000" y="387075"/>
            <a:ext cx="7704000" cy="5727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3000"/>
              <a:buNone/>
              <a:defRPr b="1" sz="3000"/>
            </a:lvl1pPr>
            <a:lvl2pPr lvl="1" algn="l">
              <a:lnSpc>
                <a:spcPct val="100000"/>
              </a:lnSpc>
              <a:spcBef>
                <a:spcPts val="0"/>
              </a:spcBef>
              <a:spcAft>
                <a:spcPts val="0"/>
              </a:spcAft>
              <a:buClr>
                <a:srgbClr val="58457E"/>
              </a:buClr>
              <a:buSzPts val="2800"/>
              <a:buNone/>
              <a:defRPr>
                <a:solidFill>
                  <a:srgbClr val="58457E"/>
                </a:solidFill>
              </a:defRPr>
            </a:lvl2pPr>
            <a:lvl3pPr lvl="2" algn="l">
              <a:lnSpc>
                <a:spcPct val="100000"/>
              </a:lnSpc>
              <a:spcBef>
                <a:spcPts val="0"/>
              </a:spcBef>
              <a:spcAft>
                <a:spcPts val="0"/>
              </a:spcAft>
              <a:buClr>
                <a:srgbClr val="58457E"/>
              </a:buClr>
              <a:buSzPts val="2800"/>
              <a:buNone/>
              <a:defRPr>
                <a:solidFill>
                  <a:srgbClr val="58457E"/>
                </a:solidFill>
              </a:defRPr>
            </a:lvl3pPr>
            <a:lvl4pPr lvl="3" algn="l">
              <a:lnSpc>
                <a:spcPct val="100000"/>
              </a:lnSpc>
              <a:spcBef>
                <a:spcPts val="0"/>
              </a:spcBef>
              <a:spcAft>
                <a:spcPts val="0"/>
              </a:spcAft>
              <a:buClr>
                <a:srgbClr val="58457E"/>
              </a:buClr>
              <a:buSzPts val="2800"/>
              <a:buNone/>
              <a:defRPr>
                <a:solidFill>
                  <a:srgbClr val="58457E"/>
                </a:solidFill>
              </a:defRPr>
            </a:lvl4pPr>
            <a:lvl5pPr lvl="4" algn="l">
              <a:lnSpc>
                <a:spcPct val="100000"/>
              </a:lnSpc>
              <a:spcBef>
                <a:spcPts val="0"/>
              </a:spcBef>
              <a:spcAft>
                <a:spcPts val="0"/>
              </a:spcAft>
              <a:buClr>
                <a:srgbClr val="58457E"/>
              </a:buClr>
              <a:buSzPts val="2800"/>
              <a:buNone/>
              <a:defRPr>
                <a:solidFill>
                  <a:srgbClr val="58457E"/>
                </a:solidFill>
              </a:defRPr>
            </a:lvl5pPr>
            <a:lvl6pPr lvl="5" algn="l">
              <a:lnSpc>
                <a:spcPct val="100000"/>
              </a:lnSpc>
              <a:spcBef>
                <a:spcPts val="0"/>
              </a:spcBef>
              <a:spcAft>
                <a:spcPts val="0"/>
              </a:spcAft>
              <a:buClr>
                <a:srgbClr val="58457E"/>
              </a:buClr>
              <a:buSzPts val="2800"/>
              <a:buNone/>
              <a:defRPr>
                <a:solidFill>
                  <a:srgbClr val="58457E"/>
                </a:solidFill>
              </a:defRPr>
            </a:lvl6pPr>
            <a:lvl7pPr lvl="6" algn="l">
              <a:lnSpc>
                <a:spcPct val="100000"/>
              </a:lnSpc>
              <a:spcBef>
                <a:spcPts val="0"/>
              </a:spcBef>
              <a:spcAft>
                <a:spcPts val="0"/>
              </a:spcAft>
              <a:buClr>
                <a:srgbClr val="58457E"/>
              </a:buClr>
              <a:buSzPts val="2800"/>
              <a:buNone/>
              <a:defRPr>
                <a:solidFill>
                  <a:srgbClr val="58457E"/>
                </a:solidFill>
              </a:defRPr>
            </a:lvl7pPr>
            <a:lvl8pPr lvl="7" algn="l">
              <a:lnSpc>
                <a:spcPct val="100000"/>
              </a:lnSpc>
              <a:spcBef>
                <a:spcPts val="0"/>
              </a:spcBef>
              <a:spcAft>
                <a:spcPts val="0"/>
              </a:spcAft>
              <a:buClr>
                <a:srgbClr val="58457E"/>
              </a:buClr>
              <a:buSzPts val="2800"/>
              <a:buNone/>
              <a:defRPr>
                <a:solidFill>
                  <a:srgbClr val="58457E"/>
                </a:solidFill>
              </a:defRPr>
            </a:lvl8pPr>
            <a:lvl9pPr lvl="8" algn="l">
              <a:lnSpc>
                <a:spcPct val="100000"/>
              </a:lnSpc>
              <a:spcBef>
                <a:spcPts val="0"/>
              </a:spcBef>
              <a:spcAft>
                <a:spcPts val="0"/>
              </a:spcAft>
              <a:buClr>
                <a:srgbClr val="58457E"/>
              </a:buClr>
              <a:buSzPts val="2800"/>
              <a:buNone/>
              <a:defRPr>
                <a:solidFill>
                  <a:srgbClr val="58457E"/>
                </a:solidFill>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4">
  <p:cSld name="CUSTOM_14">
    <p:spTree>
      <p:nvGrpSpPr>
        <p:cNvPr id="138" name="Shape 138"/>
        <p:cNvGrpSpPr/>
        <p:nvPr/>
      </p:nvGrpSpPr>
      <p:grpSpPr>
        <a:xfrm>
          <a:off x="0" y="0"/>
          <a:ext cx="0" cy="0"/>
          <a:chOff x="0" y="0"/>
          <a:chExt cx="0" cy="0"/>
        </a:xfrm>
      </p:grpSpPr>
      <p:pic>
        <p:nvPicPr>
          <p:cNvPr id="139" name="Google Shape;139;p47"/>
          <p:cNvPicPr preferRelativeResize="0"/>
          <p:nvPr/>
        </p:nvPicPr>
        <p:blipFill rotWithShape="1">
          <a:blip r:embed="rId2">
            <a:alphaModFix amt="81000"/>
          </a:blip>
          <a:srcRect b="2118" l="17991" r="48423" t="15717"/>
          <a:stretch/>
        </p:blipFill>
        <p:spPr>
          <a:xfrm rot="5400000">
            <a:off x="7079925" y="3098475"/>
            <a:ext cx="1737374" cy="2390775"/>
          </a:xfrm>
          <a:prstGeom prst="rect">
            <a:avLst/>
          </a:prstGeom>
          <a:noFill/>
          <a:ln>
            <a:noFill/>
          </a:ln>
        </p:spPr>
      </p:pic>
      <p:sp>
        <p:nvSpPr>
          <p:cNvPr id="140" name="Google Shape;140;p47"/>
          <p:cNvSpPr txBox="1"/>
          <p:nvPr>
            <p:ph type="title"/>
          </p:nvPr>
        </p:nvSpPr>
        <p:spPr>
          <a:xfrm>
            <a:off x="720000" y="387075"/>
            <a:ext cx="7704000" cy="5727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3000"/>
              <a:buNone/>
              <a:defRPr b="1" sz="3000"/>
            </a:lvl1pPr>
            <a:lvl2pPr lvl="1" algn="l">
              <a:lnSpc>
                <a:spcPct val="100000"/>
              </a:lnSpc>
              <a:spcBef>
                <a:spcPts val="0"/>
              </a:spcBef>
              <a:spcAft>
                <a:spcPts val="0"/>
              </a:spcAft>
              <a:buClr>
                <a:srgbClr val="58457E"/>
              </a:buClr>
              <a:buSzPts val="2800"/>
              <a:buNone/>
              <a:defRPr>
                <a:solidFill>
                  <a:srgbClr val="58457E"/>
                </a:solidFill>
              </a:defRPr>
            </a:lvl2pPr>
            <a:lvl3pPr lvl="2" algn="l">
              <a:lnSpc>
                <a:spcPct val="100000"/>
              </a:lnSpc>
              <a:spcBef>
                <a:spcPts val="0"/>
              </a:spcBef>
              <a:spcAft>
                <a:spcPts val="0"/>
              </a:spcAft>
              <a:buClr>
                <a:srgbClr val="58457E"/>
              </a:buClr>
              <a:buSzPts val="2800"/>
              <a:buNone/>
              <a:defRPr>
                <a:solidFill>
                  <a:srgbClr val="58457E"/>
                </a:solidFill>
              </a:defRPr>
            </a:lvl3pPr>
            <a:lvl4pPr lvl="3" algn="l">
              <a:lnSpc>
                <a:spcPct val="100000"/>
              </a:lnSpc>
              <a:spcBef>
                <a:spcPts val="0"/>
              </a:spcBef>
              <a:spcAft>
                <a:spcPts val="0"/>
              </a:spcAft>
              <a:buClr>
                <a:srgbClr val="58457E"/>
              </a:buClr>
              <a:buSzPts val="2800"/>
              <a:buNone/>
              <a:defRPr>
                <a:solidFill>
                  <a:srgbClr val="58457E"/>
                </a:solidFill>
              </a:defRPr>
            </a:lvl4pPr>
            <a:lvl5pPr lvl="4" algn="l">
              <a:lnSpc>
                <a:spcPct val="100000"/>
              </a:lnSpc>
              <a:spcBef>
                <a:spcPts val="0"/>
              </a:spcBef>
              <a:spcAft>
                <a:spcPts val="0"/>
              </a:spcAft>
              <a:buClr>
                <a:srgbClr val="58457E"/>
              </a:buClr>
              <a:buSzPts val="2800"/>
              <a:buNone/>
              <a:defRPr>
                <a:solidFill>
                  <a:srgbClr val="58457E"/>
                </a:solidFill>
              </a:defRPr>
            </a:lvl5pPr>
            <a:lvl6pPr lvl="5" algn="l">
              <a:lnSpc>
                <a:spcPct val="100000"/>
              </a:lnSpc>
              <a:spcBef>
                <a:spcPts val="0"/>
              </a:spcBef>
              <a:spcAft>
                <a:spcPts val="0"/>
              </a:spcAft>
              <a:buClr>
                <a:srgbClr val="58457E"/>
              </a:buClr>
              <a:buSzPts val="2800"/>
              <a:buNone/>
              <a:defRPr>
                <a:solidFill>
                  <a:srgbClr val="58457E"/>
                </a:solidFill>
              </a:defRPr>
            </a:lvl6pPr>
            <a:lvl7pPr lvl="6" algn="l">
              <a:lnSpc>
                <a:spcPct val="100000"/>
              </a:lnSpc>
              <a:spcBef>
                <a:spcPts val="0"/>
              </a:spcBef>
              <a:spcAft>
                <a:spcPts val="0"/>
              </a:spcAft>
              <a:buClr>
                <a:srgbClr val="58457E"/>
              </a:buClr>
              <a:buSzPts val="2800"/>
              <a:buNone/>
              <a:defRPr>
                <a:solidFill>
                  <a:srgbClr val="58457E"/>
                </a:solidFill>
              </a:defRPr>
            </a:lvl7pPr>
            <a:lvl8pPr lvl="7" algn="l">
              <a:lnSpc>
                <a:spcPct val="100000"/>
              </a:lnSpc>
              <a:spcBef>
                <a:spcPts val="0"/>
              </a:spcBef>
              <a:spcAft>
                <a:spcPts val="0"/>
              </a:spcAft>
              <a:buClr>
                <a:srgbClr val="58457E"/>
              </a:buClr>
              <a:buSzPts val="2800"/>
              <a:buNone/>
              <a:defRPr>
                <a:solidFill>
                  <a:srgbClr val="58457E"/>
                </a:solidFill>
              </a:defRPr>
            </a:lvl8pPr>
            <a:lvl9pPr lvl="8" algn="l">
              <a:lnSpc>
                <a:spcPct val="100000"/>
              </a:lnSpc>
              <a:spcBef>
                <a:spcPts val="0"/>
              </a:spcBef>
              <a:spcAft>
                <a:spcPts val="0"/>
              </a:spcAft>
              <a:buClr>
                <a:srgbClr val="58457E"/>
              </a:buClr>
              <a:buSzPts val="2800"/>
              <a:buNone/>
              <a:defRPr>
                <a:solidFill>
                  <a:srgbClr val="58457E"/>
                </a:solidFill>
              </a:defRPr>
            </a:lvl9pPr>
          </a:lstStyle>
          <a:p/>
        </p:txBody>
      </p:sp>
      <p:pic>
        <p:nvPicPr>
          <p:cNvPr id="141" name="Google Shape;141;p47"/>
          <p:cNvPicPr preferRelativeResize="0"/>
          <p:nvPr/>
        </p:nvPicPr>
        <p:blipFill rotWithShape="1">
          <a:blip r:embed="rId3">
            <a:alphaModFix amt="81000"/>
          </a:blip>
          <a:srcRect b="49971" l="4438" r="68773" t="0"/>
          <a:stretch/>
        </p:blipFill>
        <p:spPr>
          <a:xfrm rot="-44">
            <a:off x="-665601" y="-429564"/>
            <a:ext cx="1589201" cy="1734481"/>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5">
  <p:cSld name="CUSTOM_15">
    <p:spTree>
      <p:nvGrpSpPr>
        <p:cNvPr id="142" name="Shape 142"/>
        <p:cNvGrpSpPr/>
        <p:nvPr/>
      </p:nvGrpSpPr>
      <p:grpSpPr>
        <a:xfrm>
          <a:off x="0" y="0"/>
          <a:ext cx="0" cy="0"/>
          <a:chOff x="0" y="0"/>
          <a:chExt cx="0" cy="0"/>
        </a:xfrm>
      </p:grpSpPr>
      <p:pic>
        <p:nvPicPr>
          <p:cNvPr id="143" name="Google Shape;143;p48"/>
          <p:cNvPicPr preferRelativeResize="0"/>
          <p:nvPr/>
        </p:nvPicPr>
        <p:blipFill rotWithShape="1">
          <a:blip r:embed="rId2">
            <a:alphaModFix amt="81000"/>
          </a:blip>
          <a:srcRect b="2118" l="17991" r="48423" t="15717"/>
          <a:stretch/>
        </p:blipFill>
        <p:spPr>
          <a:xfrm flipH="1" rot="-5400000">
            <a:off x="326700" y="3079425"/>
            <a:ext cx="1737374" cy="2390775"/>
          </a:xfrm>
          <a:prstGeom prst="rect">
            <a:avLst/>
          </a:prstGeom>
          <a:noFill/>
          <a:ln>
            <a:noFill/>
          </a:ln>
        </p:spPr>
      </p:pic>
      <p:sp>
        <p:nvSpPr>
          <p:cNvPr id="144" name="Google Shape;144;p48"/>
          <p:cNvSpPr txBox="1"/>
          <p:nvPr>
            <p:ph type="title"/>
          </p:nvPr>
        </p:nvSpPr>
        <p:spPr>
          <a:xfrm>
            <a:off x="720000" y="387075"/>
            <a:ext cx="7704000" cy="5727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3000"/>
              <a:buNone/>
              <a:defRPr b="1" sz="3000"/>
            </a:lvl1pPr>
            <a:lvl2pPr lvl="1" algn="l">
              <a:lnSpc>
                <a:spcPct val="100000"/>
              </a:lnSpc>
              <a:spcBef>
                <a:spcPts val="0"/>
              </a:spcBef>
              <a:spcAft>
                <a:spcPts val="0"/>
              </a:spcAft>
              <a:buClr>
                <a:srgbClr val="58457E"/>
              </a:buClr>
              <a:buSzPts val="2800"/>
              <a:buNone/>
              <a:defRPr>
                <a:solidFill>
                  <a:srgbClr val="58457E"/>
                </a:solidFill>
              </a:defRPr>
            </a:lvl2pPr>
            <a:lvl3pPr lvl="2" algn="l">
              <a:lnSpc>
                <a:spcPct val="100000"/>
              </a:lnSpc>
              <a:spcBef>
                <a:spcPts val="0"/>
              </a:spcBef>
              <a:spcAft>
                <a:spcPts val="0"/>
              </a:spcAft>
              <a:buClr>
                <a:srgbClr val="58457E"/>
              </a:buClr>
              <a:buSzPts val="2800"/>
              <a:buNone/>
              <a:defRPr>
                <a:solidFill>
                  <a:srgbClr val="58457E"/>
                </a:solidFill>
              </a:defRPr>
            </a:lvl3pPr>
            <a:lvl4pPr lvl="3" algn="l">
              <a:lnSpc>
                <a:spcPct val="100000"/>
              </a:lnSpc>
              <a:spcBef>
                <a:spcPts val="0"/>
              </a:spcBef>
              <a:spcAft>
                <a:spcPts val="0"/>
              </a:spcAft>
              <a:buClr>
                <a:srgbClr val="58457E"/>
              </a:buClr>
              <a:buSzPts val="2800"/>
              <a:buNone/>
              <a:defRPr>
                <a:solidFill>
                  <a:srgbClr val="58457E"/>
                </a:solidFill>
              </a:defRPr>
            </a:lvl4pPr>
            <a:lvl5pPr lvl="4" algn="l">
              <a:lnSpc>
                <a:spcPct val="100000"/>
              </a:lnSpc>
              <a:spcBef>
                <a:spcPts val="0"/>
              </a:spcBef>
              <a:spcAft>
                <a:spcPts val="0"/>
              </a:spcAft>
              <a:buClr>
                <a:srgbClr val="58457E"/>
              </a:buClr>
              <a:buSzPts val="2800"/>
              <a:buNone/>
              <a:defRPr>
                <a:solidFill>
                  <a:srgbClr val="58457E"/>
                </a:solidFill>
              </a:defRPr>
            </a:lvl5pPr>
            <a:lvl6pPr lvl="5" algn="l">
              <a:lnSpc>
                <a:spcPct val="100000"/>
              </a:lnSpc>
              <a:spcBef>
                <a:spcPts val="0"/>
              </a:spcBef>
              <a:spcAft>
                <a:spcPts val="0"/>
              </a:spcAft>
              <a:buClr>
                <a:srgbClr val="58457E"/>
              </a:buClr>
              <a:buSzPts val="2800"/>
              <a:buNone/>
              <a:defRPr>
                <a:solidFill>
                  <a:srgbClr val="58457E"/>
                </a:solidFill>
              </a:defRPr>
            </a:lvl6pPr>
            <a:lvl7pPr lvl="6" algn="l">
              <a:lnSpc>
                <a:spcPct val="100000"/>
              </a:lnSpc>
              <a:spcBef>
                <a:spcPts val="0"/>
              </a:spcBef>
              <a:spcAft>
                <a:spcPts val="0"/>
              </a:spcAft>
              <a:buClr>
                <a:srgbClr val="58457E"/>
              </a:buClr>
              <a:buSzPts val="2800"/>
              <a:buNone/>
              <a:defRPr>
                <a:solidFill>
                  <a:srgbClr val="58457E"/>
                </a:solidFill>
              </a:defRPr>
            </a:lvl7pPr>
            <a:lvl8pPr lvl="7" algn="l">
              <a:lnSpc>
                <a:spcPct val="100000"/>
              </a:lnSpc>
              <a:spcBef>
                <a:spcPts val="0"/>
              </a:spcBef>
              <a:spcAft>
                <a:spcPts val="0"/>
              </a:spcAft>
              <a:buClr>
                <a:srgbClr val="58457E"/>
              </a:buClr>
              <a:buSzPts val="2800"/>
              <a:buNone/>
              <a:defRPr>
                <a:solidFill>
                  <a:srgbClr val="58457E"/>
                </a:solidFill>
              </a:defRPr>
            </a:lvl8pPr>
            <a:lvl9pPr lvl="8" algn="l">
              <a:lnSpc>
                <a:spcPct val="100000"/>
              </a:lnSpc>
              <a:spcBef>
                <a:spcPts val="0"/>
              </a:spcBef>
              <a:spcAft>
                <a:spcPts val="0"/>
              </a:spcAft>
              <a:buClr>
                <a:srgbClr val="58457E"/>
              </a:buClr>
              <a:buSzPts val="2800"/>
              <a:buNone/>
              <a:defRPr>
                <a:solidFill>
                  <a:srgbClr val="58457E"/>
                </a:solidFill>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6">
  <p:cSld name="CUSTOM_21">
    <p:spTree>
      <p:nvGrpSpPr>
        <p:cNvPr id="145" name="Shape 145"/>
        <p:cNvGrpSpPr/>
        <p:nvPr/>
      </p:nvGrpSpPr>
      <p:grpSpPr>
        <a:xfrm>
          <a:off x="0" y="0"/>
          <a:ext cx="0" cy="0"/>
          <a:chOff x="0" y="0"/>
          <a:chExt cx="0" cy="0"/>
        </a:xfrm>
      </p:grpSpPr>
      <p:pic>
        <p:nvPicPr>
          <p:cNvPr id="146" name="Google Shape;146;p49"/>
          <p:cNvPicPr preferRelativeResize="0"/>
          <p:nvPr/>
        </p:nvPicPr>
        <p:blipFill rotWithShape="1">
          <a:blip r:embed="rId2">
            <a:alphaModFix/>
          </a:blip>
          <a:srcRect b="32353" l="35778" r="41267" t="20420"/>
          <a:stretch/>
        </p:blipFill>
        <p:spPr>
          <a:xfrm rot="-5400000">
            <a:off x="-140144" y="-207350"/>
            <a:ext cx="1356551" cy="1571075"/>
          </a:xfrm>
          <a:prstGeom prst="rect">
            <a:avLst/>
          </a:prstGeom>
          <a:noFill/>
          <a:ln>
            <a:noFill/>
          </a:ln>
        </p:spPr>
      </p:pic>
      <p:pic>
        <p:nvPicPr>
          <p:cNvPr id="147" name="Google Shape;147;p49"/>
          <p:cNvPicPr preferRelativeResize="0"/>
          <p:nvPr/>
        </p:nvPicPr>
        <p:blipFill rotWithShape="1">
          <a:blip r:embed="rId3">
            <a:alphaModFix amt="71000"/>
          </a:blip>
          <a:srcRect b="0" l="17991" r="36599" t="24840"/>
          <a:stretch/>
        </p:blipFill>
        <p:spPr>
          <a:xfrm flipH="1" rot="10800000">
            <a:off x="6540225" y="2721075"/>
            <a:ext cx="2601801" cy="2422425"/>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_8">
    <p:spTree>
      <p:nvGrpSpPr>
        <p:cNvPr id="148" name="Shape 148"/>
        <p:cNvGrpSpPr/>
        <p:nvPr/>
      </p:nvGrpSpPr>
      <p:grpSpPr>
        <a:xfrm>
          <a:off x="0" y="0"/>
          <a:ext cx="0" cy="0"/>
          <a:chOff x="0" y="0"/>
          <a:chExt cx="0" cy="0"/>
        </a:xfrm>
      </p:grpSpPr>
      <p:sp>
        <p:nvSpPr>
          <p:cNvPr id="149" name="Google Shape;149;p50"/>
          <p:cNvSpPr txBox="1"/>
          <p:nvPr>
            <p:ph idx="1" type="subTitle"/>
          </p:nvPr>
        </p:nvSpPr>
        <p:spPr>
          <a:xfrm>
            <a:off x="1073983" y="2542225"/>
            <a:ext cx="2497500" cy="13968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1800"/>
              <a:buNone/>
              <a:defRPr sz="1400"/>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
        <p:nvSpPr>
          <p:cNvPr id="150" name="Google Shape;150;p50"/>
          <p:cNvSpPr txBox="1"/>
          <p:nvPr>
            <p:ph type="title"/>
          </p:nvPr>
        </p:nvSpPr>
        <p:spPr>
          <a:xfrm>
            <a:off x="1073973" y="1236100"/>
            <a:ext cx="2497500" cy="11070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rgbClr val="58457E"/>
              </a:buClr>
              <a:buSzPts val="3000"/>
              <a:buNone/>
              <a:defRPr sz="3000">
                <a:solidFill>
                  <a:srgbClr val="58457E"/>
                </a:solidFill>
              </a:defRPr>
            </a:lvl1pPr>
            <a:lvl2pPr lvl="1" algn="l">
              <a:lnSpc>
                <a:spcPct val="100000"/>
              </a:lnSpc>
              <a:spcBef>
                <a:spcPts val="0"/>
              </a:spcBef>
              <a:spcAft>
                <a:spcPts val="0"/>
              </a:spcAft>
              <a:buClr>
                <a:srgbClr val="58457E"/>
              </a:buClr>
              <a:buSzPts val="2800"/>
              <a:buNone/>
              <a:defRPr>
                <a:solidFill>
                  <a:srgbClr val="58457E"/>
                </a:solidFill>
              </a:defRPr>
            </a:lvl2pPr>
            <a:lvl3pPr lvl="2" algn="l">
              <a:lnSpc>
                <a:spcPct val="100000"/>
              </a:lnSpc>
              <a:spcBef>
                <a:spcPts val="0"/>
              </a:spcBef>
              <a:spcAft>
                <a:spcPts val="0"/>
              </a:spcAft>
              <a:buClr>
                <a:srgbClr val="58457E"/>
              </a:buClr>
              <a:buSzPts val="2800"/>
              <a:buNone/>
              <a:defRPr>
                <a:solidFill>
                  <a:srgbClr val="58457E"/>
                </a:solidFill>
              </a:defRPr>
            </a:lvl3pPr>
            <a:lvl4pPr lvl="3" algn="l">
              <a:lnSpc>
                <a:spcPct val="100000"/>
              </a:lnSpc>
              <a:spcBef>
                <a:spcPts val="0"/>
              </a:spcBef>
              <a:spcAft>
                <a:spcPts val="0"/>
              </a:spcAft>
              <a:buClr>
                <a:srgbClr val="58457E"/>
              </a:buClr>
              <a:buSzPts val="2800"/>
              <a:buNone/>
              <a:defRPr>
                <a:solidFill>
                  <a:srgbClr val="58457E"/>
                </a:solidFill>
              </a:defRPr>
            </a:lvl4pPr>
            <a:lvl5pPr lvl="4" algn="l">
              <a:lnSpc>
                <a:spcPct val="100000"/>
              </a:lnSpc>
              <a:spcBef>
                <a:spcPts val="0"/>
              </a:spcBef>
              <a:spcAft>
                <a:spcPts val="0"/>
              </a:spcAft>
              <a:buClr>
                <a:srgbClr val="58457E"/>
              </a:buClr>
              <a:buSzPts val="2800"/>
              <a:buNone/>
              <a:defRPr>
                <a:solidFill>
                  <a:srgbClr val="58457E"/>
                </a:solidFill>
              </a:defRPr>
            </a:lvl5pPr>
            <a:lvl6pPr lvl="5" algn="l">
              <a:lnSpc>
                <a:spcPct val="100000"/>
              </a:lnSpc>
              <a:spcBef>
                <a:spcPts val="0"/>
              </a:spcBef>
              <a:spcAft>
                <a:spcPts val="0"/>
              </a:spcAft>
              <a:buClr>
                <a:srgbClr val="58457E"/>
              </a:buClr>
              <a:buSzPts val="2800"/>
              <a:buNone/>
              <a:defRPr>
                <a:solidFill>
                  <a:srgbClr val="58457E"/>
                </a:solidFill>
              </a:defRPr>
            </a:lvl6pPr>
            <a:lvl7pPr lvl="6" algn="l">
              <a:lnSpc>
                <a:spcPct val="100000"/>
              </a:lnSpc>
              <a:spcBef>
                <a:spcPts val="0"/>
              </a:spcBef>
              <a:spcAft>
                <a:spcPts val="0"/>
              </a:spcAft>
              <a:buClr>
                <a:srgbClr val="58457E"/>
              </a:buClr>
              <a:buSzPts val="2800"/>
              <a:buNone/>
              <a:defRPr>
                <a:solidFill>
                  <a:srgbClr val="58457E"/>
                </a:solidFill>
              </a:defRPr>
            </a:lvl7pPr>
            <a:lvl8pPr lvl="7" algn="l">
              <a:lnSpc>
                <a:spcPct val="100000"/>
              </a:lnSpc>
              <a:spcBef>
                <a:spcPts val="0"/>
              </a:spcBef>
              <a:spcAft>
                <a:spcPts val="0"/>
              </a:spcAft>
              <a:buClr>
                <a:srgbClr val="58457E"/>
              </a:buClr>
              <a:buSzPts val="2800"/>
              <a:buNone/>
              <a:defRPr>
                <a:solidFill>
                  <a:srgbClr val="58457E"/>
                </a:solidFill>
              </a:defRPr>
            </a:lvl8pPr>
            <a:lvl9pPr lvl="8" algn="l">
              <a:lnSpc>
                <a:spcPct val="100000"/>
              </a:lnSpc>
              <a:spcBef>
                <a:spcPts val="0"/>
              </a:spcBef>
              <a:spcAft>
                <a:spcPts val="0"/>
              </a:spcAft>
              <a:buClr>
                <a:srgbClr val="58457E"/>
              </a:buClr>
              <a:buSzPts val="2800"/>
              <a:buNone/>
              <a:defRPr>
                <a:solidFill>
                  <a:srgbClr val="58457E"/>
                </a:solidFill>
              </a:defRPr>
            </a:lvl9pPr>
          </a:lstStyle>
          <a:p/>
        </p:txBody>
      </p:sp>
      <p:pic>
        <p:nvPicPr>
          <p:cNvPr id="151" name="Google Shape;151;p50"/>
          <p:cNvPicPr preferRelativeResize="0"/>
          <p:nvPr/>
        </p:nvPicPr>
        <p:blipFill rotWithShape="1">
          <a:blip r:embed="rId2">
            <a:alphaModFix amt="63000"/>
          </a:blip>
          <a:srcRect b="0" l="17995" r="42953" t="44364"/>
          <a:stretch/>
        </p:blipFill>
        <p:spPr>
          <a:xfrm>
            <a:off x="6803750" y="-8550"/>
            <a:ext cx="2340251" cy="1875450"/>
          </a:xfrm>
          <a:prstGeom prst="rect">
            <a:avLst/>
          </a:prstGeom>
          <a:noFill/>
          <a:ln>
            <a:noFill/>
          </a:ln>
        </p:spPr>
      </p:pic>
      <p:pic>
        <p:nvPicPr>
          <p:cNvPr id="152" name="Google Shape;152;p50"/>
          <p:cNvPicPr preferRelativeResize="0"/>
          <p:nvPr/>
        </p:nvPicPr>
        <p:blipFill rotWithShape="1">
          <a:blip r:embed="rId3">
            <a:alphaModFix amt="81000"/>
          </a:blip>
          <a:srcRect b="49971" l="4438" r="68773" t="0"/>
          <a:stretch/>
        </p:blipFill>
        <p:spPr>
          <a:xfrm rot="-46">
            <a:off x="-659450" y="-322889"/>
            <a:ext cx="1733426" cy="1891889"/>
          </a:xfrm>
          <a:prstGeom prst="rect">
            <a:avLst/>
          </a:prstGeom>
          <a:noFill/>
          <a:ln>
            <a:noFill/>
          </a:ln>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CUSTOM_16">
    <p:spTree>
      <p:nvGrpSpPr>
        <p:cNvPr id="153" name="Shape 153"/>
        <p:cNvGrpSpPr/>
        <p:nvPr/>
      </p:nvGrpSpPr>
      <p:grpSpPr>
        <a:xfrm>
          <a:off x="0" y="0"/>
          <a:ext cx="0" cy="0"/>
          <a:chOff x="0" y="0"/>
          <a:chExt cx="0" cy="0"/>
        </a:xfrm>
      </p:grpSpPr>
      <p:sp>
        <p:nvSpPr>
          <p:cNvPr id="154" name="Google Shape;154;p51"/>
          <p:cNvSpPr txBox="1"/>
          <p:nvPr>
            <p:ph idx="1" type="body"/>
          </p:nvPr>
        </p:nvSpPr>
        <p:spPr>
          <a:xfrm>
            <a:off x="713225" y="1228675"/>
            <a:ext cx="7717800" cy="33753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t" bIns="91425" lIns="91425" spcFirstLastPara="1" rIns="91425" wrap="square" tIns="91425">
            <a:normAutofit/>
          </a:bodyPr>
          <a:lstStyle>
            <a:lvl1pPr indent="-304800" lvl="0" marL="457200" algn="l">
              <a:lnSpc>
                <a:spcPct val="100000"/>
              </a:lnSpc>
              <a:spcBef>
                <a:spcPts val="0"/>
              </a:spcBef>
              <a:spcAft>
                <a:spcPts val="0"/>
              </a:spcAft>
              <a:buClr>
                <a:schemeClr val="accent3"/>
              </a:buClr>
              <a:buSzPts val="1200"/>
              <a:buFont typeface="Livvic"/>
              <a:buChar char="●"/>
              <a:defRPr sz="1100"/>
            </a:lvl1pPr>
            <a:lvl2pPr indent="-304800" lvl="1" marL="914400" algn="l">
              <a:lnSpc>
                <a:spcPct val="115000"/>
              </a:lnSpc>
              <a:spcBef>
                <a:spcPts val="0"/>
              </a:spcBef>
              <a:spcAft>
                <a:spcPts val="0"/>
              </a:spcAft>
              <a:buClr>
                <a:srgbClr val="434343"/>
              </a:buClr>
              <a:buSzPts val="1200"/>
              <a:buFont typeface="Roboto"/>
              <a:buChar char="○"/>
              <a:defRPr/>
            </a:lvl2pPr>
            <a:lvl3pPr indent="-304800" lvl="2" marL="1371600" algn="l">
              <a:lnSpc>
                <a:spcPct val="115000"/>
              </a:lnSpc>
              <a:spcBef>
                <a:spcPts val="0"/>
              </a:spcBef>
              <a:spcAft>
                <a:spcPts val="0"/>
              </a:spcAft>
              <a:buClr>
                <a:srgbClr val="434343"/>
              </a:buClr>
              <a:buSzPts val="1200"/>
              <a:buFont typeface="Roboto"/>
              <a:buChar char="■"/>
              <a:defRPr/>
            </a:lvl3pPr>
            <a:lvl4pPr indent="-304800" lvl="3" marL="1828800" algn="l">
              <a:lnSpc>
                <a:spcPct val="115000"/>
              </a:lnSpc>
              <a:spcBef>
                <a:spcPts val="0"/>
              </a:spcBef>
              <a:spcAft>
                <a:spcPts val="0"/>
              </a:spcAft>
              <a:buClr>
                <a:srgbClr val="434343"/>
              </a:buClr>
              <a:buSzPts val="1200"/>
              <a:buFont typeface="Roboto"/>
              <a:buChar char="●"/>
              <a:defRPr/>
            </a:lvl4pPr>
            <a:lvl5pPr indent="-304800" lvl="4" marL="2286000" algn="l">
              <a:lnSpc>
                <a:spcPct val="115000"/>
              </a:lnSpc>
              <a:spcBef>
                <a:spcPts val="0"/>
              </a:spcBef>
              <a:spcAft>
                <a:spcPts val="0"/>
              </a:spcAft>
              <a:buClr>
                <a:srgbClr val="434343"/>
              </a:buClr>
              <a:buSzPts val="1200"/>
              <a:buFont typeface="Roboto"/>
              <a:buChar char="○"/>
              <a:defRPr/>
            </a:lvl5pPr>
            <a:lvl6pPr indent="-304800" lvl="5" marL="2743200" algn="l">
              <a:lnSpc>
                <a:spcPct val="115000"/>
              </a:lnSpc>
              <a:spcBef>
                <a:spcPts val="0"/>
              </a:spcBef>
              <a:spcAft>
                <a:spcPts val="0"/>
              </a:spcAft>
              <a:buClr>
                <a:srgbClr val="434343"/>
              </a:buClr>
              <a:buSzPts val="1200"/>
              <a:buFont typeface="Roboto"/>
              <a:buChar char="■"/>
              <a:defRPr/>
            </a:lvl6pPr>
            <a:lvl7pPr indent="-304800" lvl="6" marL="3200400" algn="l">
              <a:lnSpc>
                <a:spcPct val="115000"/>
              </a:lnSpc>
              <a:spcBef>
                <a:spcPts val="0"/>
              </a:spcBef>
              <a:spcAft>
                <a:spcPts val="0"/>
              </a:spcAft>
              <a:buClr>
                <a:srgbClr val="434343"/>
              </a:buClr>
              <a:buSzPts val="1200"/>
              <a:buFont typeface="Roboto"/>
              <a:buChar char="●"/>
              <a:defRPr/>
            </a:lvl7pPr>
            <a:lvl8pPr indent="-304800" lvl="7" marL="3657600" algn="l">
              <a:lnSpc>
                <a:spcPct val="115000"/>
              </a:lnSpc>
              <a:spcBef>
                <a:spcPts val="0"/>
              </a:spcBef>
              <a:spcAft>
                <a:spcPts val="0"/>
              </a:spcAft>
              <a:buClr>
                <a:srgbClr val="434343"/>
              </a:buClr>
              <a:buSzPts val="1200"/>
              <a:buFont typeface="Roboto"/>
              <a:buChar char="○"/>
              <a:defRPr/>
            </a:lvl8pPr>
            <a:lvl9pPr indent="-304800" lvl="8" marL="4114800" algn="l">
              <a:lnSpc>
                <a:spcPct val="115000"/>
              </a:lnSpc>
              <a:spcBef>
                <a:spcPts val="0"/>
              </a:spcBef>
              <a:spcAft>
                <a:spcPts val="0"/>
              </a:spcAft>
              <a:buClr>
                <a:srgbClr val="434343"/>
              </a:buClr>
              <a:buSzPts val="1200"/>
              <a:buFont typeface="Roboto"/>
              <a:buChar char="■"/>
              <a:defRPr/>
            </a:lvl9pPr>
          </a:lstStyle>
          <a:p/>
        </p:txBody>
      </p:sp>
      <p:sp>
        <p:nvSpPr>
          <p:cNvPr id="155" name="Google Shape;155;p51"/>
          <p:cNvSpPr txBox="1"/>
          <p:nvPr>
            <p:ph type="title"/>
          </p:nvPr>
        </p:nvSpPr>
        <p:spPr>
          <a:xfrm>
            <a:off x="713225" y="387075"/>
            <a:ext cx="7717800" cy="572700"/>
          </a:xfrm>
          <a:prstGeom prst="rect">
            <a:avLst/>
          </a:prstGeom>
          <a:noFill/>
          <a:ln cap="flat" cmpd="sng" w="19050">
            <a:solidFill>
              <a:schemeClr val="accent4"/>
            </a:solidFill>
            <a:prstDash val="solid"/>
            <a:round/>
            <a:headEnd len="sm" w="sm" type="none"/>
            <a:tailEnd len="sm" w="sm" type="none"/>
          </a:ln>
        </p:spPr>
        <p:txBody>
          <a:bodyPr anchorCtr="0" anchor="t" bIns="91425" lIns="91425" spcFirstLastPara="1" rIns="91425" wrap="square" tIns="91425">
            <a:noAutofit/>
          </a:bodyPr>
          <a:lstStyle>
            <a:lvl1pPr lvl="0" algn="ctr">
              <a:lnSpc>
                <a:spcPct val="100000"/>
              </a:lnSpc>
              <a:spcBef>
                <a:spcPts val="0"/>
              </a:spcBef>
              <a:spcAft>
                <a:spcPts val="0"/>
              </a:spcAft>
              <a:buSzPts val="3000"/>
              <a:buNone/>
              <a:defRPr sz="3000"/>
            </a:lvl1pPr>
            <a:lvl2pPr lvl="1" algn="l">
              <a:lnSpc>
                <a:spcPct val="100000"/>
              </a:lnSpc>
              <a:spcBef>
                <a:spcPts val="0"/>
              </a:spcBef>
              <a:spcAft>
                <a:spcPts val="0"/>
              </a:spcAft>
              <a:buClr>
                <a:srgbClr val="58457E"/>
              </a:buClr>
              <a:buSzPts val="2800"/>
              <a:buNone/>
              <a:defRPr>
                <a:solidFill>
                  <a:srgbClr val="58457E"/>
                </a:solidFill>
              </a:defRPr>
            </a:lvl2pPr>
            <a:lvl3pPr lvl="2" algn="l">
              <a:lnSpc>
                <a:spcPct val="100000"/>
              </a:lnSpc>
              <a:spcBef>
                <a:spcPts val="0"/>
              </a:spcBef>
              <a:spcAft>
                <a:spcPts val="0"/>
              </a:spcAft>
              <a:buClr>
                <a:srgbClr val="58457E"/>
              </a:buClr>
              <a:buSzPts val="2800"/>
              <a:buNone/>
              <a:defRPr>
                <a:solidFill>
                  <a:srgbClr val="58457E"/>
                </a:solidFill>
              </a:defRPr>
            </a:lvl3pPr>
            <a:lvl4pPr lvl="3" algn="l">
              <a:lnSpc>
                <a:spcPct val="100000"/>
              </a:lnSpc>
              <a:spcBef>
                <a:spcPts val="0"/>
              </a:spcBef>
              <a:spcAft>
                <a:spcPts val="0"/>
              </a:spcAft>
              <a:buClr>
                <a:srgbClr val="58457E"/>
              </a:buClr>
              <a:buSzPts val="2800"/>
              <a:buNone/>
              <a:defRPr>
                <a:solidFill>
                  <a:srgbClr val="58457E"/>
                </a:solidFill>
              </a:defRPr>
            </a:lvl4pPr>
            <a:lvl5pPr lvl="4" algn="l">
              <a:lnSpc>
                <a:spcPct val="100000"/>
              </a:lnSpc>
              <a:spcBef>
                <a:spcPts val="0"/>
              </a:spcBef>
              <a:spcAft>
                <a:spcPts val="0"/>
              </a:spcAft>
              <a:buClr>
                <a:srgbClr val="58457E"/>
              </a:buClr>
              <a:buSzPts val="2800"/>
              <a:buNone/>
              <a:defRPr>
                <a:solidFill>
                  <a:srgbClr val="58457E"/>
                </a:solidFill>
              </a:defRPr>
            </a:lvl5pPr>
            <a:lvl6pPr lvl="5" algn="l">
              <a:lnSpc>
                <a:spcPct val="100000"/>
              </a:lnSpc>
              <a:spcBef>
                <a:spcPts val="0"/>
              </a:spcBef>
              <a:spcAft>
                <a:spcPts val="0"/>
              </a:spcAft>
              <a:buClr>
                <a:srgbClr val="58457E"/>
              </a:buClr>
              <a:buSzPts val="2800"/>
              <a:buNone/>
              <a:defRPr>
                <a:solidFill>
                  <a:srgbClr val="58457E"/>
                </a:solidFill>
              </a:defRPr>
            </a:lvl6pPr>
            <a:lvl7pPr lvl="6" algn="l">
              <a:lnSpc>
                <a:spcPct val="100000"/>
              </a:lnSpc>
              <a:spcBef>
                <a:spcPts val="0"/>
              </a:spcBef>
              <a:spcAft>
                <a:spcPts val="0"/>
              </a:spcAft>
              <a:buClr>
                <a:srgbClr val="58457E"/>
              </a:buClr>
              <a:buSzPts val="2800"/>
              <a:buNone/>
              <a:defRPr>
                <a:solidFill>
                  <a:srgbClr val="58457E"/>
                </a:solidFill>
              </a:defRPr>
            </a:lvl7pPr>
            <a:lvl8pPr lvl="7" algn="l">
              <a:lnSpc>
                <a:spcPct val="100000"/>
              </a:lnSpc>
              <a:spcBef>
                <a:spcPts val="0"/>
              </a:spcBef>
              <a:spcAft>
                <a:spcPts val="0"/>
              </a:spcAft>
              <a:buClr>
                <a:srgbClr val="58457E"/>
              </a:buClr>
              <a:buSzPts val="2800"/>
              <a:buNone/>
              <a:defRPr>
                <a:solidFill>
                  <a:srgbClr val="58457E"/>
                </a:solidFill>
              </a:defRPr>
            </a:lvl8pPr>
            <a:lvl9pPr lvl="8" algn="l">
              <a:lnSpc>
                <a:spcPct val="100000"/>
              </a:lnSpc>
              <a:spcBef>
                <a:spcPts val="0"/>
              </a:spcBef>
              <a:spcAft>
                <a:spcPts val="0"/>
              </a:spcAft>
              <a:buClr>
                <a:srgbClr val="58457E"/>
              </a:buClr>
              <a:buSzPts val="2800"/>
              <a:buNone/>
              <a:defRPr>
                <a:solidFill>
                  <a:srgbClr val="58457E"/>
                </a:solidFill>
              </a:defRPr>
            </a:lvl9pPr>
          </a:lstStyle>
          <a:p/>
        </p:txBody>
      </p:sp>
      <p:pic>
        <p:nvPicPr>
          <p:cNvPr id="156" name="Google Shape;156;p51"/>
          <p:cNvPicPr preferRelativeResize="0"/>
          <p:nvPr/>
        </p:nvPicPr>
        <p:blipFill rotWithShape="1">
          <a:blip r:embed="rId2">
            <a:alphaModFix amt="88000"/>
          </a:blip>
          <a:srcRect b="18214" l="16682" r="62554" t="5917"/>
          <a:stretch/>
        </p:blipFill>
        <p:spPr>
          <a:xfrm flipH="1">
            <a:off x="4" y="67800"/>
            <a:ext cx="1524200" cy="3132600"/>
          </a:xfrm>
          <a:prstGeom prst="rect">
            <a:avLst/>
          </a:prstGeom>
          <a:noFill/>
          <a:ln>
            <a:noFill/>
          </a:ln>
        </p:spPr>
      </p:pic>
      <p:pic>
        <p:nvPicPr>
          <p:cNvPr id="157" name="Google Shape;157;p51"/>
          <p:cNvPicPr preferRelativeResize="0"/>
          <p:nvPr/>
        </p:nvPicPr>
        <p:blipFill rotWithShape="1">
          <a:blip r:embed="rId2">
            <a:alphaModFix amt="73000"/>
          </a:blip>
          <a:srcRect b="1347" l="47098" r="-2054" t="73085"/>
          <a:stretch/>
        </p:blipFill>
        <p:spPr>
          <a:xfrm rot="-10799988">
            <a:off x="5067300" y="4095756"/>
            <a:ext cx="4076700" cy="1066786"/>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CUSTOM_3">
    <p:spTree>
      <p:nvGrpSpPr>
        <p:cNvPr id="158" name="Shape 158"/>
        <p:cNvGrpSpPr/>
        <p:nvPr/>
      </p:nvGrpSpPr>
      <p:grpSpPr>
        <a:xfrm>
          <a:off x="0" y="0"/>
          <a:ext cx="0" cy="0"/>
          <a:chOff x="0" y="0"/>
          <a:chExt cx="0" cy="0"/>
        </a:xfrm>
      </p:grpSpPr>
      <p:sp>
        <p:nvSpPr>
          <p:cNvPr id="159" name="Google Shape;159;p52"/>
          <p:cNvSpPr txBox="1"/>
          <p:nvPr>
            <p:ph idx="1" type="subTitle"/>
          </p:nvPr>
        </p:nvSpPr>
        <p:spPr>
          <a:xfrm>
            <a:off x="1077604" y="1300900"/>
            <a:ext cx="2788200" cy="5430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Clr>
                <a:schemeClr val="dk2"/>
              </a:buClr>
              <a:buSzPts val="1800"/>
              <a:buFont typeface="Questrial"/>
              <a:buNone/>
              <a:defRPr b="1" sz="1800">
                <a:solidFill>
                  <a:schemeClr val="accent3"/>
                </a:solidFill>
                <a:latin typeface="Questrial"/>
                <a:ea typeface="Questrial"/>
                <a:cs typeface="Questrial"/>
                <a:sym typeface="Questrial"/>
              </a:defRPr>
            </a:lvl1pPr>
            <a:lvl2pPr lvl="1" algn="ctr">
              <a:lnSpc>
                <a:spcPct val="100000"/>
              </a:lnSpc>
              <a:spcBef>
                <a:spcPts val="0"/>
              </a:spcBef>
              <a:spcAft>
                <a:spcPts val="0"/>
              </a:spcAft>
              <a:buClr>
                <a:schemeClr val="dk2"/>
              </a:buClr>
              <a:buSzPts val="1800"/>
              <a:buFont typeface="Lora"/>
              <a:buNone/>
              <a:defRPr sz="1800">
                <a:solidFill>
                  <a:schemeClr val="dk2"/>
                </a:solidFill>
                <a:latin typeface="Lora"/>
                <a:ea typeface="Lora"/>
                <a:cs typeface="Lora"/>
                <a:sym typeface="Lora"/>
              </a:defRPr>
            </a:lvl2pPr>
            <a:lvl3pPr lvl="2" algn="ctr">
              <a:lnSpc>
                <a:spcPct val="100000"/>
              </a:lnSpc>
              <a:spcBef>
                <a:spcPts val="0"/>
              </a:spcBef>
              <a:spcAft>
                <a:spcPts val="0"/>
              </a:spcAft>
              <a:buClr>
                <a:schemeClr val="dk2"/>
              </a:buClr>
              <a:buSzPts val="1800"/>
              <a:buFont typeface="Lora"/>
              <a:buNone/>
              <a:defRPr sz="1800">
                <a:solidFill>
                  <a:schemeClr val="dk2"/>
                </a:solidFill>
                <a:latin typeface="Lora"/>
                <a:ea typeface="Lora"/>
                <a:cs typeface="Lora"/>
                <a:sym typeface="Lora"/>
              </a:defRPr>
            </a:lvl3pPr>
            <a:lvl4pPr lvl="3" algn="ctr">
              <a:lnSpc>
                <a:spcPct val="100000"/>
              </a:lnSpc>
              <a:spcBef>
                <a:spcPts val="0"/>
              </a:spcBef>
              <a:spcAft>
                <a:spcPts val="0"/>
              </a:spcAft>
              <a:buClr>
                <a:schemeClr val="dk2"/>
              </a:buClr>
              <a:buSzPts val="1800"/>
              <a:buFont typeface="Lora"/>
              <a:buNone/>
              <a:defRPr sz="1800">
                <a:solidFill>
                  <a:schemeClr val="dk2"/>
                </a:solidFill>
                <a:latin typeface="Lora"/>
                <a:ea typeface="Lora"/>
                <a:cs typeface="Lora"/>
                <a:sym typeface="Lora"/>
              </a:defRPr>
            </a:lvl4pPr>
            <a:lvl5pPr lvl="4" algn="ctr">
              <a:lnSpc>
                <a:spcPct val="100000"/>
              </a:lnSpc>
              <a:spcBef>
                <a:spcPts val="0"/>
              </a:spcBef>
              <a:spcAft>
                <a:spcPts val="0"/>
              </a:spcAft>
              <a:buClr>
                <a:schemeClr val="dk2"/>
              </a:buClr>
              <a:buSzPts val="1800"/>
              <a:buFont typeface="Lora"/>
              <a:buNone/>
              <a:defRPr sz="1800">
                <a:solidFill>
                  <a:schemeClr val="dk2"/>
                </a:solidFill>
                <a:latin typeface="Lora"/>
                <a:ea typeface="Lora"/>
                <a:cs typeface="Lora"/>
                <a:sym typeface="Lora"/>
              </a:defRPr>
            </a:lvl5pPr>
            <a:lvl6pPr lvl="5" algn="ctr">
              <a:lnSpc>
                <a:spcPct val="100000"/>
              </a:lnSpc>
              <a:spcBef>
                <a:spcPts val="0"/>
              </a:spcBef>
              <a:spcAft>
                <a:spcPts val="0"/>
              </a:spcAft>
              <a:buClr>
                <a:schemeClr val="dk2"/>
              </a:buClr>
              <a:buSzPts val="1800"/>
              <a:buFont typeface="Lora"/>
              <a:buNone/>
              <a:defRPr sz="1800">
                <a:solidFill>
                  <a:schemeClr val="dk2"/>
                </a:solidFill>
                <a:latin typeface="Lora"/>
                <a:ea typeface="Lora"/>
                <a:cs typeface="Lora"/>
                <a:sym typeface="Lora"/>
              </a:defRPr>
            </a:lvl6pPr>
            <a:lvl7pPr lvl="6" algn="ctr">
              <a:lnSpc>
                <a:spcPct val="100000"/>
              </a:lnSpc>
              <a:spcBef>
                <a:spcPts val="0"/>
              </a:spcBef>
              <a:spcAft>
                <a:spcPts val="0"/>
              </a:spcAft>
              <a:buClr>
                <a:schemeClr val="dk2"/>
              </a:buClr>
              <a:buSzPts val="1800"/>
              <a:buFont typeface="Lora"/>
              <a:buNone/>
              <a:defRPr sz="1800">
                <a:solidFill>
                  <a:schemeClr val="dk2"/>
                </a:solidFill>
                <a:latin typeface="Lora"/>
                <a:ea typeface="Lora"/>
                <a:cs typeface="Lora"/>
                <a:sym typeface="Lora"/>
              </a:defRPr>
            </a:lvl7pPr>
            <a:lvl8pPr lvl="7" algn="ctr">
              <a:lnSpc>
                <a:spcPct val="100000"/>
              </a:lnSpc>
              <a:spcBef>
                <a:spcPts val="0"/>
              </a:spcBef>
              <a:spcAft>
                <a:spcPts val="0"/>
              </a:spcAft>
              <a:buClr>
                <a:schemeClr val="dk2"/>
              </a:buClr>
              <a:buSzPts val="1800"/>
              <a:buFont typeface="Lora"/>
              <a:buNone/>
              <a:defRPr sz="1800">
                <a:solidFill>
                  <a:schemeClr val="dk2"/>
                </a:solidFill>
                <a:latin typeface="Lora"/>
                <a:ea typeface="Lora"/>
                <a:cs typeface="Lora"/>
                <a:sym typeface="Lora"/>
              </a:defRPr>
            </a:lvl8pPr>
            <a:lvl9pPr lvl="8" algn="ctr">
              <a:lnSpc>
                <a:spcPct val="100000"/>
              </a:lnSpc>
              <a:spcBef>
                <a:spcPts val="0"/>
              </a:spcBef>
              <a:spcAft>
                <a:spcPts val="0"/>
              </a:spcAft>
              <a:buClr>
                <a:schemeClr val="dk2"/>
              </a:buClr>
              <a:buSzPts val="1800"/>
              <a:buFont typeface="Lora"/>
              <a:buNone/>
              <a:defRPr sz="1800">
                <a:solidFill>
                  <a:schemeClr val="dk2"/>
                </a:solidFill>
                <a:latin typeface="Lora"/>
                <a:ea typeface="Lora"/>
                <a:cs typeface="Lora"/>
                <a:sym typeface="Lora"/>
              </a:defRPr>
            </a:lvl9pPr>
          </a:lstStyle>
          <a:p/>
        </p:txBody>
      </p:sp>
      <p:sp>
        <p:nvSpPr>
          <p:cNvPr id="160" name="Google Shape;160;p52"/>
          <p:cNvSpPr txBox="1"/>
          <p:nvPr>
            <p:ph idx="2" type="subTitle"/>
          </p:nvPr>
        </p:nvSpPr>
        <p:spPr>
          <a:xfrm>
            <a:off x="1077603" y="1625937"/>
            <a:ext cx="2788200" cy="6369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1800"/>
              <a:buNone/>
              <a:defRPr sz="1400">
                <a:solidFill>
                  <a:schemeClr val="accent4"/>
                </a:solidFill>
              </a:defRPr>
            </a:lvl1pPr>
            <a:lvl2pPr lvl="1" algn="l">
              <a:lnSpc>
                <a:spcPct val="100000"/>
              </a:lnSpc>
              <a:spcBef>
                <a:spcPts val="0"/>
              </a:spcBef>
              <a:spcAft>
                <a:spcPts val="0"/>
              </a:spcAft>
              <a:buSzPts val="1400"/>
              <a:buNone/>
              <a:defRPr sz="1400">
                <a:solidFill>
                  <a:schemeClr val="accent4"/>
                </a:solidFill>
              </a:defRPr>
            </a:lvl2pPr>
            <a:lvl3pPr lvl="2" algn="l">
              <a:lnSpc>
                <a:spcPct val="100000"/>
              </a:lnSpc>
              <a:spcBef>
                <a:spcPts val="0"/>
              </a:spcBef>
              <a:spcAft>
                <a:spcPts val="0"/>
              </a:spcAft>
              <a:buSzPts val="1400"/>
              <a:buNone/>
              <a:defRPr sz="1400">
                <a:solidFill>
                  <a:schemeClr val="accent4"/>
                </a:solidFill>
              </a:defRPr>
            </a:lvl3pPr>
            <a:lvl4pPr lvl="3" algn="l">
              <a:lnSpc>
                <a:spcPct val="100000"/>
              </a:lnSpc>
              <a:spcBef>
                <a:spcPts val="0"/>
              </a:spcBef>
              <a:spcAft>
                <a:spcPts val="0"/>
              </a:spcAft>
              <a:buSzPts val="1400"/>
              <a:buNone/>
              <a:defRPr sz="1400">
                <a:solidFill>
                  <a:schemeClr val="accent4"/>
                </a:solidFill>
              </a:defRPr>
            </a:lvl4pPr>
            <a:lvl5pPr lvl="4" algn="l">
              <a:lnSpc>
                <a:spcPct val="100000"/>
              </a:lnSpc>
              <a:spcBef>
                <a:spcPts val="0"/>
              </a:spcBef>
              <a:spcAft>
                <a:spcPts val="0"/>
              </a:spcAft>
              <a:buSzPts val="1400"/>
              <a:buNone/>
              <a:defRPr sz="1400">
                <a:solidFill>
                  <a:schemeClr val="accent4"/>
                </a:solidFill>
              </a:defRPr>
            </a:lvl5pPr>
            <a:lvl6pPr lvl="5" algn="l">
              <a:lnSpc>
                <a:spcPct val="100000"/>
              </a:lnSpc>
              <a:spcBef>
                <a:spcPts val="0"/>
              </a:spcBef>
              <a:spcAft>
                <a:spcPts val="0"/>
              </a:spcAft>
              <a:buSzPts val="1400"/>
              <a:buNone/>
              <a:defRPr sz="1400">
                <a:solidFill>
                  <a:schemeClr val="accent4"/>
                </a:solidFill>
              </a:defRPr>
            </a:lvl6pPr>
            <a:lvl7pPr lvl="6" algn="l">
              <a:lnSpc>
                <a:spcPct val="100000"/>
              </a:lnSpc>
              <a:spcBef>
                <a:spcPts val="0"/>
              </a:spcBef>
              <a:spcAft>
                <a:spcPts val="0"/>
              </a:spcAft>
              <a:buSzPts val="1400"/>
              <a:buNone/>
              <a:defRPr sz="1400">
                <a:solidFill>
                  <a:schemeClr val="accent4"/>
                </a:solidFill>
              </a:defRPr>
            </a:lvl7pPr>
            <a:lvl8pPr lvl="7" algn="l">
              <a:lnSpc>
                <a:spcPct val="100000"/>
              </a:lnSpc>
              <a:spcBef>
                <a:spcPts val="0"/>
              </a:spcBef>
              <a:spcAft>
                <a:spcPts val="0"/>
              </a:spcAft>
              <a:buSzPts val="1400"/>
              <a:buNone/>
              <a:defRPr sz="1400">
                <a:solidFill>
                  <a:schemeClr val="accent4"/>
                </a:solidFill>
              </a:defRPr>
            </a:lvl8pPr>
            <a:lvl9pPr lvl="8" algn="l">
              <a:lnSpc>
                <a:spcPct val="100000"/>
              </a:lnSpc>
              <a:spcBef>
                <a:spcPts val="0"/>
              </a:spcBef>
              <a:spcAft>
                <a:spcPts val="0"/>
              </a:spcAft>
              <a:buSzPts val="1400"/>
              <a:buNone/>
              <a:defRPr sz="1400">
                <a:solidFill>
                  <a:schemeClr val="accent4"/>
                </a:solidFill>
              </a:defRPr>
            </a:lvl9pPr>
          </a:lstStyle>
          <a:p/>
        </p:txBody>
      </p:sp>
      <p:sp>
        <p:nvSpPr>
          <p:cNvPr id="161" name="Google Shape;161;p52"/>
          <p:cNvSpPr txBox="1"/>
          <p:nvPr>
            <p:ph idx="3" type="subTitle"/>
          </p:nvPr>
        </p:nvSpPr>
        <p:spPr>
          <a:xfrm>
            <a:off x="1077604" y="2395454"/>
            <a:ext cx="2788200" cy="5430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Clr>
                <a:schemeClr val="dk2"/>
              </a:buClr>
              <a:buSzPts val="1800"/>
              <a:buFont typeface="Questrial"/>
              <a:buNone/>
              <a:defRPr b="1" sz="1800">
                <a:solidFill>
                  <a:schemeClr val="lt2"/>
                </a:solidFill>
                <a:latin typeface="Questrial"/>
                <a:ea typeface="Questrial"/>
                <a:cs typeface="Questrial"/>
                <a:sym typeface="Questrial"/>
              </a:defRPr>
            </a:lvl1pPr>
            <a:lvl2pPr lvl="1" algn="ct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2pPr>
            <a:lvl3pPr lvl="2" algn="ct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3pPr>
            <a:lvl4pPr lvl="3" algn="ct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4pPr>
            <a:lvl5pPr lvl="4" algn="ct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5pPr>
            <a:lvl6pPr lvl="5" algn="ct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6pPr>
            <a:lvl7pPr lvl="6" algn="ct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7pPr>
            <a:lvl8pPr lvl="7" algn="ct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8pPr>
            <a:lvl9pPr lvl="8" algn="ct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9pPr>
          </a:lstStyle>
          <a:p/>
        </p:txBody>
      </p:sp>
      <p:sp>
        <p:nvSpPr>
          <p:cNvPr id="162" name="Google Shape;162;p52"/>
          <p:cNvSpPr txBox="1"/>
          <p:nvPr>
            <p:ph idx="4" type="subTitle"/>
          </p:nvPr>
        </p:nvSpPr>
        <p:spPr>
          <a:xfrm>
            <a:off x="1077603" y="2720481"/>
            <a:ext cx="2788200" cy="6369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1800"/>
              <a:buNone/>
              <a:defRPr sz="1400">
                <a:solidFill>
                  <a:schemeClr val="accent4"/>
                </a:solidFill>
              </a:defRPr>
            </a:lvl1pPr>
            <a:lvl2pPr lvl="1" algn="l">
              <a:lnSpc>
                <a:spcPct val="100000"/>
              </a:lnSpc>
              <a:spcBef>
                <a:spcPts val="0"/>
              </a:spcBef>
              <a:spcAft>
                <a:spcPts val="0"/>
              </a:spcAft>
              <a:buSzPts val="1400"/>
              <a:buNone/>
              <a:defRPr sz="1400">
                <a:solidFill>
                  <a:schemeClr val="accent4"/>
                </a:solidFill>
              </a:defRPr>
            </a:lvl2pPr>
            <a:lvl3pPr lvl="2" algn="l">
              <a:lnSpc>
                <a:spcPct val="100000"/>
              </a:lnSpc>
              <a:spcBef>
                <a:spcPts val="0"/>
              </a:spcBef>
              <a:spcAft>
                <a:spcPts val="0"/>
              </a:spcAft>
              <a:buSzPts val="1400"/>
              <a:buNone/>
              <a:defRPr sz="1400">
                <a:solidFill>
                  <a:schemeClr val="accent4"/>
                </a:solidFill>
              </a:defRPr>
            </a:lvl3pPr>
            <a:lvl4pPr lvl="3" algn="l">
              <a:lnSpc>
                <a:spcPct val="100000"/>
              </a:lnSpc>
              <a:spcBef>
                <a:spcPts val="0"/>
              </a:spcBef>
              <a:spcAft>
                <a:spcPts val="0"/>
              </a:spcAft>
              <a:buSzPts val="1400"/>
              <a:buNone/>
              <a:defRPr sz="1400">
                <a:solidFill>
                  <a:schemeClr val="accent4"/>
                </a:solidFill>
              </a:defRPr>
            </a:lvl4pPr>
            <a:lvl5pPr lvl="4" algn="l">
              <a:lnSpc>
                <a:spcPct val="100000"/>
              </a:lnSpc>
              <a:spcBef>
                <a:spcPts val="0"/>
              </a:spcBef>
              <a:spcAft>
                <a:spcPts val="0"/>
              </a:spcAft>
              <a:buSzPts val="1400"/>
              <a:buNone/>
              <a:defRPr sz="1400">
                <a:solidFill>
                  <a:schemeClr val="accent4"/>
                </a:solidFill>
              </a:defRPr>
            </a:lvl5pPr>
            <a:lvl6pPr lvl="5" algn="l">
              <a:lnSpc>
                <a:spcPct val="100000"/>
              </a:lnSpc>
              <a:spcBef>
                <a:spcPts val="0"/>
              </a:spcBef>
              <a:spcAft>
                <a:spcPts val="0"/>
              </a:spcAft>
              <a:buSzPts val="1400"/>
              <a:buNone/>
              <a:defRPr sz="1400">
                <a:solidFill>
                  <a:schemeClr val="accent4"/>
                </a:solidFill>
              </a:defRPr>
            </a:lvl6pPr>
            <a:lvl7pPr lvl="6" algn="l">
              <a:lnSpc>
                <a:spcPct val="100000"/>
              </a:lnSpc>
              <a:spcBef>
                <a:spcPts val="0"/>
              </a:spcBef>
              <a:spcAft>
                <a:spcPts val="0"/>
              </a:spcAft>
              <a:buSzPts val="1400"/>
              <a:buNone/>
              <a:defRPr sz="1400">
                <a:solidFill>
                  <a:schemeClr val="accent4"/>
                </a:solidFill>
              </a:defRPr>
            </a:lvl7pPr>
            <a:lvl8pPr lvl="7" algn="l">
              <a:lnSpc>
                <a:spcPct val="100000"/>
              </a:lnSpc>
              <a:spcBef>
                <a:spcPts val="0"/>
              </a:spcBef>
              <a:spcAft>
                <a:spcPts val="0"/>
              </a:spcAft>
              <a:buSzPts val="1400"/>
              <a:buNone/>
              <a:defRPr sz="1400">
                <a:solidFill>
                  <a:schemeClr val="accent4"/>
                </a:solidFill>
              </a:defRPr>
            </a:lvl8pPr>
            <a:lvl9pPr lvl="8" algn="l">
              <a:lnSpc>
                <a:spcPct val="100000"/>
              </a:lnSpc>
              <a:spcBef>
                <a:spcPts val="0"/>
              </a:spcBef>
              <a:spcAft>
                <a:spcPts val="0"/>
              </a:spcAft>
              <a:buSzPts val="1400"/>
              <a:buNone/>
              <a:defRPr sz="1400">
                <a:solidFill>
                  <a:schemeClr val="accent4"/>
                </a:solidFill>
              </a:defRPr>
            </a:lvl9pPr>
          </a:lstStyle>
          <a:p/>
        </p:txBody>
      </p:sp>
      <p:sp>
        <p:nvSpPr>
          <p:cNvPr id="163" name="Google Shape;163;p52"/>
          <p:cNvSpPr txBox="1"/>
          <p:nvPr>
            <p:ph idx="5" type="subTitle"/>
          </p:nvPr>
        </p:nvSpPr>
        <p:spPr>
          <a:xfrm>
            <a:off x="1077604" y="3489996"/>
            <a:ext cx="2788200" cy="5430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Clr>
                <a:schemeClr val="dk2"/>
              </a:buClr>
              <a:buSzPts val="1800"/>
              <a:buFont typeface="Questrial"/>
              <a:buNone/>
              <a:defRPr b="1" sz="1800">
                <a:solidFill>
                  <a:schemeClr val="accent2"/>
                </a:solidFill>
                <a:latin typeface="Questrial"/>
                <a:ea typeface="Questrial"/>
                <a:cs typeface="Questrial"/>
                <a:sym typeface="Questrial"/>
              </a:defRPr>
            </a:lvl1pPr>
            <a:lvl2pPr lvl="1" algn="ct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2pPr>
            <a:lvl3pPr lvl="2" algn="ct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3pPr>
            <a:lvl4pPr lvl="3" algn="ct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4pPr>
            <a:lvl5pPr lvl="4" algn="ct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5pPr>
            <a:lvl6pPr lvl="5" algn="ct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6pPr>
            <a:lvl7pPr lvl="6" algn="ct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7pPr>
            <a:lvl8pPr lvl="7" algn="ct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8pPr>
            <a:lvl9pPr lvl="8" algn="ct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9pPr>
          </a:lstStyle>
          <a:p/>
        </p:txBody>
      </p:sp>
      <p:sp>
        <p:nvSpPr>
          <p:cNvPr id="164" name="Google Shape;164;p52"/>
          <p:cNvSpPr txBox="1"/>
          <p:nvPr>
            <p:ph idx="6" type="subTitle"/>
          </p:nvPr>
        </p:nvSpPr>
        <p:spPr>
          <a:xfrm>
            <a:off x="1077603" y="3815013"/>
            <a:ext cx="2788200" cy="6369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1800"/>
              <a:buNone/>
              <a:defRPr sz="1400">
                <a:solidFill>
                  <a:schemeClr val="accent4"/>
                </a:solidFill>
              </a:defRPr>
            </a:lvl1pPr>
            <a:lvl2pPr lvl="1" algn="l">
              <a:lnSpc>
                <a:spcPct val="100000"/>
              </a:lnSpc>
              <a:spcBef>
                <a:spcPts val="0"/>
              </a:spcBef>
              <a:spcAft>
                <a:spcPts val="0"/>
              </a:spcAft>
              <a:buSzPts val="1400"/>
              <a:buNone/>
              <a:defRPr sz="1400">
                <a:solidFill>
                  <a:schemeClr val="accent4"/>
                </a:solidFill>
              </a:defRPr>
            </a:lvl2pPr>
            <a:lvl3pPr lvl="2" algn="l">
              <a:lnSpc>
                <a:spcPct val="100000"/>
              </a:lnSpc>
              <a:spcBef>
                <a:spcPts val="0"/>
              </a:spcBef>
              <a:spcAft>
                <a:spcPts val="0"/>
              </a:spcAft>
              <a:buSzPts val="1400"/>
              <a:buNone/>
              <a:defRPr sz="1400">
                <a:solidFill>
                  <a:schemeClr val="accent4"/>
                </a:solidFill>
              </a:defRPr>
            </a:lvl3pPr>
            <a:lvl4pPr lvl="3" algn="l">
              <a:lnSpc>
                <a:spcPct val="100000"/>
              </a:lnSpc>
              <a:spcBef>
                <a:spcPts val="0"/>
              </a:spcBef>
              <a:spcAft>
                <a:spcPts val="0"/>
              </a:spcAft>
              <a:buSzPts val="1400"/>
              <a:buNone/>
              <a:defRPr sz="1400">
                <a:solidFill>
                  <a:schemeClr val="accent4"/>
                </a:solidFill>
              </a:defRPr>
            </a:lvl4pPr>
            <a:lvl5pPr lvl="4" algn="l">
              <a:lnSpc>
                <a:spcPct val="100000"/>
              </a:lnSpc>
              <a:spcBef>
                <a:spcPts val="0"/>
              </a:spcBef>
              <a:spcAft>
                <a:spcPts val="0"/>
              </a:spcAft>
              <a:buSzPts val="1400"/>
              <a:buNone/>
              <a:defRPr sz="1400">
                <a:solidFill>
                  <a:schemeClr val="accent4"/>
                </a:solidFill>
              </a:defRPr>
            </a:lvl5pPr>
            <a:lvl6pPr lvl="5" algn="l">
              <a:lnSpc>
                <a:spcPct val="100000"/>
              </a:lnSpc>
              <a:spcBef>
                <a:spcPts val="0"/>
              </a:spcBef>
              <a:spcAft>
                <a:spcPts val="0"/>
              </a:spcAft>
              <a:buSzPts val="1400"/>
              <a:buNone/>
              <a:defRPr sz="1400">
                <a:solidFill>
                  <a:schemeClr val="accent4"/>
                </a:solidFill>
              </a:defRPr>
            </a:lvl6pPr>
            <a:lvl7pPr lvl="6" algn="l">
              <a:lnSpc>
                <a:spcPct val="100000"/>
              </a:lnSpc>
              <a:spcBef>
                <a:spcPts val="0"/>
              </a:spcBef>
              <a:spcAft>
                <a:spcPts val="0"/>
              </a:spcAft>
              <a:buSzPts val="1400"/>
              <a:buNone/>
              <a:defRPr sz="1400">
                <a:solidFill>
                  <a:schemeClr val="accent4"/>
                </a:solidFill>
              </a:defRPr>
            </a:lvl7pPr>
            <a:lvl8pPr lvl="7" algn="l">
              <a:lnSpc>
                <a:spcPct val="100000"/>
              </a:lnSpc>
              <a:spcBef>
                <a:spcPts val="0"/>
              </a:spcBef>
              <a:spcAft>
                <a:spcPts val="0"/>
              </a:spcAft>
              <a:buSzPts val="1400"/>
              <a:buNone/>
              <a:defRPr sz="1400">
                <a:solidFill>
                  <a:schemeClr val="accent4"/>
                </a:solidFill>
              </a:defRPr>
            </a:lvl8pPr>
            <a:lvl9pPr lvl="8" algn="l">
              <a:lnSpc>
                <a:spcPct val="100000"/>
              </a:lnSpc>
              <a:spcBef>
                <a:spcPts val="0"/>
              </a:spcBef>
              <a:spcAft>
                <a:spcPts val="0"/>
              </a:spcAft>
              <a:buSzPts val="1400"/>
              <a:buNone/>
              <a:defRPr sz="1400">
                <a:solidFill>
                  <a:schemeClr val="accent4"/>
                </a:solidFill>
              </a:defRPr>
            </a:lvl9pPr>
          </a:lstStyle>
          <a:p/>
        </p:txBody>
      </p:sp>
      <p:sp>
        <p:nvSpPr>
          <p:cNvPr id="165" name="Google Shape;165;p52"/>
          <p:cNvSpPr txBox="1"/>
          <p:nvPr>
            <p:ph type="title"/>
          </p:nvPr>
        </p:nvSpPr>
        <p:spPr>
          <a:xfrm>
            <a:off x="713225" y="387075"/>
            <a:ext cx="77178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rgbClr val="58457E"/>
              </a:buClr>
              <a:buSzPts val="3000"/>
              <a:buNone/>
              <a:defRPr sz="3000">
                <a:solidFill>
                  <a:srgbClr val="58457E"/>
                </a:solidFill>
              </a:defRPr>
            </a:lvl1pPr>
            <a:lvl2pPr lvl="1" algn="l">
              <a:lnSpc>
                <a:spcPct val="100000"/>
              </a:lnSpc>
              <a:spcBef>
                <a:spcPts val="0"/>
              </a:spcBef>
              <a:spcAft>
                <a:spcPts val="0"/>
              </a:spcAft>
              <a:buClr>
                <a:srgbClr val="58457E"/>
              </a:buClr>
              <a:buSzPts val="2800"/>
              <a:buNone/>
              <a:defRPr>
                <a:solidFill>
                  <a:srgbClr val="58457E"/>
                </a:solidFill>
              </a:defRPr>
            </a:lvl2pPr>
            <a:lvl3pPr lvl="2" algn="l">
              <a:lnSpc>
                <a:spcPct val="100000"/>
              </a:lnSpc>
              <a:spcBef>
                <a:spcPts val="0"/>
              </a:spcBef>
              <a:spcAft>
                <a:spcPts val="0"/>
              </a:spcAft>
              <a:buClr>
                <a:srgbClr val="58457E"/>
              </a:buClr>
              <a:buSzPts val="2800"/>
              <a:buNone/>
              <a:defRPr>
                <a:solidFill>
                  <a:srgbClr val="58457E"/>
                </a:solidFill>
              </a:defRPr>
            </a:lvl3pPr>
            <a:lvl4pPr lvl="3" algn="l">
              <a:lnSpc>
                <a:spcPct val="100000"/>
              </a:lnSpc>
              <a:spcBef>
                <a:spcPts val="0"/>
              </a:spcBef>
              <a:spcAft>
                <a:spcPts val="0"/>
              </a:spcAft>
              <a:buClr>
                <a:srgbClr val="58457E"/>
              </a:buClr>
              <a:buSzPts val="2800"/>
              <a:buNone/>
              <a:defRPr>
                <a:solidFill>
                  <a:srgbClr val="58457E"/>
                </a:solidFill>
              </a:defRPr>
            </a:lvl4pPr>
            <a:lvl5pPr lvl="4" algn="l">
              <a:lnSpc>
                <a:spcPct val="100000"/>
              </a:lnSpc>
              <a:spcBef>
                <a:spcPts val="0"/>
              </a:spcBef>
              <a:spcAft>
                <a:spcPts val="0"/>
              </a:spcAft>
              <a:buClr>
                <a:srgbClr val="58457E"/>
              </a:buClr>
              <a:buSzPts val="2800"/>
              <a:buNone/>
              <a:defRPr>
                <a:solidFill>
                  <a:srgbClr val="58457E"/>
                </a:solidFill>
              </a:defRPr>
            </a:lvl5pPr>
            <a:lvl6pPr lvl="5" algn="l">
              <a:lnSpc>
                <a:spcPct val="100000"/>
              </a:lnSpc>
              <a:spcBef>
                <a:spcPts val="0"/>
              </a:spcBef>
              <a:spcAft>
                <a:spcPts val="0"/>
              </a:spcAft>
              <a:buClr>
                <a:srgbClr val="58457E"/>
              </a:buClr>
              <a:buSzPts val="2800"/>
              <a:buNone/>
              <a:defRPr>
                <a:solidFill>
                  <a:srgbClr val="58457E"/>
                </a:solidFill>
              </a:defRPr>
            </a:lvl6pPr>
            <a:lvl7pPr lvl="6" algn="l">
              <a:lnSpc>
                <a:spcPct val="100000"/>
              </a:lnSpc>
              <a:spcBef>
                <a:spcPts val="0"/>
              </a:spcBef>
              <a:spcAft>
                <a:spcPts val="0"/>
              </a:spcAft>
              <a:buClr>
                <a:srgbClr val="58457E"/>
              </a:buClr>
              <a:buSzPts val="2800"/>
              <a:buNone/>
              <a:defRPr>
                <a:solidFill>
                  <a:srgbClr val="58457E"/>
                </a:solidFill>
              </a:defRPr>
            </a:lvl7pPr>
            <a:lvl8pPr lvl="7" algn="l">
              <a:lnSpc>
                <a:spcPct val="100000"/>
              </a:lnSpc>
              <a:spcBef>
                <a:spcPts val="0"/>
              </a:spcBef>
              <a:spcAft>
                <a:spcPts val="0"/>
              </a:spcAft>
              <a:buClr>
                <a:srgbClr val="58457E"/>
              </a:buClr>
              <a:buSzPts val="2800"/>
              <a:buNone/>
              <a:defRPr>
                <a:solidFill>
                  <a:srgbClr val="58457E"/>
                </a:solidFill>
              </a:defRPr>
            </a:lvl8pPr>
            <a:lvl9pPr lvl="8" algn="l">
              <a:lnSpc>
                <a:spcPct val="100000"/>
              </a:lnSpc>
              <a:spcBef>
                <a:spcPts val="0"/>
              </a:spcBef>
              <a:spcAft>
                <a:spcPts val="0"/>
              </a:spcAft>
              <a:buClr>
                <a:srgbClr val="58457E"/>
              </a:buClr>
              <a:buSzPts val="2800"/>
              <a:buNone/>
              <a:defRPr>
                <a:solidFill>
                  <a:srgbClr val="58457E"/>
                </a:solidFill>
              </a:defRPr>
            </a:lvl9pPr>
          </a:lstStyle>
          <a:p/>
        </p:txBody>
      </p:sp>
      <p:pic>
        <p:nvPicPr>
          <p:cNvPr id="166" name="Google Shape;166;p52"/>
          <p:cNvPicPr preferRelativeResize="0"/>
          <p:nvPr/>
        </p:nvPicPr>
        <p:blipFill rotWithShape="1">
          <a:blip r:embed="rId2">
            <a:alphaModFix amt="55000"/>
          </a:blip>
          <a:srcRect b="49970" l="18973" r="68774" t="7771"/>
          <a:stretch/>
        </p:blipFill>
        <p:spPr>
          <a:xfrm rot="-41">
            <a:off x="12" y="7"/>
            <a:ext cx="1201925" cy="2422635"/>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1">
  <p:cSld name="CUSTOM_9">
    <p:spTree>
      <p:nvGrpSpPr>
        <p:cNvPr id="167" name="Shape 167"/>
        <p:cNvGrpSpPr/>
        <p:nvPr/>
      </p:nvGrpSpPr>
      <p:grpSpPr>
        <a:xfrm>
          <a:off x="0" y="0"/>
          <a:ext cx="0" cy="0"/>
          <a:chOff x="0" y="0"/>
          <a:chExt cx="0" cy="0"/>
        </a:xfrm>
      </p:grpSpPr>
      <p:sp>
        <p:nvSpPr>
          <p:cNvPr id="168" name="Google Shape;168;p53"/>
          <p:cNvSpPr txBox="1"/>
          <p:nvPr>
            <p:ph type="title"/>
          </p:nvPr>
        </p:nvSpPr>
        <p:spPr>
          <a:xfrm>
            <a:off x="713225" y="387075"/>
            <a:ext cx="77178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rgbClr val="58457E"/>
              </a:buClr>
              <a:buSzPts val="3000"/>
              <a:buNone/>
              <a:defRPr sz="3000">
                <a:solidFill>
                  <a:srgbClr val="58457E"/>
                </a:solidFill>
              </a:defRPr>
            </a:lvl1pPr>
            <a:lvl2pPr lvl="1" algn="l">
              <a:lnSpc>
                <a:spcPct val="100000"/>
              </a:lnSpc>
              <a:spcBef>
                <a:spcPts val="0"/>
              </a:spcBef>
              <a:spcAft>
                <a:spcPts val="0"/>
              </a:spcAft>
              <a:buClr>
                <a:srgbClr val="58457E"/>
              </a:buClr>
              <a:buSzPts val="2800"/>
              <a:buNone/>
              <a:defRPr>
                <a:solidFill>
                  <a:srgbClr val="58457E"/>
                </a:solidFill>
              </a:defRPr>
            </a:lvl2pPr>
            <a:lvl3pPr lvl="2" algn="l">
              <a:lnSpc>
                <a:spcPct val="100000"/>
              </a:lnSpc>
              <a:spcBef>
                <a:spcPts val="0"/>
              </a:spcBef>
              <a:spcAft>
                <a:spcPts val="0"/>
              </a:spcAft>
              <a:buClr>
                <a:srgbClr val="58457E"/>
              </a:buClr>
              <a:buSzPts val="2800"/>
              <a:buNone/>
              <a:defRPr>
                <a:solidFill>
                  <a:srgbClr val="58457E"/>
                </a:solidFill>
              </a:defRPr>
            </a:lvl3pPr>
            <a:lvl4pPr lvl="3" algn="l">
              <a:lnSpc>
                <a:spcPct val="100000"/>
              </a:lnSpc>
              <a:spcBef>
                <a:spcPts val="0"/>
              </a:spcBef>
              <a:spcAft>
                <a:spcPts val="0"/>
              </a:spcAft>
              <a:buClr>
                <a:srgbClr val="58457E"/>
              </a:buClr>
              <a:buSzPts val="2800"/>
              <a:buNone/>
              <a:defRPr>
                <a:solidFill>
                  <a:srgbClr val="58457E"/>
                </a:solidFill>
              </a:defRPr>
            </a:lvl4pPr>
            <a:lvl5pPr lvl="4" algn="l">
              <a:lnSpc>
                <a:spcPct val="100000"/>
              </a:lnSpc>
              <a:spcBef>
                <a:spcPts val="0"/>
              </a:spcBef>
              <a:spcAft>
                <a:spcPts val="0"/>
              </a:spcAft>
              <a:buClr>
                <a:srgbClr val="58457E"/>
              </a:buClr>
              <a:buSzPts val="2800"/>
              <a:buNone/>
              <a:defRPr>
                <a:solidFill>
                  <a:srgbClr val="58457E"/>
                </a:solidFill>
              </a:defRPr>
            </a:lvl5pPr>
            <a:lvl6pPr lvl="5" algn="l">
              <a:lnSpc>
                <a:spcPct val="100000"/>
              </a:lnSpc>
              <a:spcBef>
                <a:spcPts val="0"/>
              </a:spcBef>
              <a:spcAft>
                <a:spcPts val="0"/>
              </a:spcAft>
              <a:buClr>
                <a:srgbClr val="58457E"/>
              </a:buClr>
              <a:buSzPts val="2800"/>
              <a:buNone/>
              <a:defRPr>
                <a:solidFill>
                  <a:srgbClr val="58457E"/>
                </a:solidFill>
              </a:defRPr>
            </a:lvl6pPr>
            <a:lvl7pPr lvl="6" algn="l">
              <a:lnSpc>
                <a:spcPct val="100000"/>
              </a:lnSpc>
              <a:spcBef>
                <a:spcPts val="0"/>
              </a:spcBef>
              <a:spcAft>
                <a:spcPts val="0"/>
              </a:spcAft>
              <a:buClr>
                <a:srgbClr val="58457E"/>
              </a:buClr>
              <a:buSzPts val="2800"/>
              <a:buNone/>
              <a:defRPr>
                <a:solidFill>
                  <a:srgbClr val="58457E"/>
                </a:solidFill>
              </a:defRPr>
            </a:lvl7pPr>
            <a:lvl8pPr lvl="7" algn="l">
              <a:lnSpc>
                <a:spcPct val="100000"/>
              </a:lnSpc>
              <a:spcBef>
                <a:spcPts val="0"/>
              </a:spcBef>
              <a:spcAft>
                <a:spcPts val="0"/>
              </a:spcAft>
              <a:buClr>
                <a:srgbClr val="58457E"/>
              </a:buClr>
              <a:buSzPts val="2800"/>
              <a:buNone/>
              <a:defRPr>
                <a:solidFill>
                  <a:srgbClr val="58457E"/>
                </a:solidFill>
              </a:defRPr>
            </a:lvl8pPr>
            <a:lvl9pPr lvl="8" algn="l">
              <a:lnSpc>
                <a:spcPct val="100000"/>
              </a:lnSpc>
              <a:spcBef>
                <a:spcPts val="0"/>
              </a:spcBef>
              <a:spcAft>
                <a:spcPts val="0"/>
              </a:spcAft>
              <a:buClr>
                <a:srgbClr val="58457E"/>
              </a:buClr>
              <a:buSzPts val="2800"/>
              <a:buNone/>
              <a:defRPr>
                <a:solidFill>
                  <a:srgbClr val="58457E"/>
                </a:solidFill>
              </a:defRPr>
            </a:lvl9pPr>
          </a:lstStyle>
          <a:p/>
        </p:txBody>
      </p:sp>
      <p:sp>
        <p:nvSpPr>
          <p:cNvPr id="169" name="Google Shape;169;p53"/>
          <p:cNvSpPr txBox="1"/>
          <p:nvPr>
            <p:ph idx="1" type="subTitle"/>
          </p:nvPr>
        </p:nvSpPr>
        <p:spPr>
          <a:xfrm>
            <a:off x="5169076" y="1824775"/>
            <a:ext cx="2788200" cy="5430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Clr>
                <a:schemeClr val="dk2"/>
              </a:buClr>
              <a:buSzPts val="1800"/>
              <a:buFont typeface="Questrial"/>
              <a:buNone/>
              <a:defRPr b="1" sz="1800">
                <a:solidFill>
                  <a:schemeClr val="dk2"/>
                </a:solidFill>
                <a:latin typeface="Questrial"/>
                <a:ea typeface="Questrial"/>
                <a:cs typeface="Questrial"/>
                <a:sym typeface="Questrial"/>
              </a:defRPr>
            </a:lvl1pPr>
            <a:lvl2pPr lvl="1" algn="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2pPr>
            <a:lvl3pPr lvl="2" algn="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3pPr>
            <a:lvl4pPr lvl="3" algn="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4pPr>
            <a:lvl5pPr lvl="4" algn="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5pPr>
            <a:lvl6pPr lvl="5" algn="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6pPr>
            <a:lvl7pPr lvl="6" algn="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7pPr>
            <a:lvl8pPr lvl="7" algn="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8pPr>
            <a:lvl9pPr lvl="8" algn="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9pPr>
          </a:lstStyle>
          <a:p/>
        </p:txBody>
      </p:sp>
      <p:sp>
        <p:nvSpPr>
          <p:cNvPr id="170" name="Google Shape;170;p53"/>
          <p:cNvSpPr txBox="1"/>
          <p:nvPr>
            <p:ph idx="2" type="subTitle"/>
          </p:nvPr>
        </p:nvSpPr>
        <p:spPr>
          <a:xfrm>
            <a:off x="5169074" y="1292562"/>
            <a:ext cx="2788200" cy="6369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sz="1400">
                <a:solidFill>
                  <a:schemeClr val="accent4"/>
                </a:solidFill>
              </a:defRPr>
            </a:lvl1pPr>
            <a:lvl2pPr lvl="1" algn="l">
              <a:lnSpc>
                <a:spcPct val="115000"/>
              </a:lnSpc>
              <a:spcBef>
                <a:spcPts val="0"/>
              </a:spcBef>
              <a:spcAft>
                <a:spcPts val="0"/>
              </a:spcAft>
              <a:buSzPts val="1400"/>
              <a:buNone/>
              <a:defRPr sz="1400">
                <a:solidFill>
                  <a:schemeClr val="accent4"/>
                </a:solidFill>
              </a:defRPr>
            </a:lvl2pPr>
            <a:lvl3pPr lvl="2" algn="l">
              <a:lnSpc>
                <a:spcPct val="115000"/>
              </a:lnSpc>
              <a:spcBef>
                <a:spcPts val="0"/>
              </a:spcBef>
              <a:spcAft>
                <a:spcPts val="0"/>
              </a:spcAft>
              <a:buSzPts val="1400"/>
              <a:buNone/>
              <a:defRPr sz="1400">
                <a:solidFill>
                  <a:schemeClr val="accent4"/>
                </a:solidFill>
              </a:defRPr>
            </a:lvl3pPr>
            <a:lvl4pPr lvl="3" algn="l">
              <a:lnSpc>
                <a:spcPct val="115000"/>
              </a:lnSpc>
              <a:spcBef>
                <a:spcPts val="0"/>
              </a:spcBef>
              <a:spcAft>
                <a:spcPts val="0"/>
              </a:spcAft>
              <a:buSzPts val="1400"/>
              <a:buNone/>
              <a:defRPr sz="1400">
                <a:solidFill>
                  <a:schemeClr val="accent4"/>
                </a:solidFill>
              </a:defRPr>
            </a:lvl4pPr>
            <a:lvl5pPr lvl="4" algn="l">
              <a:lnSpc>
                <a:spcPct val="115000"/>
              </a:lnSpc>
              <a:spcBef>
                <a:spcPts val="0"/>
              </a:spcBef>
              <a:spcAft>
                <a:spcPts val="0"/>
              </a:spcAft>
              <a:buSzPts val="1400"/>
              <a:buNone/>
              <a:defRPr sz="1400">
                <a:solidFill>
                  <a:schemeClr val="accent4"/>
                </a:solidFill>
              </a:defRPr>
            </a:lvl5pPr>
            <a:lvl6pPr lvl="5" algn="l">
              <a:lnSpc>
                <a:spcPct val="115000"/>
              </a:lnSpc>
              <a:spcBef>
                <a:spcPts val="0"/>
              </a:spcBef>
              <a:spcAft>
                <a:spcPts val="0"/>
              </a:spcAft>
              <a:buSzPts val="1400"/>
              <a:buNone/>
              <a:defRPr sz="1400">
                <a:solidFill>
                  <a:schemeClr val="accent4"/>
                </a:solidFill>
              </a:defRPr>
            </a:lvl6pPr>
            <a:lvl7pPr lvl="6" algn="l">
              <a:lnSpc>
                <a:spcPct val="115000"/>
              </a:lnSpc>
              <a:spcBef>
                <a:spcPts val="0"/>
              </a:spcBef>
              <a:spcAft>
                <a:spcPts val="0"/>
              </a:spcAft>
              <a:buSzPts val="1400"/>
              <a:buNone/>
              <a:defRPr sz="1400">
                <a:solidFill>
                  <a:schemeClr val="accent4"/>
                </a:solidFill>
              </a:defRPr>
            </a:lvl7pPr>
            <a:lvl8pPr lvl="7" algn="l">
              <a:lnSpc>
                <a:spcPct val="115000"/>
              </a:lnSpc>
              <a:spcBef>
                <a:spcPts val="0"/>
              </a:spcBef>
              <a:spcAft>
                <a:spcPts val="0"/>
              </a:spcAft>
              <a:buSzPts val="1400"/>
              <a:buNone/>
              <a:defRPr sz="1400">
                <a:solidFill>
                  <a:schemeClr val="accent4"/>
                </a:solidFill>
              </a:defRPr>
            </a:lvl8pPr>
            <a:lvl9pPr lvl="8" algn="l">
              <a:lnSpc>
                <a:spcPct val="115000"/>
              </a:lnSpc>
              <a:spcBef>
                <a:spcPts val="0"/>
              </a:spcBef>
              <a:spcAft>
                <a:spcPts val="0"/>
              </a:spcAft>
              <a:buSzPts val="1400"/>
              <a:buNone/>
              <a:defRPr sz="1400">
                <a:solidFill>
                  <a:schemeClr val="accent4"/>
                </a:solidFill>
              </a:defRPr>
            </a:lvl9pPr>
          </a:lstStyle>
          <a:p/>
        </p:txBody>
      </p:sp>
      <p:sp>
        <p:nvSpPr>
          <p:cNvPr id="171" name="Google Shape;171;p53"/>
          <p:cNvSpPr txBox="1"/>
          <p:nvPr>
            <p:ph idx="3" type="subTitle"/>
          </p:nvPr>
        </p:nvSpPr>
        <p:spPr>
          <a:xfrm>
            <a:off x="5169076" y="2922895"/>
            <a:ext cx="2788200" cy="5430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Clr>
                <a:schemeClr val="dk2"/>
              </a:buClr>
              <a:buSzPts val="1800"/>
              <a:buFont typeface="Questrial"/>
              <a:buNone/>
              <a:defRPr b="1" sz="1800">
                <a:solidFill>
                  <a:schemeClr val="dk2"/>
                </a:solidFill>
                <a:latin typeface="Questrial"/>
                <a:ea typeface="Questrial"/>
                <a:cs typeface="Questrial"/>
                <a:sym typeface="Questrial"/>
              </a:defRPr>
            </a:lvl1pPr>
            <a:lvl2pPr lvl="1" algn="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2pPr>
            <a:lvl3pPr lvl="2" algn="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3pPr>
            <a:lvl4pPr lvl="3" algn="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4pPr>
            <a:lvl5pPr lvl="4" algn="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5pPr>
            <a:lvl6pPr lvl="5" algn="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6pPr>
            <a:lvl7pPr lvl="6" algn="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7pPr>
            <a:lvl8pPr lvl="7" algn="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8pPr>
            <a:lvl9pPr lvl="8" algn="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9pPr>
          </a:lstStyle>
          <a:p/>
        </p:txBody>
      </p:sp>
      <p:sp>
        <p:nvSpPr>
          <p:cNvPr id="172" name="Google Shape;172;p53"/>
          <p:cNvSpPr txBox="1"/>
          <p:nvPr>
            <p:ph idx="4" type="subTitle"/>
          </p:nvPr>
        </p:nvSpPr>
        <p:spPr>
          <a:xfrm>
            <a:off x="5169074" y="2389481"/>
            <a:ext cx="2788200" cy="6369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sz="1400">
                <a:solidFill>
                  <a:schemeClr val="accent4"/>
                </a:solidFill>
              </a:defRPr>
            </a:lvl1pPr>
            <a:lvl2pPr lvl="1" algn="l">
              <a:lnSpc>
                <a:spcPct val="115000"/>
              </a:lnSpc>
              <a:spcBef>
                <a:spcPts val="0"/>
              </a:spcBef>
              <a:spcAft>
                <a:spcPts val="0"/>
              </a:spcAft>
              <a:buSzPts val="1400"/>
              <a:buNone/>
              <a:defRPr sz="1400">
                <a:solidFill>
                  <a:schemeClr val="accent4"/>
                </a:solidFill>
              </a:defRPr>
            </a:lvl2pPr>
            <a:lvl3pPr lvl="2" algn="l">
              <a:lnSpc>
                <a:spcPct val="115000"/>
              </a:lnSpc>
              <a:spcBef>
                <a:spcPts val="0"/>
              </a:spcBef>
              <a:spcAft>
                <a:spcPts val="0"/>
              </a:spcAft>
              <a:buSzPts val="1400"/>
              <a:buNone/>
              <a:defRPr sz="1400">
                <a:solidFill>
                  <a:schemeClr val="accent4"/>
                </a:solidFill>
              </a:defRPr>
            </a:lvl3pPr>
            <a:lvl4pPr lvl="3" algn="l">
              <a:lnSpc>
                <a:spcPct val="115000"/>
              </a:lnSpc>
              <a:spcBef>
                <a:spcPts val="0"/>
              </a:spcBef>
              <a:spcAft>
                <a:spcPts val="0"/>
              </a:spcAft>
              <a:buSzPts val="1400"/>
              <a:buNone/>
              <a:defRPr sz="1400">
                <a:solidFill>
                  <a:schemeClr val="accent4"/>
                </a:solidFill>
              </a:defRPr>
            </a:lvl4pPr>
            <a:lvl5pPr lvl="4" algn="l">
              <a:lnSpc>
                <a:spcPct val="115000"/>
              </a:lnSpc>
              <a:spcBef>
                <a:spcPts val="0"/>
              </a:spcBef>
              <a:spcAft>
                <a:spcPts val="0"/>
              </a:spcAft>
              <a:buSzPts val="1400"/>
              <a:buNone/>
              <a:defRPr sz="1400">
                <a:solidFill>
                  <a:schemeClr val="accent4"/>
                </a:solidFill>
              </a:defRPr>
            </a:lvl5pPr>
            <a:lvl6pPr lvl="5" algn="l">
              <a:lnSpc>
                <a:spcPct val="115000"/>
              </a:lnSpc>
              <a:spcBef>
                <a:spcPts val="0"/>
              </a:spcBef>
              <a:spcAft>
                <a:spcPts val="0"/>
              </a:spcAft>
              <a:buSzPts val="1400"/>
              <a:buNone/>
              <a:defRPr sz="1400">
                <a:solidFill>
                  <a:schemeClr val="accent4"/>
                </a:solidFill>
              </a:defRPr>
            </a:lvl6pPr>
            <a:lvl7pPr lvl="6" algn="l">
              <a:lnSpc>
                <a:spcPct val="115000"/>
              </a:lnSpc>
              <a:spcBef>
                <a:spcPts val="0"/>
              </a:spcBef>
              <a:spcAft>
                <a:spcPts val="0"/>
              </a:spcAft>
              <a:buSzPts val="1400"/>
              <a:buNone/>
              <a:defRPr sz="1400">
                <a:solidFill>
                  <a:schemeClr val="accent4"/>
                </a:solidFill>
              </a:defRPr>
            </a:lvl7pPr>
            <a:lvl8pPr lvl="7" algn="l">
              <a:lnSpc>
                <a:spcPct val="115000"/>
              </a:lnSpc>
              <a:spcBef>
                <a:spcPts val="0"/>
              </a:spcBef>
              <a:spcAft>
                <a:spcPts val="0"/>
              </a:spcAft>
              <a:buSzPts val="1400"/>
              <a:buNone/>
              <a:defRPr sz="1400">
                <a:solidFill>
                  <a:schemeClr val="accent4"/>
                </a:solidFill>
              </a:defRPr>
            </a:lvl8pPr>
            <a:lvl9pPr lvl="8" algn="l">
              <a:lnSpc>
                <a:spcPct val="115000"/>
              </a:lnSpc>
              <a:spcBef>
                <a:spcPts val="0"/>
              </a:spcBef>
              <a:spcAft>
                <a:spcPts val="0"/>
              </a:spcAft>
              <a:buSzPts val="1400"/>
              <a:buNone/>
              <a:defRPr sz="1400">
                <a:solidFill>
                  <a:schemeClr val="accent4"/>
                </a:solidFill>
              </a:defRPr>
            </a:lvl9pPr>
          </a:lstStyle>
          <a:p/>
        </p:txBody>
      </p:sp>
      <p:sp>
        <p:nvSpPr>
          <p:cNvPr id="173" name="Google Shape;173;p53"/>
          <p:cNvSpPr txBox="1"/>
          <p:nvPr>
            <p:ph idx="5" type="subTitle"/>
          </p:nvPr>
        </p:nvSpPr>
        <p:spPr>
          <a:xfrm>
            <a:off x="5169076" y="4065067"/>
            <a:ext cx="2788200" cy="543000"/>
          </a:xfrm>
          <a:prstGeom prst="rect">
            <a:avLst/>
          </a:prstGeom>
          <a:noFill/>
          <a:ln>
            <a:noFill/>
          </a:ln>
        </p:spPr>
        <p:txBody>
          <a:bodyPr anchorCtr="0" anchor="t" bIns="91425" lIns="91425" spcFirstLastPara="1" rIns="91425" wrap="square" tIns="91425">
            <a:normAutofit/>
          </a:bodyPr>
          <a:lstStyle>
            <a:lvl1pPr lvl="0" algn="l">
              <a:lnSpc>
                <a:spcPct val="80000"/>
              </a:lnSpc>
              <a:spcBef>
                <a:spcPts val="0"/>
              </a:spcBef>
              <a:spcAft>
                <a:spcPts val="0"/>
              </a:spcAft>
              <a:buClr>
                <a:schemeClr val="dk2"/>
              </a:buClr>
              <a:buSzPts val="1800"/>
              <a:buFont typeface="Questrial"/>
              <a:buNone/>
              <a:defRPr b="1" sz="1800">
                <a:solidFill>
                  <a:schemeClr val="dk2"/>
                </a:solidFill>
                <a:latin typeface="Questrial"/>
                <a:ea typeface="Questrial"/>
                <a:cs typeface="Questrial"/>
                <a:sym typeface="Questrial"/>
              </a:defRPr>
            </a:lvl1pPr>
            <a:lvl2pPr lvl="1" algn="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2pPr>
            <a:lvl3pPr lvl="2" algn="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3pPr>
            <a:lvl4pPr lvl="3" algn="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4pPr>
            <a:lvl5pPr lvl="4" algn="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5pPr>
            <a:lvl6pPr lvl="5" algn="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6pPr>
            <a:lvl7pPr lvl="6" algn="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7pPr>
            <a:lvl8pPr lvl="7" algn="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8pPr>
            <a:lvl9pPr lvl="8" algn="r">
              <a:lnSpc>
                <a:spcPct val="100000"/>
              </a:lnSpc>
              <a:spcBef>
                <a:spcPts val="0"/>
              </a:spcBef>
              <a:spcAft>
                <a:spcPts val="0"/>
              </a:spcAft>
              <a:buClr>
                <a:schemeClr val="dk2"/>
              </a:buClr>
              <a:buSzPts val="1800"/>
              <a:buFont typeface="Questrial"/>
              <a:buNone/>
              <a:defRPr sz="1800">
                <a:solidFill>
                  <a:schemeClr val="dk2"/>
                </a:solidFill>
                <a:latin typeface="Questrial"/>
                <a:ea typeface="Questrial"/>
                <a:cs typeface="Questrial"/>
                <a:sym typeface="Questrial"/>
              </a:defRPr>
            </a:lvl9pPr>
          </a:lstStyle>
          <a:p/>
        </p:txBody>
      </p:sp>
      <p:sp>
        <p:nvSpPr>
          <p:cNvPr id="174" name="Google Shape;174;p53"/>
          <p:cNvSpPr txBox="1"/>
          <p:nvPr>
            <p:ph idx="6" type="subTitle"/>
          </p:nvPr>
        </p:nvSpPr>
        <p:spPr>
          <a:xfrm>
            <a:off x="5169074" y="3488782"/>
            <a:ext cx="2788200" cy="6369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sz="1400">
                <a:solidFill>
                  <a:schemeClr val="accent4"/>
                </a:solidFill>
              </a:defRPr>
            </a:lvl1pPr>
            <a:lvl2pPr lvl="1" algn="l">
              <a:lnSpc>
                <a:spcPct val="115000"/>
              </a:lnSpc>
              <a:spcBef>
                <a:spcPts val="0"/>
              </a:spcBef>
              <a:spcAft>
                <a:spcPts val="0"/>
              </a:spcAft>
              <a:buSzPts val="1400"/>
              <a:buNone/>
              <a:defRPr sz="1400">
                <a:solidFill>
                  <a:schemeClr val="accent4"/>
                </a:solidFill>
              </a:defRPr>
            </a:lvl2pPr>
            <a:lvl3pPr lvl="2" algn="l">
              <a:lnSpc>
                <a:spcPct val="115000"/>
              </a:lnSpc>
              <a:spcBef>
                <a:spcPts val="0"/>
              </a:spcBef>
              <a:spcAft>
                <a:spcPts val="0"/>
              </a:spcAft>
              <a:buSzPts val="1400"/>
              <a:buNone/>
              <a:defRPr sz="1400">
                <a:solidFill>
                  <a:schemeClr val="accent4"/>
                </a:solidFill>
              </a:defRPr>
            </a:lvl3pPr>
            <a:lvl4pPr lvl="3" algn="l">
              <a:lnSpc>
                <a:spcPct val="115000"/>
              </a:lnSpc>
              <a:spcBef>
                <a:spcPts val="0"/>
              </a:spcBef>
              <a:spcAft>
                <a:spcPts val="0"/>
              </a:spcAft>
              <a:buSzPts val="1400"/>
              <a:buNone/>
              <a:defRPr sz="1400">
                <a:solidFill>
                  <a:schemeClr val="accent4"/>
                </a:solidFill>
              </a:defRPr>
            </a:lvl4pPr>
            <a:lvl5pPr lvl="4" algn="l">
              <a:lnSpc>
                <a:spcPct val="115000"/>
              </a:lnSpc>
              <a:spcBef>
                <a:spcPts val="0"/>
              </a:spcBef>
              <a:spcAft>
                <a:spcPts val="0"/>
              </a:spcAft>
              <a:buSzPts val="1400"/>
              <a:buNone/>
              <a:defRPr sz="1400">
                <a:solidFill>
                  <a:schemeClr val="accent4"/>
                </a:solidFill>
              </a:defRPr>
            </a:lvl5pPr>
            <a:lvl6pPr lvl="5" algn="l">
              <a:lnSpc>
                <a:spcPct val="115000"/>
              </a:lnSpc>
              <a:spcBef>
                <a:spcPts val="0"/>
              </a:spcBef>
              <a:spcAft>
                <a:spcPts val="0"/>
              </a:spcAft>
              <a:buSzPts val="1400"/>
              <a:buNone/>
              <a:defRPr sz="1400">
                <a:solidFill>
                  <a:schemeClr val="accent4"/>
                </a:solidFill>
              </a:defRPr>
            </a:lvl6pPr>
            <a:lvl7pPr lvl="6" algn="l">
              <a:lnSpc>
                <a:spcPct val="115000"/>
              </a:lnSpc>
              <a:spcBef>
                <a:spcPts val="0"/>
              </a:spcBef>
              <a:spcAft>
                <a:spcPts val="0"/>
              </a:spcAft>
              <a:buSzPts val="1400"/>
              <a:buNone/>
              <a:defRPr sz="1400">
                <a:solidFill>
                  <a:schemeClr val="accent4"/>
                </a:solidFill>
              </a:defRPr>
            </a:lvl7pPr>
            <a:lvl8pPr lvl="7" algn="l">
              <a:lnSpc>
                <a:spcPct val="115000"/>
              </a:lnSpc>
              <a:spcBef>
                <a:spcPts val="0"/>
              </a:spcBef>
              <a:spcAft>
                <a:spcPts val="0"/>
              </a:spcAft>
              <a:buSzPts val="1400"/>
              <a:buNone/>
              <a:defRPr sz="1400">
                <a:solidFill>
                  <a:schemeClr val="accent4"/>
                </a:solidFill>
              </a:defRPr>
            </a:lvl8pPr>
            <a:lvl9pPr lvl="8" algn="l">
              <a:lnSpc>
                <a:spcPct val="115000"/>
              </a:lnSpc>
              <a:spcBef>
                <a:spcPts val="0"/>
              </a:spcBef>
              <a:spcAft>
                <a:spcPts val="0"/>
              </a:spcAft>
              <a:buSzPts val="1400"/>
              <a:buNone/>
              <a:defRPr sz="1400">
                <a:solidFill>
                  <a:schemeClr val="accent4"/>
                </a:solidFill>
              </a:defRPr>
            </a:lvl9pPr>
          </a:lstStyle>
          <a:p/>
        </p:txBody>
      </p:sp>
      <p:pic>
        <p:nvPicPr>
          <p:cNvPr id="175" name="Google Shape;175;p53"/>
          <p:cNvPicPr preferRelativeResize="0"/>
          <p:nvPr/>
        </p:nvPicPr>
        <p:blipFill rotWithShape="1">
          <a:blip r:embed="rId2">
            <a:alphaModFix amt="63000"/>
          </a:blip>
          <a:srcRect b="0" l="17995" r="42953" t="44364"/>
          <a:stretch/>
        </p:blipFill>
        <p:spPr>
          <a:xfrm>
            <a:off x="6803750" y="-8550"/>
            <a:ext cx="2340251" cy="1875450"/>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2">
  <p:cSld name="CUSTOM_10">
    <p:spTree>
      <p:nvGrpSpPr>
        <p:cNvPr id="176" name="Shape 176"/>
        <p:cNvGrpSpPr/>
        <p:nvPr/>
      </p:nvGrpSpPr>
      <p:grpSpPr>
        <a:xfrm>
          <a:off x="0" y="0"/>
          <a:ext cx="0" cy="0"/>
          <a:chOff x="0" y="0"/>
          <a:chExt cx="0" cy="0"/>
        </a:xfrm>
      </p:grpSpPr>
      <p:sp>
        <p:nvSpPr>
          <p:cNvPr id="177" name="Google Shape;177;p54"/>
          <p:cNvSpPr txBox="1"/>
          <p:nvPr/>
        </p:nvSpPr>
        <p:spPr>
          <a:xfrm>
            <a:off x="3460836" y="2748450"/>
            <a:ext cx="2222400" cy="531600"/>
          </a:xfrm>
          <a:prstGeom prst="rect">
            <a:avLst/>
          </a:prstGeom>
          <a:noFill/>
          <a:ln>
            <a:noFill/>
          </a:ln>
        </p:spPr>
        <p:txBody>
          <a:bodyPr anchorCtr="0" anchor="b"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2A4D69"/>
              </a:solidFill>
              <a:latin typeface="Quando"/>
              <a:ea typeface="Quando"/>
              <a:cs typeface="Quando"/>
              <a:sym typeface="Quando"/>
            </a:endParaRPr>
          </a:p>
        </p:txBody>
      </p:sp>
      <p:sp>
        <p:nvSpPr>
          <p:cNvPr id="178" name="Google Shape;178;p54"/>
          <p:cNvSpPr txBox="1"/>
          <p:nvPr/>
        </p:nvSpPr>
        <p:spPr>
          <a:xfrm>
            <a:off x="3493662" y="3203850"/>
            <a:ext cx="2156700" cy="7533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1B2831"/>
              </a:solidFill>
              <a:latin typeface="Barlow"/>
              <a:ea typeface="Barlow"/>
              <a:cs typeface="Barlow"/>
              <a:sym typeface="Barlow"/>
            </a:endParaRPr>
          </a:p>
        </p:txBody>
      </p:sp>
      <p:sp>
        <p:nvSpPr>
          <p:cNvPr id="179" name="Google Shape;179;p54"/>
          <p:cNvSpPr txBox="1"/>
          <p:nvPr/>
        </p:nvSpPr>
        <p:spPr>
          <a:xfrm>
            <a:off x="744625" y="2748450"/>
            <a:ext cx="2156700" cy="531600"/>
          </a:xfrm>
          <a:prstGeom prst="rect">
            <a:avLst/>
          </a:prstGeom>
          <a:noFill/>
          <a:ln>
            <a:noFill/>
          </a:ln>
        </p:spPr>
        <p:txBody>
          <a:bodyPr anchorCtr="0" anchor="b"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2A4D69"/>
              </a:solidFill>
              <a:latin typeface="Quando"/>
              <a:ea typeface="Quando"/>
              <a:cs typeface="Quando"/>
              <a:sym typeface="Quando"/>
            </a:endParaRPr>
          </a:p>
        </p:txBody>
      </p:sp>
      <p:sp>
        <p:nvSpPr>
          <p:cNvPr id="180" name="Google Shape;180;p54"/>
          <p:cNvSpPr txBox="1"/>
          <p:nvPr/>
        </p:nvSpPr>
        <p:spPr>
          <a:xfrm>
            <a:off x="744575" y="3203850"/>
            <a:ext cx="2156700" cy="7533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1B2831"/>
              </a:solidFill>
              <a:latin typeface="Barlow"/>
              <a:ea typeface="Barlow"/>
              <a:cs typeface="Barlow"/>
              <a:sym typeface="Barlow"/>
            </a:endParaRPr>
          </a:p>
        </p:txBody>
      </p:sp>
      <p:sp>
        <p:nvSpPr>
          <p:cNvPr id="181" name="Google Shape;181;p54"/>
          <p:cNvSpPr txBox="1"/>
          <p:nvPr/>
        </p:nvSpPr>
        <p:spPr>
          <a:xfrm>
            <a:off x="6242675" y="2748450"/>
            <a:ext cx="2156700" cy="531600"/>
          </a:xfrm>
          <a:prstGeom prst="rect">
            <a:avLst/>
          </a:prstGeom>
          <a:noFill/>
          <a:ln>
            <a:noFill/>
          </a:ln>
        </p:spPr>
        <p:txBody>
          <a:bodyPr anchorCtr="0" anchor="b"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2A4D69"/>
              </a:solidFill>
              <a:latin typeface="Quando"/>
              <a:ea typeface="Quando"/>
              <a:cs typeface="Quando"/>
              <a:sym typeface="Quando"/>
            </a:endParaRPr>
          </a:p>
        </p:txBody>
      </p:sp>
      <p:sp>
        <p:nvSpPr>
          <p:cNvPr id="182" name="Google Shape;182;p54"/>
          <p:cNvSpPr txBox="1"/>
          <p:nvPr/>
        </p:nvSpPr>
        <p:spPr>
          <a:xfrm>
            <a:off x="6242875" y="3203850"/>
            <a:ext cx="2156700" cy="7533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1B2831"/>
              </a:solidFill>
              <a:latin typeface="Barlow"/>
              <a:ea typeface="Barlow"/>
              <a:cs typeface="Barlow"/>
              <a:sym typeface="Barlow"/>
            </a:endParaRPr>
          </a:p>
        </p:txBody>
      </p:sp>
      <p:sp>
        <p:nvSpPr>
          <p:cNvPr id="183" name="Google Shape;183;p54"/>
          <p:cNvSpPr txBox="1"/>
          <p:nvPr>
            <p:ph type="title"/>
          </p:nvPr>
        </p:nvSpPr>
        <p:spPr>
          <a:xfrm>
            <a:off x="3460838" y="3281850"/>
            <a:ext cx="2222400" cy="531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Clr>
                <a:schemeClr val="accent5"/>
              </a:buClr>
              <a:buSzPts val="2000"/>
              <a:buNone/>
              <a:defRPr sz="2000">
                <a:solidFill>
                  <a:schemeClr val="accent3"/>
                </a:solidFill>
              </a:defRPr>
            </a:lvl1pPr>
            <a:lvl2pPr lvl="1" algn="l">
              <a:lnSpc>
                <a:spcPct val="100000"/>
              </a:lnSpc>
              <a:spcBef>
                <a:spcPts val="0"/>
              </a:spcBef>
              <a:spcAft>
                <a:spcPts val="0"/>
              </a:spcAft>
              <a:buClr>
                <a:schemeClr val="accent5"/>
              </a:buClr>
              <a:buSzPts val="2000"/>
              <a:buFont typeface="Questrial"/>
              <a:buNone/>
              <a:defRPr b="1" sz="2000">
                <a:solidFill>
                  <a:schemeClr val="accent5"/>
                </a:solidFill>
                <a:latin typeface="Questrial"/>
                <a:ea typeface="Questrial"/>
                <a:cs typeface="Questrial"/>
                <a:sym typeface="Questrial"/>
              </a:defRPr>
            </a:lvl2pPr>
            <a:lvl3pPr lvl="2" algn="l">
              <a:lnSpc>
                <a:spcPct val="100000"/>
              </a:lnSpc>
              <a:spcBef>
                <a:spcPts val="0"/>
              </a:spcBef>
              <a:spcAft>
                <a:spcPts val="0"/>
              </a:spcAft>
              <a:buClr>
                <a:schemeClr val="accent5"/>
              </a:buClr>
              <a:buSzPts val="2000"/>
              <a:buFont typeface="Questrial"/>
              <a:buNone/>
              <a:defRPr b="1" sz="2000">
                <a:solidFill>
                  <a:schemeClr val="accent5"/>
                </a:solidFill>
                <a:latin typeface="Questrial"/>
                <a:ea typeface="Questrial"/>
                <a:cs typeface="Questrial"/>
                <a:sym typeface="Questrial"/>
              </a:defRPr>
            </a:lvl3pPr>
            <a:lvl4pPr lvl="3" algn="l">
              <a:lnSpc>
                <a:spcPct val="100000"/>
              </a:lnSpc>
              <a:spcBef>
                <a:spcPts val="0"/>
              </a:spcBef>
              <a:spcAft>
                <a:spcPts val="0"/>
              </a:spcAft>
              <a:buClr>
                <a:schemeClr val="accent5"/>
              </a:buClr>
              <a:buSzPts val="2000"/>
              <a:buFont typeface="Questrial"/>
              <a:buNone/>
              <a:defRPr b="1" sz="2000">
                <a:solidFill>
                  <a:schemeClr val="accent5"/>
                </a:solidFill>
                <a:latin typeface="Questrial"/>
                <a:ea typeface="Questrial"/>
                <a:cs typeface="Questrial"/>
                <a:sym typeface="Questrial"/>
              </a:defRPr>
            </a:lvl4pPr>
            <a:lvl5pPr lvl="4" algn="l">
              <a:lnSpc>
                <a:spcPct val="100000"/>
              </a:lnSpc>
              <a:spcBef>
                <a:spcPts val="0"/>
              </a:spcBef>
              <a:spcAft>
                <a:spcPts val="0"/>
              </a:spcAft>
              <a:buClr>
                <a:schemeClr val="accent5"/>
              </a:buClr>
              <a:buSzPts val="2000"/>
              <a:buFont typeface="Questrial"/>
              <a:buNone/>
              <a:defRPr b="1" sz="2000">
                <a:solidFill>
                  <a:schemeClr val="accent5"/>
                </a:solidFill>
                <a:latin typeface="Questrial"/>
                <a:ea typeface="Questrial"/>
                <a:cs typeface="Questrial"/>
                <a:sym typeface="Questrial"/>
              </a:defRPr>
            </a:lvl5pPr>
            <a:lvl6pPr lvl="5" algn="l">
              <a:lnSpc>
                <a:spcPct val="100000"/>
              </a:lnSpc>
              <a:spcBef>
                <a:spcPts val="0"/>
              </a:spcBef>
              <a:spcAft>
                <a:spcPts val="0"/>
              </a:spcAft>
              <a:buClr>
                <a:schemeClr val="accent5"/>
              </a:buClr>
              <a:buSzPts val="2000"/>
              <a:buFont typeface="Questrial"/>
              <a:buNone/>
              <a:defRPr b="1" sz="2000">
                <a:solidFill>
                  <a:schemeClr val="accent5"/>
                </a:solidFill>
                <a:latin typeface="Questrial"/>
                <a:ea typeface="Questrial"/>
                <a:cs typeface="Questrial"/>
                <a:sym typeface="Questrial"/>
              </a:defRPr>
            </a:lvl6pPr>
            <a:lvl7pPr lvl="6" algn="l">
              <a:lnSpc>
                <a:spcPct val="100000"/>
              </a:lnSpc>
              <a:spcBef>
                <a:spcPts val="0"/>
              </a:spcBef>
              <a:spcAft>
                <a:spcPts val="0"/>
              </a:spcAft>
              <a:buClr>
                <a:schemeClr val="accent5"/>
              </a:buClr>
              <a:buSzPts val="2000"/>
              <a:buFont typeface="Questrial"/>
              <a:buNone/>
              <a:defRPr b="1" sz="2000">
                <a:solidFill>
                  <a:schemeClr val="accent5"/>
                </a:solidFill>
                <a:latin typeface="Questrial"/>
                <a:ea typeface="Questrial"/>
                <a:cs typeface="Questrial"/>
                <a:sym typeface="Questrial"/>
              </a:defRPr>
            </a:lvl7pPr>
            <a:lvl8pPr lvl="7" algn="l">
              <a:lnSpc>
                <a:spcPct val="100000"/>
              </a:lnSpc>
              <a:spcBef>
                <a:spcPts val="0"/>
              </a:spcBef>
              <a:spcAft>
                <a:spcPts val="0"/>
              </a:spcAft>
              <a:buClr>
                <a:schemeClr val="accent5"/>
              </a:buClr>
              <a:buSzPts val="2000"/>
              <a:buFont typeface="Questrial"/>
              <a:buNone/>
              <a:defRPr b="1" sz="2000">
                <a:solidFill>
                  <a:schemeClr val="accent5"/>
                </a:solidFill>
                <a:latin typeface="Questrial"/>
                <a:ea typeface="Questrial"/>
                <a:cs typeface="Questrial"/>
                <a:sym typeface="Questrial"/>
              </a:defRPr>
            </a:lvl8pPr>
            <a:lvl9pPr lvl="8" algn="l">
              <a:lnSpc>
                <a:spcPct val="100000"/>
              </a:lnSpc>
              <a:spcBef>
                <a:spcPts val="0"/>
              </a:spcBef>
              <a:spcAft>
                <a:spcPts val="0"/>
              </a:spcAft>
              <a:buClr>
                <a:schemeClr val="accent5"/>
              </a:buClr>
              <a:buSzPts val="2000"/>
              <a:buFont typeface="Questrial"/>
              <a:buNone/>
              <a:defRPr b="1" sz="2000">
                <a:solidFill>
                  <a:schemeClr val="accent5"/>
                </a:solidFill>
                <a:latin typeface="Questrial"/>
                <a:ea typeface="Questrial"/>
                <a:cs typeface="Questrial"/>
                <a:sym typeface="Questrial"/>
              </a:defRPr>
            </a:lvl9pPr>
          </a:lstStyle>
          <a:p/>
        </p:txBody>
      </p:sp>
      <p:sp>
        <p:nvSpPr>
          <p:cNvPr id="184" name="Google Shape;184;p54"/>
          <p:cNvSpPr txBox="1"/>
          <p:nvPr>
            <p:ph idx="2" type="title"/>
          </p:nvPr>
        </p:nvSpPr>
        <p:spPr>
          <a:xfrm>
            <a:off x="3493650" y="3661050"/>
            <a:ext cx="2156700" cy="7533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Clr>
                <a:schemeClr val="accent4"/>
              </a:buClr>
              <a:buSzPts val="1400"/>
              <a:buFont typeface="Libre Franklin"/>
              <a:buNone/>
              <a:defRPr b="0" sz="1400">
                <a:solidFill>
                  <a:schemeClr val="accent4"/>
                </a:solidFill>
                <a:latin typeface="Libre Franklin"/>
                <a:ea typeface="Libre Franklin"/>
                <a:cs typeface="Libre Franklin"/>
                <a:sym typeface="Libre Franklin"/>
              </a:defRPr>
            </a:lvl1pPr>
            <a:lvl2pPr lvl="1"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2pPr>
            <a:lvl3pPr lvl="2"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3pPr>
            <a:lvl4pPr lvl="3"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4pPr>
            <a:lvl5pPr lvl="4"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5pPr>
            <a:lvl6pPr lvl="5"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6pPr>
            <a:lvl7pPr lvl="6"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7pPr>
            <a:lvl8pPr lvl="7"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8pPr>
            <a:lvl9pPr lvl="8"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9pPr>
          </a:lstStyle>
          <a:p/>
        </p:txBody>
      </p:sp>
      <p:sp>
        <p:nvSpPr>
          <p:cNvPr id="185" name="Google Shape;185;p54"/>
          <p:cNvSpPr txBox="1"/>
          <p:nvPr>
            <p:ph idx="3" type="title"/>
          </p:nvPr>
        </p:nvSpPr>
        <p:spPr>
          <a:xfrm>
            <a:off x="725550" y="3281850"/>
            <a:ext cx="2156700" cy="531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Clr>
                <a:schemeClr val="accent5"/>
              </a:buClr>
              <a:buSzPts val="2000"/>
              <a:buNone/>
              <a:defRPr sz="2000">
                <a:solidFill>
                  <a:schemeClr val="accent2"/>
                </a:solidFill>
              </a:defRPr>
            </a:lvl1pPr>
            <a:lvl2pPr lvl="1" algn="l">
              <a:lnSpc>
                <a:spcPct val="100000"/>
              </a:lnSpc>
              <a:spcBef>
                <a:spcPts val="0"/>
              </a:spcBef>
              <a:spcAft>
                <a:spcPts val="0"/>
              </a:spcAft>
              <a:buClr>
                <a:schemeClr val="accent5"/>
              </a:buClr>
              <a:buSzPts val="2000"/>
              <a:buFont typeface="Questrial"/>
              <a:buNone/>
              <a:defRPr b="1" sz="2000">
                <a:solidFill>
                  <a:schemeClr val="accent5"/>
                </a:solidFill>
                <a:latin typeface="Questrial"/>
                <a:ea typeface="Questrial"/>
                <a:cs typeface="Questrial"/>
                <a:sym typeface="Questrial"/>
              </a:defRPr>
            </a:lvl2pPr>
            <a:lvl3pPr lvl="2" algn="l">
              <a:lnSpc>
                <a:spcPct val="100000"/>
              </a:lnSpc>
              <a:spcBef>
                <a:spcPts val="0"/>
              </a:spcBef>
              <a:spcAft>
                <a:spcPts val="0"/>
              </a:spcAft>
              <a:buClr>
                <a:schemeClr val="accent5"/>
              </a:buClr>
              <a:buSzPts val="2000"/>
              <a:buFont typeface="Questrial"/>
              <a:buNone/>
              <a:defRPr b="1" sz="2000">
                <a:solidFill>
                  <a:schemeClr val="accent5"/>
                </a:solidFill>
                <a:latin typeface="Questrial"/>
                <a:ea typeface="Questrial"/>
                <a:cs typeface="Questrial"/>
                <a:sym typeface="Questrial"/>
              </a:defRPr>
            </a:lvl3pPr>
            <a:lvl4pPr lvl="3" algn="l">
              <a:lnSpc>
                <a:spcPct val="100000"/>
              </a:lnSpc>
              <a:spcBef>
                <a:spcPts val="0"/>
              </a:spcBef>
              <a:spcAft>
                <a:spcPts val="0"/>
              </a:spcAft>
              <a:buClr>
                <a:schemeClr val="accent5"/>
              </a:buClr>
              <a:buSzPts val="2000"/>
              <a:buFont typeface="Questrial"/>
              <a:buNone/>
              <a:defRPr b="1" sz="2000">
                <a:solidFill>
                  <a:schemeClr val="accent5"/>
                </a:solidFill>
                <a:latin typeface="Questrial"/>
                <a:ea typeface="Questrial"/>
                <a:cs typeface="Questrial"/>
                <a:sym typeface="Questrial"/>
              </a:defRPr>
            </a:lvl4pPr>
            <a:lvl5pPr lvl="4" algn="l">
              <a:lnSpc>
                <a:spcPct val="100000"/>
              </a:lnSpc>
              <a:spcBef>
                <a:spcPts val="0"/>
              </a:spcBef>
              <a:spcAft>
                <a:spcPts val="0"/>
              </a:spcAft>
              <a:buClr>
                <a:schemeClr val="accent5"/>
              </a:buClr>
              <a:buSzPts val="2000"/>
              <a:buFont typeface="Questrial"/>
              <a:buNone/>
              <a:defRPr b="1" sz="2000">
                <a:solidFill>
                  <a:schemeClr val="accent5"/>
                </a:solidFill>
                <a:latin typeface="Questrial"/>
                <a:ea typeface="Questrial"/>
                <a:cs typeface="Questrial"/>
                <a:sym typeface="Questrial"/>
              </a:defRPr>
            </a:lvl5pPr>
            <a:lvl6pPr lvl="5" algn="l">
              <a:lnSpc>
                <a:spcPct val="100000"/>
              </a:lnSpc>
              <a:spcBef>
                <a:spcPts val="0"/>
              </a:spcBef>
              <a:spcAft>
                <a:spcPts val="0"/>
              </a:spcAft>
              <a:buClr>
                <a:schemeClr val="accent5"/>
              </a:buClr>
              <a:buSzPts val="2000"/>
              <a:buFont typeface="Questrial"/>
              <a:buNone/>
              <a:defRPr b="1" sz="2000">
                <a:solidFill>
                  <a:schemeClr val="accent5"/>
                </a:solidFill>
                <a:latin typeface="Questrial"/>
                <a:ea typeface="Questrial"/>
                <a:cs typeface="Questrial"/>
                <a:sym typeface="Questrial"/>
              </a:defRPr>
            </a:lvl6pPr>
            <a:lvl7pPr lvl="6" algn="l">
              <a:lnSpc>
                <a:spcPct val="100000"/>
              </a:lnSpc>
              <a:spcBef>
                <a:spcPts val="0"/>
              </a:spcBef>
              <a:spcAft>
                <a:spcPts val="0"/>
              </a:spcAft>
              <a:buClr>
                <a:schemeClr val="accent5"/>
              </a:buClr>
              <a:buSzPts val="2000"/>
              <a:buFont typeface="Questrial"/>
              <a:buNone/>
              <a:defRPr b="1" sz="2000">
                <a:solidFill>
                  <a:schemeClr val="accent5"/>
                </a:solidFill>
                <a:latin typeface="Questrial"/>
                <a:ea typeface="Questrial"/>
                <a:cs typeface="Questrial"/>
                <a:sym typeface="Questrial"/>
              </a:defRPr>
            </a:lvl7pPr>
            <a:lvl8pPr lvl="7" algn="l">
              <a:lnSpc>
                <a:spcPct val="100000"/>
              </a:lnSpc>
              <a:spcBef>
                <a:spcPts val="0"/>
              </a:spcBef>
              <a:spcAft>
                <a:spcPts val="0"/>
              </a:spcAft>
              <a:buClr>
                <a:schemeClr val="accent5"/>
              </a:buClr>
              <a:buSzPts val="2000"/>
              <a:buFont typeface="Questrial"/>
              <a:buNone/>
              <a:defRPr b="1" sz="2000">
                <a:solidFill>
                  <a:schemeClr val="accent5"/>
                </a:solidFill>
                <a:latin typeface="Questrial"/>
                <a:ea typeface="Questrial"/>
                <a:cs typeface="Questrial"/>
                <a:sym typeface="Questrial"/>
              </a:defRPr>
            </a:lvl8pPr>
            <a:lvl9pPr lvl="8" algn="l">
              <a:lnSpc>
                <a:spcPct val="100000"/>
              </a:lnSpc>
              <a:spcBef>
                <a:spcPts val="0"/>
              </a:spcBef>
              <a:spcAft>
                <a:spcPts val="0"/>
              </a:spcAft>
              <a:buClr>
                <a:schemeClr val="accent5"/>
              </a:buClr>
              <a:buSzPts val="2000"/>
              <a:buFont typeface="Questrial"/>
              <a:buNone/>
              <a:defRPr b="1" sz="2000">
                <a:solidFill>
                  <a:schemeClr val="accent5"/>
                </a:solidFill>
                <a:latin typeface="Questrial"/>
                <a:ea typeface="Questrial"/>
                <a:cs typeface="Questrial"/>
                <a:sym typeface="Questrial"/>
              </a:defRPr>
            </a:lvl9pPr>
          </a:lstStyle>
          <a:p/>
        </p:txBody>
      </p:sp>
      <p:sp>
        <p:nvSpPr>
          <p:cNvPr id="186" name="Google Shape;186;p54"/>
          <p:cNvSpPr txBox="1"/>
          <p:nvPr>
            <p:ph idx="4" type="title"/>
          </p:nvPr>
        </p:nvSpPr>
        <p:spPr>
          <a:xfrm>
            <a:off x="725513" y="3661050"/>
            <a:ext cx="2156700" cy="7533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Clr>
                <a:schemeClr val="accent4"/>
              </a:buClr>
              <a:buSzPts val="1400"/>
              <a:buFont typeface="Libre Franklin"/>
              <a:buNone/>
              <a:defRPr b="0" sz="1400">
                <a:solidFill>
                  <a:schemeClr val="accent4"/>
                </a:solidFill>
                <a:latin typeface="Libre Franklin"/>
                <a:ea typeface="Libre Franklin"/>
                <a:cs typeface="Libre Franklin"/>
                <a:sym typeface="Libre Franklin"/>
              </a:defRPr>
            </a:lvl1pPr>
            <a:lvl2pPr lvl="1"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2pPr>
            <a:lvl3pPr lvl="2"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3pPr>
            <a:lvl4pPr lvl="3"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4pPr>
            <a:lvl5pPr lvl="4"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5pPr>
            <a:lvl6pPr lvl="5"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6pPr>
            <a:lvl7pPr lvl="6"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7pPr>
            <a:lvl8pPr lvl="7"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8pPr>
            <a:lvl9pPr lvl="8"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9pPr>
          </a:lstStyle>
          <a:p/>
        </p:txBody>
      </p:sp>
      <p:sp>
        <p:nvSpPr>
          <p:cNvPr id="187" name="Google Shape;187;p54"/>
          <p:cNvSpPr txBox="1"/>
          <p:nvPr>
            <p:ph idx="5" type="title"/>
          </p:nvPr>
        </p:nvSpPr>
        <p:spPr>
          <a:xfrm>
            <a:off x="6261825" y="3281850"/>
            <a:ext cx="2156700" cy="531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Clr>
                <a:schemeClr val="accent5"/>
              </a:buClr>
              <a:buSzPts val="2000"/>
              <a:buNone/>
              <a:defRPr sz="2000">
                <a:solidFill>
                  <a:schemeClr val="lt2"/>
                </a:solidFill>
              </a:defRPr>
            </a:lvl1pPr>
            <a:lvl2pPr lvl="1" algn="l">
              <a:lnSpc>
                <a:spcPct val="100000"/>
              </a:lnSpc>
              <a:spcBef>
                <a:spcPts val="0"/>
              </a:spcBef>
              <a:spcAft>
                <a:spcPts val="0"/>
              </a:spcAft>
              <a:buClr>
                <a:schemeClr val="accent5"/>
              </a:buClr>
              <a:buSzPts val="2000"/>
              <a:buFont typeface="Questrial"/>
              <a:buNone/>
              <a:defRPr b="1" sz="2000">
                <a:solidFill>
                  <a:schemeClr val="accent5"/>
                </a:solidFill>
                <a:latin typeface="Questrial"/>
                <a:ea typeface="Questrial"/>
                <a:cs typeface="Questrial"/>
                <a:sym typeface="Questrial"/>
              </a:defRPr>
            </a:lvl2pPr>
            <a:lvl3pPr lvl="2" algn="l">
              <a:lnSpc>
                <a:spcPct val="100000"/>
              </a:lnSpc>
              <a:spcBef>
                <a:spcPts val="0"/>
              </a:spcBef>
              <a:spcAft>
                <a:spcPts val="0"/>
              </a:spcAft>
              <a:buClr>
                <a:schemeClr val="accent5"/>
              </a:buClr>
              <a:buSzPts val="2000"/>
              <a:buFont typeface="Questrial"/>
              <a:buNone/>
              <a:defRPr b="1" sz="2000">
                <a:solidFill>
                  <a:schemeClr val="accent5"/>
                </a:solidFill>
                <a:latin typeface="Questrial"/>
                <a:ea typeface="Questrial"/>
                <a:cs typeface="Questrial"/>
                <a:sym typeface="Questrial"/>
              </a:defRPr>
            </a:lvl3pPr>
            <a:lvl4pPr lvl="3" algn="l">
              <a:lnSpc>
                <a:spcPct val="100000"/>
              </a:lnSpc>
              <a:spcBef>
                <a:spcPts val="0"/>
              </a:spcBef>
              <a:spcAft>
                <a:spcPts val="0"/>
              </a:spcAft>
              <a:buClr>
                <a:schemeClr val="accent5"/>
              </a:buClr>
              <a:buSzPts val="2000"/>
              <a:buFont typeface="Questrial"/>
              <a:buNone/>
              <a:defRPr b="1" sz="2000">
                <a:solidFill>
                  <a:schemeClr val="accent5"/>
                </a:solidFill>
                <a:latin typeface="Questrial"/>
                <a:ea typeface="Questrial"/>
                <a:cs typeface="Questrial"/>
                <a:sym typeface="Questrial"/>
              </a:defRPr>
            </a:lvl4pPr>
            <a:lvl5pPr lvl="4" algn="l">
              <a:lnSpc>
                <a:spcPct val="100000"/>
              </a:lnSpc>
              <a:spcBef>
                <a:spcPts val="0"/>
              </a:spcBef>
              <a:spcAft>
                <a:spcPts val="0"/>
              </a:spcAft>
              <a:buClr>
                <a:schemeClr val="accent5"/>
              </a:buClr>
              <a:buSzPts val="2000"/>
              <a:buFont typeface="Questrial"/>
              <a:buNone/>
              <a:defRPr b="1" sz="2000">
                <a:solidFill>
                  <a:schemeClr val="accent5"/>
                </a:solidFill>
                <a:latin typeface="Questrial"/>
                <a:ea typeface="Questrial"/>
                <a:cs typeface="Questrial"/>
                <a:sym typeface="Questrial"/>
              </a:defRPr>
            </a:lvl5pPr>
            <a:lvl6pPr lvl="5" algn="l">
              <a:lnSpc>
                <a:spcPct val="100000"/>
              </a:lnSpc>
              <a:spcBef>
                <a:spcPts val="0"/>
              </a:spcBef>
              <a:spcAft>
                <a:spcPts val="0"/>
              </a:spcAft>
              <a:buClr>
                <a:schemeClr val="accent5"/>
              </a:buClr>
              <a:buSzPts val="2000"/>
              <a:buFont typeface="Questrial"/>
              <a:buNone/>
              <a:defRPr b="1" sz="2000">
                <a:solidFill>
                  <a:schemeClr val="accent5"/>
                </a:solidFill>
                <a:latin typeface="Questrial"/>
                <a:ea typeface="Questrial"/>
                <a:cs typeface="Questrial"/>
                <a:sym typeface="Questrial"/>
              </a:defRPr>
            </a:lvl6pPr>
            <a:lvl7pPr lvl="6" algn="l">
              <a:lnSpc>
                <a:spcPct val="100000"/>
              </a:lnSpc>
              <a:spcBef>
                <a:spcPts val="0"/>
              </a:spcBef>
              <a:spcAft>
                <a:spcPts val="0"/>
              </a:spcAft>
              <a:buClr>
                <a:schemeClr val="accent5"/>
              </a:buClr>
              <a:buSzPts val="2000"/>
              <a:buFont typeface="Questrial"/>
              <a:buNone/>
              <a:defRPr b="1" sz="2000">
                <a:solidFill>
                  <a:schemeClr val="accent5"/>
                </a:solidFill>
                <a:latin typeface="Questrial"/>
                <a:ea typeface="Questrial"/>
                <a:cs typeface="Questrial"/>
                <a:sym typeface="Questrial"/>
              </a:defRPr>
            </a:lvl7pPr>
            <a:lvl8pPr lvl="7" algn="l">
              <a:lnSpc>
                <a:spcPct val="100000"/>
              </a:lnSpc>
              <a:spcBef>
                <a:spcPts val="0"/>
              </a:spcBef>
              <a:spcAft>
                <a:spcPts val="0"/>
              </a:spcAft>
              <a:buClr>
                <a:schemeClr val="accent5"/>
              </a:buClr>
              <a:buSzPts val="2000"/>
              <a:buFont typeface="Questrial"/>
              <a:buNone/>
              <a:defRPr b="1" sz="2000">
                <a:solidFill>
                  <a:schemeClr val="accent5"/>
                </a:solidFill>
                <a:latin typeface="Questrial"/>
                <a:ea typeface="Questrial"/>
                <a:cs typeface="Questrial"/>
                <a:sym typeface="Questrial"/>
              </a:defRPr>
            </a:lvl8pPr>
            <a:lvl9pPr lvl="8" algn="l">
              <a:lnSpc>
                <a:spcPct val="100000"/>
              </a:lnSpc>
              <a:spcBef>
                <a:spcPts val="0"/>
              </a:spcBef>
              <a:spcAft>
                <a:spcPts val="0"/>
              </a:spcAft>
              <a:buClr>
                <a:schemeClr val="accent5"/>
              </a:buClr>
              <a:buSzPts val="2000"/>
              <a:buFont typeface="Questrial"/>
              <a:buNone/>
              <a:defRPr b="1" sz="2000">
                <a:solidFill>
                  <a:schemeClr val="accent5"/>
                </a:solidFill>
                <a:latin typeface="Questrial"/>
                <a:ea typeface="Questrial"/>
                <a:cs typeface="Questrial"/>
                <a:sym typeface="Questrial"/>
              </a:defRPr>
            </a:lvl9pPr>
          </a:lstStyle>
          <a:p/>
        </p:txBody>
      </p:sp>
      <p:sp>
        <p:nvSpPr>
          <p:cNvPr id="188" name="Google Shape;188;p54"/>
          <p:cNvSpPr txBox="1"/>
          <p:nvPr>
            <p:ph idx="6" type="title"/>
          </p:nvPr>
        </p:nvSpPr>
        <p:spPr>
          <a:xfrm>
            <a:off x="6261787" y="3661050"/>
            <a:ext cx="2156700" cy="7533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Clr>
                <a:schemeClr val="accent4"/>
              </a:buClr>
              <a:buSzPts val="1400"/>
              <a:buFont typeface="Libre Franklin"/>
              <a:buNone/>
              <a:defRPr b="0" sz="1400">
                <a:solidFill>
                  <a:schemeClr val="accent4"/>
                </a:solidFill>
                <a:latin typeface="Libre Franklin"/>
                <a:ea typeface="Libre Franklin"/>
                <a:cs typeface="Libre Franklin"/>
                <a:sym typeface="Libre Franklin"/>
              </a:defRPr>
            </a:lvl1pPr>
            <a:lvl2pPr lvl="1"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2pPr>
            <a:lvl3pPr lvl="2"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3pPr>
            <a:lvl4pPr lvl="3"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4pPr>
            <a:lvl5pPr lvl="4"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5pPr>
            <a:lvl6pPr lvl="5"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6pPr>
            <a:lvl7pPr lvl="6"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7pPr>
            <a:lvl8pPr lvl="7"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8pPr>
            <a:lvl9pPr lvl="8"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9pPr>
          </a:lstStyle>
          <a:p/>
        </p:txBody>
      </p:sp>
      <p:sp>
        <p:nvSpPr>
          <p:cNvPr id="189" name="Google Shape;189;p54"/>
          <p:cNvSpPr txBox="1"/>
          <p:nvPr>
            <p:ph idx="7" type="title"/>
          </p:nvPr>
        </p:nvSpPr>
        <p:spPr>
          <a:xfrm>
            <a:off x="713225" y="387075"/>
            <a:ext cx="77178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rgbClr val="58457E"/>
              </a:buClr>
              <a:buSzPts val="3000"/>
              <a:buNone/>
              <a:defRPr sz="3000">
                <a:solidFill>
                  <a:srgbClr val="58457E"/>
                </a:solidFill>
              </a:defRPr>
            </a:lvl1pPr>
            <a:lvl2pPr lvl="1" algn="l">
              <a:lnSpc>
                <a:spcPct val="100000"/>
              </a:lnSpc>
              <a:spcBef>
                <a:spcPts val="0"/>
              </a:spcBef>
              <a:spcAft>
                <a:spcPts val="0"/>
              </a:spcAft>
              <a:buClr>
                <a:srgbClr val="58457E"/>
              </a:buClr>
              <a:buSzPts val="2800"/>
              <a:buNone/>
              <a:defRPr>
                <a:solidFill>
                  <a:srgbClr val="58457E"/>
                </a:solidFill>
              </a:defRPr>
            </a:lvl2pPr>
            <a:lvl3pPr lvl="2" algn="l">
              <a:lnSpc>
                <a:spcPct val="100000"/>
              </a:lnSpc>
              <a:spcBef>
                <a:spcPts val="0"/>
              </a:spcBef>
              <a:spcAft>
                <a:spcPts val="0"/>
              </a:spcAft>
              <a:buClr>
                <a:srgbClr val="58457E"/>
              </a:buClr>
              <a:buSzPts val="2800"/>
              <a:buNone/>
              <a:defRPr>
                <a:solidFill>
                  <a:srgbClr val="58457E"/>
                </a:solidFill>
              </a:defRPr>
            </a:lvl3pPr>
            <a:lvl4pPr lvl="3" algn="l">
              <a:lnSpc>
                <a:spcPct val="100000"/>
              </a:lnSpc>
              <a:spcBef>
                <a:spcPts val="0"/>
              </a:spcBef>
              <a:spcAft>
                <a:spcPts val="0"/>
              </a:spcAft>
              <a:buClr>
                <a:srgbClr val="58457E"/>
              </a:buClr>
              <a:buSzPts val="2800"/>
              <a:buNone/>
              <a:defRPr>
                <a:solidFill>
                  <a:srgbClr val="58457E"/>
                </a:solidFill>
              </a:defRPr>
            </a:lvl4pPr>
            <a:lvl5pPr lvl="4" algn="l">
              <a:lnSpc>
                <a:spcPct val="100000"/>
              </a:lnSpc>
              <a:spcBef>
                <a:spcPts val="0"/>
              </a:spcBef>
              <a:spcAft>
                <a:spcPts val="0"/>
              </a:spcAft>
              <a:buClr>
                <a:srgbClr val="58457E"/>
              </a:buClr>
              <a:buSzPts val="2800"/>
              <a:buNone/>
              <a:defRPr>
                <a:solidFill>
                  <a:srgbClr val="58457E"/>
                </a:solidFill>
              </a:defRPr>
            </a:lvl5pPr>
            <a:lvl6pPr lvl="5" algn="l">
              <a:lnSpc>
                <a:spcPct val="100000"/>
              </a:lnSpc>
              <a:spcBef>
                <a:spcPts val="0"/>
              </a:spcBef>
              <a:spcAft>
                <a:spcPts val="0"/>
              </a:spcAft>
              <a:buClr>
                <a:srgbClr val="58457E"/>
              </a:buClr>
              <a:buSzPts val="2800"/>
              <a:buNone/>
              <a:defRPr>
                <a:solidFill>
                  <a:srgbClr val="58457E"/>
                </a:solidFill>
              </a:defRPr>
            </a:lvl6pPr>
            <a:lvl7pPr lvl="6" algn="l">
              <a:lnSpc>
                <a:spcPct val="100000"/>
              </a:lnSpc>
              <a:spcBef>
                <a:spcPts val="0"/>
              </a:spcBef>
              <a:spcAft>
                <a:spcPts val="0"/>
              </a:spcAft>
              <a:buClr>
                <a:srgbClr val="58457E"/>
              </a:buClr>
              <a:buSzPts val="2800"/>
              <a:buNone/>
              <a:defRPr>
                <a:solidFill>
                  <a:srgbClr val="58457E"/>
                </a:solidFill>
              </a:defRPr>
            </a:lvl7pPr>
            <a:lvl8pPr lvl="7" algn="l">
              <a:lnSpc>
                <a:spcPct val="100000"/>
              </a:lnSpc>
              <a:spcBef>
                <a:spcPts val="0"/>
              </a:spcBef>
              <a:spcAft>
                <a:spcPts val="0"/>
              </a:spcAft>
              <a:buClr>
                <a:srgbClr val="58457E"/>
              </a:buClr>
              <a:buSzPts val="2800"/>
              <a:buNone/>
              <a:defRPr>
                <a:solidFill>
                  <a:srgbClr val="58457E"/>
                </a:solidFill>
              </a:defRPr>
            </a:lvl8pPr>
            <a:lvl9pPr lvl="8" algn="l">
              <a:lnSpc>
                <a:spcPct val="100000"/>
              </a:lnSpc>
              <a:spcBef>
                <a:spcPts val="0"/>
              </a:spcBef>
              <a:spcAft>
                <a:spcPts val="0"/>
              </a:spcAft>
              <a:buClr>
                <a:srgbClr val="58457E"/>
              </a:buClr>
              <a:buSzPts val="2800"/>
              <a:buNone/>
              <a:defRPr>
                <a:solidFill>
                  <a:srgbClr val="58457E"/>
                </a:solidFill>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CUSTOM_4">
    <p:spTree>
      <p:nvGrpSpPr>
        <p:cNvPr id="190" name="Shape 190"/>
        <p:cNvGrpSpPr/>
        <p:nvPr/>
      </p:nvGrpSpPr>
      <p:grpSpPr>
        <a:xfrm>
          <a:off x="0" y="0"/>
          <a:ext cx="0" cy="0"/>
          <a:chOff x="0" y="0"/>
          <a:chExt cx="0" cy="0"/>
        </a:xfrm>
      </p:grpSpPr>
      <p:pic>
        <p:nvPicPr>
          <p:cNvPr id="191" name="Google Shape;191;p55"/>
          <p:cNvPicPr preferRelativeResize="0"/>
          <p:nvPr/>
        </p:nvPicPr>
        <p:blipFill rotWithShape="1">
          <a:blip r:embed="rId2">
            <a:alphaModFix amt="81000"/>
          </a:blip>
          <a:srcRect b="49971" l="4438" r="68773" t="0"/>
          <a:stretch/>
        </p:blipFill>
        <p:spPr>
          <a:xfrm rot="10799958">
            <a:off x="137353" y="539503"/>
            <a:ext cx="1880346" cy="2052242"/>
          </a:xfrm>
          <a:prstGeom prst="rect">
            <a:avLst/>
          </a:prstGeom>
          <a:noFill/>
          <a:ln>
            <a:noFill/>
          </a:ln>
        </p:spPr>
      </p:pic>
      <p:pic>
        <p:nvPicPr>
          <p:cNvPr id="192" name="Google Shape;192;p55"/>
          <p:cNvPicPr preferRelativeResize="0"/>
          <p:nvPr/>
        </p:nvPicPr>
        <p:blipFill rotWithShape="1">
          <a:blip r:embed="rId2">
            <a:alphaModFix amt="81000"/>
          </a:blip>
          <a:srcRect b="49971" l="4438" r="68773" t="0"/>
          <a:stretch/>
        </p:blipFill>
        <p:spPr>
          <a:xfrm rot="10799958">
            <a:off x="3556828" y="2408378"/>
            <a:ext cx="1880346" cy="2052242"/>
          </a:xfrm>
          <a:prstGeom prst="rect">
            <a:avLst/>
          </a:prstGeom>
          <a:noFill/>
          <a:ln>
            <a:noFill/>
          </a:ln>
        </p:spPr>
      </p:pic>
      <p:sp>
        <p:nvSpPr>
          <p:cNvPr id="193" name="Google Shape;193;p55"/>
          <p:cNvSpPr/>
          <p:nvPr/>
        </p:nvSpPr>
        <p:spPr>
          <a:xfrm>
            <a:off x="723900" y="1181100"/>
            <a:ext cx="3733800" cy="34230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4" name="Google Shape;194;p55"/>
          <p:cNvSpPr/>
          <p:nvPr/>
        </p:nvSpPr>
        <p:spPr>
          <a:xfrm>
            <a:off x="4686300" y="1181100"/>
            <a:ext cx="3733800" cy="3423000"/>
          </a:xfrm>
          <a:prstGeom prst="rect">
            <a:avLst/>
          </a:prstGeom>
          <a:noFill/>
          <a:ln cap="flat" cmpd="sng" w="19050">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5" name="Google Shape;195;p55"/>
          <p:cNvSpPr txBox="1"/>
          <p:nvPr>
            <p:ph type="title"/>
          </p:nvPr>
        </p:nvSpPr>
        <p:spPr>
          <a:xfrm>
            <a:off x="5663536" y="1456375"/>
            <a:ext cx="2518800" cy="5316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Clr>
                <a:schemeClr val="accent5"/>
              </a:buClr>
              <a:buSzPts val="2000"/>
              <a:buNone/>
              <a:defRPr sz="1800">
                <a:solidFill>
                  <a:schemeClr val="accent2"/>
                </a:solidFill>
              </a:defRPr>
            </a:lvl1pPr>
            <a:lvl2pPr lvl="1"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2pPr>
            <a:lvl3pPr lvl="2"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3pPr>
            <a:lvl4pPr lvl="3"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4pPr>
            <a:lvl5pPr lvl="4"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5pPr>
            <a:lvl6pPr lvl="5"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6pPr>
            <a:lvl7pPr lvl="6"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7pPr>
            <a:lvl8pPr lvl="7"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8pPr>
            <a:lvl9pPr lvl="8"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9pPr>
          </a:lstStyle>
          <a:p/>
        </p:txBody>
      </p:sp>
      <p:sp>
        <p:nvSpPr>
          <p:cNvPr id="196" name="Google Shape;196;p55"/>
          <p:cNvSpPr txBox="1"/>
          <p:nvPr>
            <p:ph idx="2" type="title"/>
          </p:nvPr>
        </p:nvSpPr>
        <p:spPr>
          <a:xfrm>
            <a:off x="5663525" y="1911775"/>
            <a:ext cx="2518800" cy="7533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Clr>
                <a:schemeClr val="accent4"/>
              </a:buClr>
              <a:buSzPts val="1400"/>
              <a:buFont typeface="Libre Franklin"/>
              <a:buNone/>
              <a:defRPr b="0" sz="1400">
                <a:solidFill>
                  <a:schemeClr val="accent4"/>
                </a:solidFill>
                <a:latin typeface="Libre Franklin"/>
                <a:ea typeface="Libre Franklin"/>
                <a:cs typeface="Libre Franklin"/>
                <a:sym typeface="Libre Franklin"/>
              </a:defRPr>
            </a:lvl1pPr>
            <a:lvl2pPr lvl="1"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2pPr>
            <a:lvl3pPr lvl="2"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3pPr>
            <a:lvl4pPr lvl="3"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4pPr>
            <a:lvl5pPr lvl="4"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5pPr>
            <a:lvl6pPr lvl="5"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6pPr>
            <a:lvl7pPr lvl="6"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7pPr>
            <a:lvl8pPr lvl="7"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8pPr>
            <a:lvl9pPr lvl="8"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9pPr>
          </a:lstStyle>
          <a:p/>
        </p:txBody>
      </p:sp>
      <p:sp>
        <p:nvSpPr>
          <p:cNvPr id="197" name="Google Shape;197;p55"/>
          <p:cNvSpPr txBox="1"/>
          <p:nvPr>
            <p:ph idx="3" type="title"/>
          </p:nvPr>
        </p:nvSpPr>
        <p:spPr>
          <a:xfrm>
            <a:off x="1704786" y="1456375"/>
            <a:ext cx="2518800" cy="5316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Clr>
                <a:schemeClr val="accent5"/>
              </a:buClr>
              <a:buSzPts val="2000"/>
              <a:buNone/>
              <a:defRPr sz="1800">
                <a:solidFill>
                  <a:schemeClr val="lt2"/>
                </a:solidFill>
              </a:defRPr>
            </a:lvl1pPr>
            <a:lvl2pPr lvl="1"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2pPr>
            <a:lvl3pPr lvl="2"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3pPr>
            <a:lvl4pPr lvl="3"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4pPr>
            <a:lvl5pPr lvl="4"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5pPr>
            <a:lvl6pPr lvl="5"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6pPr>
            <a:lvl7pPr lvl="6"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7pPr>
            <a:lvl8pPr lvl="7"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8pPr>
            <a:lvl9pPr lvl="8"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9pPr>
          </a:lstStyle>
          <a:p/>
        </p:txBody>
      </p:sp>
      <p:sp>
        <p:nvSpPr>
          <p:cNvPr id="198" name="Google Shape;198;p55"/>
          <p:cNvSpPr txBox="1"/>
          <p:nvPr>
            <p:ph idx="4" type="title"/>
          </p:nvPr>
        </p:nvSpPr>
        <p:spPr>
          <a:xfrm>
            <a:off x="1704775" y="1911775"/>
            <a:ext cx="2518800" cy="7533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Clr>
                <a:schemeClr val="accent4"/>
              </a:buClr>
              <a:buSzPts val="1400"/>
              <a:buFont typeface="Libre Franklin"/>
              <a:buNone/>
              <a:defRPr b="0" sz="1400">
                <a:solidFill>
                  <a:schemeClr val="accent4"/>
                </a:solidFill>
                <a:latin typeface="Libre Franklin"/>
                <a:ea typeface="Libre Franklin"/>
                <a:cs typeface="Libre Franklin"/>
                <a:sym typeface="Libre Franklin"/>
              </a:defRPr>
            </a:lvl1pPr>
            <a:lvl2pPr lvl="1"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2pPr>
            <a:lvl3pPr lvl="2"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3pPr>
            <a:lvl4pPr lvl="3"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4pPr>
            <a:lvl5pPr lvl="4"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5pPr>
            <a:lvl6pPr lvl="5"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6pPr>
            <a:lvl7pPr lvl="6"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7pPr>
            <a:lvl8pPr lvl="7"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8pPr>
            <a:lvl9pPr lvl="8"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9pPr>
          </a:lstStyle>
          <a:p/>
        </p:txBody>
      </p:sp>
      <p:sp>
        <p:nvSpPr>
          <p:cNvPr id="199" name="Google Shape;199;p55"/>
          <p:cNvSpPr txBox="1"/>
          <p:nvPr>
            <p:ph idx="5" type="title"/>
          </p:nvPr>
        </p:nvSpPr>
        <p:spPr>
          <a:xfrm>
            <a:off x="4920586" y="3127225"/>
            <a:ext cx="2518800" cy="531600"/>
          </a:xfrm>
          <a:prstGeom prst="rect">
            <a:avLst/>
          </a:prstGeom>
          <a:noFill/>
          <a:ln>
            <a:noFill/>
          </a:ln>
        </p:spPr>
        <p:txBody>
          <a:bodyPr anchorCtr="0" anchor="b" bIns="91425" lIns="91425" spcFirstLastPara="1" rIns="91425" wrap="square" tIns="91425">
            <a:normAutofit/>
          </a:bodyPr>
          <a:lstStyle>
            <a:lvl1pPr lvl="0" algn="r">
              <a:lnSpc>
                <a:spcPct val="100000"/>
              </a:lnSpc>
              <a:spcBef>
                <a:spcPts val="0"/>
              </a:spcBef>
              <a:spcAft>
                <a:spcPts val="0"/>
              </a:spcAft>
              <a:buClr>
                <a:schemeClr val="accent5"/>
              </a:buClr>
              <a:buSzPts val="2000"/>
              <a:buNone/>
              <a:defRPr sz="1800">
                <a:solidFill>
                  <a:schemeClr val="accent5"/>
                </a:solidFill>
              </a:defRPr>
            </a:lvl1pPr>
            <a:lvl2pPr lvl="1"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2pPr>
            <a:lvl3pPr lvl="2"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3pPr>
            <a:lvl4pPr lvl="3"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4pPr>
            <a:lvl5pPr lvl="4"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5pPr>
            <a:lvl6pPr lvl="5"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6pPr>
            <a:lvl7pPr lvl="6"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7pPr>
            <a:lvl8pPr lvl="7"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8pPr>
            <a:lvl9pPr lvl="8"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9pPr>
          </a:lstStyle>
          <a:p/>
        </p:txBody>
      </p:sp>
      <p:sp>
        <p:nvSpPr>
          <p:cNvPr id="200" name="Google Shape;200;p55"/>
          <p:cNvSpPr txBox="1"/>
          <p:nvPr>
            <p:ph idx="6" type="title"/>
          </p:nvPr>
        </p:nvSpPr>
        <p:spPr>
          <a:xfrm>
            <a:off x="4920586" y="3585006"/>
            <a:ext cx="2518800" cy="753300"/>
          </a:xfrm>
          <a:prstGeom prst="rect">
            <a:avLst/>
          </a:prstGeom>
          <a:noFill/>
          <a:ln>
            <a:noFill/>
          </a:ln>
        </p:spPr>
        <p:txBody>
          <a:bodyPr anchorCtr="0" anchor="t" bIns="91425" lIns="91425" spcFirstLastPara="1" rIns="91425" wrap="square" tIns="91425">
            <a:normAutofit/>
          </a:bodyPr>
          <a:lstStyle>
            <a:lvl1pPr lvl="0" algn="r">
              <a:lnSpc>
                <a:spcPct val="100000"/>
              </a:lnSpc>
              <a:spcBef>
                <a:spcPts val="0"/>
              </a:spcBef>
              <a:spcAft>
                <a:spcPts val="0"/>
              </a:spcAft>
              <a:buClr>
                <a:schemeClr val="accent4"/>
              </a:buClr>
              <a:buSzPts val="1400"/>
              <a:buFont typeface="Libre Franklin"/>
              <a:buNone/>
              <a:defRPr b="0" sz="1400">
                <a:solidFill>
                  <a:schemeClr val="accent4"/>
                </a:solidFill>
                <a:latin typeface="Libre Franklin"/>
                <a:ea typeface="Libre Franklin"/>
                <a:cs typeface="Libre Franklin"/>
                <a:sym typeface="Libre Franklin"/>
              </a:defRPr>
            </a:lvl1pPr>
            <a:lvl2pPr lvl="1"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2pPr>
            <a:lvl3pPr lvl="2"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3pPr>
            <a:lvl4pPr lvl="3"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4pPr>
            <a:lvl5pPr lvl="4"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5pPr>
            <a:lvl6pPr lvl="5"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6pPr>
            <a:lvl7pPr lvl="6"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7pPr>
            <a:lvl8pPr lvl="7"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8pPr>
            <a:lvl9pPr lvl="8"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9pPr>
          </a:lstStyle>
          <a:p/>
        </p:txBody>
      </p:sp>
      <p:sp>
        <p:nvSpPr>
          <p:cNvPr id="201" name="Google Shape;201;p55"/>
          <p:cNvSpPr txBox="1"/>
          <p:nvPr>
            <p:ph idx="7" type="title"/>
          </p:nvPr>
        </p:nvSpPr>
        <p:spPr>
          <a:xfrm>
            <a:off x="961836" y="3127225"/>
            <a:ext cx="2518800" cy="531600"/>
          </a:xfrm>
          <a:prstGeom prst="rect">
            <a:avLst/>
          </a:prstGeom>
          <a:noFill/>
          <a:ln>
            <a:noFill/>
          </a:ln>
        </p:spPr>
        <p:txBody>
          <a:bodyPr anchorCtr="0" anchor="b" bIns="91425" lIns="91425" spcFirstLastPara="1" rIns="91425" wrap="square" tIns="91425">
            <a:normAutofit/>
          </a:bodyPr>
          <a:lstStyle>
            <a:lvl1pPr lvl="0" algn="r">
              <a:lnSpc>
                <a:spcPct val="100000"/>
              </a:lnSpc>
              <a:spcBef>
                <a:spcPts val="0"/>
              </a:spcBef>
              <a:spcAft>
                <a:spcPts val="0"/>
              </a:spcAft>
              <a:buClr>
                <a:schemeClr val="accent5"/>
              </a:buClr>
              <a:buSzPts val="2000"/>
              <a:buNone/>
              <a:defRPr sz="1800">
                <a:solidFill>
                  <a:schemeClr val="accent3"/>
                </a:solidFill>
              </a:defRPr>
            </a:lvl1pPr>
            <a:lvl2pPr lvl="1"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2pPr>
            <a:lvl3pPr lvl="2"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3pPr>
            <a:lvl4pPr lvl="3"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4pPr>
            <a:lvl5pPr lvl="4"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5pPr>
            <a:lvl6pPr lvl="5"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6pPr>
            <a:lvl7pPr lvl="6"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7pPr>
            <a:lvl8pPr lvl="7"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8pPr>
            <a:lvl9pPr lvl="8" algn="l">
              <a:lnSpc>
                <a:spcPct val="100000"/>
              </a:lnSpc>
              <a:spcBef>
                <a:spcPts val="0"/>
              </a:spcBef>
              <a:spcAft>
                <a:spcPts val="0"/>
              </a:spcAft>
              <a:buClr>
                <a:schemeClr val="accent5"/>
              </a:buClr>
              <a:buSzPts val="2000"/>
              <a:buFont typeface="Century Gothic"/>
              <a:buNone/>
              <a:defRPr sz="2000">
                <a:solidFill>
                  <a:schemeClr val="accent5"/>
                </a:solidFill>
                <a:latin typeface="Century Gothic"/>
                <a:ea typeface="Century Gothic"/>
                <a:cs typeface="Century Gothic"/>
                <a:sym typeface="Century Gothic"/>
              </a:defRPr>
            </a:lvl9pPr>
          </a:lstStyle>
          <a:p/>
        </p:txBody>
      </p:sp>
      <p:sp>
        <p:nvSpPr>
          <p:cNvPr id="202" name="Google Shape;202;p55"/>
          <p:cNvSpPr txBox="1"/>
          <p:nvPr>
            <p:ph idx="8" type="title"/>
          </p:nvPr>
        </p:nvSpPr>
        <p:spPr>
          <a:xfrm>
            <a:off x="961826" y="3585006"/>
            <a:ext cx="2518800" cy="753300"/>
          </a:xfrm>
          <a:prstGeom prst="rect">
            <a:avLst/>
          </a:prstGeom>
          <a:noFill/>
          <a:ln>
            <a:noFill/>
          </a:ln>
        </p:spPr>
        <p:txBody>
          <a:bodyPr anchorCtr="0" anchor="t" bIns="91425" lIns="91425" spcFirstLastPara="1" rIns="91425" wrap="square" tIns="91425">
            <a:normAutofit/>
          </a:bodyPr>
          <a:lstStyle>
            <a:lvl1pPr lvl="0" algn="r">
              <a:lnSpc>
                <a:spcPct val="100000"/>
              </a:lnSpc>
              <a:spcBef>
                <a:spcPts val="0"/>
              </a:spcBef>
              <a:spcAft>
                <a:spcPts val="0"/>
              </a:spcAft>
              <a:buClr>
                <a:schemeClr val="accent4"/>
              </a:buClr>
              <a:buSzPts val="1400"/>
              <a:buFont typeface="Libre Franklin"/>
              <a:buNone/>
              <a:defRPr b="0" sz="1400">
                <a:solidFill>
                  <a:schemeClr val="accent4"/>
                </a:solidFill>
                <a:latin typeface="Libre Franklin"/>
                <a:ea typeface="Libre Franklin"/>
                <a:cs typeface="Libre Franklin"/>
                <a:sym typeface="Libre Franklin"/>
              </a:defRPr>
            </a:lvl1pPr>
            <a:lvl2pPr lvl="1"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2pPr>
            <a:lvl3pPr lvl="2"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3pPr>
            <a:lvl4pPr lvl="3"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4pPr>
            <a:lvl5pPr lvl="4"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5pPr>
            <a:lvl6pPr lvl="5"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6pPr>
            <a:lvl7pPr lvl="6"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7pPr>
            <a:lvl8pPr lvl="7"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8pPr>
            <a:lvl9pPr lvl="8" algn="l">
              <a:lnSpc>
                <a:spcPct val="100000"/>
              </a:lnSpc>
              <a:spcBef>
                <a:spcPts val="0"/>
              </a:spcBef>
              <a:spcAft>
                <a:spcPts val="0"/>
              </a:spcAft>
              <a:buClr>
                <a:schemeClr val="accent4"/>
              </a:buClr>
              <a:buSzPts val="1400"/>
              <a:buFont typeface="Libre Franklin"/>
              <a:buNone/>
              <a:defRPr sz="1400">
                <a:solidFill>
                  <a:schemeClr val="accent4"/>
                </a:solidFill>
                <a:latin typeface="Libre Franklin"/>
                <a:ea typeface="Libre Franklin"/>
                <a:cs typeface="Libre Franklin"/>
                <a:sym typeface="Libre Franklin"/>
              </a:defRPr>
            </a:lvl9pPr>
          </a:lstStyle>
          <a:p/>
        </p:txBody>
      </p:sp>
      <p:sp>
        <p:nvSpPr>
          <p:cNvPr id="203" name="Google Shape;203;p55"/>
          <p:cNvSpPr txBox="1"/>
          <p:nvPr>
            <p:ph idx="9" type="title"/>
          </p:nvPr>
        </p:nvSpPr>
        <p:spPr>
          <a:xfrm>
            <a:off x="713225" y="387075"/>
            <a:ext cx="77178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rgbClr val="58457E"/>
              </a:buClr>
              <a:buSzPts val="3000"/>
              <a:buNone/>
              <a:defRPr sz="3000">
                <a:solidFill>
                  <a:srgbClr val="58457E"/>
                </a:solidFill>
              </a:defRPr>
            </a:lvl1pPr>
            <a:lvl2pPr lvl="1" algn="l">
              <a:lnSpc>
                <a:spcPct val="100000"/>
              </a:lnSpc>
              <a:spcBef>
                <a:spcPts val="0"/>
              </a:spcBef>
              <a:spcAft>
                <a:spcPts val="0"/>
              </a:spcAft>
              <a:buClr>
                <a:srgbClr val="58457E"/>
              </a:buClr>
              <a:buSzPts val="2800"/>
              <a:buNone/>
              <a:defRPr>
                <a:solidFill>
                  <a:srgbClr val="58457E"/>
                </a:solidFill>
              </a:defRPr>
            </a:lvl2pPr>
            <a:lvl3pPr lvl="2" algn="l">
              <a:lnSpc>
                <a:spcPct val="100000"/>
              </a:lnSpc>
              <a:spcBef>
                <a:spcPts val="0"/>
              </a:spcBef>
              <a:spcAft>
                <a:spcPts val="0"/>
              </a:spcAft>
              <a:buClr>
                <a:srgbClr val="58457E"/>
              </a:buClr>
              <a:buSzPts val="2800"/>
              <a:buNone/>
              <a:defRPr>
                <a:solidFill>
                  <a:srgbClr val="58457E"/>
                </a:solidFill>
              </a:defRPr>
            </a:lvl3pPr>
            <a:lvl4pPr lvl="3" algn="l">
              <a:lnSpc>
                <a:spcPct val="100000"/>
              </a:lnSpc>
              <a:spcBef>
                <a:spcPts val="0"/>
              </a:spcBef>
              <a:spcAft>
                <a:spcPts val="0"/>
              </a:spcAft>
              <a:buClr>
                <a:srgbClr val="58457E"/>
              </a:buClr>
              <a:buSzPts val="2800"/>
              <a:buNone/>
              <a:defRPr>
                <a:solidFill>
                  <a:srgbClr val="58457E"/>
                </a:solidFill>
              </a:defRPr>
            </a:lvl4pPr>
            <a:lvl5pPr lvl="4" algn="l">
              <a:lnSpc>
                <a:spcPct val="100000"/>
              </a:lnSpc>
              <a:spcBef>
                <a:spcPts val="0"/>
              </a:spcBef>
              <a:spcAft>
                <a:spcPts val="0"/>
              </a:spcAft>
              <a:buClr>
                <a:srgbClr val="58457E"/>
              </a:buClr>
              <a:buSzPts val="2800"/>
              <a:buNone/>
              <a:defRPr>
                <a:solidFill>
                  <a:srgbClr val="58457E"/>
                </a:solidFill>
              </a:defRPr>
            </a:lvl5pPr>
            <a:lvl6pPr lvl="5" algn="l">
              <a:lnSpc>
                <a:spcPct val="100000"/>
              </a:lnSpc>
              <a:spcBef>
                <a:spcPts val="0"/>
              </a:spcBef>
              <a:spcAft>
                <a:spcPts val="0"/>
              </a:spcAft>
              <a:buClr>
                <a:srgbClr val="58457E"/>
              </a:buClr>
              <a:buSzPts val="2800"/>
              <a:buNone/>
              <a:defRPr>
                <a:solidFill>
                  <a:srgbClr val="58457E"/>
                </a:solidFill>
              </a:defRPr>
            </a:lvl6pPr>
            <a:lvl7pPr lvl="6" algn="l">
              <a:lnSpc>
                <a:spcPct val="100000"/>
              </a:lnSpc>
              <a:spcBef>
                <a:spcPts val="0"/>
              </a:spcBef>
              <a:spcAft>
                <a:spcPts val="0"/>
              </a:spcAft>
              <a:buClr>
                <a:srgbClr val="58457E"/>
              </a:buClr>
              <a:buSzPts val="2800"/>
              <a:buNone/>
              <a:defRPr>
                <a:solidFill>
                  <a:srgbClr val="58457E"/>
                </a:solidFill>
              </a:defRPr>
            </a:lvl7pPr>
            <a:lvl8pPr lvl="7" algn="l">
              <a:lnSpc>
                <a:spcPct val="100000"/>
              </a:lnSpc>
              <a:spcBef>
                <a:spcPts val="0"/>
              </a:spcBef>
              <a:spcAft>
                <a:spcPts val="0"/>
              </a:spcAft>
              <a:buClr>
                <a:srgbClr val="58457E"/>
              </a:buClr>
              <a:buSzPts val="2800"/>
              <a:buNone/>
              <a:defRPr>
                <a:solidFill>
                  <a:srgbClr val="58457E"/>
                </a:solidFill>
              </a:defRPr>
            </a:lvl8pPr>
            <a:lvl9pPr lvl="8" algn="l">
              <a:lnSpc>
                <a:spcPct val="100000"/>
              </a:lnSpc>
              <a:spcBef>
                <a:spcPts val="0"/>
              </a:spcBef>
              <a:spcAft>
                <a:spcPts val="0"/>
              </a:spcAft>
              <a:buClr>
                <a:srgbClr val="58457E"/>
              </a:buClr>
              <a:buSzPts val="2800"/>
              <a:buNone/>
              <a:defRPr>
                <a:solidFill>
                  <a:srgbClr val="58457E"/>
                </a:solidFill>
              </a:defRPr>
            </a:lvl9pPr>
          </a:lstStyle>
          <a:p/>
        </p:txBody>
      </p:sp>
      <p:pic>
        <p:nvPicPr>
          <p:cNvPr id="204" name="Google Shape;204;p55"/>
          <p:cNvPicPr preferRelativeResize="0"/>
          <p:nvPr/>
        </p:nvPicPr>
        <p:blipFill rotWithShape="1">
          <a:blip r:embed="rId3">
            <a:alphaModFix/>
          </a:blip>
          <a:srcRect b="-213" l="30778" r="46267" t="21162"/>
          <a:stretch/>
        </p:blipFill>
        <p:spPr>
          <a:xfrm flipH="1" rot="10800000">
            <a:off x="7867650" y="-9525"/>
            <a:ext cx="1276351" cy="2474475"/>
          </a:xfrm>
          <a:prstGeom prst="rect">
            <a:avLst/>
          </a:prstGeom>
          <a:noFill/>
          <a:ln>
            <a:noFill/>
          </a:ln>
        </p:spPr>
      </p:pic>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CUSTOM_5">
    <p:spTree>
      <p:nvGrpSpPr>
        <p:cNvPr id="205" name="Shape 205"/>
        <p:cNvGrpSpPr/>
        <p:nvPr/>
      </p:nvGrpSpPr>
      <p:grpSpPr>
        <a:xfrm>
          <a:off x="0" y="0"/>
          <a:ext cx="0" cy="0"/>
          <a:chOff x="0" y="0"/>
          <a:chExt cx="0" cy="0"/>
        </a:xfrm>
      </p:grpSpPr>
      <p:pic>
        <p:nvPicPr>
          <p:cNvPr id="206" name="Google Shape;206;p56"/>
          <p:cNvPicPr preferRelativeResize="0"/>
          <p:nvPr/>
        </p:nvPicPr>
        <p:blipFill rotWithShape="1">
          <a:blip r:embed="rId2">
            <a:alphaModFix amt="81000"/>
          </a:blip>
          <a:srcRect b="49971" l="4438" r="68773" t="0"/>
          <a:stretch/>
        </p:blipFill>
        <p:spPr>
          <a:xfrm rot="-44">
            <a:off x="7968424" y="-306914"/>
            <a:ext cx="1589201" cy="1734481"/>
          </a:xfrm>
          <a:prstGeom prst="rect">
            <a:avLst/>
          </a:prstGeom>
          <a:noFill/>
          <a:ln>
            <a:noFill/>
          </a:ln>
        </p:spPr>
      </p:pic>
      <p:pic>
        <p:nvPicPr>
          <p:cNvPr id="207" name="Google Shape;207;p56"/>
          <p:cNvPicPr preferRelativeResize="0"/>
          <p:nvPr/>
        </p:nvPicPr>
        <p:blipFill rotWithShape="1">
          <a:blip r:embed="rId3">
            <a:alphaModFix/>
          </a:blip>
          <a:srcRect b="0" l="0" r="0" t="0"/>
          <a:stretch/>
        </p:blipFill>
        <p:spPr>
          <a:xfrm flipH="1" rot="10800000">
            <a:off x="-2798050" y="3432775"/>
            <a:ext cx="3657600" cy="2057400"/>
          </a:xfrm>
          <a:prstGeom prst="rect">
            <a:avLst/>
          </a:prstGeom>
          <a:noFill/>
          <a:ln>
            <a:noFill/>
          </a:ln>
        </p:spPr>
      </p:pic>
      <p:sp>
        <p:nvSpPr>
          <p:cNvPr id="208" name="Google Shape;208;p56"/>
          <p:cNvSpPr/>
          <p:nvPr/>
        </p:nvSpPr>
        <p:spPr>
          <a:xfrm>
            <a:off x="707100" y="1343025"/>
            <a:ext cx="7717800" cy="1581300"/>
          </a:xfrm>
          <a:prstGeom prst="rect">
            <a:avLst/>
          </a:prstGeom>
          <a:noFill/>
          <a:ln cap="flat" cmpd="sng" w="19050">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9" name="Google Shape;209;p56"/>
          <p:cNvSpPr/>
          <p:nvPr/>
        </p:nvSpPr>
        <p:spPr>
          <a:xfrm>
            <a:off x="707100" y="3019425"/>
            <a:ext cx="7717800" cy="15813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0" name="Google Shape;210;p56"/>
          <p:cNvSpPr txBox="1"/>
          <p:nvPr>
            <p:ph type="title"/>
          </p:nvPr>
        </p:nvSpPr>
        <p:spPr>
          <a:xfrm>
            <a:off x="3405650" y="1873753"/>
            <a:ext cx="2332800" cy="531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Clr>
                <a:schemeClr val="accent5"/>
              </a:buClr>
              <a:buSzPts val="2000"/>
              <a:buNone/>
              <a:defRPr sz="1800">
                <a:solidFill>
                  <a:schemeClr val="accent3"/>
                </a:solidFill>
              </a:defRPr>
            </a:lvl1pPr>
            <a:lvl2pPr lvl="1"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2pPr>
            <a:lvl3pPr lvl="2"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3pPr>
            <a:lvl4pPr lvl="3"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4pPr>
            <a:lvl5pPr lvl="4"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5pPr>
            <a:lvl6pPr lvl="5"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6pPr>
            <a:lvl7pPr lvl="6"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7pPr>
            <a:lvl8pPr lvl="7"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8pPr>
            <a:lvl9pPr lvl="8"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9pPr>
          </a:lstStyle>
          <a:p/>
        </p:txBody>
      </p:sp>
      <p:sp>
        <p:nvSpPr>
          <p:cNvPr id="211" name="Google Shape;211;p56"/>
          <p:cNvSpPr txBox="1"/>
          <p:nvPr>
            <p:ph idx="2" type="title"/>
          </p:nvPr>
        </p:nvSpPr>
        <p:spPr>
          <a:xfrm>
            <a:off x="3349550" y="2252953"/>
            <a:ext cx="2445000" cy="7533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1400"/>
              <a:buFont typeface="Libre Franklin"/>
              <a:buNone/>
              <a:defRPr b="0" sz="1400">
                <a:solidFill>
                  <a:schemeClr val="accent4"/>
                </a:solidFill>
                <a:latin typeface="Libre Franklin"/>
                <a:ea typeface="Libre Franklin"/>
                <a:cs typeface="Libre Franklin"/>
                <a:sym typeface="Libre Franklin"/>
              </a:defRPr>
            </a:lvl1pPr>
            <a:lvl2pPr lvl="1"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2pPr>
            <a:lvl3pPr lvl="2"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3pPr>
            <a:lvl4pPr lvl="3"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4pPr>
            <a:lvl5pPr lvl="4"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5pPr>
            <a:lvl6pPr lvl="5"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6pPr>
            <a:lvl7pPr lvl="6"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7pPr>
            <a:lvl8pPr lvl="7"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8pPr>
            <a:lvl9pPr lvl="8"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9pPr>
          </a:lstStyle>
          <a:p/>
        </p:txBody>
      </p:sp>
      <p:sp>
        <p:nvSpPr>
          <p:cNvPr id="212" name="Google Shape;212;p56"/>
          <p:cNvSpPr txBox="1"/>
          <p:nvPr>
            <p:ph idx="3" type="title"/>
          </p:nvPr>
        </p:nvSpPr>
        <p:spPr>
          <a:xfrm>
            <a:off x="859550" y="1873753"/>
            <a:ext cx="2332800" cy="531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Clr>
                <a:schemeClr val="accent5"/>
              </a:buClr>
              <a:buSzPts val="2000"/>
              <a:buNone/>
              <a:defRPr sz="1800">
                <a:solidFill>
                  <a:schemeClr val="lt2"/>
                </a:solidFill>
              </a:defRPr>
            </a:lvl1pPr>
            <a:lvl2pPr lvl="1"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2pPr>
            <a:lvl3pPr lvl="2"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3pPr>
            <a:lvl4pPr lvl="3"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4pPr>
            <a:lvl5pPr lvl="4"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5pPr>
            <a:lvl6pPr lvl="5"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6pPr>
            <a:lvl7pPr lvl="6"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7pPr>
            <a:lvl8pPr lvl="7"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8pPr>
            <a:lvl9pPr lvl="8"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9pPr>
          </a:lstStyle>
          <a:p/>
        </p:txBody>
      </p:sp>
      <p:sp>
        <p:nvSpPr>
          <p:cNvPr id="213" name="Google Shape;213;p56"/>
          <p:cNvSpPr txBox="1"/>
          <p:nvPr>
            <p:ph idx="4" type="title"/>
          </p:nvPr>
        </p:nvSpPr>
        <p:spPr>
          <a:xfrm>
            <a:off x="803450" y="2252953"/>
            <a:ext cx="2445000" cy="7533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1400"/>
              <a:buFont typeface="Libre Franklin"/>
              <a:buNone/>
              <a:defRPr b="0" sz="1400">
                <a:solidFill>
                  <a:schemeClr val="accent4"/>
                </a:solidFill>
                <a:latin typeface="Libre Franklin"/>
                <a:ea typeface="Libre Franklin"/>
                <a:cs typeface="Libre Franklin"/>
                <a:sym typeface="Libre Franklin"/>
              </a:defRPr>
            </a:lvl1pPr>
            <a:lvl2pPr lvl="1"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2pPr>
            <a:lvl3pPr lvl="2"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3pPr>
            <a:lvl4pPr lvl="3"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4pPr>
            <a:lvl5pPr lvl="4"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5pPr>
            <a:lvl6pPr lvl="5"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6pPr>
            <a:lvl7pPr lvl="6"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7pPr>
            <a:lvl8pPr lvl="7"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8pPr>
            <a:lvl9pPr lvl="8"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9pPr>
          </a:lstStyle>
          <a:p/>
        </p:txBody>
      </p:sp>
      <p:sp>
        <p:nvSpPr>
          <p:cNvPr id="214" name="Google Shape;214;p56"/>
          <p:cNvSpPr txBox="1"/>
          <p:nvPr>
            <p:ph idx="5" type="title"/>
          </p:nvPr>
        </p:nvSpPr>
        <p:spPr>
          <a:xfrm>
            <a:off x="5951650" y="1873753"/>
            <a:ext cx="2332800" cy="531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Clr>
                <a:schemeClr val="accent5"/>
              </a:buClr>
              <a:buSzPts val="2000"/>
              <a:buNone/>
              <a:defRPr sz="1800">
                <a:solidFill>
                  <a:schemeClr val="accent2"/>
                </a:solidFill>
              </a:defRPr>
            </a:lvl1pPr>
            <a:lvl2pPr lvl="1"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2pPr>
            <a:lvl3pPr lvl="2"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3pPr>
            <a:lvl4pPr lvl="3"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4pPr>
            <a:lvl5pPr lvl="4"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5pPr>
            <a:lvl6pPr lvl="5"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6pPr>
            <a:lvl7pPr lvl="6"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7pPr>
            <a:lvl8pPr lvl="7"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8pPr>
            <a:lvl9pPr lvl="8"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9pPr>
          </a:lstStyle>
          <a:p/>
        </p:txBody>
      </p:sp>
      <p:sp>
        <p:nvSpPr>
          <p:cNvPr id="215" name="Google Shape;215;p56"/>
          <p:cNvSpPr txBox="1"/>
          <p:nvPr>
            <p:ph idx="6" type="title"/>
          </p:nvPr>
        </p:nvSpPr>
        <p:spPr>
          <a:xfrm>
            <a:off x="5895550" y="2252953"/>
            <a:ext cx="2445000" cy="7533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1400"/>
              <a:buFont typeface="Libre Franklin"/>
              <a:buNone/>
              <a:defRPr b="0" sz="1400">
                <a:solidFill>
                  <a:schemeClr val="accent4"/>
                </a:solidFill>
                <a:latin typeface="Libre Franklin"/>
                <a:ea typeface="Libre Franklin"/>
                <a:cs typeface="Libre Franklin"/>
                <a:sym typeface="Libre Franklin"/>
              </a:defRPr>
            </a:lvl1pPr>
            <a:lvl2pPr lvl="1"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2pPr>
            <a:lvl3pPr lvl="2"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3pPr>
            <a:lvl4pPr lvl="3"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4pPr>
            <a:lvl5pPr lvl="4"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5pPr>
            <a:lvl6pPr lvl="5"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6pPr>
            <a:lvl7pPr lvl="6"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7pPr>
            <a:lvl8pPr lvl="7"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8pPr>
            <a:lvl9pPr lvl="8"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9pPr>
          </a:lstStyle>
          <a:p/>
        </p:txBody>
      </p:sp>
      <p:sp>
        <p:nvSpPr>
          <p:cNvPr id="216" name="Google Shape;216;p56"/>
          <p:cNvSpPr txBox="1"/>
          <p:nvPr>
            <p:ph idx="7" type="title"/>
          </p:nvPr>
        </p:nvSpPr>
        <p:spPr>
          <a:xfrm>
            <a:off x="3405675" y="3535078"/>
            <a:ext cx="2332800" cy="531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Clr>
                <a:schemeClr val="accent5"/>
              </a:buClr>
              <a:buSzPts val="2000"/>
              <a:buNone/>
              <a:defRPr sz="1800">
                <a:solidFill>
                  <a:schemeClr val="accent3"/>
                </a:solidFill>
              </a:defRPr>
            </a:lvl1pPr>
            <a:lvl2pPr lvl="1"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2pPr>
            <a:lvl3pPr lvl="2"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3pPr>
            <a:lvl4pPr lvl="3"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4pPr>
            <a:lvl5pPr lvl="4"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5pPr>
            <a:lvl6pPr lvl="5"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6pPr>
            <a:lvl7pPr lvl="6"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7pPr>
            <a:lvl8pPr lvl="7"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8pPr>
            <a:lvl9pPr lvl="8"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9pPr>
          </a:lstStyle>
          <a:p/>
        </p:txBody>
      </p:sp>
      <p:sp>
        <p:nvSpPr>
          <p:cNvPr id="217" name="Google Shape;217;p56"/>
          <p:cNvSpPr txBox="1"/>
          <p:nvPr>
            <p:ph idx="8" type="title"/>
          </p:nvPr>
        </p:nvSpPr>
        <p:spPr>
          <a:xfrm>
            <a:off x="3349450" y="3914278"/>
            <a:ext cx="2445000" cy="7533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1400"/>
              <a:buFont typeface="Libre Franklin"/>
              <a:buNone/>
              <a:defRPr b="0" sz="1400">
                <a:solidFill>
                  <a:schemeClr val="accent4"/>
                </a:solidFill>
                <a:latin typeface="Libre Franklin"/>
                <a:ea typeface="Libre Franklin"/>
                <a:cs typeface="Libre Franklin"/>
                <a:sym typeface="Libre Franklin"/>
              </a:defRPr>
            </a:lvl1pPr>
            <a:lvl2pPr lvl="1"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2pPr>
            <a:lvl3pPr lvl="2"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3pPr>
            <a:lvl4pPr lvl="3"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4pPr>
            <a:lvl5pPr lvl="4"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5pPr>
            <a:lvl6pPr lvl="5"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6pPr>
            <a:lvl7pPr lvl="6"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7pPr>
            <a:lvl8pPr lvl="7"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8pPr>
            <a:lvl9pPr lvl="8"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9pPr>
          </a:lstStyle>
          <a:p/>
        </p:txBody>
      </p:sp>
      <p:sp>
        <p:nvSpPr>
          <p:cNvPr id="218" name="Google Shape;218;p56"/>
          <p:cNvSpPr txBox="1"/>
          <p:nvPr>
            <p:ph idx="9" type="title"/>
          </p:nvPr>
        </p:nvSpPr>
        <p:spPr>
          <a:xfrm>
            <a:off x="859500" y="3535078"/>
            <a:ext cx="2332800" cy="531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Clr>
                <a:schemeClr val="accent5"/>
              </a:buClr>
              <a:buSzPts val="2000"/>
              <a:buNone/>
              <a:defRPr sz="1800">
                <a:solidFill>
                  <a:schemeClr val="accent2"/>
                </a:solidFill>
              </a:defRPr>
            </a:lvl1pPr>
            <a:lvl2pPr lvl="1"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2pPr>
            <a:lvl3pPr lvl="2"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3pPr>
            <a:lvl4pPr lvl="3"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4pPr>
            <a:lvl5pPr lvl="4"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5pPr>
            <a:lvl6pPr lvl="5"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6pPr>
            <a:lvl7pPr lvl="6"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7pPr>
            <a:lvl8pPr lvl="7"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8pPr>
            <a:lvl9pPr lvl="8"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9pPr>
          </a:lstStyle>
          <a:p/>
        </p:txBody>
      </p:sp>
      <p:sp>
        <p:nvSpPr>
          <p:cNvPr id="219" name="Google Shape;219;p56"/>
          <p:cNvSpPr txBox="1"/>
          <p:nvPr>
            <p:ph idx="13" type="title"/>
          </p:nvPr>
        </p:nvSpPr>
        <p:spPr>
          <a:xfrm>
            <a:off x="803400" y="3914278"/>
            <a:ext cx="2445000" cy="7533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1400"/>
              <a:buFont typeface="Libre Franklin"/>
              <a:buNone/>
              <a:defRPr b="0" sz="1400">
                <a:solidFill>
                  <a:schemeClr val="accent4"/>
                </a:solidFill>
                <a:latin typeface="Libre Franklin"/>
                <a:ea typeface="Libre Franklin"/>
                <a:cs typeface="Libre Franklin"/>
                <a:sym typeface="Libre Franklin"/>
              </a:defRPr>
            </a:lvl1pPr>
            <a:lvl2pPr lvl="1"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2pPr>
            <a:lvl3pPr lvl="2"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3pPr>
            <a:lvl4pPr lvl="3"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4pPr>
            <a:lvl5pPr lvl="4"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5pPr>
            <a:lvl6pPr lvl="5"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6pPr>
            <a:lvl7pPr lvl="6"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7pPr>
            <a:lvl8pPr lvl="7"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8pPr>
            <a:lvl9pPr lvl="8"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9pPr>
          </a:lstStyle>
          <a:p/>
        </p:txBody>
      </p:sp>
      <p:sp>
        <p:nvSpPr>
          <p:cNvPr id="220" name="Google Shape;220;p56"/>
          <p:cNvSpPr txBox="1"/>
          <p:nvPr>
            <p:ph idx="14" type="title"/>
          </p:nvPr>
        </p:nvSpPr>
        <p:spPr>
          <a:xfrm>
            <a:off x="5951638" y="3535078"/>
            <a:ext cx="2332800" cy="531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Clr>
                <a:schemeClr val="accent5"/>
              </a:buClr>
              <a:buSzPts val="2000"/>
              <a:buNone/>
              <a:defRPr sz="1800">
                <a:solidFill>
                  <a:schemeClr val="lt2"/>
                </a:solidFill>
              </a:defRPr>
            </a:lvl1pPr>
            <a:lvl2pPr lvl="1"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2pPr>
            <a:lvl3pPr lvl="2"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3pPr>
            <a:lvl4pPr lvl="3"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4pPr>
            <a:lvl5pPr lvl="4"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5pPr>
            <a:lvl6pPr lvl="5"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6pPr>
            <a:lvl7pPr lvl="6"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7pPr>
            <a:lvl8pPr lvl="7"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8pPr>
            <a:lvl9pPr lvl="8" algn="l">
              <a:lnSpc>
                <a:spcPct val="100000"/>
              </a:lnSpc>
              <a:spcBef>
                <a:spcPts val="0"/>
              </a:spcBef>
              <a:spcAft>
                <a:spcPts val="0"/>
              </a:spcAft>
              <a:buClr>
                <a:schemeClr val="accent5"/>
              </a:buClr>
              <a:buSzPts val="2000"/>
              <a:buFont typeface="Century Gothic"/>
              <a:buNone/>
              <a:defRPr b="1" sz="2000">
                <a:solidFill>
                  <a:schemeClr val="accent5"/>
                </a:solidFill>
                <a:latin typeface="Century Gothic"/>
                <a:ea typeface="Century Gothic"/>
                <a:cs typeface="Century Gothic"/>
                <a:sym typeface="Century Gothic"/>
              </a:defRPr>
            </a:lvl9pPr>
          </a:lstStyle>
          <a:p/>
        </p:txBody>
      </p:sp>
      <p:sp>
        <p:nvSpPr>
          <p:cNvPr id="221" name="Google Shape;221;p56"/>
          <p:cNvSpPr txBox="1"/>
          <p:nvPr>
            <p:ph idx="15" type="title"/>
          </p:nvPr>
        </p:nvSpPr>
        <p:spPr>
          <a:xfrm>
            <a:off x="5895500" y="3914278"/>
            <a:ext cx="2445000" cy="7533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1400"/>
              <a:buFont typeface="Libre Franklin"/>
              <a:buNone/>
              <a:defRPr b="0" sz="1400">
                <a:solidFill>
                  <a:schemeClr val="accent4"/>
                </a:solidFill>
                <a:latin typeface="Libre Franklin"/>
                <a:ea typeface="Libre Franklin"/>
                <a:cs typeface="Libre Franklin"/>
                <a:sym typeface="Libre Franklin"/>
              </a:defRPr>
            </a:lvl1pPr>
            <a:lvl2pPr lvl="1"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2pPr>
            <a:lvl3pPr lvl="2"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3pPr>
            <a:lvl4pPr lvl="3"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4pPr>
            <a:lvl5pPr lvl="4"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5pPr>
            <a:lvl6pPr lvl="5"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6pPr>
            <a:lvl7pPr lvl="6"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7pPr>
            <a:lvl8pPr lvl="7"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8pPr>
            <a:lvl9pPr lvl="8" algn="l">
              <a:lnSpc>
                <a:spcPct val="100000"/>
              </a:lnSpc>
              <a:spcBef>
                <a:spcPts val="0"/>
              </a:spcBef>
              <a:spcAft>
                <a:spcPts val="0"/>
              </a:spcAft>
              <a:buSzPts val="1400"/>
              <a:buFont typeface="Libre Franklin"/>
              <a:buNone/>
              <a:defRPr sz="1400">
                <a:latin typeface="Libre Franklin"/>
                <a:ea typeface="Libre Franklin"/>
                <a:cs typeface="Libre Franklin"/>
                <a:sym typeface="Libre Franklin"/>
              </a:defRPr>
            </a:lvl9pPr>
          </a:lstStyle>
          <a:p/>
        </p:txBody>
      </p:sp>
      <p:sp>
        <p:nvSpPr>
          <p:cNvPr id="222" name="Google Shape;222;p56"/>
          <p:cNvSpPr txBox="1"/>
          <p:nvPr>
            <p:ph idx="16" type="title"/>
          </p:nvPr>
        </p:nvSpPr>
        <p:spPr>
          <a:xfrm>
            <a:off x="713225" y="387075"/>
            <a:ext cx="77178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rgbClr val="58457E"/>
              </a:buClr>
              <a:buSzPts val="3000"/>
              <a:buNone/>
              <a:defRPr sz="3000">
                <a:solidFill>
                  <a:srgbClr val="58457E"/>
                </a:solidFill>
              </a:defRPr>
            </a:lvl1pPr>
            <a:lvl2pPr lvl="1" algn="l">
              <a:lnSpc>
                <a:spcPct val="100000"/>
              </a:lnSpc>
              <a:spcBef>
                <a:spcPts val="0"/>
              </a:spcBef>
              <a:spcAft>
                <a:spcPts val="0"/>
              </a:spcAft>
              <a:buClr>
                <a:srgbClr val="58457E"/>
              </a:buClr>
              <a:buSzPts val="2800"/>
              <a:buNone/>
              <a:defRPr>
                <a:solidFill>
                  <a:srgbClr val="58457E"/>
                </a:solidFill>
              </a:defRPr>
            </a:lvl2pPr>
            <a:lvl3pPr lvl="2" algn="l">
              <a:lnSpc>
                <a:spcPct val="100000"/>
              </a:lnSpc>
              <a:spcBef>
                <a:spcPts val="0"/>
              </a:spcBef>
              <a:spcAft>
                <a:spcPts val="0"/>
              </a:spcAft>
              <a:buClr>
                <a:srgbClr val="58457E"/>
              </a:buClr>
              <a:buSzPts val="2800"/>
              <a:buNone/>
              <a:defRPr>
                <a:solidFill>
                  <a:srgbClr val="58457E"/>
                </a:solidFill>
              </a:defRPr>
            </a:lvl3pPr>
            <a:lvl4pPr lvl="3" algn="l">
              <a:lnSpc>
                <a:spcPct val="100000"/>
              </a:lnSpc>
              <a:spcBef>
                <a:spcPts val="0"/>
              </a:spcBef>
              <a:spcAft>
                <a:spcPts val="0"/>
              </a:spcAft>
              <a:buClr>
                <a:srgbClr val="58457E"/>
              </a:buClr>
              <a:buSzPts val="2800"/>
              <a:buNone/>
              <a:defRPr>
                <a:solidFill>
                  <a:srgbClr val="58457E"/>
                </a:solidFill>
              </a:defRPr>
            </a:lvl4pPr>
            <a:lvl5pPr lvl="4" algn="l">
              <a:lnSpc>
                <a:spcPct val="100000"/>
              </a:lnSpc>
              <a:spcBef>
                <a:spcPts val="0"/>
              </a:spcBef>
              <a:spcAft>
                <a:spcPts val="0"/>
              </a:spcAft>
              <a:buClr>
                <a:srgbClr val="58457E"/>
              </a:buClr>
              <a:buSzPts val="2800"/>
              <a:buNone/>
              <a:defRPr>
                <a:solidFill>
                  <a:srgbClr val="58457E"/>
                </a:solidFill>
              </a:defRPr>
            </a:lvl5pPr>
            <a:lvl6pPr lvl="5" algn="l">
              <a:lnSpc>
                <a:spcPct val="100000"/>
              </a:lnSpc>
              <a:spcBef>
                <a:spcPts val="0"/>
              </a:spcBef>
              <a:spcAft>
                <a:spcPts val="0"/>
              </a:spcAft>
              <a:buClr>
                <a:srgbClr val="58457E"/>
              </a:buClr>
              <a:buSzPts val="2800"/>
              <a:buNone/>
              <a:defRPr>
                <a:solidFill>
                  <a:srgbClr val="58457E"/>
                </a:solidFill>
              </a:defRPr>
            </a:lvl6pPr>
            <a:lvl7pPr lvl="6" algn="l">
              <a:lnSpc>
                <a:spcPct val="100000"/>
              </a:lnSpc>
              <a:spcBef>
                <a:spcPts val="0"/>
              </a:spcBef>
              <a:spcAft>
                <a:spcPts val="0"/>
              </a:spcAft>
              <a:buClr>
                <a:srgbClr val="58457E"/>
              </a:buClr>
              <a:buSzPts val="2800"/>
              <a:buNone/>
              <a:defRPr>
                <a:solidFill>
                  <a:srgbClr val="58457E"/>
                </a:solidFill>
              </a:defRPr>
            </a:lvl7pPr>
            <a:lvl8pPr lvl="7" algn="l">
              <a:lnSpc>
                <a:spcPct val="100000"/>
              </a:lnSpc>
              <a:spcBef>
                <a:spcPts val="0"/>
              </a:spcBef>
              <a:spcAft>
                <a:spcPts val="0"/>
              </a:spcAft>
              <a:buClr>
                <a:srgbClr val="58457E"/>
              </a:buClr>
              <a:buSzPts val="2800"/>
              <a:buNone/>
              <a:defRPr>
                <a:solidFill>
                  <a:srgbClr val="58457E"/>
                </a:solidFill>
              </a:defRPr>
            </a:lvl8pPr>
            <a:lvl9pPr lvl="8" algn="l">
              <a:lnSpc>
                <a:spcPct val="100000"/>
              </a:lnSpc>
              <a:spcBef>
                <a:spcPts val="0"/>
              </a:spcBef>
              <a:spcAft>
                <a:spcPts val="0"/>
              </a:spcAft>
              <a:buClr>
                <a:srgbClr val="58457E"/>
              </a:buClr>
              <a:buSzPts val="2800"/>
              <a:buNone/>
              <a:defRPr>
                <a:solidFill>
                  <a:srgbClr val="58457E"/>
                </a:solidFill>
              </a:defRPr>
            </a:lvl9pPr>
          </a:lstStyle>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_17">
    <p:spTree>
      <p:nvGrpSpPr>
        <p:cNvPr id="223" name="Shape 223"/>
        <p:cNvGrpSpPr/>
        <p:nvPr/>
      </p:nvGrpSpPr>
      <p:grpSpPr>
        <a:xfrm>
          <a:off x="0" y="0"/>
          <a:ext cx="0" cy="0"/>
          <a:chOff x="0" y="0"/>
          <a:chExt cx="0" cy="0"/>
        </a:xfrm>
      </p:grpSpPr>
      <p:pic>
        <p:nvPicPr>
          <p:cNvPr id="224" name="Google Shape;224;p57"/>
          <p:cNvPicPr preferRelativeResize="0"/>
          <p:nvPr/>
        </p:nvPicPr>
        <p:blipFill rotWithShape="1">
          <a:blip r:embed="rId2">
            <a:alphaModFix amt="81000"/>
          </a:blip>
          <a:srcRect b="0" l="17991" r="36599" t="14653"/>
          <a:stretch/>
        </p:blipFill>
        <p:spPr>
          <a:xfrm flipH="1" rot="5400000">
            <a:off x="5715137" y="-133487"/>
            <a:ext cx="3333476" cy="3524250"/>
          </a:xfrm>
          <a:prstGeom prst="rect">
            <a:avLst/>
          </a:prstGeom>
          <a:noFill/>
          <a:ln>
            <a:noFill/>
          </a:ln>
        </p:spPr>
      </p:pic>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18">
    <p:spTree>
      <p:nvGrpSpPr>
        <p:cNvPr id="225" name="Shape 225"/>
        <p:cNvGrpSpPr/>
        <p:nvPr/>
      </p:nvGrpSpPr>
      <p:grpSpPr>
        <a:xfrm>
          <a:off x="0" y="0"/>
          <a:ext cx="0" cy="0"/>
          <a:chOff x="0" y="0"/>
          <a:chExt cx="0" cy="0"/>
        </a:xfrm>
      </p:grpSpPr>
      <p:pic>
        <p:nvPicPr>
          <p:cNvPr id="226" name="Google Shape;226;p58"/>
          <p:cNvPicPr preferRelativeResize="0"/>
          <p:nvPr/>
        </p:nvPicPr>
        <p:blipFill rotWithShape="1">
          <a:blip r:embed="rId2">
            <a:alphaModFix/>
          </a:blip>
          <a:srcRect b="-215" l="35776" r="41268" t="20419"/>
          <a:stretch/>
        </p:blipFill>
        <p:spPr>
          <a:xfrm flipH="1" rot="-5400000">
            <a:off x="6098187" y="2058450"/>
            <a:ext cx="2098800" cy="4107125"/>
          </a:xfrm>
          <a:prstGeom prst="rect">
            <a:avLst/>
          </a:prstGeom>
          <a:noFill/>
          <a:ln>
            <a:noFill/>
          </a:ln>
        </p:spPr>
      </p:pic>
      <p:pic>
        <p:nvPicPr>
          <p:cNvPr id="227" name="Google Shape;227;p58"/>
          <p:cNvPicPr preferRelativeResize="0"/>
          <p:nvPr/>
        </p:nvPicPr>
        <p:blipFill rotWithShape="1">
          <a:blip r:embed="rId3">
            <a:alphaModFix amt="88000"/>
          </a:blip>
          <a:srcRect b="18214" l="16683" r="52173" t="5917"/>
          <a:stretch/>
        </p:blipFill>
        <p:spPr>
          <a:xfrm flipH="1">
            <a:off x="-38112" y="48750"/>
            <a:ext cx="2286225" cy="3132600"/>
          </a:xfrm>
          <a:prstGeom prst="rect">
            <a:avLst/>
          </a:prstGeom>
          <a:noFill/>
          <a:ln>
            <a:noFill/>
          </a:ln>
        </p:spPr>
      </p:pic>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CUSTOM_19">
    <p:spTree>
      <p:nvGrpSpPr>
        <p:cNvPr id="228" name="Shape 228"/>
        <p:cNvGrpSpPr/>
        <p:nvPr/>
      </p:nvGrpSpPr>
      <p:grpSpPr>
        <a:xfrm>
          <a:off x="0" y="0"/>
          <a:ext cx="0" cy="0"/>
          <a:chOff x="0" y="0"/>
          <a:chExt cx="0" cy="0"/>
        </a:xfrm>
      </p:grpSpPr>
      <p:pic>
        <p:nvPicPr>
          <p:cNvPr id="229" name="Google Shape;229;p59"/>
          <p:cNvPicPr preferRelativeResize="0"/>
          <p:nvPr/>
        </p:nvPicPr>
        <p:blipFill rotWithShape="1">
          <a:blip r:embed="rId2">
            <a:alphaModFix/>
          </a:blip>
          <a:srcRect b="-215" l="35776" r="41268" t="20419"/>
          <a:stretch/>
        </p:blipFill>
        <p:spPr>
          <a:xfrm flipH="1" rot="5400000">
            <a:off x="966050" y="-1041150"/>
            <a:ext cx="2098800" cy="4107125"/>
          </a:xfrm>
          <a:prstGeom prst="rect">
            <a:avLst/>
          </a:prstGeom>
          <a:noFill/>
          <a:ln>
            <a:noFill/>
          </a:ln>
        </p:spPr>
      </p:pic>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3">
  <p:cSld name="CUSTOM_20">
    <p:spTree>
      <p:nvGrpSpPr>
        <p:cNvPr id="230" name="Shape 230"/>
        <p:cNvGrpSpPr/>
        <p:nvPr/>
      </p:nvGrpSpPr>
      <p:grpSpPr>
        <a:xfrm>
          <a:off x="0" y="0"/>
          <a:ext cx="0" cy="0"/>
          <a:chOff x="0" y="0"/>
          <a:chExt cx="0" cy="0"/>
        </a:xfrm>
      </p:grpSpPr>
      <p:pic>
        <p:nvPicPr>
          <p:cNvPr id="231" name="Google Shape;231;p60"/>
          <p:cNvPicPr preferRelativeResize="0"/>
          <p:nvPr/>
        </p:nvPicPr>
        <p:blipFill rotWithShape="1">
          <a:blip r:embed="rId2">
            <a:alphaModFix amt="73000"/>
          </a:blip>
          <a:srcRect b="-9572" l="37598" r="-2055" t="51133"/>
          <a:stretch/>
        </p:blipFill>
        <p:spPr>
          <a:xfrm rot="-10799988">
            <a:off x="4381501" y="2724158"/>
            <a:ext cx="4781549" cy="2438384"/>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11" Type="http://schemas.openxmlformats.org/officeDocument/2006/relationships/slideLayout" Target="../slideLayouts/slideLayout11.xml"/><Relationship Id="rId33" Type="http://schemas.openxmlformats.org/officeDocument/2006/relationships/slideLayout" Target="../slideLayouts/slideLayout33.xml"/><Relationship Id="rId10" Type="http://schemas.openxmlformats.org/officeDocument/2006/relationships/slideLayout" Target="../slideLayouts/slideLayout10.xml"/><Relationship Id="rId32" Type="http://schemas.openxmlformats.org/officeDocument/2006/relationships/slideLayout" Target="../slideLayouts/slideLayout32.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34" Type="http://schemas.openxmlformats.org/officeDocument/2006/relationships/theme" Target="../theme/theme1.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EEF5FF"/>
        </a:solidFill>
      </p:bgPr>
    </p:bg>
    <p:spTree>
      <p:nvGrpSpPr>
        <p:cNvPr id="5" name="Shape 5"/>
        <p:cNvGrpSpPr/>
        <p:nvPr/>
      </p:nvGrpSpPr>
      <p:grpSpPr>
        <a:xfrm>
          <a:off x="0" y="0"/>
          <a:ext cx="0" cy="0"/>
          <a:chOff x="0" y="0"/>
          <a:chExt cx="0" cy="0"/>
        </a:xfrm>
      </p:grpSpPr>
      <p:sp>
        <p:nvSpPr>
          <p:cNvPr id="6" name="Google Shape;6;p2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rgbClr val="58457E"/>
              </a:buClr>
              <a:buSzPts val="3000"/>
              <a:buFont typeface="Questrial"/>
              <a:buNone/>
              <a:defRPr b="1" i="0" sz="3000" u="none" cap="none" strike="noStrike">
                <a:solidFill>
                  <a:srgbClr val="58457E"/>
                </a:solidFill>
                <a:latin typeface="Questrial"/>
                <a:ea typeface="Questrial"/>
                <a:cs typeface="Questrial"/>
                <a:sym typeface="Quest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27"/>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rgbClr val="4C57A8"/>
              </a:buClr>
              <a:buSzPts val="1800"/>
              <a:buFont typeface="Libre Franklin"/>
              <a:buChar char="●"/>
              <a:defRPr b="0" i="0" sz="1800" u="none" cap="none" strike="noStrike">
                <a:solidFill>
                  <a:srgbClr val="4C57A8"/>
                </a:solidFill>
                <a:latin typeface="Libre Franklin"/>
                <a:ea typeface="Libre Franklin"/>
                <a:cs typeface="Libre Franklin"/>
                <a:sym typeface="Libre Franklin"/>
              </a:defRPr>
            </a:lvl1pPr>
            <a:lvl2pPr indent="-317500" lvl="1" marL="914400" marR="0" rtl="0" algn="l">
              <a:lnSpc>
                <a:spcPct val="115000"/>
              </a:lnSpc>
              <a:spcBef>
                <a:spcPts val="0"/>
              </a:spcBef>
              <a:spcAft>
                <a:spcPts val="0"/>
              </a:spcAft>
              <a:buClr>
                <a:srgbClr val="4C57A8"/>
              </a:buClr>
              <a:buSzPts val="1400"/>
              <a:buFont typeface="Libre Franklin"/>
              <a:buChar char="○"/>
              <a:defRPr b="0" i="0" sz="1400" u="none" cap="none" strike="noStrike">
                <a:solidFill>
                  <a:srgbClr val="4C57A8"/>
                </a:solidFill>
                <a:latin typeface="Libre Franklin"/>
                <a:ea typeface="Libre Franklin"/>
                <a:cs typeface="Libre Franklin"/>
                <a:sym typeface="Libre Franklin"/>
              </a:defRPr>
            </a:lvl2pPr>
            <a:lvl3pPr indent="-317500" lvl="2" marL="1371600" marR="0" rtl="0" algn="l">
              <a:lnSpc>
                <a:spcPct val="115000"/>
              </a:lnSpc>
              <a:spcBef>
                <a:spcPts val="0"/>
              </a:spcBef>
              <a:spcAft>
                <a:spcPts val="0"/>
              </a:spcAft>
              <a:buClr>
                <a:srgbClr val="4C57A8"/>
              </a:buClr>
              <a:buSzPts val="1400"/>
              <a:buFont typeface="Libre Franklin"/>
              <a:buChar char="■"/>
              <a:defRPr b="0" i="0" sz="1400" u="none" cap="none" strike="noStrike">
                <a:solidFill>
                  <a:srgbClr val="4C57A8"/>
                </a:solidFill>
                <a:latin typeface="Libre Franklin"/>
                <a:ea typeface="Libre Franklin"/>
                <a:cs typeface="Libre Franklin"/>
                <a:sym typeface="Libre Franklin"/>
              </a:defRPr>
            </a:lvl3pPr>
            <a:lvl4pPr indent="-317500" lvl="3" marL="1828800" marR="0" rtl="0" algn="l">
              <a:lnSpc>
                <a:spcPct val="115000"/>
              </a:lnSpc>
              <a:spcBef>
                <a:spcPts val="0"/>
              </a:spcBef>
              <a:spcAft>
                <a:spcPts val="0"/>
              </a:spcAft>
              <a:buClr>
                <a:srgbClr val="4C57A8"/>
              </a:buClr>
              <a:buSzPts val="1400"/>
              <a:buFont typeface="Libre Franklin"/>
              <a:buChar char="●"/>
              <a:defRPr b="0" i="0" sz="1400" u="none" cap="none" strike="noStrike">
                <a:solidFill>
                  <a:srgbClr val="4C57A8"/>
                </a:solidFill>
                <a:latin typeface="Libre Franklin"/>
                <a:ea typeface="Libre Franklin"/>
                <a:cs typeface="Libre Franklin"/>
                <a:sym typeface="Libre Franklin"/>
              </a:defRPr>
            </a:lvl4pPr>
            <a:lvl5pPr indent="-317500" lvl="4" marL="2286000" marR="0" rtl="0" algn="l">
              <a:lnSpc>
                <a:spcPct val="115000"/>
              </a:lnSpc>
              <a:spcBef>
                <a:spcPts val="0"/>
              </a:spcBef>
              <a:spcAft>
                <a:spcPts val="0"/>
              </a:spcAft>
              <a:buClr>
                <a:srgbClr val="4C57A8"/>
              </a:buClr>
              <a:buSzPts val="1400"/>
              <a:buFont typeface="Libre Franklin"/>
              <a:buChar char="○"/>
              <a:defRPr b="0" i="0" sz="1400" u="none" cap="none" strike="noStrike">
                <a:solidFill>
                  <a:srgbClr val="4C57A8"/>
                </a:solidFill>
                <a:latin typeface="Libre Franklin"/>
                <a:ea typeface="Libre Franklin"/>
                <a:cs typeface="Libre Franklin"/>
                <a:sym typeface="Libre Franklin"/>
              </a:defRPr>
            </a:lvl5pPr>
            <a:lvl6pPr indent="-317500" lvl="5" marL="2743200" marR="0" rtl="0" algn="l">
              <a:lnSpc>
                <a:spcPct val="115000"/>
              </a:lnSpc>
              <a:spcBef>
                <a:spcPts val="0"/>
              </a:spcBef>
              <a:spcAft>
                <a:spcPts val="0"/>
              </a:spcAft>
              <a:buClr>
                <a:srgbClr val="4C57A8"/>
              </a:buClr>
              <a:buSzPts val="1400"/>
              <a:buFont typeface="Libre Franklin"/>
              <a:buChar char="■"/>
              <a:defRPr b="0" i="0" sz="1400" u="none" cap="none" strike="noStrike">
                <a:solidFill>
                  <a:srgbClr val="4C57A8"/>
                </a:solidFill>
                <a:latin typeface="Libre Franklin"/>
                <a:ea typeface="Libre Franklin"/>
                <a:cs typeface="Libre Franklin"/>
                <a:sym typeface="Libre Franklin"/>
              </a:defRPr>
            </a:lvl6pPr>
            <a:lvl7pPr indent="-317500" lvl="6" marL="3200400" marR="0" rtl="0" algn="l">
              <a:lnSpc>
                <a:spcPct val="115000"/>
              </a:lnSpc>
              <a:spcBef>
                <a:spcPts val="0"/>
              </a:spcBef>
              <a:spcAft>
                <a:spcPts val="0"/>
              </a:spcAft>
              <a:buClr>
                <a:srgbClr val="4C57A8"/>
              </a:buClr>
              <a:buSzPts val="1400"/>
              <a:buFont typeface="Libre Franklin"/>
              <a:buChar char="●"/>
              <a:defRPr b="0" i="0" sz="1400" u="none" cap="none" strike="noStrike">
                <a:solidFill>
                  <a:srgbClr val="4C57A8"/>
                </a:solidFill>
                <a:latin typeface="Libre Franklin"/>
                <a:ea typeface="Libre Franklin"/>
                <a:cs typeface="Libre Franklin"/>
                <a:sym typeface="Libre Franklin"/>
              </a:defRPr>
            </a:lvl7pPr>
            <a:lvl8pPr indent="-317500" lvl="7" marL="3657600" marR="0" rtl="0" algn="l">
              <a:lnSpc>
                <a:spcPct val="115000"/>
              </a:lnSpc>
              <a:spcBef>
                <a:spcPts val="0"/>
              </a:spcBef>
              <a:spcAft>
                <a:spcPts val="0"/>
              </a:spcAft>
              <a:buClr>
                <a:srgbClr val="4C57A8"/>
              </a:buClr>
              <a:buSzPts val="1400"/>
              <a:buFont typeface="Libre Franklin"/>
              <a:buChar char="○"/>
              <a:defRPr b="0" i="0" sz="1400" u="none" cap="none" strike="noStrike">
                <a:solidFill>
                  <a:srgbClr val="4C57A8"/>
                </a:solidFill>
                <a:latin typeface="Libre Franklin"/>
                <a:ea typeface="Libre Franklin"/>
                <a:cs typeface="Libre Franklin"/>
                <a:sym typeface="Libre Franklin"/>
              </a:defRPr>
            </a:lvl8pPr>
            <a:lvl9pPr indent="-317500" lvl="8" marL="4114800" marR="0" rtl="0" algn="l">
              <a:lnSpc>
                <a:spcPct val="115000"/>
              </a:lnSpc>
              <a:spcBef>
                <a:spcPts val="0"/>
              </a:spcBef>
              <a:spcAft>
                <a:spcPts val="0"/>
              </a:spcAft>
              <a:buClr>
                <a:srgbClr val="4C57A8"/>
              </a:buClr>
              <a:buSzPts val="1400"/>
              <a:buFont typeface="Libre Franklin"/>
              <a:buChar char="■"/>
              <a:defRPr b="0" i="0" sz="1400" u="none" cap="none" strike="noStrike">
                <a:solidFill>
                  <a:srgbClr val="4C57A8"/>
                </a:solidFill>
                <a:latin typeface="Libre Franklin"/>
                <a:ea typeface="Libre Franklin"/>
                <a:cs typeface="Libre Franklin"/>
                <a:sym typeface="Libre Franklin"/>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EF5FF"/>
        </a:solidFill>
      </p:bgPr>
    </p:bg>
    <p:spTree>
      <p:nvGrpSpPr>
        <p:cNvPr id="235" name="Shape 235"/>
        <p:cNvGrpSpPr/>
        <p:nvPr/>
      </p:nvGrpSpPr>
      <p:grpSpPr>
        <a:xfrm>
          <a:off x="0" y="0"/>
          <a:ext cx="0" cy="0"/>
          <a:chOff x="0" y="0"/>
          <a:chExt cx="0" cy="0"/>
        </a:xfrm>
      </p:grpSpPr>
      <p:sp>
        <p:nvSpPr>
          <p:cNvPr id="236" name="Google Shape;236;p1"/>
          <p:cNvSpPr/>
          <p:nvPr/>
        </p:nvSpPr>
        <p:spPr>
          <a:xfrm>
            <a:off x="1704000" y="657150"/>
            <a:ext cx="5736000" cy="3829200"/>
          </a:xfrm>
          <a:prstGeom prst="rect">
            <a:avLst/>
          </a:prstGeom>
          <a:solidFill>
            <a:srgbClr val="EEF5FF"/>
          </a:solidFill>
          <a:ln cap="flat" cmpd="sng" w="28575">
            <a:solidFill>
              <a:srgbClr val="4C57A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7" name="Google Shape;237;p1"/>
          <p:cNvSpPr txBox="1"/>
          <p:nvPr>
            <p:ph type="ctrTitle"/>
          </p:nvPr>
        </p:nvSpPr>
        <p:spPr>
          <a:xfrm>
            <a:off x="1704000" y="657150"/>
            <a:ext cx="5736000" cy="37629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0"/>
              </a:spcBef>
              <a:spcAft>
                <a:spcPts val="0"/>
              </a:spcAft>
              <a:buSzPts val="5200"/>
              <a:buNone/>
            </a:pPr>
            <a:r>
              <a:rPr lang="en" sz="2400">
                <a:solidFill>
                  <a:srgbClr val="0A1D37"/>
                </a:solidFill>
                <a:latin typeface="Lato"/>
                <a:ea typeface="Lato"/>
                <a:cs typeface="Lato"/>
                <a:sym typeface="Lato"/>
              </a:rPr>
              <a:t>FEASIBILITY STUDIES</a:t>
            </a:r>
            <a:endParaRPr sz="2400">
              <a:solidFill>
                <a:srgbClr val="0A1D37"/>
              </a:solidFill>
              <a:latin typeface="Lato"/>
              <a:ea typeface="Lato"/>
              <a:cs typeface="Lato"/>
              <a:sym typeface="Lato"/>
            </a:endParaRPr>
          </a:p>
          <a:p>
            <a:pPr indent="0" lvl="0" marL="0" rtl="0" algn="ctr">
              <a:lnSpc>
                <a:spcPct val="115000"/>
              </a:lnSpc>
              <a:spcBef>
                <a:spcPts val="0"/>
              </a:spcBef>
              <a:spcAft>
                <a:spcPts val="0"/>
              </a:spcAft>
              <a:buSzPts val="5200"/>
              <a:buNone/>
            </a:pPr>
            <a:r>
              <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SzPts val="5200"/>
              <a:buNone/>
            </a:pPr>
            <a:r>
              <a:rPr lang="en" sz="3000">
                <a:solidFill>
                  <a:srgbClr val="715B9E"/>
                </a:solidFill>
              </a:rPr>
              <a:t>Project</a:t>
            </a:r>
            <a:endParaRPr sz="3000">
              <a:solidFill>
                <a:srgbClr val="715B9E"/>
              </a:solidFill>
            </a:endParaRPr>
          </a:p>
          <a:p>
            <a:pPr indent="0" lvl="0" marL="0" rtl="0" algn="ctr">
              <a:lnSpc>
                <a:spcPct val="100000"/>
              </a:lnSpc>
              <a:spcBef>
                <a:spcPts val="0"/>
              </a:spcBef>
              <a:spcAft>
                <a:spcPts val="0"/>
              </a:spcAft>
              <a:buSzPts val="5200"/>
              <a:buNone/>
            </a:pPr>
            <a:r>
              <a:rPr lang="en" sz="3000">
                <a:solidFill>
                  <a:srgbClr val="715B9E"/>
                </a:solidFill>
              </a:rPr>
              <a:t>Summary</a:t>
            </a:r>
            <a:endParaRPr b="0" sz="2400">
              <a:solidFill>
                <a:srgbClr val="0A1D37"/>
              </a:solidFill>
              <a:latin typeface="Arial"/>
              <a:ea typeface="Arial"/>
              <a:cs typeface="Arial"/>
              <a:sym typeface="Arial"/>
            </a:endParaRPr>
          </a:p>
          <a:p>
            <a:pPr indent="0" lvl="0" marL="0" rtl="0" algn="ctr">
              <a:lnSpc>
                <a:spcPct val="115000"/>
              </a:lnSpc>
              <a:spcBef>
                <a:spcPts val="0"/>
              </a:spcBef>
              <a:spcAft>
                <a:spcPts val="0"/>
              </a:spcAft>
              <a:buSzPts val="5200"/>
              <a:buNone/>
            </a:pPr>
            <a:r>
              <a:rPr lang="en" sz="1500">
                <a:solidFill>
                  <a:srgbClr val="0A1D37"/>
                </a:solidFill>
                <a:latin typeface="Lato"/>
                <a:ea typeface="Lato"/>
                <a:cs typeface="Lato"/>
                <a:sym typeface="Lato"/>
              </a:rPr>
              <a:t>Week 4</a:t>
            </a:r>
            <a:endParaRPr sz="1500">
              <a:solidFill>
                <a:srgbClr val="0A1D37"/>
              </a:solidFill>
              <a:latin typeface="Lato"/>
              <a:ea typeface="Lato"/>
              <a:cs typeface="Lato"/>
              <a:sym typeface="Lato"/>
            </a:endParaRPr>
          </a:p>
          <a:p>
            <a:pPr indent="0" lvl="0" marL="0" rtl="0" algn="ctr">
              <a:lnSpc>
                <a:spcPct val="115000"/>
              </a:lnSpc>
              <a:spcBef>
                <a:spcPts val="0"/>
              </a:spcBef>
              <a:spcAft>
                <a:spcPts val="0"/>
              </a:spcAft>
              <a:buSzPts val="5200"/>
              <a:buNone/>
            </a:pPr>
            <a:r>
              <a:t/>
            </a:r>
            <a:endParaRPr sz="1500">
              <a:solidFill>
                <a:srgbClr val="0A1D37"/>
              </a:solidFill>
              <a:latin typeface="Lato"/>
              <a:ea typeface="Lato"/>
              <a:cs typeface="Lato"/>
              <a:sym typeface="Lato"/>
            </a:endParaRPr>
          </a:p>
          <a:p>
            <a:pPr indent="0" lvl="0" marL="0" rtl="0" algn="ctr">
              <a:lnSpc>
                <a:spcPct val="115000"/>
              </a:lnSpc>
              <a:spcBef>
                <a:spcPts val="0"/>
              </a:spcBef>
              <a:spcAft>
                <a:spcPts val="0"/>
              </a:spcAft>
              <a:buSzPts val="5200"/>
              <a:buNone/>
            </a:pPr>
            <a:r>
              <a:rPr lang="en" sz="1500">
                <a:solidFill>
                  <a:srgbClr val="0A1D37"/>
                </a:solidFill>
                <a:latin typeface="Lato"/>
                <a:ea typeface="Lato"/>
                <a:cs typeface="Lato"/>
                <a:sym typeface="Lato"/>
              </a:rPr>
              <a:t>Lecturer:</a:t>
            </a:r>
            <a:endParaRPr sz="1500">
              <a:solidFill>
                <a:srgbClr val="0A1D37"/>
              </a:solidFill>
              <a:latin typeface="Lato"/>
              <a:ea typeface="Lato"/>
              <a:cs typeface="Lato"/>
              <a:sym typeface="Lato"/>
            </a:endParaRPr>
          </a:p>
          <a:p>
            <a:pPr indent="0" lvl="0" marL="0" rtl="0" algn="ctr">
              <a:lnSpc>
                <a:spcPct val="115000"/>
              </a:lnSpc>
              <a:spcBef>
                <a:spcPts val="0"/>
              </a:spcBef>
              <a:spcAft>
                <a:spcPts val="0"/>
              </a:spcAft>
              <a:buSzPts val="5200"/>
              <a:buNone/>
            </a:pPr>
            <a:r>
              <a:rPr lang="en" sz="2500">
                <a:solidFill>
                  <a:srgbClr val="0A1D37"/>
                </a:solidFill>
                <a:latin typeface="Lato"/>
                <a:ea typeface="Lato"/>
                <a:cs typeface="Lato"/>
                <a:sym typeface="Lato"/>
              </a:rPr>
              <a:t>Fidela Reyes Balajadia</a:t>
            </a:r>
            <a:endParaRPr sz="2500">
              <a:solidFill>
                <a:srgbClr val="0A1D37"/>
              </a:solidFill>
              <a:latin typeface="Lato"/>
              <a:ea typeface="Lato"/>
              <a:cs typeface="Lato"/>
              <a:sym typeface="Lato"/>
            </a:endParaRPr>
          </a:p>
          <a:p>
            <a:pPr indent="0" lvl="0" marL="0" rtl="0" algn="ctr">
              <a:lnSpc>
                <a:spcPct val="115000"/>
              </a:lnSpc>
              <a:spcBef>
                <a:spcPts val="0"/>
              </a:spcBef>
              <a:spcAft>
                <a:spcPts val="0"/>
              </a:spcAft>
              <a:buSzPts val="5200"/>
              <a:buNone/>
            </a:pPr>
            <a:r>
              <a:rPr lang="en" sz="1800">
                <a:solidFill>
                  <a:srgbClr val="0A1D37"/>
                </a:solidFill>
                <a:latin typeface="Lato"/>
                <a:ea typeface="Lato"/>
                <a:cs typeface="Lato"/>
                <a:sym typeface="Lato"/>
              </a:rPr>
              <a:t>Associate Professor 2</a:t>
            </a:r>
            <a:endParaRPr sz="1800">
              <a:solidFill>
                <a:srgbClr val="0A1D37"/>
              </a:solidFill>
              <a:latin typeface="Lato"/>
              <a:ea typeface="Lato"/>
              <a:cs typeface="Lato"/>
              <a:sym typeface="Lato"/>
            </a:endParaRPr>
          </a:p>
          <a:p>
            <a:pPr indent="0" lvl="0" marL="0" rtl="0" algn="ctr">
              <a:lnSpc>
                <a:spcPct val="100000"/>
              </a:lnSpc>
              <a:spcBef>
                <a:spcPts val="0"/>
              </a:spcBef>
              <a:spcAft>
                <a:spcPts val="0"/>
              </a:spcAft>
              <a:buSzPts val="5200"/>
              <a:buNone/>
            </a:pPr>
            <a:r>
              <a:rPr lang="en" sz="1800">
                <a:solidFill>
                  <a:srgbClr val="0A1D37"/>
                </a:solidFill>
                <a:latin typeface="Lato"/>
                <a:ea typeface="Lato"/>
                <a:cs typeface="Lato"/>
                <a:sym typeface="Lato"/>
              </a:rPr>
              <a:t>University of the Assumption, Philippines</a:t>
            </a:r>
            <a:endParaRPr sz="5500">
              <a:solidFill>
                <a:srgbClr val="00A194"/>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EF5FF"/>
        </a:solidFill>
      </p:bgPr>
    </p:bg>
    <p:spTree>
      <p:nvGrpSpPr>
        <p:cNvPr id="241" name="Shape 241"/>
        <p:cNvGrpSpPr/>
        <p:nvPr/>
      </p:nvGrpSpPr>
      <p:grpSpPr>
        <a:xfrm>
          <a:off x="0" y="0"/>
          <a:ext cx="0" cy="0"/>
          <a:chOff x="0" y="0"/>
          <a:chExt cx="0" cy="0"/>
        </a:xfrm>
      </p:grpSpPr>
      <p:sp>
        <p:nvSpPr>
          <p:cNvPr id="242" name="Google Shape;242;p2"/>
          <p:cNvSpPr/>
          <p:nvPr/>
        </p:nvSpPr>
        <p:spPr>
          <a:xfrm>
            <a:off x="1704000" y="657150"/>
            <a:ext cx="5736000" cy="3829200"/>
          </a:xfrm>
          <a:prstGeom prst="rect">
            <a:avLst/>
          </a:prstGeom>
          <a:solidFill>
            <a:srgbClr val="EEF5FF"/>
          </a:solidFill>
          <a:ln cap="flat" cmpd="sng" w="28575">
            <a:solidFill>
              <a:srgbClr val="4C57A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3" name="Google Shape;243;p2"/>
          <p:cNvSpPr txBox="1"/>
          <p:nvPr>
            <p:ph type="ctrTitle"/>
          </p:nvPr>
        </p:nvSpPr>
        <p:spPr>
          <a:xfrm>
            <a:off x="1704000" y="224900"/>
            <a:ext cx="5639700" cy="45765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en" sz="2000">
                <a:solidFill>
                  <a:srgbClr val="000000"/>
                </a:solidFill>
              </a:rPr>
              <a:t>Lecture Learning Objectives:</a:t>
            </a:r>
            <a:endParaRPr sz="2000">
              <a:solidFill>
                <a:srgbClr val="000000"/>
              </a:solidFill>
            </a:endParaRPr>
          </a:p>
          <a:p>
            <a:pPr indent="0" lvl="0" marL="0" rtl="0" algn="ctr">
              <a:lnSpc>
                <a:spcPct val="100000"/>
              </a:lnSpc>
              <a:spcBef>
                <a:spcPts val="0"/>
              </a:spcBef>
              <a:spcAft>
                <a:spcPts val="0"/>
              </a:spcAft>
              <a:buSzPts val="5200"/>
              <a:buNone/>
            </a:pPr>
            <a:r>
              <a:t/>
            </a:r>
            <a:endParaRPr sz="1600">
              <a:solidFill>
                <a:srgbClr val="000000"/>
              </a:solidFill>
              <a:latin typeface="Poppins"/>
              <a:ea typeface="Poppins"/>
              <a:cs typeface="Poppins"/>
              <a:sym typeface="Poppins"/>
            </a:endParaRPr>
          </a:p>
          <a:p>
            <a:pPr indent="0" lvl="0" marL="0" rtl="0" algn="l">
              <a:lnSpc>
                <a:spcPct val="115000"/>
              </a:lnSpc>
              <a:spcBef>
                <a:spcPts val="0"/>
              </a:spcBef>
              <a:spcAft>
                <a:spcPts val="0"/>
              </a:spcAft>
              <a:buSzPts val="5200"/>
              <a:buNone/>
            </a:pPr>
            <a:r>
              <a:rPr b="0" lang="en" sz="1900">
                <a:solidFill>
                  <a:srgbClr val="000000"/>
                </a:solidFill>
                <a:latin typeface="Lato"/>
                <a:ea typeface="Lato"/>
                <a:cs typeface="Lato"/>
                <a:sym typeface="Lato"/>
              </a:rPr>
              <a:t>At the end of the lecture you will be able to:</a:t>
            </a:r>
            <a:endParaRPr b="0" sz="1900">
              <a:solidFill>
                <a:srgbClr val="000000"/>
              </a:solidFill>
              <a:latin typeface="Lato"/>
              <a:ea typeface="Lato"/>
              <a:cs typeface="Lato"/>
              <a:sym typeface="Lato"/>
            </a:endParaRPr>
          </a:p>
          <a:p>
            <a:pPr indent="0" lvl="0" marL="12700" rtl="0" algn="l">
              <a:lnSpc>
                <a:spcPct val="115000"/>
              </a:lnSpc>
              <a:spcBef>
                <a:spcPts val="0"/>
              </a:spcBef>
              <a:spcAft>
                <a:spcPts val="0"/>
              </a:spcAft>
              <a:buSzPts val="5200"/>
              <a:buNone/>
            </a:pPr>
            <a:r>
              <a:rPr b="0" lang="en" sz="1900">
                <a:solidFill>
                  <a:srgbClr val="000000"/>
                </a:solidFill>
                <a:latin typeface="Lato"/>
                <a:ea typeface="Lato"/>
                <a:cs typeface="Lato"/>
                <a:sym typeface="Lato"/>
              </a:rPr>
              <a:t>1. Discuss the importance of a project summary;</a:t>
            </a:r>
            <a:endParaRPr b="0" sz="1900">
              <a:solidFill>
                <a:srgbClr val="000000"/>
              </a:solidFill>
              <a:latin typeface="Lato"/>
              <a:ea typeface="Lato"/>
              <a:cs typeface="Lato"/>
              <a:sym typeface="Lato"/>
            </a:endParaRPr>
          </a:p>
          <a:p>
            <a:pPr indent="0" lvl="0" marL="12700" rtl="0" algn="l">
              <a:lnSpc>
                <a:spcPct val="115000"/>
              </a:lnSpc>
              <a:spcBef>
                <a:spcPts val="0"/>
              </a:spcBef>
              <a:spcAft>
                <a:spcPts val="0"/>
              </a:spcAft>
              <a:buSzPts val="5200"/>
              <a:buNone/>
            </a:pPr>
            <a:r>
              <a:rPr b="0" lang="en" sz="1900">
                <a:solidFill>
                  <a:srgbClr val="000000"/>
                </a:solidFill>
                <a:latin typeface="Lato"/>
                <a:ea typeface="Lato"/>
                <a:cs typeface="Lato"/>
                <a:sym typeface="Lato"/>
              </a:rPr>
              <a:t>2. Describe the important points in selecting a </a:t>
            </a:r>
            <a:endParaRPr b="0" sz="1900">
              <a:solidFill>
                <a:srgbClr val="000000"/>
              </a:solidFill>
              <a:latin typeface="Lato"/>
              <a:ea typeface="Lato"/>
              <a:cs typeface="Lato"/>
              <a:sym typeface="Lato"/>
            </a:endParaRPr>
          </a:p>
          <a:p>
            <a:pPr indent="0" lvl="0" marL="12700" rtl="0" algn="l">
              <a:lnSpc>
                <a:spcPct val="115000"/>
              </a:lnSpc>
              <a:spcBef>
                <a:spcPts val="0"/>
              </a:spcBef>
              <a:spcAft>
                <a:spcPts val="0"/>
              </a:spcAft>
              <a:buSzPts val="5200"/>
              <a:buNone/>
            </a:pPr>
            <a:r>
              <a:rPr b="0" lang="en" sz="1900">
                <a:solidFill>
                  <a:srgbClr val="000000"/>
                </a:solidFill>
                <a:latin typeface="Lato"/>
                <a:ea typeface="Lato"/>
                <a:cs typeface="Lato"/>
                <a:sym typeface="Lato"/>
              </a:rPr>
              <a:t>     business trade names;</a:t>
            </a:r>
            <a:endParaRPr b="0" sz="1900">
              <a:solidFill>
                <a:srgbClr val="000000"/>
              </a:solidFill>
              <a:latin typeface="Lato"/>
              <a:ea typeface="Lato"/>
              <a:cs typeface="Lato"/>
              <a:sym typeface="Lato"/>
            </a:endParaRPr>
          </a:p>
          <a:p>
            <a:pPr indent="0" lvl="0" marL="12700" rtl="0" algn="l">
              <a:lnSpc>
                <a:spcPct val="115000"/>
              </a:lnSpc>
              <a:spcBef>
                <a:spcPts val="0"/>
              </a:spcBef>
              <a:spcAft>
                <a:spcPts val="0"/>
              </a:spcAft>
              <a:buSzPts val="5200"/>
              <a:buNone/>
            </a:pPr>
            <a:r>
              <a:rPr b="0" lang="en" sz="1900">
                <a:solidFill>
                  <a:srgbClr val="000000"/>
                </a:solidFill>
                <a:latin typeface="Lato"/>
                <a:ea typeface="Lato"/>
                <a:cs typeface="Lato"/>
                <a:sym typeface="Lato"/>
              </a:rPr>
              <a:t>3. Discuss the mechanics in defining the industry;</a:t>
            </a:r>
            <a:endParaRPr b="0" sz="1900">
              <a:solidFill>
                <a:srgbClr val="000000"/>
              </a:solidFill>
              <a:latin typeface="Lato"/>
              <a:ea typeface="Lato"/>
              <a:cs typeface="Lato"/>
              <a:sym typeface="Lato"/>
            </a:endParaRPr>
          </a:p>
          <a:p>
            <a:pPr indent="0" lvl="0" marL="12700" rtl="0" algn="l">
              <a:lnSpc>
                <a:spcPct val="115000"/>
              </a:lnSpc>
              <a:spcBef>
                <a:spcPts val="0"/>
              </a:spcBef>
              <a:spcAft>
                <a:spcPts val="0"/>
              </a:spcAft>
              <a:buSzPts val="5200"/>
              <a:buNone/>
            </a:pPr>
            <a:r>
              <a:rPr b="0" lang="en" sz="1900">
                <a:solidFill>
                  <a:srgbClr val="000000"/>
                </a:solidFill>
                <a:latin typeface="Lato"/>
                <a:ea typeface="Lato"/>
                <a:cs typeface="Lato"/>
                <a:sym typeface="Lato"/>
              </a:rPr>
              <a:t>4. Discuss the importance of describing the project;</a:t>
            </a:r>
            <a:endParaRPr b="0" sz="1900">
              <a:solidFill>
                <a:srgbClr val="000000"/>
              </a:solidFill>
              <a:latin typeface="Lato"/>
              <a:ea typeface="Lato"/>
              <a:cs typeface="Lato"/>
              <a:sym typeface="Lato"/>
            </a:endParaRPr>
          </a:p>
          <a:p>
            <a:pPr indent="0" lvl="0" marL="12700" rtl="0" algn="l">
              <a:lnSpc>
                <a:spcPct val="115000"/>
              </a:lnSpc>
              <a:spcBef>
                <a:spcPts val="0"/>
              </a:spcBef>
              <a:spcAft>
                <a:spcPts val="0"/>
              </a:spcAft>
              <a:buSzPts val="5200"/>
              <a:buNone/>
            </a:pPr>
            <a:r>
              <a:rPr b="0" lang="en" sz="1900">
                <a:solidFill>
                  <a:srgbClr val="000000"/>
                </a:solidFill>
                <a:latin typeface="Lato"/>
                <a:ea typeface="Lato"/>
                <a:cs typeface="Lato"/>
                <a:sym typeface="Lato"/>
              </a:rPr>
              <a:t>5. Identify the factors in selecting the location; </a:t>
            </a:r>
            <a:endParaRPr b="0" sz="1900">
              <a:solidFill>
                <a:srgbClr val="000000"/>
              </a:solidFill>
              <a:latin typeface="Lato"/>
              <a:ea typeface="Lato"/>
              <a:cs typeface="Lato"/>
              <a:sym typeface="Lato"/>
            </a:endParaRPr>
          </a:p>
          <a:p>
            <a:pPr indent="0" lvl="0" marL="12700" rtl="0" algn="l">
              <a:lnSpc>
                <a:spcPct val="115000"/>
              </a:lnSpc>
              <a:spcBef>
                <a:spcPts val="0"/>
              </a:spcBef>
              <a:spcAft>
                <a:spcPts val="0"/>
              </a:spcAft>
              <a:buSzPts val="5200"/>
              <a:buNone/>
            </a:pPr>
            <a:r>
              <a:rPr b="0" lang="en" sz="1900">
                <a:solidFill>
                  <a:srgbClr val="000000"/>
                </a:solidFill>
                <a:latin typeface="Lato"/>
                <a:ea typeface="Lato"/>
                <a:cs typeface="Lato"/>
                <a:sym typeface="Lato"/>
              </a:rPr>
              <a:t>6. Describe the significance of an assumption; and</a:t>
            </a:r>
            <a:endParaRPr b="0" sz="1900">
              <a:solidFill>
                <a:srgbClr val="000000"/>
              </a:solidFill>
              <a:latin typeface="Lato"/>
              <a:ea typeface="Lato"/>
              <a:cs typeface="Lato"/>
              <a:sym typeface="Lato"/>
            </a:endParaRPr>
          </a:p>
          <a:p>
            <a:pPr indent="0" lvl="0" marL="12700" rtl="0" algn="l">
              <a:lnSpc>
                <a:spcPct val="115000"/>
              </a:lnSpc>
              <a:spcBef>
                <a:spcPts val="0"/>
              </a:spcBef>
              <a:spcAft>
                <a:spcPts val="0"/>
              </a:spcAft>
              <a:buSzPts val="5200"/>
              <a:buNone/>
            </a:pPr>
            <a:r>
              <a:rPr b="0" lang="en" sz="1900">
                <a:solidFill>
                  <a:srgbClr val="000000"/>
                </a:solidFill>
                <a:latin typeface="Lato"/>
                <a:ea typeface="Lato"/>
                <a:cs typeface="Lato"/>
                <a:sym typeface="Lato"/>
              </a:rPr>
              <a:t>7. Discuss how to formulate a conclusion</a:t>
            </a:r>
            <a:endParaRPr b="0" sz="1900">
              <a:solidFill>
                <a:srgbClr val="000000"/>
              </a:solidFill>
              <a:latin typeface="Lato"/>
              <a:ea typeface="Lato"/>
              <a:cs typeface="Lato"/>
              <a:sym typeface="Lato"/>
            </a:endParaRPr>
          </a:p>
          <a:p>
            <a:pPr indent="0" lvl="0" marL="12700" rtl="0" algn="l">
              <a:lnSpc>
                <a:spcPct val="115000"/>
              </a:lnSpc>
              <a:spcBef>
                <a:spcPts val="0"/>
              </a:spcBef>
              <a:spcAft>
                <a:spcPts val="0"/>
              </a:spcAft>
              <a:buSzPts val="5200"/>
              <a:buNone/>
            </a:pPr>
            <a:r>
              <a:rPr b="0" lang="en" sz="1900">
                <a:solidFill>
                  <a:srgbClr val="000000"/>
                </a:solidFill>
                <a:latin typeface="Lato"/>
                <a:ea typeface="Lato"/>
                <a:cs typeface="Lato"/>
                <a:sym typeface="Lato"/>
              </a:rPr>
              <a:t>8. Understand the different scopes of a feasibility </a:t>
            </a:r>
            <a:endParaRPr b="0" sz="1900">
              <a:solidFill>
                <a:srgbClr val="000000"/>
              </a:solidFill>
              <a:latin typeface="Lato"/>
              <a:ea typeface="Lato"/>
              <a:cs typeface="Lato"/>
              <a:sym typeface="Lato"/>
            </a:endParaRPr>
          </a:p>
          <a:p>
            <a:pPr indent="0" lvl="0" marL="12700" rtl="0" algn="l">
              <a:lnSpc>
                <a:spcPct val="115000"/>
              </a:lnSpc>
              <a:spcBef>
                <a:spcPts val="0"/>
              </a:spcBef>
              <a:spcAft>
                <a:spcPts val="0"/>
              </a:spcAft>
              <a:buSzPts val="5200"/>
              <a:buNone/>
            </a:pPr>
            <a:r>
              <a:rPr b="0" lang="en" sz="1900">
                <a:solidFill>
                  <a:srgbClr val="000000"/>
                </a:solidFill>
                <a:latin typeface="Lato"/>
                <a:ea typeface="Lato"/>
                <a:cs typeface="Lato"/>
                <a:sym typeface="Lato"/>
              </a:rPr>
              <a:t>     study</a:t>
            </a:r>
            <a:endParaRPr b="0" sz="1900">
              <a:solidFill>
                <a:srgbClr val="000000"/>
              </a:solidFill>
              <a:latin typeface="Lato"/>
              <a:ea typeface="Lato"/>
              <a:cs typeface="Lato"/>
              <a:sym typeface="Lato"/>
            </a:endParaRPr>
          </a:p>
          <a:p>
            <a:pPr indent="0" lvl="0" marL="0" rtl="0" algn="ctr">
              <a:lnSpc>
                <a:spcPct val="100000"/>
              </a:lnSpc>
              <a:spcBef>
                <a:spcPts val="0"/>
              </a:spcBef>
              <a:spcAft>
                <a:spcPts val="0"/>
              </a:spcAft>
              <a:buSzPts val="5200"/>
              <a:buNone/>
            </a:pPr>
            <a:r>
              <a:t/>
            </a:r>
            <a:endParaRPr sz="1600">
              <a:solidFill>
                <a:srgbClr val="000000"/>
              </a:solidFill>
              <a:latin typeface="Poppins"/>
              <a:ea typeface="Poppins"/>
              <a:cs typeface="Poppins"/>
              <a:sym typeface="Poppins"/>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3"/>
          <p:cNvSpPr txBox="1"/>
          <p:nvPr>
            <p:ph idx="1" type="body"/>
          </p:nvPr>
        </p:nvSpPr>
        <p:spPr>
          <a:xfrm>
            <a:off x="713225" y="1228675"/>
            <a:ext cx="7717800" cy="33753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t" bIns="91425" lIns="91425" spcFirstLastPara="1" rIns="91425" wrap="square" tIns="91425">
            <a:normAutofit/>
          </a:bodyPr>
          <a:lstStyle/>
          <a:p>
            <a:pPr indent="0" lvl="0" marL="0" rtl="0" algn="l">
              <a:lnSpc>
                <a:spcPct val="100000"/>
              </a:lnSpc>
              <a:spcBef>
                <a:spcPts val="0"/>
              </a:spcBef>
              <a:spcAft>
                <a:spcPts val="0"/>
              </a:spcAft>
              <a:buSzPts val="1200"/>
              <a:buNone/>
            </a:pPr>
            <a:r>
              <a:t/>
            </a:r>
            <a:endParaRPr sz="1800"/>
          </a:p>
          <a:p>
            <a:pPr indent="0" lvl="0" marL="0" rtl="0" algn="l">
              <a:lnSpc>
                <a:spcPct val="100000"/>
              </a:lnSpc>
              <a:spcBef>
                <a:spcPts val="1200"/>
              </a:spcBef>
              <a:spcAft>
                <a:spcPts val="0"/>
              </a:spcAft>
              <a:buSzPts val="1200"/>
              <a:buNone/>
            </a:pPr>
            <a:r>
              <a:rPr lang="en" sz="1900">
                <a:latin typeface="Lato"/>
                <a:ea typeface="Lato"/>
                <a:cs typeface="Lato"/>
                <a:sym typeface="Lato"/>
              </a:rPr>
              <a:t>The </a:t>
            </a:r>
            <a:r>
              <a:rPr b="1" lang="en" sz="1900">
                <a:latin typeface="Lato"/>
                <a:ea typeface="Lato"/>
                <a:cs typeface="Lato"/>
                <a:sym typeface="Lato"/>
              </a:rPr>
              <a:t>project summary</a:t>
            </a:r>
            <a:r>
              <a:rPr lang="en" sz="1900">
                <a:latin typeface="Lato"/>
                <a:ea typeface="Lato"/>
                <a:cs typeface="Lato"/>
                <a:sym typeface="Lato"/>
              </a:rPr>
              <a:t> presents the highlights of the study, lists its major assumptions and summarizes the major findings and conclusions.  The other terms for project summary are </a:t>
            </a:r>
            <a:r>
              <a:rPr b="1" lang="en" sz="1900">
                <a:latin typeface="Lato"/>
                <a:ea typeface="Lato"/>
                <a:cs typeface="Lato"/>
                <a:sym typeface="Lato"/>
              </a:rPr>
              <a:t>abstract, synopsis or overview</a:t>
            </a:r>
            <a:r>
              <a:rPr lang="en" sz="1900">
                <a:latin typeface="Lato"/>
                <a:ea typeface="Lato"/>
                <a:cs typeface="Lato"/>
                <a:sym typeface="Lato"/>
              </a:rPr>
              <a:t>. </a:t>
            </a:r>
            <a:endParaRPr sz="1900">
              <a:latin typeface="Lato"/>
              <a:ea typeface="Lato"/>
              <a:cs typeface="Lato"/>
              <a:sym typeface="Lato"/>
            </a:endParaRPr>
          </a:p>
          <a:p>
            <a:pPr indent="0" lvl="0" marL="0" rtl="0" algn="l">
              <a:lnSpc>
                <a:spcPct val="100000"/>
              </a:lnSpc>
              <a:spcBef>
                <a:spcPts val="1200"/>
              </a:spcBef>
              <a:spcAft>
                <a:spcPts val="0"/>
              </a:spcAft>
              <a:buSzPts val="1200"/>
              <a:buNone/>
            </a:pPr>
            <a:r>
              <a:t/>
            </a:r>
            <a:endParaRPr sz="1900">
              <a:latin typeface="Lato"/>
              <a:ea typeface="Lato"/>
              <a:cs typeface="Lato"/>
              <a:sym typeface="Lato"/>
            </a:endParaRPr>
          </a:p>
          <a:p>
            <a:pPr indent="0" lvl="0" marL="0" rtl="0" algn="l">
              <a:lnSpc>
                <a:spcPct val="100000"/>
              </a:lnSpc>
              <a:spcBef>
                <a:spcPts val="1200"/>
              </a:spcBef>
              <a:spcAft>
                <a:spcPts val="1200"/>
              </a:spcAft>
              <a:buSzPts val="1200"/>
              <a:buNone/>
            </a:pPr>
            <a:r>
              <a:rPr lang="en" sz="1900">
                <a:latin typeface="Lato"/>
                <a:ea typeface="Lato"/>
                <a:cs typeface="Lato"/>
                <a:sym typeface="Lato"/>
              </a:rPr>
              <a:t>There are no definite or prescribed sections of a project summary.  </a:t>
            </a:r>
            <a:endParaRPr sz="1900">
              <a:latin typeface="Lato"/>
              <a:ea typeface="Lato"/>
              <a:cs typeface="Lato"/>
              <a:sym typeface="Lato"/>
            </a:endParaRPr>
          </a:p>
        </p:txBody>
      </p:sp>
      <p:sp>
        <p:nvSpPr>
          <p:cNvPr id="249" name="Google Shape;249;p3"/>
          <p:cNvSpPr txBox="1"/>
          <p:nvPr>
            <p:ph type="title"/>
          </p:nvPr>
        </p:nvSpPr>
        <p:spPr>
          <a:xfrm>
            <a:off x="713225" y="387075"/>
            <a:ext cx="7717800" cy="572700"/>
          </a:xfrm>
          <a:prstGeom prst="rect">
            <a:avLst/>
          </a:prstGeom>
          <a:noFill/>
          <a:ln cap="flat" cmpd="sng" w="19050">
            <a:solidFill>
              <a:schemeClr val="accent4"/>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000"/>
              <a:buNone/>
            </a:pPr>
            <a:r>
              <a:rPr lang="en"/>
              <a:t>Nature and Concept </a:t>
            </a:r>
            <a:r>
              <a:rPr lang="en" sz="1200"/>
              <a:t>(1)</a:t>
            </a:r>
            <a:r>
              <a:rPr lang="en"/>
              <a:t>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4"/>
          <p:cNvSpPr txBox="1"/>
          <p:nvPr>
            <p:ph idx="1" type="body"/>
          </p:nvPr>
        </p:nvSpPr>
        <p:spPr>
          <a:xfrm>
            <a:off x="713225" y="1228675"/>
            <a:ext cx="7717800" cy="33753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t" bIns="91425" lIns="91425" spcFirstLastPara="1" rIns="91425" wrap="square" tIns="91425">
            <a:normAutofit/>
          </a:bodyPr>
          <a:lstStyle/>
          <a:p>
            <a:pPr indent="0" lvl="0" marL="0" rtl="0" algn="l">
              <a:lnSpc>
                <a:spcPct val="100000"/>
              </a:lnSpc>
              <a:spcBef>
                <a:spcPts val="0"/>
              </a:spcBef>
              <a:spcAft>
                <a:spcPts val="0"/>
              </a:spcAft>
              <a:buSzPts val="1200"/>
              <a:buNone/>
            </a:pPr>
            <a:r>
              <a:rPr lang="en" sz="1800"/>
              <a:t> </a:t>
            </a:r>
            <a:r>
              <a:rPr lang="en" sz="1800">
                <a:latin typeface="Lato"/>
                <a:ea typeface="Lato"/>
                <a:cs typeface="Lato"/>
                <a:sym typeface="Lato"/>
              </a:rPr>
              <a:t>It is recommended, though, that the project summary should have the following sections:</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1. proposed name of the business</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2. description of the industry</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3. description of the project</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4. location of the project</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5. highlights of major assumptions</a:t>
            </a:r>
            <a:endParaRPr sz="1800">
              <a:latin typeface="Lato"/>
              <a:ea typeface="Lato"/>
              <a:cs typeface="Lato"/>
              <a:sym typeface="Lato"/>
            </a:endParaRPr>
          </a:p>
          <a:p>
            <a:pPr indent="0" lvl="0" marL="0" rtl="0" algn="l">
              <a:lnSpc>
                <a:spcPct val="100000"/>
              </a:lnSpc>
              <a:spcBef>
                <a:spcPts val="1200"/>
              </a:spcBef>
              <a:spcAft>
                <a:spcPts val="1200"/>
              </a:spcAft>
              <a:buSzPts val="1200"/>
              <a:buNone/>
            </a:pPr>
            <a:r>
              <a:rPr lang="en" sz="1800">
                <a:latin typeface="Lato"/>
                <a:ea typeface="Lato"/>
                <a:cs typeface="Lato"/>
                <a:sym typeface="Lato"/>
              </a:rPr>
              <a:t>6. summary of findings and conclusion</a:t>
            </a:r>
            <a:endParaRPr sz="1800">
              <a:latin typeface="Lato"/>
              <a:ea typeface="Lato"/>
              <a:cs typeface="Lato"/>
              <a:sym typeface="Lato"/>
            </a:endParaRPr>
          </a:p>
        </p:txBody>
      </p:sp>
      <p:sp>
        <p:nvSpPr>
          <p:cNvPr id="255" name="Google Shape;255;p4"/>
          <p:cNvSpPr txBox="1"/>
          <p:nvPr>
            <p:ph type="title"/>
          </p:nvPr>
        </p:nvSpPr>
        <p:spPr>
          <a:xfrm>
            <a:off x="713225" y="387075"/>
            <a:ext cx="7717800" cy="572700"/>
          </a:xfrm>
          <a:prstGeom prst="rect">
            <a:avLst/>
          </a:prstGeom>
          <a:noFill/>
          <a:ln cap="flat" cmpd="sng" w="19050">
            <a:solidFill>
              <a:schemeClr val="accent4"/>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000"/>
              <a:buNone/>
            </a:pPr>
            <a:r>
              <a:rPr lang="en"/>
              <a:t>Nature and Concept </a:t>
            </a:r>
            <a:r>
              <a:rPr lang="en" sz="1200"/>
              <a:t>(2)</a:t>
            </a:r>
            <a:endParaRPr sz="12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5"/>
          <p:cNvSpPr txBox="1"/>
          <p:nvPr>
            <p:ph idx="1" type="body"/>
          </p:nvPr>
        </p:nvSpPr>
        <p:spPr>
          <a:xfrm>
            <a:off x="713225" y="1065850"/>
            <a:ext cx="7717800" cy="37188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200"/>
              <a:buNone/>
            </a:pPr>
            <a:r>
              <a:rPr lang="en" sz="1800">
                <a:latin typeface="Lato"/>
                <a:ea typeface="Lato"/>
                <a:cs typeface="Lato"/>
                <a:sym typeface="Lato"/>
              </a:rPr>
              <a:t>In selecting a business name, several important points should be considered.  Remember that selecting a name is a delicate process in business planning.  The business might be carrying the chosen trade name for the next five decades, or more.</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	</a:t>
            </a:r>
            <a:r>
              <a:rPr b="1" lang="en" sz="1800">
                <a:latin typeface="Lato"/>
                <a:ea typeface="Lato"/>
                <a:cs typeface="Lato"/>
                <a:sym typeface="Lato"/>
              </a:rPr>
              <a:t>The business name should:</a:t>
            </a:r>
            <a:endParaRPr b="1"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1. be reflective of the business identify</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2. reflect the philosophical values and culture that the company</a:t>
            </a:r>
            <a:endParaRPr sz="1800">
              <a:latin typeface="Lato"/>
              <a:ea typeface="Lato"/>
              <a:cs typeface="Lato"/>
              <a:sym typeface="Lato"/>
            </a:endParaRPr>
          </a:p>
          <a:p>
            <a:pPr indent="0" lvl="0" marL="0" rtl="0" algn="l">
              <a:lnSpc>
                <a:spcPct val="150000"/>
              </a:lnSpc>
              <a:spcBef>
                <a:spcPts val="0"/>
              </a:spcBef>
              <a:spcAft>
                <a:spcPts val="0"/>
              </a:spcAft>
              <a:buSzPts val="1200"/>
              <a:buNone/>
            </a:pPr>
            <a:r>
              <a:rPr lang="en" sz="1800">
                <a:latin typeface="Lato"/>
                <a:ea typeface="Lato"/>
                <a:cs typeface="Lato"/>
                <a:sym typeface="Lato"/>
              </a:rPr>
              <a:t>     cherishes</a:t>
            </a:r>
            <a:endParaRPr sz="1800">
              <a:latin typeface="Lato"/>
              <a:ea typeface="Lato"/>
              <a:cs typeface="Lato"/>
              <a:sym typeface="Lato"/>
            </a:endParaRPr>
          </a:p>
          <a:p>
            <a:pPr indent="0" lvl="0" marL="0" rtl="0" algn="l">
              <a:lnSpc>
                <a:spcPct val="100000"/>
              </a:lnSpc>
              <a:spcBef>
                <a:spcPts val="0"/>
              </a:spcBef>
              <a:spcAft>
                <a:spcPts val="0"/>
              </a:spcAft>
              <a:buSzPts val="1200"/>
              <a:buNone/>
            </a:pPr>
            <a:r>
              <a:rPr lang="en" sz="1800">
                <a:latin typeface="Lato"/>
                <a:ea typeface="Lato"/>
                <a:cs typeface="Lato"/>
                <a:sym typeface="Lato"/>
              </a:rPr>
              <a:t>3. profess the brand identity of its product, and</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4. be appealing to the customers</a:t>
            </a:r>
            <a:endParaRPr sz="1800">
              <a:latin typeface="Lato"/>
              <a:ea typeface="Lato"/>
              <a:cs typeface="Lato"/>
              <a:sym typeface="Lato"/>
            </a:endParaRPr>
          </a:p>
          <a:p>
            <a:pPr indent="0" lvl="0" marL="0" rtl="0" algn="l">
              <a:lnSpc>
                <a:spcPct val="100000"/>
              </a:lnSpc>
              <a:spcBef>
                <a:spcPts val="1200"/>
              </a:spcBef>
              <a:spcAft>
                <a:spcPts val="1200"/>
              </a:spcAft>
              <a:buSzPts val="1200"/>
              <a:buNone/>
            </a:pPr>
            <a:r>
              <a:rPr lang="en" sz="1800"/>
              <a:t>	</a:t>
            </a:r>
            <a:endParaRPr sz="1800"/>
          </a:p>
        </p:txBody>
      </p:sp>
      <p:sp>
        <p:nvSpPr>
          <p:cNvPr id="261" name="Google Shape;261;p5"/>
          <p:cNvSpPr txBox="1"/>
          <p:nvPr>
            <p:ph type="title"/>
          </p:nvPr>
        </p:nvSpPr>
        <p:spPr>
          <a:xfrm>
            <a:off x="713225" y="387075"/>
            <a:ext cx="7717800" cy="572700"/>
          </a:xfrm>
          <a:prstGeom prst="rect">
            <a:avLst/>
          </a:prstGeom>
          <a:noFill/>
          <a:ln cap="flat" cmpd="sng" w="19050">
            <a:solidFill>
              <a:schemeClr val="accent4"/>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000"/>
              <a:buNone/>
            </a:pPr>
            <a:r>
              <a:rPr lang="en"/>
              <a:t>Proposed Name of the Business </a:t>
            </a:r>
            <a:r>
              <a:rPr lang="en" sz="1200"/>
              <a:t>(1) </a:t>
            </a:r>
            <a:endParaRPr sz="12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6"/>
          <p:cNvSpPr txBox="1"/>
          <p:nvPr>
            <p:ph idx="1" type="body"/>
          </p:nvPr>
        </p:nvSpPr>
        <p:spPr>
          <a:xfrm>
            <a:off x="713225" y="1228675"/>
            <a:ext cx="7717800" cy="35559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t" bIns="91425" lIns="91425" spcFirstLastPara="1" rIns="91425" wrap="square" tIns="91425">
            <a:normAutofit/>
          </a:bodyPr>
          <a:lstStyle/>
          <a:p>
            <a:pPr indent="0" lvl="0" marL="0" rtl="0" algn="l">
              <a:lnSpc>
                <a:spcPct val="100000"/>
              </a:lnSpc>
              <a:spcBef>
                <a:spcPts val="0"/>
              </a:spcBef>
              <a:spcAft>
                <a:spcPts val="0"/>
              </a:spcAft>
              <a:buSzPts val="1200"/>
              <a:buNone/>
            </a:pPr>
            <a:r>
              <a:rPr lang="en"/>
              <a:t>	</a:t>
            </a:r>
            <a:r>
              <a:rPr lang="en" sz="1800">
                <a:latin typeface="Lato"/>
                <a:ea typeface="Lato"/>
                <a:cs typeface="Lato"/>
                <a:sym typeface="Lato"/>
              </a:rPr>
              <a:t>In proposing trade names, these questions need to be answered:</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1. How does the trade name look like?</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2. Does it reflect the identity of the business?</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3. Does it reflect the philosophical values and organizational culture it</a:t>
            </a:r>
            <a:endParaRPr sz="1800">
              <a:latin typeface="Lato"/>
              <a:ea typeface="Lato"/>
              <a:cs typeface="Lato"/>
              <a:sym typeface="Lato"/>
            </a:endParaRPr>
          </a:p>
          <a:p>
            <a:pPr indent="0" lvl="0" marL="0" rtl="0" algn="l">
              <a:lnSpc>
                <a:spcPct val="100000"/>
              </a:lnSpc>
              <a:spcBef>
                <a:spcPts val="0"/>
              </a:spcBef>
              <a:spcAft>
                <a:spcPts val="0"/>
              </a:spcAft>
              <a:buSzPts val="1200"/>
              <a:buNone/>
            </a:pPr>
            <a:r>
              <a:rPr lang="en" sz="1800">
                <a:latin typeface="Lato"/>
                <a:ea typeface="Lato"/>
                <a:cs typeface="Lato"/>
                <a:sym typeface="Lato"/>
              </a:rPr>
              <a:t>     cherishes?</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4. Does it reflect the types of products or services it produces or</a:t>
            </a:r>
            <a:endParaRPr sz="1800">
              <a:latin typeface="Lato"/>
              <a:ea typeface="Lato"/>
              <a:cs typeface="Lato"/>
              <a:sym typeface="Lato"/>
            </a:endParaRPr>
          </a:p>
          <a:p>
            <a:pPr indent="0" lvl="0" marL="0" rtl="0" algn="l">
              <a:lnSpc>
                <a:spcPct val="100000"/>
              </a:lnSpc>
              <a:spcBef>
                <a:spcPts val="0"/>
              </a:spcBef>
              <a:spcAft>
                <a:spcPts val="0"/>
              </a:spcAft>
              <a:buSzPts val="1200"/>
              <a:buNone/>
            </a:pPr>
            <a:r>
              <a:rPr lang="en" sz="1800">
                <a:latin typeface="Lato"/>
                <a:ea typeface="Lato"/>
                <a:cs typeface="Lato"/>
                <a:sym typeface="Lato"/>
              </a:rPr>
              <a:t>      serves?</a:t>
            </a:r>
            <a:endParaRPr sz="1800">
              <a:latin typeface="Lato"/>
              <a:ea typeface="Lato"/>
              <a:cs typeface="Lato"/>
              <a:sym typeface="Lato"/>
            </a:endParaRPr>
          </a:p>
          <a:p>
            <a:pPr indent="0" lvl="0" marL="0" rtl="0" algn="l">
              <a:lnSpc>
                <a:spcPct val="100000"/>
              </a:lnSpc>
              <a:spcBef>
                <a:spcPts val="1200"/>
              </a:spcBef>
              <a:spcAft>
                <a:spcPts val="1200"/>
              </a:spcAft>
              <a:buSzPts val="1200"/>
              <a:buNone/>
            </a:pPr>
            <a:r>
              <a:rPr lang="en" sz="1800">
                <a:latin typeface="Lato"/>
                <a:ea typeface="Lato"/>
                <a:cs typeface="Lato"/>
                <a:sym typeface="Lato"/>
              </a:rPr>
              <a:t>5. Will it attract customers’ attention?</a:t>
            </a:r>
            <a:endParaRPr sz="1800">
              <a:latin typeface="Lato"/>
              <a:ea typeface="Lato"/>
              <a:cs typeface="Lato"/>
              <a:sym typeface="Lato"/>
            </a:endParaRPr>
          </a:p>
        </p:txBody>
      </p:sp>
      <p:sp>
        <p:nvSpPr>
          <p:cNvPr id="267" name="Google Shape;267;p6"/>
          <p:cNvSpPr txBox="1"/>
          <p:nvPr>
            <p:ph type="title"/>
          </p:nvPr>
        </p:nvSpPr>
        <p:spPr>
          <a:xfrm>
            <a:off x="713225" y="387075"/>
            <a:ext cx="7717800" cy="572700"/>
          </a:xfrm>
          <a:prstGeom prst="rect">
            <a:avLst/>
          </a:prstGeom>
          <a:noFill/>
          <a:ln cap="flat" cmpd="sng" w="19050">
            <a:solidFill>
              <a:schemeClr val="accent4"/>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000"/>
              <a:buNone/>
            </a:pPr>
            <a:r>
              <a:rPr lang="en"/>
              <a:t>Proposed Name of the Business </a:t>
            </a:r>
            <a:r>
              <a:rPr lang="en" sz="1200"/>
              <a:t>(2) </a:t>
            </a:r>
            <a:endParaRPr sz="12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7"/>
          <p:cNvSpPr txBox="1"/>
          <p:nvPr>
            <p:ph idx="1" type="body"/>
          </p:nvPr>
        </p:nvSpPr>
        <p:spPr>
          <a:xfrm>
            <a:off x="713225" y="1228675"/>
            <a:ext cx="7717800" cy="33753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t" bIns="91425" lIns="91425" spcFirstLastPara="1" rIns="91425" wrap="square" tIns="91425">
            <a:normAutofit/>
          </a:bodyPr>
          <a:lstStyle/>
          <a:p>
            <a:pPr indent="457200" lvl="0" marL="0" rtl="0" algn="l">
              <a:lnSpc>
                <a:spcPct val="100000"/>
              </a:lnSpc>
              <a:spcBef>
                <a:spcPts val="0"/>
              </a:spcBef>
              <a:spcAft>
                <a:spcPts val="0"/>
              </a:spcAft>
              <a:buSzPts val="1200"/>
              <a:buNone/>
            </a:pPr>
            <a:r>
              <a:rPr lang="en" sz="1800">
                <a:latin typeface="Lato"/>
                <a:ea typeface="Lato"/>
                <a:cs typeface="Lato"/>
                <a:sym typeface="Lato"/>
              </a:rPr>
              <a:t>This section of the project summary describes the industry where the business belongs.  A mere description, however, will not suffice.  It is very important that the proponents cite recent trends in the global market that have bearing on the study.  </a:t>
            </a:r>
            <a:endParaRPr sz="1800">
              <a:latin typeface="Lato"/>
              <a:ea typeface="Lato"/>
              <a:cs typeface="Lato"/>
              <a:sym typeface="Lato"/>
            </a:endParaRPr>
          </a:p>
          <a:p>
            <a:pPr indent="457200" lvl="0" marL="0" rtl="0" algn="l">
              <a:lnSpc>
                <a:spcPct val="100000"/>
              </a:lnSpc>
              <a:spcBef>
                <a:spcPts val="1200"/>
              </a:spcBef>
              <a:spcAft>
                <a:spcPts val="0"/>
              </a:spcAft>
              <a:buSzPts val="1200"/>
              <a:buNone/>
            </a:pPr>
            <a:r>
              <a:rPr lang="en" sz="1800">
                <a:latin typeface="Lato"/>
                <a:ea typeface="Lato"/>
                <a:cs typeface="Lato"/>
                <a:sym typeface="Lato"/>
              </a:rPr>
              <a:t>Likewise, the description should indicate vividly current programs and thrusts of the national government from which the proposed will benefit.  In other words, the proponents gradually conditions the minds of the readers on the attractiveness of the project, both in the local </a:t>
            </a:r>
            <a:br>
              <a:rPr lang="en" sz="1800">
                <a:latin typeface="Lato"/>
                <a:ea typeface="Lato"/>
                <a:cs typeface="Lato"/>
                <a:sym typeface="Lato"/>
              </a:rPr>
            </a:br>
            <a:r>
              <a:rPr lang="en" sz="1800">
                <a:latin typeface="Lato"/>
                <a:ea typeface="Lato"/>
                <a:cs typeface="Lato"/>
                <a:sym typeface="Lato"/>
              </a:rPr>
              <a:t>market and in the global arena.</a:t>
            </a:r>
            <a:endParaRPr sz="1800">
              <a:latin typeface="Lato"/>
              <a:ea typeface="Lato"/>
              <a:cs typeface="Lato"/>
              <a:sym typeface="Lato"/>
            </a:endParaRPr>
          </a:p>
          <a:p>
            <a:pPr indent="0" lvl="0" marL="0" rtl="0" algn="l">
              <a:lnSpc>
                <a:spcPct val="100000"/>
              </a:lnSpc>
              <a:spcBef>
                <a:spcPts val="1200"/>
              </a:spcBef>
              <a:spcAft>
                <a:spcPts val="1200"/>
              </a:spcAft>
              <a:buSzPts val="1200"/>
              <a:buNone/>
            </a:pPr>
            <a:r>
              <a:rPr lang="en"/>
              <a:t>	</a:t>
            </a:r>
            <a:endParaRPr/>
          </a:p>
        </p:txBody>
      </p:sp>
      <p:sp>
        <p:nvSpPr>
          <p:cNvPr id="273" name="Google Shape;273;p7"/>
          <p:cNvSpPr txBox="1"/>
          <p:nvPr>
            <p:ph type="title"/>
          </p:nvPr>
        </p:nvSpPr>
        <p:spPr>
          <a:xfrm>
            <a:off x="713225" y="387075"/>
            <a:ext cx="7717800" cy="572700"/>
          </a:xfrm>
          <a:prstGeom prst="rect">
            <a:avLst/>
          </a:prstGeom>
          <a:noFill/>
          <a:ln cap="flat" cmpd="sng" w="19050">
            <a:solidFill>
              <a:schemeClr val="accent4"/>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000"/>
              <a:buNone/>
            </a:pPr>
            <a:r>
              <a:rPr lang="en"/>
              <a:t>Description of the Industry </a:t>
            </a:r>
            <a:r>
              <a:rPr lang="en" sz="1200"/>
              <a:t>(1)</a:t>
            </a:r>
            <a:endParaRPr sz="12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8"/>
          <p:cNvSpPr txBox="1"/>
          <p:nvPr>
            <p:ph idx="1" type="body"/>
          </p:nvPr>
        </p:nvSpPr>
        <p:spPr>
          <a:xfrm>
            <a:off x="713225" y="1228675"/>
            <a:ext cx="7717800" cy="33753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t" bIns="91425" lIns="91425" spcFirstLastPara="1" rIns="91425" wrap="square" tIns="91425">
            <a:normAutofit fontScale="92500" lnSpcReduction="20000"/>
          </a:bodyPr>
          <a:lstStyle/>
          <a:p>
            <a:pPr indent="457200" lvl="0" marL="0" rtl="0" algn="l">
              <a:lnSpc>
                <a:spcPct val="100000"/>
              </a:lnSpc>
              <a:spcBef>
                <a:spcPts val="0"/>
              </a:spcBef>
              <a:spcAft>
                <a:spcPts val="0"/>
              </a:spcAft>
              <a:buSzPct val="117936"/>
              <a:buNone/>
            </a:pPr>
            <a:r>
              <a:t/>
            </a:r>
            <a:endParaRPr/>
          </a:p>
          <a:p>
            <a:pPr indent="457200" lvl="0" marL="0" rtl="0" algn="l">
              <a:lnSpc>
                <a:spcPct val="100000"/>
              </a:lnSpc>
              <a:spcBef>
                <a:spcPts val="1200"/>
              </a:spcBef>
              <a:spcAft>
                <a:spcPts val="0"/>
              </a:spcAft>
              <a:buSzPct val="72072"/>
              <a:buNone/>
            </a:pPr>
            <a:r>
              <a:rPr lang="en" sz="1800"/>
              <a:t>In describing the industry where the proposed business belongs, the proponents should answer the following:</a:t>
            </a:r>
            <a:endParaRPr sz="1800"/>
          </a:p>
          <a:p>
            <a:pPr indent="0" lvl="0" marL="0" rtl="0" algn="l">
              <a:lnSpc>
                <a:spcPct val="100000"/>
              </a:lnSpc>
              <a:spcBef>
                <a:spcPts val="1200"/>
              </a:spcBef>
              <a:spcAft>
                <a:spcPts val="0"/>
              </a:spcAft>
              <a:buSzPct val="72072"/>
              <a:buNone/>
            </a:pPr>
            <a:r>
              <a:rPr lang="en" sz="1800"/>
              <a:t>1. What is the nature of the industry?</a:t>
            </a:r>
            <a:endParaRPr sz="1800"/>
          </a:p>
          <a:p>
            <a:pPr indent="0" lvl="0" marL="0" rtl="0" algn="l">
              <a:lnSpc>
                <a:spcPct val="100000"/>
              </a:lnSpc>
              <a:spcBef>
                <a:spcPts val="1200"/>
              </a:spcBef>
              <a:spcAft>
                <a:spcPts val="0"/>
              </a:spcAft>
              <a:buSzPct val="72072"/>
              <a:buNone/>
            </a:pPr>
            <a:r>
              <a:rPr lang="en" sz="1800"/>
              <a:t>2. What are the trends in the global market?</a:t>
            </a:r>
            <a:endParaRPr sz="1800"/>
          </a:p>
          <a:p>
            <a:pPr indent="0" lvl="0" marL="0" rtl="0" algn="l">
              <a:lnSpc>
                <a:spcPct val="100000"/>
              </a:lnSpc>
              <a:spcBef>
                <a:spcPts val="1200"/>
              </a:spcBef>
              <a:spcAft>
                <a:spcPts val="0"/>
              </a:spcAft>
              <a:buSzPct val="72072"/>
              <a:buNone/>
            </a:pPr>
            <a:r>
              <a:rPr lang="en" sz="1800"/>
              <a:t>3. What are the developments in the programs of the national government?</a:t>
            </a:r>
            <a:endParaRPr sz="1800"/>
          </a:p>
          <a:p>
            <a:pPr indent="0" lvl="0" marL="0" rtl="0" algn="l">
              <a:lnSpc>
                <a:spcPct val="100000"/>
              </a:lnSpc>
              <a:spcBef>
                <a:spcPts val="1200"/>
              </a:spcBef>
              <a:spcAft>
                <a:spcPts val="0"/>
              </a:spcAft>
              <a:buSzPct val="72072"/>
              <a:buNone/>
            </a:pPr>
            <a:r>
              <a:rPr lang="en" sz="1800"/>
              <a:t>4. Are there barriers in the form of higher tariffs and other customs </a:t>
            </a:r>
            <a:endParaRPr sz="1800"/>
          </a:p>
          <a:p>
            <a:pPr indent="0" lvl="0" marL="0" rtl="0" algn="l">
              <a:lnSpc>
                <a:spcPct val="100000"/>
              </a:lnSpc>
              <a:spcBef>
                <a:spcPts val="0"/>
              </a:spcBef>
              <a:spcAft>
                <a:spcPts val="0"/>
              </a:spcAft>
              <a:buSzPct val="72072"/>
              <a:buNone/>
            </a:pPr>
            <a:r>
              <a:rPr lang="en" sz="1800"/>
              <a:t>     requirements?</a:t>
            </a:r>
            <a:endParaRPr sz="1800"/>
          </a:p>
          <a:p>
            <a:pPr indent="0" lvl="0" marL="0" rtl="0" algn="l">
              <a:lnSpc>
                <a:spcPct val="100000"/>
              </a:lnSpc>
              <a:spcBef>
                <a:spcPts val="1200"/>
              </a:spcBef>
              <a:spcAft>
                <a:spcPts val="0"/>
              </a:spcAft>
              <a:buSzPct val="72072"/>
              <a:buNone/>
            </a:pPr>
            <a:r>
              <a:rPr lang="en" sz="1800"/>
              <a:t>5. What makes the project attractive?</a:t>
            </a:r>
            <a:endParaRPr sz="1800"/>
          </a:p>
          <a:p>
            <a:pPr indent="0" lvl="0" marL="0" rtl="0" algn="l">
              <a:lnSpc>
                <a:spcPct val="100000"/>
              </a:lnSpc>
              <a:spcBef>
                <a:spcPts val="1200"/>
              </a:spcBef>
              <a:spcAft>
                <a:spcPts val="1200"/>
              </a:spcAft>
              <a:buSzPct val="72072"/>
              <a:buNone/>
            </a:pPr>
            <a:r>
              <a:rPr lang="en" sz="1800"/>
              <a:t>6.  What are the bright prospects of the proposed project?</a:t>
            </a:r>
            <a:endParaRPr sz="1800"/>
          </a:p>
        </p:txBody>
      </p:sp>
      <p:sp>
        <p:nvSpPr>
          <p:cNvPr id="279" name="Google Shape;279;p8"/>
          <p:cNvSpPr txBox="1"/>
          <p:nvPr>
            <p:ph type="title"/>
          </p:nvPr>
        </p:nvSpPr>
        <p:spPr>
          <a:xfrm>
            <a:off x="713225" y="387075"/>
            <a:ext cx="7717800" cy="572700"/>
          </a:xfrm>
          <a:prstGeom prst="rect">
            <a:avLst/>
          </a:prstGeom>
          <a:noFill/>
          <a:ln cap="flat" cmpd="sng" w="19050">
            <a:solidFill>
              <a:schemeClr val="accent4"/>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000"/>
              <a:buNone/>
            </a:pPr>
            <a:r>
              <a:rPr lang="en"/>
              <a:t>Description of the Industry </a:t>
            </a:r>
            <a:r>
              <a:rPr lang="en" sz="1200"/>
              <a:t>(2)</a:t>
            </a:r>
            <a:endParaRPr sz="12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9"/>
          <p:cNvSpPr txBox="1"/>
          <p:nvPr>
            <p:ph idx="1" type="body"/>
          </p:nvPr>
        </p:nvSpPr>
        <p:spPr>
          <a:xfrm>
            <a:off x="713225" y="1290775"/>
            <a:ext cx="7717800" cy="28455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t" bIns="91425" lIns="91425" spcFirstLastPara="1" rIns="91425" wrap="square" tIns="91425">
            <a:normAutofit lnSpcReduction="20000"/>
          </a:bodyPr>
          <a:lstStyle/>
          <a:p>
            <a:pPr indent="457200" lvl="0" marL="0" rtl="0" algn="l">
              <a:lnSpc>
                <a:spcPct val="100000"/>
              </a:lnSpc>
              <a:spcBef>
                <a:spcPts val="0"/>
              </a:spcBef>
              <a:spcAft>
                <a:spcPts val="0"/>
              </a:spcAft>
              <a:buSzPts val="1200"/>
              <a:buNone/>
            </a:pPr>
            <a:r>
              <a:rPr lang="en" sz="1800">
                <a:latin typeface="Lato"/>
                <a:ea typeface="Lato"/>
                <a:cs typeface="Lato"/>
                <a:sym typeface="Lato"/>
              </a:rPr>
              <a:t>This section describes the nature of the project, and the product or service it will produce or serve.  The proponent should include in the description the particular stage the project is presently in and whether the project arises based on regional studies or is related to some programs of the national government.  In case there is available information, the proponent may include incentives provided by the government for such projects.</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	</a:t>
            </a:r>
            <a:endParaRPr sz="1800">
              <a:latin typeface="Lato"/>
              <a:ea typeface="Lato"/>
              <a:cs typeface="Lato"/>
              <a:sym typeface="Lato"/>
            </a:endParaRPr>
          </a:p>
          <a:p>
            <a:pPr indent="457200" lvl="0" marL="0" rtl="0" algn="l">
              <a:lnSpc>
                <a:spcPct val="100000"/>
              </a:lnSpc>
              <a:spcBef>
                <a:spcPts val="0"/>
              </a:spcBef>
              <a:spcAft>
                <a:spcPts val="1200"/>
              </a:spcAft>
              <a:buSzPts val="1200"/>
              <a:buNone/>
            </a:pPr>
            <a:r>
              <a:rPr lang="en" sz="1800">
                <a:latin typeface="Lato"/>
                <a:ea typeface="Lato"/>
                <a:cs typeface="Lato"/>
                <a:sym typeface="Lato"/>
              </a:rPr>
              <a:t>This section of the summary actually supports the statements in the immediate preceding section by providing specific details </a:t>
            </a:r>
            <a:br>
              <a:rPr lang="en" sz="1800">
                <a:latin typeface="Lato"/>
                <a:ea typeface="Lato"/>
                <a:cs typeface="Lato"/>
                <a:sym typeface="Lato"/>
              </a:rPr>
            </a:br>
            <a:r>
              <a:rPr lang="en" sz="1800">
                <a:latin typeface="Lato"/>
                <a:ea typeface="Lato"/>
                <a:cs typeface="Lato"/>
                <a:sym typeface="Lato"/>
              </a:rPr>
              <a:t>applicable to the business in particular.  </a:t>
            </a:r>
            <a:endParaRPr sz="1800">
              <a:latin typeface="Lato"/>
              <a:ea typeface="Lato"/>
              <a:cs typeface="Lato"/>
              <a:sym typeface="Lato"/>
            </a:endParaRPr>
          </a:p>
        </p:txBody>
      </p:sp>
      <p:sp>
        <p:nvSpPr>
          <p:cNvPr id="285" name="Google Shape;285;p9"/>
          <p:cNvSpPr txBox="1"/>
          <p:nvPr>
            <p:ph type="title"/>
          </p:nvPr>
        </p:nvSpPr>
        <p:spPr>
          <a:xfrm>
            <a:off x="713225" y="387075"/>
            <a:ext cx="7717800" cy="572700"/>
          </a:xfrm>
          <a:prstGeom prst="rect">
            <a:avLst/>
          </a:prstGeom>
          <a:noFill/>
          <a:ln cap="flat" cmpd="sng" w="19050">
            <a:solidFill>
              <a:schemeClr val="accent4"/>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000"/>
              <a:buNone/>
            </a:pPr>
            <a:r>
              <a:rPr lang="en"/>
              <a:t>Description of the Project </a:t>
            </a:r>
            <a:r>
              <a:rPr lang="en" sz="1200"/>
              <a:t>(3) </a:t>
            </a:r>
            <a:endParaRPr sz="12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10"/>
          <p:cNvSpPr txBox="1"/>
          <p:nvPr>
            <p:ph idx="1" type="body"/>
          </p:nvPr>
        </p:nvSpPr>
        <p:spPr>
          <a:xfrm>
            <a:off x="713225" y="1228675"/>
            <a:ext cx="7717800" cy="33753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t" bIns="91425" lIns="91425" spcFirstLastPara="1" rIns="91425" wrap="square" tIns="91425">
            <a:normAutofit/>
          </a:bodyPr>
          <a:lstStyle/>
          <a:p>
            <a:pPr indent="0" lvl="0" marL="0" rtl="0" algn="l">
              <a:lnSpc>
                <a:spcPct val="100000"/>
              </a:lnSpc>
              <a:spcBef>
                <a:spcPts val="0"/>
              </a:spcBef>
              <a:spcAft>
                <a:spcPts val="0"/>
              </a:spcAft>
              <a:buSzPts val="1200"/>
              <a:buNone/>
            </a:pPr>
            <a:r>
              <a:rPr lang="en" sz="1800">
                <a:latin typeface="Lato"/>
                <a:ea typeface="Lato"/>
                <a:cs typeface="Lato"/>
                <a:sym typeface="Lato"/>
              </a:rPr>
              <a:t>The promoter of the study should have specific answers to the following questions:</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1. What product or service will the business provide?</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2. Is the study a result of regional studies or consultations?</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3. What is the potential of the product in the market?</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4. Who is the major consumer of the product or service?</a:t>
            </a:r>
            <a:endParaRPr sz="1800">
              <a:latin typeface="Lato"/>
              <a:ea typeface="Lato"/>
              <a:cs typeface="Lato"/>
              <a:sym typeface="Lato"/>
            </a:endParaRPr>
          </a:p>
          <a:p>
            <a:pPr indent="0" lvl="0" marL="0" rtl="0" algn="l">
              <a:lnSpc>
                <a:spcPct val="100000"/>
              </a:lnSpc>
              <a:spcBef>
                <a:spcPts val="1200"/>
              </a:spcBef>
              <a:spcAft>
                <a:spcPts val="1200"/>
              </a:spcAft>
              <a:buSzPts val="1200"/>
              <a:buNone/>
            </a:pPr>
            <a:r>
              <a:rPr lang="en" sz="1800">
                <a:latin typeface="Lato"/>
                <a:ea typeface="Lato"/>
                <a:cs typeface="Lato"/>
                <a:sym typeface="Lato"/>
              </a:rPr>
              <a:t>5. What is the primary raw material required to produce </a:t>
            </a:r>
            <a:br>
              <a:rPr lang="en" sz="1800">
                <a:latin typeface="Lato"/>
                <a:ea typeface="Lato"/>
                <a:cs typeface="Lato"/>
                <a:sym typeface="Lato"/>
              </a:rPr>
            </a:br>
            <a:r>
              <a:rPr lang="en" sz="1800">
                <a:latin typeface="Lato"/>
                <a:ea typeface="Lato"/>
                <a:cs typeface="Lato"/>
                <a:sym typeface="Lato"/>
              </a:rPr>
              <a:t>     the product?</a:t>
            </a:r>
            <a:endParaRPr sz="1800">
              <a:latin typeface="Lato"/>
              <a:ea typeface="Lato"/>
              <a:cs typeface="Lato"/>
              <a:sym typeface="Lato"/>
            </a:endParaRPr>
          </a:p>
        </p:txBody>
      </p:sp>
      <p:sp>
        <p:nvSpPr>
          <p:cNvPr id="291" name="Google Shape;291;p10"/>
          <p:cNvSpPr txBox="1"/>
          <p:nvPr>
            <p:ph type="title"/>
          </p:nvPr>
        </p:nvSpPr>
        <p:spPr>
          <a:xfrm>
            <a:off x="713225" y="387075"/>
            <a:ext cx="7717800" cy="572700"/>
          </a:xfrm>
          <a:prstGeom prst="rect">
            <a:avLst/>
          </a:prstGeom>
          <a:noFill/>
          <a:ln cap="flat" cmpd="sng" w="19050">
            <a:solidFill>
              <a:schemeClr val="accent4"/>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000"/>
              <a:buNone/>
            </a:pPr>
            <a:r>
              <a:rPr lang="en"/>
              <a:t>Description of the Project </a:t>
            </a:r>
            <a:r>
              <a:rPr lang="en" sz="1200"/>
              <a:t>(4)</a:t>
            </a:r>
            <a:r>
              <a:rPr lang="en"/>
              <a:t>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11"/>
          <p:cNvSpPr txBox="1"/>
          <p:nvPr>
            <p:ph idx="1" type="body"/>
          </p:nvPr>
        </p:nvSpPr>
        <p:spPr>
          <a:xfrm>
            <a:off x="713225" y="1228675"/>
            <a:ext cx="7717800" cy="33753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t" bIns="91425" lIns="91425" spcFirstLastPara="1" rIns="91425" wrap="square" tIns="91425">
            <a:normAutofit/>
          </a:bodyPr>
          <a:lstStyle/>
          <a:p>
            <a:pPr indent="457200" lvl="0" marL="0" rtl="0" algn="l">
              <a:lnSpc>
                <a:spcPct val="100000"/>
              </a:lnSpc>
              <a:spcBef>
                <a:spcPts val="0"/>
              </a:spcBef>
              <a:spcAft>
                <a:spcPts val="0"/>
              </a:spcAft>
              <a:buSzPts val="1200"/>
              <a:buNone/>
            </a:pPr>
            <a:r>
              <a:rPr lang="en" sz="1800">
                <a:latin typeface="Lato"/>
                <a:ea typeface="Lato"/>
                <a:cs typeface="Lato"/>
                <a:sym typeface="Lato"/>
              </a:rPr>
              <a:t>Oftentimes, we hear the provocative statement that the project should be located in a strategic location.  But, what does strategic location mean?</a:t>
            </a:r>
            <a:endParaRPr sz="1800">
              <a:latin typeface="Lato"/>
              <a:ea typeface="Lato"/>
              <a:cs typeface="Lato"/>
              <a:sym typeface="Lato"/>
            </a:endParaRPr>
          </a:p>
          <a:p>
            <a:pPr indent="457200" lvl="0" marL="0" rtl="0" algn="l">
              <a:lnSpc>
                <a:spcPct val="100000"/>
              </a:lnSpc>
              <a:spcBef>
                <a:spcPts val="1200"/>
              </a:spcBef>
              <a:spcAft>
                <a:spcPts val="0"/>
              </a:spcAft>
              <a:buSzPts val="1200"/>
              <a:buNone/>
            </a:pPr>
            <a:r>
              <a:t/>
            </a:r>
            <a:endParaRPr sz="1800">
              <a:latin typeface="Lato"/>
              <a:ea typeface="Lato"/>
              <a:cs typeface="Lato"/>
              <a:sym typeface="Lato"/>
            </a:endParaRPr>
          </a:p>
          <a:p>
            <a:pPr indent="457200" lvl="0" marL="0" rtl="0" algn="l">
              <a:lnSpc>
                <a:spcPct val="100000"/>
              </a:lnSpc>
              <a:spcBef>
                <a:spcPts val="1200"/>
              </a:spcBef>
              <a:spcAft>
                <a:spcPts val="0"/>
              </a:spcAft>
              <a:buSzPts val="1200"/>
              <a:buNone/>
            </a:pPr>
            <a:r>
              <a:rPr lang="en" sz="1800">
                <a:latin typeface="Lato"/>
                <a:ea typeface="Lato"/>
                <a:cs typeface="Lato"/>
                <a:sym typeface="Lato"/>
              </a:rPr>
              <a:t>A straightforward reason for the selection of the location should be indicated in this section.  It is highly emphasized that all underlying reasons for the project are viewed valuable from the point of view of prospective investors and not from the side of the proponent.</a:t>
            </a:r>
            <a:endParaRPr sz="1800">
              <a:latin typeface="Lato"/>
              <a:ea typeface="Lato"/>
              <a:cs typeface="Lato"/>
              <a:sym typeface="Lato"/>
            </a:endParaRPr>
          </a:p>
          <a:p>
            <a:pPr indent="0" lvl="0" marL="0" rtl="0" algn="l">
              <a:lnSpc>
                <a:spcPct val="100000"/>
              </a:lnSpc>
              <a:spcBef>
                <a:spcPts val="1200"/>
              </a:spcBef>
              <a:spcAft>
                <a:spcPts val="1200"/>
              </a:spcAft>
              <a:buSzPts val="1200"/>
              <a:buNone/>
            </a:pPr>
            <a:r>
              <a:rPr lang="en"/>
              <a:t>	</a:t>
            </a:r>
            <a:endParaRPr/>
          </a:p>
        </p:txBody>
      </p:sp>
      <p:sp>
        <p:nvSpPr>
          <p:cNvPr id="297" name="Google Shape;297;p11"/>
          <p:cNvSpPr txBox="1"/>
          <p:nvPr>
            <p:ph type="title"/>
          </p:nvPr>
        </p:nvSpPr>
        <p:spPr>
          <a:xfrm>
            <a:off x="713225" y="387075"/>
            <a:ext cx="7717800" cy="572700"/>
          </a:xfrm>
          <a:prstGeom prst="rect">
            <a:avLst/>
          </a:prstGeom>
          <a:noFill/>
          <a:ln cap="flat" cmpd="sng" w="19050">
            <a:solidFill>
              <a:schemeClr val="accent4"/>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000"/>
              <a:buNone/>
            </a:pPr>
            <a:r>
              <a:rPr lang="en"/>
              <a:t>Location of the Project</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12"/>
          <p:cNvSpPr txBox="1"/>
          <p:nvPr>
            <p:ph idx="1" type="body"/>
          </p:nvPr>
        </p:nvSpPr>
        <p:spPr>
          <a:xfrm>
            <a:off x="713225" y="1152475"/>
            <a:ext cx="7717800" cy="36213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t" bIns="91425" lIns="91425" spcFirstLastPara="1" rIns="91425" wrap="square" tIns="91425">
            <a:normAutofit fontScale="92500" lnSpcReduction="10000"/>
          </a:bodyPr>
          <a:lstStyle/>
          <a:p>
            <a:pPr indent="0" lvl="0" marL="0" rtl="0" algn="l">
              <a:lnSpc>
                <a:spcPct val="100000"/>
              </a:lnSpc>
              <a:spcBef>
                <a:spcPts val="0"/>
              </a:spcBef>
              <a:spcAft>
                <a:spcPts val="0"/>
              </a:spcAft>
              <a:buSzPct val="117936"/>
              <a:buNone/>
            </a:pPr>
            <a:r>
              <a:t/>
            </a:r>
            <a:endParaRPr/>
          </a:p>
          <a:p>
            <a:pPr indent="0" lvl="0" marL="0" rtl="0" algn="l">
              <a:lnSpc>
                <a:spcPct val="100000"/>
              </a:lnSpc>
              <a:spcBef>
                <a:spcPts val="1200"/>
              </a:spcBef>
              <a:spcAft>
                <a:spcPts val="0"/>
              </a:spcAft>
              <a:buSzPct val="72072"/>
              <a:buNone/>
            </a:pPr>
            <a:r>
              <a:rPr lang="en"/>
              <a:t>	</a:t>
            </a:r>
            <a:r>
              <a:rPr lang="en" sz="1800"/>
              <a:t>The following questions should be answered in this section:</a:t>
            </a:r>
            <a:endParaRPr sz="1800"/>
          </a:p>
          <a:p>
            <a:pPr indent="0" lvl="0" marL="0" rtl="0" algn="l">
              <a:lnSpc>
                <a:spcPct val="100000"/>
              </a:lnSpc>
              <a:spcBef>
                <a:spcPts val="1200"/>
              </a:spcBef>
              <a:spcAft>
                <a:spcPts val="0"/>
              </a:spcAft>
              <a:buSzPct val="72072"/>
              <a:buNone/>
            </a:pPr>
            <a:r>
              <a:rPr lang="en" sz="1800"/>
              <a:t>1. What is the prevailing peace and order condition in the proposed location?</a:t>
            </a:r>
            <a:endParaRPr sz="1800"/>
          </a:p>
          <a:p>
            <a:pPr indent="0" lvl="0" marL="0" rtl="0" algn="l">
              <a:lnSpc>
                <a:spcPct val="100000"/>
              </a:lnSpc>
              <a:spcBef>
                <a:spcPts val="1200"/>
              </a:spcBef>
              <a:spcAft>
                <a:spcPts val="0"/>
              </a:spcAft>
              <a:buSzPct val="72072"/>
              <a:buNone/>
            </a:pPr>
            <a:r>
              <a:rPr lang="en" sz="1800"/>
              <a:t>2. Are there primary competitors within the vicinity of the project?</a:t>
            </a:r>
            <a:endParaRPr sz="1800"/>
          </a:p>
          <a:p>
            <a:pPr indent="0" lvl="0" marL="0" rtl="0" algn="l">
              <a:lnSpc>
                <a:spcPct val="100000"/>
              </a:lnSpc>
              <a:spcBef>
                <a:spcPts val="1200"/>
              </a:spcBef>
              <a:spcAft>
                <a:spcPts val="0"/>
              </a:spcAft>
              <a:buSzPct val="72072"/>
              <a:buNone/>
            </a:pPr>
            <a:r>
              <a:rPr lang="en" sz="1800"/>
              <a:t>3. Where are the sources of raw materials, labor and utilities?</a:t>
            </a:r>
            <a:endParaRPr sz="1800"/>
          </a:p>
          <a:p>
            <a:pPr indent="0" lvl="0" marL="0" rtl="0" algn="l">
              <a:lnSpc>
                <a:spcPct val="100000"/>
              </a:lnSpc>
              <a:spcBef>
                <a:spcPts val="1200"/>
              </a:spcBef>
              <a:spcAft>
                <a:spcPts val="0"/>
              </a:spcAft>
              <a:buSzPct val="72072"/>
              <a:buNone/>
            </a:pPr>
            <a:r>
              <a:rPr lang="en" sz="1800"/>
              <a:t>4. What is the proximity of the location to the market?</a:t>
            </a:r>
            <a:endParaRPr sz="1800"/>
          </a:p>
          <a:p>
            <a:pPr indent="0" lvl="0" marL="0" rtl="0" algn="l">
              <a:lnSpc>
                <a:spcPct val="100000"/>
              </a:lnSpc>
              <a:spcBef>
                <a:spcPts val="1200"/>
              </a:spcBef>
              <a:spcAft>
                <a:spcPts val="0"/>
              </a:spcAft>
              <a:buSzPct val="72072"/>
              <a:buNone/>
            </a:pPr>
            <a:r>
              <a:rPr lang="en" sz="1800"/>
              <a:t>5. Is there available transportation?</a:t>
            </a:r>
            <a:endParaRPr sz="1800"/>
          </a:p>
          <a:p>
            <a:pPr indent="0" lvl="0" marL="0" rtl="0" algn="l">
              <a:lnSpc>
                <a:spcPct val="100000"/>
              </a:lnSpc>
              <a:spcBef>
                <a:spcPts val="1200"/>
              </a:spcBef>
              <a:spcAft>
                <a:spcPts val="0"/>
              </a:spcAft>
              <a:buSzPct val="72072"/>
              <a:buNone/>
            </a:pPr>
            <a:r>
              <a:rPr lang="en" sz="1800"/>
              <a:t>6. How far is the plant from the households?</a:t>
            </a:r>
            <a:endParaRPr sz="1800"/>
          </a:p>
          <a:p>
            <a:pPr indent="0" lvl="0" marL="0" rtl="0" algn="l">
              <a:lnSpc>
                <a:spcPct val="100000"/>
              </a:lnSpc>
              <a:spcBef>
                <a:spcPts val="1200"/>
              </a:spcBef>
              <a:spcAft>
                <a:spcPts val="0"/>
              </a:spcAft>
              <a:buSzPct val="72072"/>
              <a:buNone/>
            </a:pPr>
            <a:r>
              <a:rPr lang="en" sz="1800"/>
              <a:t>7. What is the prevailing climate, temperature or </a:t>
            </a:r>
            <a:br>
              <a:rPr lang="en" sz="1800"/>
            </a:br>
            <a:r>
              <a:rPr lang="en" sz="1800"/>
              <a:t>weather condition in the area?</a:t>
            </a:r>
            <a:endParaRPr sz="1800"/>
          </a:p>
        </p:txBody>
      </p:sp>
      <p:sp>
        <p:nvSpPr>
          <p:cNvPr id="303" name="Google Shape;303;p12"/>
          <p:cNvSpPr txBox="1"/>
          <p:nvPr>
            <p:ph type="title"/>
          </p:nvPr>
        </p:nvSpPr>
        <p:spPr>
          <a:xfrm>
            <a:off x="713225" y="387075"/>
            <a:ext cx="7717800" cy="572700"/>
          </a:xfrm>
          <a:prstGeom prst="rect">
            <a:avLst/>
          </a:prstGeom>
          <a:noFill/>
          <a:ln cap="flat" cmpd="sng" w="19050">
            <a:solidFill>
              <a:schemeClr val="accent4"/>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000"/>
              <a:buNone/>
            </a:pPr>
            <a:r>
              <a:rPr lang="en"/>
              <a:t>Location of the Project</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13"/>
          <p:cNvSpPr txBox="1"/>
          <p:nvPr>
            <p:ph idx="1" type="body"/>
          </p:nvPr>
        </p:nvSpPr>
        <p:spPr>
          <a:xfrm>
            <a:off x="713225" y="1228675"/>
            <a:ext cx="7717800" cy="33753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t" bIns="91425" lIns="91425" spcFirstLastPara="1" rIns="91425" wrap="square" tIns="91425">
            <a:noAutofit/>
          </a:bodyPr>
          <a:lstStyle/>
          <a:p>
            <a:pPr indent="457200" lvl="0" marL="0" rtl="0" algn="l">
              <a:lnSpc>
                <a:spcPct val="100000"/>
              </a:lnSpc>
              <a:spcBef>
                <a:spcPts val="0"/>
              </a:spcBef>
              <a:spcAft>
                <a:spcPts val="0"/>
              </a:spcAft>
              <a:buSzPts val="1200"/>
              <a:buNone/>
            </a:pPr>
            <a:r>
              <a:rPr lang="en" sz="1800">
                <a:latin typeface="Lato"/>
                <a:ea typeface="Lato"/>
                <a:cs typeface="Lato"/>
                <a:sym typeface="Lato"/>
              </a:rPr>
              <a:t>A</a:t>
            </a:r>
            <a:r>
              <a:rPr b="1" lang="en" sz="1800">
                <a:latin typeface="Lato"/>
                <a:ea typeface="Lato"/>
                <a:cs typeface="Lato"/>
                <a:sym typeface="Lato"/>
              </a:rPr>
              <a:t> feasibility study</a:t>
            </a:r>
            <a:r>
              <a:rPr lang="en" sz="1800">
                <a:latin typeface="Lato"/>
                <a:ea typeface="Lato"/>
                <a:cs typeface="Lato"/>
                <a:sym typeface="Lato"/>
              </a:rPr>
              <a:t>, in its simplest term, is a business forecast based on a mixture of absolute data and professional opinion of experts in the field.  The setting of assumptions has already been accepted as a normal procedure in conducting a study.  There are widely accepted assumptions in the field of economics, operation research or quantitative analysis, accounting and other specialized fields.  </a:t>
            </a:r>
            <a:r>
              <a:rPr b="1" lang="en" sz="1800">
                <a:latin typeface="Lato"/>
                <a:ea typeface="Lato"/>
                <a:cs typeface="Lato"/>
                <a:sym typeface="Lato"/>
              </a:rPr>
              <a:t>Assumptions</a:t>
            </a:r>
            <a:r>
              <a:rPr lang="en" sz="1800">
                <a:latin typeface="Lato"/>
                <a:ea typeface="Lato"/>
                <a:cs typeface="Lato"/>
                <a:sym typeface="Lato"/>
              </a:rPr>
              <a:t> facilitate the conduct of the study, and are required in some mathematical and quantitative analysis.</a:t>
            </a:r>
            <a:endParaRPr sz="1800">
              <a:latin typeface="Lato"/>
              <a:ea typeface="Lato"/>
              <a:cs typeface="Lato"/>
              <a:sym typeface="Lato"/>
            </a:endParaRPr>
          </a:p>
          <a:p>
            <a:pPr indent="457200" lvl="0" marL="0" rtl="0" algn="l">
              <a:lnSpc>
                <a:spcPct val="100000"/>
              </a:lnSpc>
              <a:spcBef>
                <a:spcPts val="1200"/>
              </a:spcBef>
              <a:spcAft>
                <a:spcPts val="0"/>
              </a:spcAft>
              <a:buSzPts val="1200"/>
              <a:buNone/>
            </a:pPr>
            <a:r>
              <a:rPr lang="en" sz="1800">
                <a:latin typeface="Lato"/>
                <a:ea typeface="Lato"/>
                <a:cs typeface="Lato"/>
                <a:sym typeface="Lato"/>
              </a:rPr>
              <a:t>However, assumptions, particularly in a feasibility </a:t>
            </a:r>
            <a:br>
              <a:rPr lang="en" sz="1800">
                <a:latin typeface="Lato"/>
                <a:ea typeface="Lato"/>
                <a:cs typeface="Lato"/>
                <a:sym typeface="Lato"/>
              </a:rPr>
            </a:br>
            <a:r>
              <a:rPr lang="en" sz="1800">
                <a:latin typeface="Lato"/>
                <a:ea typeface="Lato"/>
                <a:cs typeface="Lato"/>
                <a:sym typeface="Lato"/>
              </a:rPr>
              <a:t>study, do not simply arise without any bases. </a:t>
            </a:r>
            <a:endParaRPr sz="1800">
              <a:latin typeface="Lato"/>
              <a:ea typeface="Lato"/>
              <a:cs typeface="Lato"/>
              <a:sym typeface="Lato"/>
            </a:endParaRPr>
          </a:p>
          <a:p>
            <a:pPr indent="0" lvl="0" marL="0" rtl="0" algn="l">
              <a:lnSpc>
                <a:spcPct val="100000"/>
              </a:lnSpc>
              <a:spcBef>
                <a:spcPts val="1200"/>
              </a:spcBef>
              <a:spcAft>
                <a:spcPts val="1200"/>
              </a:spcAft>
              <a:buSzPts val="1200"/>
              <a:buNone/>
            </a:pPr>
            <a:r>
              <a:t/>
            </a:r>
            <a:endParaRPr/>
          </a:p>
        </p:txBody>
      </p:sp>
      <p:sp>
        <p:nvSpPr>
          <p:cNvPr id="309" name="Google Shape;309;p13"/>
          <p:cNvSpPr txBox="1"/>
          <p:nvPr>
            <p:ph type="title"/>
          </p:nvPr>
        </p:nvSpPr>
        <p:spPr>
          <a:xfrm>
            <a:off x="713225" y="387075"/>
            <a:ext cx="7717800" cy="572700"/>
          </a:xfrm>
          <a:prstGeom prst="rect">
            <a:avLst/>
          </a:prstGeom>
          <a:noFill/>
          <a:ln cap="flat" cmpd="sng" w="19050">
            <a:solidFill>
              <a:schemeClr val="accent4"/>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000"/>
              <a:buNone/>
            </a:pPr>
            <a:r>
              <a:rPr lang="en"/>
              <a:t>Highlights of Major Assumptions </a:t>
            </a:r>
            <a:r>
              <a:rPr lang="en" sz="1200"/>
              <a:t>(1)</a:t>
            </a:r>
            <a:endParaRPr sz="12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14"/>
          <p:cNvSpPr txBox="1"/>
          <p:nvPr>
            <p:ph idx="1" type="body"/>
          </p:nvPr>
        </p:nvSpPr>
        <p:spPr>
          <a:xfrm>
            <a:off x="713225" y="1228675"/>
            <a:ext cx="7717800" cy="33753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t" bIns="91425" lIns="91425" spcFirstLastPara="1" rIns="91425" wrap="square" tIns="91425">
            <a:normAutofit/>
          </a:bodyPr>
          <a:lstStyle/>
          <a:p>
            <a:pPr indent="0" lvl="0" marL="0" rtl="0" algn="l">
              <a:lnSpc>
                <a:spcPct val="100000"/>
              </a:lnSpc>
              <a:spcBef>
                <a:spcPts val="0"/>
              </a:spcBef>
              <a:spcAft>
                <a:spcPts val="0"/>
              </a:spcAft>
              <a:buSzPts val="1200"/>
              <a:buNone/>
            </a:pPr>
            <a:r>
              <a:rPr lang="en" sz="1800">
                <a:latin typeface="Lato"/>
                <a:ea typeface="Lato"/>
                <a:cs typeface="Lato"/>
                <a:sym typeface="Lato"/>
              </a:rPr>
              <a:t>They are based on either of the following:</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	1. past experiences of other similar business</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	2. trend in the local and global markets</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	3. programs of the regional and national governments</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	4. regulations and issuances of monitoring agencies</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	5. economic, financial, and monetary indicators</a:t>
            </a:r>
            <a:endParaRPr sz="1800">
              <a:latin typeface="Lato"/>
              <a:ea typeface="Lato"/>
              <a:cs typeface="Lato"/>
              <a:sym typeface="Lato"/>
            </a:endParaRPr>
          </a:p>
          <a:p>
            <a:pPr indent="0" lvl="0" marL="0" rtl="0" algn="l">
              <a:lnSpc>
                <a:spcPct val="100000"/>
              </a:lnSpc>
              <a:spcBef>
                <a:spcPts val="1200"/>
              </a:spcBef>
              <a:spcAft>
                <a:spcPts val="0"/>
              </a:spcAft>
              <a:buSzPts val="1200"/>
              <a:buNone/>
            </a:pPr>
            <a:r>
              <a:t/>
            </a:r>
            <a:endParaRPr/>
          </a:p>
          <a:p>
            <a:pPr indent="0" lvl="0" marL="0" rtl="0" algn="l">
              <a:lnSpc>
                <a:spcPct val="100000"/>
              </a:lnSpc>
              <a:spcBef>
                <a:spcPts val="1200"/>
              </a:spcBef>
              <a:spcAft>
                <a:spcPts val="1200"/>
              </a:spcAft>
              <a:buSzPts val="1200"/>
              <a:buNone/>
            </a:pPr>
            <a:r>
              <a:t/>
            </a:r>
            <a:endParaRPr/>
          </a:p>
        </p:txBody>
      </p:sp>
      <p:sp>
        <p:nvSpPr>
          <p:cNvPr id="315" name="Google Shape;315;p14"/>
          <p:cNvSpPr txBox="1"/>
          <p:nvPr>
            <p:ph type="title"/>
          </p:nvPr>
        </p:nvSpPr>
        <p:spPr>
          <a:xfrm>
            <a:off x="713225" y="387075"/>
            <a:ext cx="7717800" cy="572700"/>
          </a:xfrm>
          <a:prstGeom prst="rect">
            <a:avLst/>
          </a:prstGeom>
          <a:noFill/>
          <a:ln cap="flat" cmpd="sng" w="19050">
            <a:solidFill>
              <a:schemeClr val="accent4"/>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000"/>
              <a:buNone/>
            </a:pPr>
            <a:r>
              <a:rPr lang="en"/>
              <a:t>Highlights of Major Assumptions </a:t>
            </a:r>
            <a:r>
              <a:rPr lang="en" sz="1200"/>
              <a:t>(2)</a:t>
            </a:r>
            <a:endParaRPr sz="12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15"/>
          <p:cNvSpPr txBox="1"/>
          <p:nvPr>
            <p:ph idx="1" type="body"/>
          </p:nvPr>
        </p:nvSpPr>
        <p:spPr>
          <a:xfrm>
            <a:off x="713225" y="959775"/>
            <a:ext cx="7717800" cy="36441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200"/>
              <a:buNone/>
            </a:pPr>
            <a:r>
              <a:rPr lang="en" sz="1700">
                <a:latin typeface="Lato"/>
                <a:ea typeface="Lato"/>
                <a:cs typeface="Lato"/>
                <a:sym typeface="Lato"/>
              </a:rPr>
              <a:t>	</a:t>
            </a:r>
            <a:endParaRPr sz="1700">
              <a:latin typeface="Lato"/>
              <a:ea typeface="Lato"/>
              <a:cs typeface="Lato"/>
              <a:sym typeface="Lato"/>
            </a:endParaRPr>
          </a:p>
          <a:p>
            <a:pPr indent="457200" lvl="0" marL="0" rtl="0" algn="l">
              <a:lnSpc>
                <a:spcPct val="100000"/>
              </a:lnSpc>
              <a:spcBef>
                <a:spcPts val="1200"/>
              </a:spcBef>
              <a:spcAft>
                <a:spcPts val="1200"/>
              </a:spcAft>
              <a:buSzPts val="1200"/>
              <a:buNone/>
            </a:pPr>
            <a:r>
              <a:rPr lang="en" sz="1800">
                <a:latin typeface="Lato"/>
                <a:ea typeface="Lato"/>
                <a:cs typeface="Lato"/>
                <a:sym typeface="Lato"/>
              </a:rPr>
              <a:t>The setting of assumptions is sometimes the bottleneck of the study, and may become a constraint if these are not reliable.  </a:t>
            </a:r>
            <a:r>
              <a:rPr b="1" lang="en" sz="1800">
                <a:latin typeface="Lato"/>
                <a:ea typeface="Lato"/>
                <a:cs typeface="Lato"/>
                <a:sym typeface="Lato"/>
              </a:rPr>
              <a:t>Assumptions</a:t>
            </a:r>
            <a:r>
              <a:rPr lang="en" sz="1800">
                <a:latin typeface="Lato"/>
                <a:ea typeface="Lato"/>
                <a:cs typeface="Lato"/>
                <a:sym typeface="Lato"/>
              </a:rPr>
              <a:t> should be realistic and measurable.  This is the basic guiding principle.  Remember that investors are updated on the current or recent financial data from stock exchanges, financial organizations, the Bangko Sentral ng Pilipinas, the Securities and Exchange Commission and other government agencies.</a:t>
            </a:r>
            <a:endParaRPr sz="1800">
              <a:latin typeface="Lato"/>
              <a:ea typeface="Lato"/>
              <a:cs typeface="Lato"/>
              <a:sym typeface="Lato"/>
            </a:endParaRPr>
          </a:p>
        </p:txBody>
      </p:sp>
      <p:sp>
        <p:nvSpPr>
          <p:cNvPr id="321" name="Google Shape;321;p15"/>
          <p:cNvSpPr txBox="1"/>
          <p:nvPr>
            <p:ph type="title"/>
          </p:nvPr>
        </p:nvSpPr>
        <p:spPr>
          <a:xfrm>
            <a:off x="713225" y="387075"/>
            <a:ext cx="7717800" cy="572700"/>
          </a:xfrm>
          <a:prstGeom prst="rect">
            <a:avLst/>
          </a:prstGeom>
          <a:noFill/>
          <a:ln cap="flat" cmpd="sng" w="19050">
            <a:solidFill>
              <a:schemeClr val="accent4"/>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000"/>
              <a:buNone/>
            </a:pPr>
            <a:r>
              <a:rPr lang="en"/>
              <a:t>Highlights of Major Assumptions </a:t>
            </a:r>
            <a:r>
              <a:rPr lang="en" sz="1200"/>
              <a:t>(3)</a:t>
            </a:r>
            <a:endParaRPr sz="12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16"/>
          <p:cNvSpPr txBox="1"/>
          <p:nvPr>
            <p:ph idx="1" type="body"/>
          </p:nvPr>
        </p:nvSpPr>
        <p:spPr>
          <a:xfrm>
            <a:off x="713225" y="959775"/>
            <a:ext cx="7717800" cy="36441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200"/>
              <a:buNone/>
            </a:pPr>
            <a:r>
              <a:rPr lang="en" sz="1700">
                <a:latin typeface="Lato"/>
                <a:ea typeface="Lato"/>
                <a:cs typeface="Lato"/>
                <a:sym typeface="Lato"/>
              </a:rPr>
              <a:t>Assumptions are needed to answer the following questions:</a:t>
            </a:r>
            <a:endParaRPr sz="1700">
              <a:latin typeface="Lato"/>
              <a:ea typeface="Lato"/>
              <a:cs typeface="Lato"/>
              <a:sym typeface="Lato"/>
            </a:endParaRPr>
          </a:p>
          <a:p>
            <a:pPr indent="0" lvl="0" marL="0" rtl="0" algn="l">
              <a:lnSpc>
                <a:spcPct val="100000"/>
              </a:lnSpc>
              <a:spcBef>
                <a:spcPts val="1200"/>
              </a:spcBef>
              <a:spcAft>
                <a:spcPts val="0"/>
              </a:spcAft>
              <a:buSzPts val="1200"/>
              <a:buNone/>
            </a:pPr>
            <a:r>
              <a:rPr lang="en" sz="1700">
                <a:latin typeface="Lato"/>
                <a:ea typeface="Lato"/>
                <a:cs typeface="Lato"/>
                <a:sym typeface="Lato"/>
              </a:rPr>
              <a:t>	1. What is the market projection in terms of demand and supply?</a:t>
            </a:r>
            <a:endParaRPr sz="1700">
              <a:latin typeface="Lato"/>
              <a:ea typeface="Lato"/>
              <a:cs typeface="Lato"/>
              <a:sym typeface="Lato"/>
            </a:endParaRPr>
          </a:p>
          <a:p>
            <a:pPr indent="0" lvl="0" marL="0" rtl="0" algn="l">
              <a:lnSpc>
                <a:spcPct val="100000"/>
              </a:lnSpc>
              <a:spcBef>
                <a:spcPts val="1200"/>
              </a:spcBef>
              <a:spcAft>
                <a:spcPts val="0"/>
              </a:spcAft>
              <a:buSzPts val="1200"/>
              <a:buNone/>
            </a:pPr>
            <a:r>
              <a:rPr lang="en" sz="1700">
                <a:latin typeface="Lato"/>
                <a:ea typeface="Lato"/>
                <a:cs typeface="Lato"/>
                <a:sym typeface="Lato"/>
              </a:rPr>
              <a:t>	2. What is the expected market share of the project?</a:t>
            </a:r>
            <a:endParaRPr sz="1700">
              <a:latin typeface="Lato"/>
              <a:ea typeface="Lato"/>
              <a:cs typeface="Lato"/>
              <a:sym typeface="Lato"/>
            </a:endParaRPr>
          </a:p>
          <a:p>
            <a:pPr indent="0" lvl="0" marL="0" rtl="0" algn="l">
              <a:lnSpc>
                <a:spcPct val="100000"/>
              </a:lnSpc>
              <a:spcBef>
                <a:spcPts val="1200"/>
              </a:spcBef>
              <a:spcAft>
                <a:spcPts val="0"/>
              </a:spcAft>
              <a:buSzPts val="1200"/>
              <a:buNone/>
            </a:pPr>
            <a:r>
              <a:rPr lang="en" sz="1700">
                <a:latin typeface="Lato"/>
                <a:ea typeface="Lato"/>
                <a:cs typeface="Lato"/>
                <a:sym typeface="Lato"/>
              </a:rPr>
              <a:t>	3. How much is the expected cost of the product or services?</a:t>
            </a:r>
            <a:endParaRPr sz="1700">
              <a:latin typeface="Lato"/>
              <a:ea typeface="Lato"/>
              <a:cs typeface="Lato"/>
              <a:sym typeface="Lato"/>
            </a:endParaRPr>
          </a:p>
          <a:p>
            <a:pPr indent="0" lvl="0" marL="0" rtl="0" algn="l">
              <a:lnSpc>
                <a:spcPct val="100000"/>
              </a:lnSpc>
              <a:spcBef>
                <a:spcPts val="1200"/>
              </a:spcBef>
              <a:spcAft>
                <a:spcPts val="0"/>
              </a:spcAft>
              <a:buSzPts val="1200"/>
              <a:buNone/>
            </a:pPr>
            <a:r>
              <a:rPr lang="en" sz="1700">
                <a:latin typeface="Lato"/>
                <a:ea typeface="Lato"/>
                <a:cs typeface="Lato"/>
                <a:sym typeface="Lato"/>
              </a:rPr>
              <a:t>	4. What is the expected initial selling price of the product?</a:t>
            </a:r>
            <a:endParaRPr sz="1700">
              <a:latin typeface="Lato"/>
              <a:ea typeface="Lato"/>
              <a:cs typeface="Lato"/>
              <a:sym typeface="Lato"/>
            </a:endParaRPr>
          </a:p>
          <a:p>
            <a:pPr indent="0" lvl="0" marL="0" rtl="0" algn="l">
              <a:lnSpc>
                <a:spcPct val="100000"/>
              </a:lnSpc>
              <a:spcBef>
                <a:spcPts val="1200"/>
              </a:spcBef>
              <a:spcAft>
                <a:spcPts val="0"/>
              </a:spcAft>
              <a:buSzPts val="1200"/>
              <a:buNone/>
            </a:pPr>
            <a:r>
              <a:rPr lang="en" sz="1700">
                <a:latin typeface="Lato"/>
                <a:ea typeface="Lato"/>
                <a:cs typeface="Lato"/>
                <a:sym typeface="Lato"/>
              </a:rPr>
              <a:t>	5. How many units will be produced every year?</a:t>
            </a:r>
            <a:endParaRPr sz="1700">
              <a:latin typeface="Lato"/>
              <a:ea typeface="Lato"/>
              <a:cs typeface="Lato"/>
              <a:sym typeface="Lato"/>
            </a:endParaRPr>
          </a:p>
          <a:p>
            <a:pPr indent="0" lvl="0" marL="0" rtl="0" algn="l">
              <a:lnSpc>
                <a:spcPct val="100000"/>
              </a:lnSpc>
              <a:spcBef>
                <a:spcPts val="1200"/>
              </a:spcBef>
              <a:spcAft>
                <a:spcPts val="0"/>
              </a:spcAft>
              <a:buSzPts val="1200"/>
              <a:buNone/>
            </a:pPr>
            <a:r>
              <a:rPr lang="en" sz="1700">
                <a:latin typeface="Lato"/>
                <a:ea typeface="Lato"/>
                <a:cs typeface="Lato"/>
                <a:sym typeface="Lato"/>
              </a:rPr>
              <a:t>	6. What is the expected cost of the project?</a:t>
            </a:r>
            <a:endParaRPr sz="1700">
              <a:latin typeface="Lato"/>
              <a:ea typeface="Lato"/>
              <a:cs typeface="Lato"/>
              <a:sym typeface="Lato"/>
            </a:endParaRPr>
          </a:p>
          <a:p>
            <a:pPr indent="0" lvl="0" marL="0" rtl="0" algn="l">
              <a:lnSpc>
                <a:spcPct val="100000"/>
              </a:lnSpc>
              <a:spcBef>
                <a:spcPts val="1200"/>
              </a:spcBef>
              <a:spcAft>
                <a:spcPts val="0"/>
              </a:spcAft>
              <a:buSzPts val="1200"/>
              <a:buNone/>
            </a:pPr>
            <a:r>
              <a:rPr lang="en" sz="1700">
                <a:latin typeface="Lato"/>
                <a:ea typeface="Lato"/>
                <a:cs typeface="Lato"/>
                <a:sym typeface="Lato"/>
              </a:rPr>
              <a:t>	7. How will the project be financed?</a:t>
            </a:r>
            <a:endParaRPr sz="1700">
              <a:latin typeface="Lato"/>
              <a:ea typeface="Lato"/>
              <a:cs typeface="Lato"/>
              <a:sym typeface="Lato"/>
            </a:endParaRPr>
          </a:p>
          <a:p>
            <a:pPr indent="0" lvl="0" marL="0" rtl="0" algn="l">
              <a:lnSpc>
                <a:spcPct val="100000"/>
              </a:lnSpc>
              <a:spcBef>
                <a:spcPts val="1200"/>
              </a:spcBef>
              <a:spcAft>
                <a:spcPts val="1200"/>
              </a:spcAft>
              <a:buSzPts val="1200"/>
              <a:buNone/>
            </a:pPr>
            <a:r>
              <a:rPr lang="en" sz="1700">
                <a:latin typeface="Lato"/>
                <a:ea typeface="Lato"/>
                <a:cs typeface="Lato"/>
                <a:sym typeface="Lato"/>
              </a:rPr>
              <a:t>	8. What is the expected rate of return on investment?</a:t>
            </a:r>
            <a:endParaRPr sz="1700">
              <a:latin typeface="Lato"/>
              <a:ea typeface="Lato"/>
              <a:cs typeface="Lato"/>
              <a:sym typeface="Lato"/>
            </a:endParaRPr>
          </a:p>
        </p:txBody>
      </p:sp>
      <p:sp>
        <p:nvSpPr>
          <p:cNvPr id="327" name="Google Shape;327;p16"/>
          <p:cNvSpPr txBox="1"/>
          <p:nvPr>
            <p:ph type="title"/>
          </p:nvPr>
        </p:nvSpPr>
        <p:spPr>
          <a:xfrm>
            <a:off x="713225" y="387075"/>
            <a:ext cx="7717800" cy="572700"/>
          </a:xfrm>
          <a:prstGeom prst="rect">
            <a:avLst/>
          </a:prstGeom>
          <a:noFill/>
          <a:ln cap="flat" cmpd="sng" w="19050">
            <a:solidFill>
              <a:schemeClr val="accent4"/>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000"/>
              <a:buNone/>
            </a:pPr>
            <a:r>
              <a:rPr lang="en"/>
              <a:t>Highlights of Major Assumptions </a:t>
            </a:r>
            <a:r>
              <a:rPr lang="en" sz="1200"/>
              <a:t>(4)</a:t>
            </a:r>
            <a:endParaRPr sz="12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17"/>
          <p:cNvSpPr txBox="1"/>
          <p:nvPr>
            <p:ph idx="1" type="body"/>
          </p:nvPr>
        </p:nvSpPr>
        <p:spPr>
          <a:xfrm>
            <a:off x="713225" y="1228675"/>
            <a:ext cx="7717800" cy="36801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200"/>
              <a:buNone/>
            </a:pPr>
            <a:r>
              <a:rPr lang="en" sz="1800">
                <a:latin typeface="Lato"/>
                <a:ea typeface="Lato"/>
                <a:cs typeface="Lato"/>
                <a:sym typeface="Lato"/>
              </a:rPr>
              <a:t>This is usually the last section of the project summary. It presents the findings of every aspect of the study, and the concluding remarks and findings of the proponent based on facts.</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	Usually, a conclusion is reached on the following areas:</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	1. market study</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	2. technical study</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	3. management study</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	4. financial study</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	5. socio-economic study</a:t>
            </a:r>
            <a:endParaRPr sz="1800">
              <a:latin typeface="Lato"/>
              <a:ea typeface="Lato"/>
              <a:cs typeface="Lato"/>
              <a:sym typeface="Lato"/>
            </a:endParaRPr>
          </a:p>
          <a:p>
            <a:pPr indent="0" lvl="0" marL="0" rtl="0" algn="l">
              <a:lnSpc>
                <a:spcPct val="100000"/>
              </a:lnSpc>
              <a:spcBef>
                <a:spcPts val="1200"/>
              </a:spcBef>
              <a:spcAft>
                <a:spcPts val="0"/>
              </a:spcAft>
              <a:buSzPts val="1200"/>
              <a:buNone/>
            </a:pPr>
            <a:r>
              <a:t/>
            </a:r>
            <a:endParaRPr sz="1800">
              <a:latin typeface="Lato"/>
              <a:ea typeface="Lato"/>
              <a:cs typeface="Lato"/>
              <a:sym typeface="Lato"/>
            </a:endParaRPr>
          </a:p>
          <a:p>
            <a:pPr indent="0" lvl="0" marL="0" rtl="0" algn="l">
              <a:lnSpc>
                <a:spcPct val="100000"/>
              </a:lnSpc>
              <a:spcBef>
                <a:spcPts val="1200"/>
              </a:spcBef>
              <a:spcAft>
                <a:spcPts val="1200"/>
              </a:spcAft>
              <a:buSzPts val="1200"/>
              <a:buNone/>
            </a:pPr>
            <a:r>
              <a:t/>
            </a:r>
            <a:endParaRPr/>
          </a:p>
        </p:txBody>
      </p:sp>
      <p:sp>
        <p:nvSpPr>
          <p:cNvPr id="333" name="Google Shape;333;p17"/>
          <p:cNvSpPr txBox="1"/>
          <p:nvPr>
            <p:ph type="title"/>
          </p:nvPr>
        </p:nvSpPr>
        <p:spPr>
          <a:xfrm>
            <a:off x="713225" y="387075"/>
            <a:ext cx="7717800" cy="572700"/>
          </a:xfrm>
          <a:prstGeom prst="rect">
            <a:avLst/>
          </a:prstGeom>
          <a:noFill/>
          <a:ln cap="flat" cmpd="sng" w="19050">
            <a:solidFill>
              <a:schemeClr val="accent4"/>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000"/>
              <a:buNone/>
            </a:pPr>
            <a:r>
              <a:rPr lang="en"/>
              <a:t>Summary of Findings and Conclusions </a:t>
            </a:r>
            <a:r>
              <a:rPr lang="en" sz="1200"/>
              <a:t>(1)</a:t>
            </a:r>
            <a:endParaRPr sz="12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18"/>
          <p:cNvSpPr txBox="1"/>
          <p:nvPr>
            <p:ph idx="1" type="body"/>
          </p:nvPr>
        </p:nvSpPr>
        <p:spPr>
          <a:xfrm>
            <a:off x="713225" y="1228675"/>
            <a:ext cx="7717800" cy="3375300"/>
          </a:xfrm>
          <a:prstGeom prst="rect">
            <a:avLst/>
          </a:prstGeom>
          <a:solidFill>
            <a:schemeClr val="accent1"/>
          </a:solidFill>
          <a:ln cap="flat" cmpd="sng" w="19050">
            <a:solidFill>
              <a:schemeClr val="accent4"/>
            </a:solidFill>
            <a:prstDash val="solid"/>
            <a:round/>
            <a:headEnd len="sm" w="sm" type="none"/>
            <a:tailEnd len="sm" w="sm" type="none"/>
          </a:ln>
        </p:spPr>
        <p:txBody>
          <a:bodyPr anchorCtr="0" anchor="t" bIns="91425" lIns="91425" spcFirstLastPara="1" rIns="91425" wrap="square" tIns="91425">
            <a:normAutofit lnSpcReduction="10000"/>
          </a:bodyPr>
          <a:lstStyle/>
          <a:p>
            <a:pPr indent="0" lvl="0" marL="0" rtl="0" algn="l">
              <a:lnSpc>
                <a:spcPct val="100000"/>
              </a:lnSpc>
              <a:spcBef>
                <a:spcPts val="0"/>
              </a:spcBef>
              <a:spcAft>
                <a:spcPts val="0"/>
              </a:spcAft>
              <a:buSzPts val="1200"/>
              <a:buNone/>
            </a:pPr>
            <a:r>
              <a:t/>
            </a:r>
            <a:endParaRPr/>
          </a:p>
          <a:p>
            <a:pPr indent="0" lvl="0" marL="0" rtl="0" algn="l">
              <a:lnSpc>
                <a:spcPct val="100000"/>
              </a:lnSpc>
              <a:spcBef>
                <a:spcPts val="1200"/>
              </a:spcBef>
              <a:spcAft>
                <a:spcPts val="0"/>
              </a:spcAft>
              <a:buSzPts val="1200"/>
              <a:buNone/>
            </a:pPr>
            <a:r>
              <a:rPr lang="en"/>
              <a:t>		</a:t>
            </a:r>
            <a:r>
              <a:rPr lang="en" sz="1800">
                <a:latin typeface="Lato"/>
                <a:ea typeface="Lato"/>
                <a:cs typeface="Lato"/>
                <a:sym typeface="Lato"/>
              </a:rPr>
              <a:t>It is a must for the proponent to provide answers to the following questions:</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	1. Is the project feasible in terms of the market?</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	2. Is the project feasible in terms of the technical aspects?</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	3. Is the project feasible in terms of the organizational setup?</a:t>
            </a:r>
            <a:endParaRPr sz="1800">
              <a:latin typeface="Lato"/>
              <a:ea typeface="Lato"/>
              <a:cs typeface="Lato"/>
              <a:sym typeface="Lato"/>
            </a:endParaRPr>
          </a:p>
          <a:p>
            <a:pPr indent="0" lvl="0" marL="0" rtl="0" algn="l">
              <a:lnSpc>
                <a:spcPct val="100000"/>
              </a:lnSpc>
              <a:spcBef>
                <a:spcPts val="1200"/>
              </a:spcBef>
              <a:spcAft>
                <a:spcPts val="0"/>
              </a:spcAft>
              <a:buSzPts val="1200"/>
              <a:buNone/>
            </a:pPr>
            <a:r>
              <a:rPr lang="en" sz="1800">
                <a:latin typeface="Lato"/>
                <a:ea typeface="Lato"/>
                <a:cs typeface="Lato"/>
                <a:sym typeface="Lato"/>
              </a:rPr>
              <a:t>	4. Is the project feasible in terms of its financial operation?</a:t>
            </a:r>
            <a:endParaRPr sz="1800">
              <a:latin typeface="Lato"/>
              <a:ea typeface="Lato"/>
              <a:cs typeface="Lato"/>
              <a:sym typeface="Lato"/>
            </a:endParaRPr>
          </a:p>
          <a:p>
            <a:pPr indent="0" lvl="0" marL="0" rtl="0" algn="l">
              <a:lnSpc>
                <a:spcPct val="100000"/>
              </a:lnSpc>
              <a:spcBef>
                <a:spcPts val="1200"/>
              </a:spcBef>
              <a:spcAft>
                <a:spcPts val="0"/>
              </a:spcAft>
              <a:buSzPts val="1200"/>
              <a:buNone/>
            </a:pPr>
            <a:r>
              <a:t/>
            </a:r>
            <a:endParaRPr sz="1800">
              <a:latin typeface="Lato"/>
              <a:ea typeface="Lato"/>
              <a:cs typeface="Lato"/>
              <a:sym typeface="Lato"/>
            </a:endParaRPr>
          </a:p>
          <a:p>
            <a:pPr indent="0" lvl="0" marL="0" rtl="0" algn="l">
              <a:lnSpc>
                <a:spcPct val="100000"/>
              </a:lnSpc>
              <a:spcBef>
                <a:spcPts val="1200"/>
              </a:spcBef>
              <a:spcAft>
                <a:spcPts val="1200"/>
              </a:spcAft>
              <a:buSzPts val="1200"/>
              <a:buNone/>
            </a:pPr>
            <a:r>
              <a:t/>
            </a:r>
            <a:endParaRPr/>
          </a:p>
        </p:txBody>
      </p:sp>
      <p:sp>
        <p:nvSpPr>
          <p:cNvPr id="339" name="Google Shape;339;p18"/>
          <p:cNvSpPr txBox="1"/>
          <p:nvPr>
            <p:ph type="title"/>
          </p:nvPr>
        </p:nvSpPr>
        <p:spPr>
          <a:xfrm>
            <a:off x="713225" y="387075"/>
            <a:ext cx="7717800" cy="572700"/>
          </a:xfrm>
          <a:prstGeom prst="rect">
            <a:avLst/>
          </a:prstGeom>
          <a:noFill/>
          <a:ln cap="flat" cmpd="sng" w="19050">
            <a:solidFill>
              <a:schemeClr val="accent4"/>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000"/>
              <a:buNone/>
            </a:pPr>
            <a:r>
              <a:rPr lang="en"/>
              <a:t>Summary of Major Assumptions</a:t>
            </a:r>
            <a:r>
              <a:rPr lang="en" sz="1200"/>
              <a:t> (2)</a:t>
            </a:r>
            <a:endParaRPr sz="12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19"/>
          <p:cNvSpPr/>
          <p:nvPr/>
        </p:nvSpPr>
        <p:spPr>
          <a:xfrm>
            <a:off x="557375" y="264025"/>
            <a:ext cx="8272500" cy="4625100"/>
          </a:xfrm>
          <a:prstGeom prst="rect">
            <a:avLst/>
          </a:prstGeom>
          <a:solidFill>
            <a:srgbClr val="EEF5FF"/>
          </a:solidFill>
          <a:ln cap="flat" cmpd="sng" w="28575">
            <a:solidFill>
              <a:srgbClr val="4C57A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5" name="Google Shape;345;p19"/>
          <p:cNvSpPr txBox="1"/>
          <p:nvPr>
            <p:ph type="title"/>
          </p:nvPr>
        </p:nvSpPr>
        <p:spPr>
          <a:xfrm>
            <a:off x="694275" y="410700"/>
            <a:ext cx="7041600" cy="4791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600"/>
              <a:buNone/>
            </a:pPr>
            <a:r>
              <a:rPr lang="en" sz="2700">
                <a:solidFill>
                  <a:srgbClr val="58457E"/>
                </a:solidFill>
              </a:rPr>
              <a:t>Scope</a:t>
            </a:r>
            <a:endParaRPr sz="2700">
              <a:solidFill>
                <a:srgbClr val="00A194"/>
              </a:solidFill>
            </a:endParaRPr>
          </a:p>
        </p:txBody>
      </p:sp>
      <p:sp>
        <p:nvSpPr>
          <p:cNvPr id="346" name="Google Shape;346;p19"/>
          <p:cNvSpPr txBox="1"/>
          <p:nvPr>
            <p:ph idx="1" type="subTitle"/>
          </p:nvPr>
        </p:nvSpPr>
        <p:spPr>
          <a:xfrm>
            <a:off x="694275" y="1124525"/>
            <a:ext cx="7920600" cy="21906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sz="1800">
              <a:solidFill>
                <a:schemeClr val="accent4"/>
              </a:solidFill>
              <a:latin typeface="Lato"/>
              <a:ea typeface="Lato"/>
              <a:cs typeface="Lato"/>
              <a:sym typeface="Lato"/>
            </a:endParaRPr>
          </a:p>
          <a:p>
            <a:pPr indent="457200" lvl="0" marL="0" rtl="0" algn="l">
              <a:lnSpc>
                <a:spcPct val="115000"/>
              </a:lnSpc>
              <a:spcBef>
                <a:spcPts val="0"/>
              </a:spcBef>
              <a:spcAft>
                <a:spcPts val="0"/>
              </a:spcAft>
              <a:buClr>
                <a:schemeClr val="dk1"/>
              </a:buClr>
              <a:buSzPts val="1100"/>
              <a:buFont typeface="Arial"/>
              <a:buNone/>
            </a:pPr>
            <a:r>
              <a:rPr lang="en" sz="1800">
                <a:solidFill>
                  <a:schemeClr val="accent4"/>
                </a:solidFill>
                <a:latin typeface="Lato"/>
                <a:ea typeface="Lato"/>
                <a:cs typeface="Lato"/>
                <a:sym typeface="Lato"/>
              </a:rPr>
              <a:t>Normally, a detailed project feasibility study includes nearly all these aspects: Pre-operating, Marketing, Technical/Production, Management, Financing, Financial, and Socio-economic feasibilities, as well as auxiliary and ancillary activities of the project.  </a:t>
            </a:r>
            <a:endParaRPr sz="1800">
              <a:solidFill>
                <a:schemeClr val="accent4"/>
              </a:solidFill>
              <a:latin typeface="Lato"/>
              <a:ea typeface="Lato"/>
              <a:cs typeface="Lato"/>
              <a:sym typeface="Lato"/>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20"/>
          <p:cNvSpPr/>
          <p:nvPr/>
        </p:nvSpPr>
        <p:spPr>
          <a:xfrm>
            <a:off x="557375" y="264025"/>
            <a:ext cx="8272500" cy="4625100"/>
          </a:xfrm>
          <a:prstGeom prst="rect">
            <a:avLst/>
          </a:prstGeom>
          <a:solidFill>
            <a:srgbClr val="EEF5FF"/>
          </a:solidFill>
          <a:ln cap="flat" cmpd="sng" w="28575">
            <a:solidFill>
              <a:srgbClr val="4C57A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2" name="Google Shape;352;p20"/>
          <p:cNvSpPr txBox="1"/>
          <p:nvPr>
            <p:ph type="title"/>
          </p:nvPr>
        </p:nvSpPr>
        <p:spPr>
          <a:xfrm>
            <a:off x="694275" y="410700"/>
            <a:ext cx="7041600" cy="4791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600"/>
              <a:buNone/>
            </a:pPr>
            <a:r>
              <a:rPr lang="en" sz="2700">
                <a:solidFill>
                  <a:srgbClr val="58457E"/>
                </a:solidFill>
              </a:rPr>
              <a:t>Scope </a:t>
            </a:r>
            <a:r>
              <a:rPr lang="en" sz="1200">
                <a:solidFill>
                  <a:srgbClr val="58457E"/>
                </a:solidFill>
              </a:rPr>
              <a:t>continuation</a:t>
            </a:r>
            <a:endParaRPr sz="1200">
              <a:solidFill>
                <a:srgbClr val="00A194"/>
              </a:solidFill>
            </a:endParaRPr>
          </a:p>
        </p:txBody>
      </p:sp>
      <p:sp>
        <p:nvSpPr>
          <p:cNvPr id="353" name="Google Shape;353;p20"/>
          <p:cNvSpPr txBox="1"/>
          <p:nvPr>
            <p:ph idx="1" type="subTitle"/>
          </p:nvPr>
        </p:nvSpPr>
        <p:spPr>
          <a:xfrm>
            <a:off x="694275" y="889800"/>
            <a:ext cx="7920600" cy="3735600"/>
          </a:xfrm>
          <a:prstGeom prst="rect">
            <a:avLst/>
          </a:prstGeom>
          <a:noFill/>
          <a:ln>
            <a:noFill/>
          </a:ln>
        </p:spPr>
        <p:txBody>
          <a:bodyPr anchorCtr="0" anchor="t" bIns="91425" lIns="91425" spcFirstLastPara="1" rIns="91425" wrap="square" tIns="91425">
            <a:noAutofit/>
          </a:bodyPr>
          <a:lstStyle/>
          <a:p>
            <a:pPr indent="457200" lvl="0" marL="0" rtl="0" algn="l">
              <a:lnSpc>
                <a:spcPct val="115000"/>
              </a:lnSpc>
              <a:spcBef>
                <a:spcPts val="0"/>
              </a:spcBef>
              <a:spcAft>
                <a:spcPts val="0"/>
              </a:spcAft>
              <a:buClr>
                <a:schemeClr val="dk1"/>
              </a:buClr>
              <a:buSzPts val="1100"/>
              <a:buFont typeface="Arial"/>
              <a:buNone/>
            </a:pPr>
            <a:r>
              <a:rPr lang="en" sz="1800">
                <a:solidFill>
                  <a:schemeClr val="accent4"/>
                </a:solidFill>
                <a:latin typeface="Lato"/>
                <a:ea typeface="Lato"/>
                <a:cs typeface="Lato"/>
                <a:sym typeface="Lato"/>
              </a:rPr>
              <a:t>The “completeness” of the final study should at the least assure the project implementers:</a:t>
            </a:r>
            <a:endParaRPr sz="1800">
              <a:solidFill>
                <a:schemeClr val="accent4"/>
              </a:solidFill>
              <a:latin typeface="Lato"/>
              <a:ea typeface="Lato"/>
              <a:cs typeface="Lato"/>
              <a:sym typeface="Lato"/>
            </a:endParaRPr>
          </a:p>
          <a:p>
            <a:pPr indent="0" lvl="0" marL="0" rtl="0" algn="l">
              <a:lnSpc>
                <a:spcPct val="115000"/>
              </a:lnSpc>
              <a:spcBef>
                <a:spcPts val="0"/>
              </a:spcBef>
              <a:spcAft>
                <a:spcPts val="0"/>
              </a:spcAft>
              <a:buClr>
                <a:schemeClr val="dk1"/>
              </a:buClr>
              <a:buSzPts val="1100"/>
              <a:buFont typeface="Arial"/>
              <a:buNone/>
            </a:pPr>
            <a:r>
              <a:t/>
            </a:r>
            <a:endParaRPr sz="1800">
              <a:solidFill>
                <a:schemeClr val="accent4"/>
              </a:solidFill>
              <a:latin typeface="Lato"/>
              <a:ea typeface="Lato"/>
              <a:cs typeface="Lato"/>
              <a:sym typeface="Lato"/>
            </a:endParaRPr>
          </a:p>
          <a:p>
            <a:pPr indent="-355600" lvl="0" marL="457200" rtl="0" algn="l">
              <a:lnSpc>
                <a:spcPct val="115000"/>
              </a:lnSpc>
              <a:spcBef>
                <a:spcPts val="0"/>
              </a:spcBef>
              <a:spcAft>
                <a:spcPts val="0"/>
              </a:spcAft>
              <a:buClr>
                <a:schemeClr val="accent4"/>
              </a:buClr>
              <a:buSzPts val="2000"/>
              <a:buFont typeface="Lato"/>
              <a:buAutoNum type="alphaLcPeriod"/>
            </a:pPr>
            <a:r>
              <a:rPr lang="en" sz="1800">
                <a:solidFill>
                  <a:schemeClr val="accent4"/>
                </a:solidFill>
                <a:latin typeface="Lato"/>
                <a:ea typeface="Lato"/>
                <a:cs typeface="Lato"/>
                <a:sym typeface="Lato"/>
              </a:rPr>
              <a:t>Visualization of the flow details of all phases of the project</a:t>
            </a:r>
            <a:endParaRPr sz="1800">
              <a:solidFill>
                <a:schemeClr val="accent4"/>
              </a:solidFill>
              <a:latin typeface="Lato"/>
              <a:ea typeface="Lato"/>
              <a:cs typeface="Lato"/>
              <a:sym typeface="Lato"/>
            </a:endParaRPr>
          </a:p>
          <a:p>
            <a:pPr indent="-355600" lvl="0" marL="457200" rtl="0" algn="l">
              <a:lnSpc>
                <a:spcPct val="115000"/>
              </a:lnSpc>
              <a:spcBef>
                <a:spcPts val="0"/>
              </a:spcBef>
              <a:spcAft>
                <a:spcPts val="0"/>
              </a:spcAft>
              <a:buClr>
                <a:schemeClr val="accent4"/>
              </a:buClr>
              <a:buSzPts val="2000"/>
              <a:buFont typeface="Lato"/>
              <a:buAutoNum type="alphaLcPeriod"/>
            </a:pPr>
            <a:r>
              <a:rPr lang="en" sz="1800">
                <a:solidFill>
                  <a:schemeClr val="accent4"/>
                </a:solidFill>
                <a:latin typeface="Lato"/>
                <a:ea typeface="Lato"/>
                <a:cs typeface="Lato"/>
                <a:sym typeface="Lato"/>
              </a:rPr>
              <a:t>Determination of the best alternatives on the marketing, production, management and financial operations of the project</a:t>
            </a:r>
            <a:endParaRPr sz="1800">
              <a:solidFill>
                <a:schemeClr val="accent4"/>
              </a:solidFill>
              <a:latin typeface="Lato"/>
              <a:ea typeface="Lato"/>
              <a:cs typeface="Lato"/>
              <a:sym typeface="Lato"/>
            </a:endParaRPr>
          </a:p>
          <a:p>
            <a:pPr indent="-355600" lvl="0" marL="457200" rtl="0" algn="l">
              <a:lnSpc>
                <a:spcPct val="115000"/>
              </a:lnSpc>
              <a:spcBef>
                <a:spcPts val="0"/>
              </a:spcBef>
              <a:spcAft>
                <a:spcPts val="0"/>
              </a:spcAft>
              <a:buClr>
                <a:schemeClr val="accent4"/>
              </a:buClr>
              <a:buSzPts val="2000"/>
              <a:buFont typeface="Lato"/>
              <a:buAutoNum type="alphaLcPeriod"/>
            </a:pPr>
            <a:r>
              <a:rPr lang="en" sz="1800">
                <a:solidFill>
                  <a:schemeClr val="accent4"/>
                </a:solidFill>
                <a:latin typeface="Lato"/>
                <a:ea typeface="Lato"/>
                <a:cs typeface="Lato"/>
                <a:sym typeface="Lato"/>
              </a:rPr>
              <a:t>Knowledge on how to divide the project into “functional components” for easier and faster calculation of costs, etc.</a:t>
            </a:r>
            <a:endParaRPr sz="1800">
              <a:solidFill>
                <a:schemeClr val="accent4"/>
              </a:solidFill>
              <a:latin typeface="Lato"/>
              <a:ea typeface="Lato"/>
              <a:cs typeface="Lato"/>
              <a:sym typeface="Lato"/>
            </a:endParaRPr>
          </a:p>
          <a:p>
            <a:pPr indent="-355600" lvl="0" marL="457200" rtl="0" algn="l">
              <a:lnSpc>
                <a:spcPct val="115000"/>
              </a:lnSpc>
              <a:spcBef>
                <a:spcPts val="0"/>
              </a:spcBef>
              <a:spcAft>
                <a:spcPts val="0"/>
              </a:spcAft>
              <a:buClr>
                <a:schemeClr val="accent4"/>
              </a:buClr>
              <a:buSzPts val="2000"/>
              <a:buFont typeface="Lato"/>
              <a:buAutoNum type="alphaLcPeriod"/>
            </a:pPr>
            <a:r>
              <a:rPr lang="en" sz="1800">
                <a:solidFill>
                  <a:schemeClr val="accent4"/>
                </a:solidFill>
                <a:latin typeface="Lato"/>
                <a:ea typeface="Lato"/>
                <a:cs typeface="Lato"/>
                <a:sym typeface="Lato"/>
              </a:rPr>
              <a:t>Determination of activities that could be implemented as “sub-projects” rather than as direct parts of the entire project</a:t>
            </a:r>
            <a:endParaRPr sz="1800">
              <a:solidFill>
                <a:schemeClr val="accent4"/>
              </a:solidFill>
              <a:latin typeface="Lato"/>
              <a:ea typeface="Lato"/>
              <a:cs typeface="Lato"/>
              <a:sym typeface="Lato"/>
            </a:endParaRPr>
          </a:p>
          <a:p>
            <a:pPr indent="0" lvl="0" marL="0" rtl="0" algn="l">
              <a:lnSpc>
                <a:spcPct val="115000"/>
              </a:lnSpc>
              <a:spcBef>
                <a:spcPts val="0"/>
              </a:spcBef>
              <a:spcAft>
                <a:spcPts val="0"/>
              </a:spcAft>
              <a:buClr>
                <a:schemeClr val="dk1"/>
              </a:buClr>
              <a:buSzPts val="1100"/>
              <a:buFont typeface="Arial"/>
              <a:buNone/>
            </a:pPr>
            <a:r>
              <a:t/>
            </a:r>
            <a:endParaRPr>
              <a:solidFill>
                <a:schemeClr val="accent4"/>
              </a:solidFill>
              <a:latin typeface="Lato"/>
              <a:ea typeface="Lato"/>
              <a:cs typeface="Lato"/>
              <a:sym typeface="Lato"/>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21"/>
          <p:cNvSpPr/>
          <p:nvPr/>
        </p:nvSpPr>
        <p:spPr>
          <a:xfrm>
            <a:off x="557375" y="264025"/>
            <a:ext cx="8272500" cy="4625100"/>
          </a:xfrm>
          <a:prstGeom prst="rect">
            <a:avLst/>
          </a:prstGeom>
          <a:solidFill>
            <a:srgbClr val="EEF5FF"/>
          </a:solidFill>
          <a:ln cap="flat" cmpd="sng" w="28575">
            <a:solidFill>
              <a:srgbClr val="4C57A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9" name="Google Shape;359;p21"/>
          <p:cNvSpPr txBox="1"/>
          <p:nvPr>
            <p:ph type="title"/>
          </p:nvPr>
        </p:nvSpPr>
        <p:spPr>
          <a:xfrm>
            <a:off x="694275" y="410700"/>
            <a:ext cx="7041600" cy="4791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600"/>
              <a:buNone/>
            </a:pPr>
            <a:r>
              <a:rPr lang="en" sz="2700">
                <a:solidFill>
                  <a:srgbClr val="58457E"/>
                </a:solidFill>
              </a:rPr>
              <a:t>Scope </a:t>
            </a:r>
            <a:r>
              <a:rPr lang="en" sz="1200">
                <a:solidFill>
                  <a:srgbClr val="58457E"/>
                </a:solidFill>
              </a:rPr>
              <a:t>continuation</a:t>
            </a:r>
            <a:endParaRPr sz="1200">
              <a:solidFill>
                <a:srgbClr val="00A194"/>
              </a:solidFill>
            </a:endParaRPr>
          </a:p>
        </p:txBody>
      </p:sp>
      <p:sp>
        <p:nvSpPr>
          <p:cNvPr id="360" name="Google Shape;360;p21"/>
          <p:cNvSpPr txBox="1"/>
          <p:nvPr>
            <p:ph idx="1" type="subTitle"/>
          </p:nvPr>
        </p:nvSpPr>
        <p:spPr>
          <a:xfrm>
            <a:off x="694275" y="889800"/>
            <a:ext cx="7920600" cy="3735600"/>
          </a:xfrm>
          <a:prstGeom prst="rect">
            <a:avLst/>
          </a:prstGeom>
          <a:noFill/>
          <a:ln>
            <a:noFill/>
          </a:ln>
        </p:spPr>
        <p:txBody>
          <a:bodyPr anchorCtr="0" anchor="t" bIns="91425" lIns="91425" spcFirstLastPara="1" rIns="91425" wrap="square" tIns="91425">
            <a:noAutofit/>
          </a:bodyPr>
          <a:lstStyle/>
          <a:p>
            <a:pPr indent="0" lvl="0" marL="457200" rtl="0" algn="l">
              <a:lnSpc>
                <a:spcPct val="115000"/>
              </a:lnSpc>
              <a:spcBef>
                <a:spcPts val="0"/>
              </a:spcBef>
              <a:spcAft>
                <a:spcPts val="0"/>
              </a:spcAft>
              <a:buSzPts val="1800"/>
              <a:buNone/>
            </a:pPr>
            <a:r>
              <a:t/>
            </a:r>
            <a:endParaRPr sz="1800">
              <a:solidFill>
                <a:schemeClr val="accent4"/>
              </a:solidFill>
              <a:latin typeface="Lato"/>
              <a:ea typeface="Lato"/>
              <a:cs typeface="Lato"/>
              <a:sym typeface="Lato"/>
            </a:endParaRPr>
          </a:p>
          <a:p>
            <a:pPr indent="0" lvl="0" marL="457200" rtl="0" algn="l">
              <a:lnSpc>
                <a:spcPct val="115000"/>
              </a:lnSpc>
              <a:spcBef>
                <a:spcPts val="0"/>
              </a:spcBef>
              <a:spcAft>
                <a:spcPts val="0"/>
              </a:spcAft>
              <a:buSzPts val="1800"/>
              <a:buNone/>
            </a:pPr>
            <a:r>
              <a:t/>
            </a:r>
            <a:endParaRPr sz="1800">
              <a:solidFill>
                <a:schemeClr val="accent4"/>
              </a:solidFill>
              <a:latin typeface="Lato"/>
              <a:ea typeface="Lato"/>
              <a:cs typeface="Lato"/>
              <a:sym typeface="Lato"/>
            </a:endParaRPr>
          </a:p>
          <a:p>
            <a:pPr indent="457200" lvl="0" marL="457200" rtl="0" algn="l">
              <a:lnSpc>
                <a:spcPct val="115000"/>
              </a:lnSpc>
              <a:spcBef>
                <a:spcPts val="0"/>
              </a:spcBef>
              <a:spcAft>
                <a:spcPts val="0"/>
              </a:spcAft>
              <a:buSzPts val="1800"/>
              <a:buNone/>
            </a:pPr>
            <a:r>
              <a:rPr lang="en" sz="1800">
                <a:solidFill>
                  <a:schemeClr val="accent4"/>
                </a:solidFill>
                <a:latin typeface="Lato"/>
                <a:ea typeface="Lato"/>
                <a:cs typeface="Lato"/>
                <a:sym typeface="Lato"/>
              </a:rPr>
              <a:t>The best way of gauging the “correctness” of your final work is its practicality of being implemented in a specified future time.  In this case, your data inputs must be carefully studied and selected and should contain allowances for future inflationary considerations.</a:t>
            </a:r>
            <a:endParaRPr sz="1800">
              <a:solidFill>
                <a:schemeClr val="accent4"/>
              </a:solidFill>
              <a:latin typeface="Lato"/>
              <a:ea typeface="Lato"/>
              <a:cs typeface="Lato"/>
              <a:sym typeface="Lato"/>
            </a:endParaRPr>
          </a:p>
          <a:p>
            <a:pPr indent="0" lvl="0" marL="0" rtl="0" algn="l">
              <a:lnSpc>
                <a:spcPct val="115000"/>
              </a:lnSpc>
              <a:spcBef>
                <a:spcPts val="0"/>
              </a:spcBef>
              <a:spcAft>
                <a:spcPts val="0"/>
              </a:spcAft>
              <a:buClr>
                <a:schemeClr val="dk1"/>
              </a:buClr>
              <a:buSzPts val="1100"/>
              <a:buFont typeface="Arial"/>
              <a:buNone/>
            </a:pPr>
            <a:r>
              <a:t/>
            </a:r>
            <a:endParaRPr>
              <a:solidFill>
                <a:schemeClr val="accent4"/>
              </a:solidFill>
              <a:latin typeface="Lato"/>
              <a:ea typeface="Lato"/>
              <a:cs typeface="Lato"/>
              <a:sym typeface="Lato"/>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22"/>
          <p:cNvSpPr/>
          <p:nvPr/>
        </p:nvSpPr>
        <p:spPr>
          <a:xfrm>
            <a:off x="557375" y="264025"/>
            <a:ext cx="8272500" cy="4625100"/>
          </a:xfrm>
          <a:prstGeom prst="rect">
            <a:avLst/>
          </a:prstGeom>
          <a:solidFill>
            <a:srgbClr val="EEF5FF"/>
          </a:solidFill>
          <a:ln cap="flat" cmpd="sng" w="28575">
            <a:solidFill>
              <a:srgbClr val="4C57A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6" name="Google Shape;366;p22"/>
          <p:cNvSpPr txBox="1"/>
          <p:nvPr>
            <p:ph type="title"/>
          </p:nvPr>
        </p:nvSpPr>
        <p:spPr>
          <a:xfrm>
            <a:off x="694275" y="410700"/>
            <a:ext cx="7041600" cy="4791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600"/>
              <a:buNone/>
            </a:pPr>
            <a:r>
              <a:rPr lang="en" sz="2700">
                <a:solidFill>
                  <a:srgbClr val="58457E"/>
                </a:solidFill>
              </a:rPr>
              <a:t>Scope </a:t>
            </a:r>
            <a:r>
              <a:rPr lang="en" sz="1200">
                <a:solidFill>
                  <a:srgbClr val="58457E"/>
                </a:solidFill>
              </a:rPr>
              <a:t>continuation</a:t>
            </a:r>
            <a:endParaRPr sz="1200">
              <a:solidFill>
                <a:srgbClr val="00A194"/>
              </a:solidFill>
            </a:endParaRPr>
          </a:p>
        </p:txBody>
      </p:sp>
      <p:sp>
        <p:nvSpPr>
          <p:cNvPr id="367" name="Google Shape;367;p22"/>
          <p:cNvSpPr txBox="1"/>
          <p:nvPr>
            <p:ph idx="1" type="subTitle"/>
          </p:nvPr>
        </p:nvSpPr>
        <p:spPr>
          <a:xfrm>
            <a:off x="694275" y="889800"/>
            <a:ext cx="7920600" cy="3735600"/>
          </a:xfrm>
          <a:prstGeom prst="rect">
            <a:avLst/>
          </a:prstGeom>
          <a:noFill/>
          <a:ln>
            <a:noFill/>
          </a:ln>
        </p:spPr>
        <p:txBody>
          <a:bodyPr anchorCtr="0" anchor="t" bIns="91425" lIns="91425" spcFirstLastPara="1" rIns="91425" wrap="square" tIns="91425">
            <a:noAutofit/>
          </a:bodyPr>
          <a:lstStyle/>
          <a:p>
            <a:pPr indent="0" lvl="0" marL="457200" rtl="0" algn="l">
              <a:lnSpc>
                <a:spcPct val="115000"/>
              </a:lnSpc>
              <a:spcBef>
                <a:spcPts val="0"/>
              </a:spcBef>
              <a:spcAft>
                <a:spcPts val="0"/>
              </a:spcAft>
              <a:buSzPts val="1800"/>
              <a:buNone/>
            </a:pPr>
            <a:r>
              <a:t/>
            </a:r>
            <a:endParaRPr sz="1800">
              <a:solidFill>
                <a:schemeClr val="accent4"/>
              </a:solidFill>
              <a:latin typeface="Lato"/>
              <a:ea typeface="Lato"/>
              <a:cs typeface="Lato"/>
              <a:sym typeface="Lato"/>
            </a:endParaRPr>
          </a:p>
          <a:p>
            <a:pPr indent="0" lvl="0" marL="457200" rtl="0" algn="l">
              <a:lnSpc>
                <a:spcPct val="115000"/>
              </a:lnSpc>
              <a:spcBef>
                <a:spcPts val="0"/>
              </a:spcBef>
              <a:spcAft>
                <a:spcPts val="0"/>
              </a:spcAft>
              <a:buSzPts val="1800"/>
              <a:buNone/>
            </a:pPr>
            <a:r>
              <a:t/>
            </a:r>
            <a:endParaRPr sz="1800">
              <a:solidFill>
                <a:schemeClr val="accent4"/>
              </a:solidFill>
              <a:latin typeface="Lato"/>
              <a:ea typeface="Lato"/>
              <a:cs typeface="Lato"/>
              <a:sym typeface="Lato"/>
            </a:endParaRPr>
          </a:p>
          <a:p>
            <a:pPr indent="457200" lvl="0" marL="0" rtl="0" algn="l">
              <a:lnSpc>
                <a:spcPct val="115000"/>
              </a:lnSpc>
              <a:spcBef>
                <a:spcPts val="0"/>
              </a:spcBef>
              <a:spcAft>
                <a:spcPts val="0"/>
              </a:spcAft>
              <a:buClr>
                <a:schemeClr val="dk1"/>
              </a:buClr>
              <a:buSzPts val="1100"/>
              <a:buFont typeface="Arial"/>
              <a:buNone/>
            </a:pPr>
            <a:r>
              <a:rPr lang="en" sz="1800">
                <a:solidFill>
                  <a:schemeClr val="accent4"/>
                </a:solidFill>
                <a:latin typeface="Lato"/>
                <a:ea typeface="Lato"/>
                <a:cs typeface="Lato"/>
                <a:sym typeface="Lato"/>
              </a:rPr>
              <a:t>You should also make sure all aspects of your study are consistent and must blend harmoniously with each other.  In case of inconsistencies on the best proposals of the different aspects, you must settle with the optimum choices of the alternatives.</a:t>
            </a:r>
            <a:endParaRPr>
              <a:solidFill>
                <a:schemeClr val="accent4"/>
              </a:solidFill>
              <a:latin typeface="Lato"/>
              <a:ea typeface="Lato"/>
              <a:cs typeface="Lato"/>
              <a:sym typeface="Lato"/>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sp>
        <p:nvSpPr>
          <p:cNvPr id="372" name="Google Shape;372;p23"/>
          <p:cNvSpPr/>
          <p:nvPr/>
        </p:nvSpPr>
        <p:spPr>
          <a:xfrm>
            <a:off x="557375" y="264025"/>
            <a:ext cx="8272500" cy="4625100"/>
          </a:xfrm>
          <a:prstGeom prst="rect">
            <a:avLst/>
          </a:prstGeom>
          <a:solidFill>
            <a:srgbClr val="EEF5FF"/>
          </a:solidFill>
          <a:ln cap="flat" cmpd="sng" w="28575">
            <a:solidFill>
              <a:srgbClr val="4C57A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3" name="Google Shape;373;p23"/>
          <p:cNvSpPr txBox="1"/>
          <p:nvPr>
            <p:ph type="title"/>
          </p:nvPr>
        </p:nvSpPr>
        <p:spPr>
          <a:xfrm>
            <a:off x="694275" y="410700"/>
            <a:ext cx="7041600" cy="4791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600"/>
              <a:buNone/>
            </a:pPr>
            <a:r>
              <a:rPr lang="en" sz="2700">
                <a:solidFill>
                  <a:srgbClr val="58457E"/>
                </a:solidFill>
              </a:rPr>
              <a:t>Scope </a:t>
            </a:r>
            <a:r>
              <a:rPr lang="en" sz="1200">
                <a:solidFill>
                  <a:srgbClr val="58457E"/>
                </a:solidFill>
              </a:rPr>
              <a:t>continuation</a:t>
            </a:r>
            <a:endParaRPr sz="1200">
              <a:solidFill>
                <a:srgbClr val="00A194"/>
              </a:solidFill>
            </a:endParaRPr>
          </a:p>
        </p:txBody>
      </p:sp>
      <p:sp>
        <p:nvSpPr>
          <p:cNvPr id="374" name="Google Shape;374;p23"/>
          <p:cNvSpPr txBox="1"/>
          <p:nvPr>
            <p:ph idx="1" type="subTitle"/>
          </p:nvPr>
        </p:nvSpPr>
        <p:spPr>
          <a:xfrm>
            <a:off x="694275" y="889800"/>
            <a:ext cx="7920600" cy="3735600"/>
          </a:xfrm>
          <a:prstGeom prst="rect">
            <a:avLst/>
          </a:prstGeom>
          <a:noFill/>
          <a:ln>
            <a:noFill/>
          </a:ln>
        </p:spPr>
        <p:txBody>
          <a:bodyPr anchorCtr="0" anchor="t" bIns="91425" lIns="91425" spcFirstLastPara="1" rIns="91425" wrap="square" tIns="91425">
            <a:noAutofit/>
          </a:bodyPr>
          <a:lstStyle/>
          <a:p>
            <a:pPr indent="0" lvl="0" marL="457200" rtl="0" algn="l">
              <a:lnSpc>
                <a:spcPct val="115000"/>
              </a:lnSpc>
              <a:spcBef>
                <a:spcPts val="0"/>
              </a:spcBef>
              <a:spcAft>
                <a:spcPts val="0"/>
              </a:spcAft>
              <a:buSzPts val="1800"/>
              <a:buNone/>
            </a:pPr>
            <a:r>
              <a:t/>
            </a:r>
            <a:endParaRPr sz="1800">
              <a:solidFill>
                <a:schemeClr val="accent4"/>
              </a:solidFill>
              <a:latin typeface="Lato"/>
              <a:ea typeface="Lato"/>
              <a:cs typeface="Lato"/>
              <a:sym typeface="Lato"/>
            </a:endParaRPr>
          </a:p>
          <a:p>
            <a:pPr indent="0" lvl="0" marL="457200" rtl="0" algn="l">
              <a:lnSpc>
                <a:spcPct val="115000"/>
              </a:lnSpc>
              <a:spcBef>
                <a:spcPts val="0"/>
              </a:spcBef>
              <a:spcAft>
                <a:spcPts val="0"/>
              </a:spcAft>
              <a:buSzPts val="1800"/>
              <a:buNone/>
            </a:pPr>
            <a:r>
              <a:t/>
            </a:r>
            <a:endParaRPr sz="1800">
              <a:solidFill>
                <a:schemeClr val="accent4"/>
              </a:solidFill>
              <a:latin typeface="Lato"/>
              <a:ea typeface="Lato"/>
              <a:cs typeface="Lato"/>
              <a:sym typeface="Lato"/>
            </a:endParaRPr>
          </a:p>
          <a:p>
            <a:pPr indent="457200" lvl="0" marL="0" rtl="0" algn="l">
              <a:lnSpc>
                <a:spcPct val="115000"/>
              </a:lnSpc>
              <a:spcBef>
                <a:spcPts val="0"/>
              </a:spcBef>
              <a:spcAft>
                <a:spcPts val="0"/>
              </a:spcAft>
              <a:buClr>
                <a:schemeClr val="dk1"/>
              </a:buClr>
              <a:buSzPts val="1100"/>
              <a:buFont typeface="Arial"/>
              <a:buNone/>
            </a:pPr>
            <a:r>
              <a:rPr lang="en" sz="1800">
                <a:solidFill>
                  <a:schemeClr val="accent4"/>
                </a:solidFill>
                <a:latin typeface="Lato"/>
                <a:ea typeface="Lato"/>
                <a:cs typeface="Lato"/>
                <a:sym typeface="Lato"/>
              </a:rPr>
              <a:t>Feasibility studies are actually fun to make and should not be feared by entrepreneurs and students desiring to make one on their own.  Coming-up with your own researches, and making proposals on how to operate a probable/future business would be one of the best challenges to an entrepreneur.</a:t>
            </a:r>
            <a:endParaRPr>
              <a:solidFill>
                <a:schemeClr val="accent4"/>
              </a:solidFill>
              <a:latin typeface="Lato"/>
              <a:ea typeface="Lato"/>
              <a:cs typeface="Lato"/>
              <a:sym typeface="Lato"/>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sp>
        <p:nvSpPr>
          <p:cNvPr id="379" name="Google Shape;379;p24"/>
          <p:cNvSpPr/>
          <p:nvPr/>
        </p:nvSpPr>
        <p:spPr>
          <a:xfrm>
            <a:off x="557375" y="264025"/>
            <a:ext cx="8272500" cy="4625100"/>
          </a:xfrm>
          <a:prstGeom prst="rect">
            <a:avLst/>
          </a:prstGeom>
          <a:solidFill>
            <a:srgbClr val="EEF5FF"/>
          </a:solidFill>
          <a:ln cap="flat" cmpd="sng" w="28575">
            <a:solidFill>
              <a:srgbClr val="4C57A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0" name="Google Shape;380;p24"/>
          <p:cNvSpPr txBox="1"/>
          <p:nvPr>
            <p:ph type="title"/>
          </p:nvPr>
        </p:nvSpPr>
        <p:spPr>
          <a:xfrm>
            <a:off x="694275" y="410700"/>
            <a:ext cx="7041600" cy="4791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600"/>
              <a:buNone/>
            </a:pPr>
            <a:r>
              <a:rPr lang="en" sz="2700">
                <a:solidFill>
                  <a:srgbClr val="58457E"/>
                </a:solidFill>
              </a:rPr>
              <a:t>Scope </a:t>
            </a:r>
            <a:r>
              <a:rPr lang="en" sz="1200">
                <a:solidFill>
                  <a:srgbClr val="58457E"/>
                </a:solidFill>
              </a:rPr>
              <a:t>continuation</a:t>
            </a:r>
            <a:endParaRPr sz="1200">
              <a:solidFill>
                <a:srgbClr val="00A194"/>
              </a:solidFill>
            </a:endParaRPr>
          </a:p>
        </p:txBody>
      </p:sp>
      <p:sp>
        <p:nvSpPr>
          <p:cNvPr id="381" name="Google Shape;381;p24"/>
          <p:cNvSpPr txBox="1"/>
          <p:nvPr>
            <p:ph idx="1" type="subTitle"/>
          </p:nvPr>
        </p:nvSpPr>
        <p:spPr>
          <a:xfrm>
            <a:off x="694275" y="889800"/>
            <a:ext cx="7920600" cy="3735600"/>
          </a:xfrm>
          <a:prstGeom prst="rect">
            <a:avLst/>
          </a:prstGeom>
          <a:noFill/>
          <a:ln>
            <a:noFill/>
          </a:ln>
        </p:spPr>
        <p:txBody>
          <a:bodyPr anchorCtr="0" anchor="t" bIns="91425" lIns="91425" spcFirstLastPara="1" rIns="91425" wrap="square" tIns="91425">
            <a:noAutofit/>
          </a:bodyPr>
          <a:lstStyle/>
          <a:p>
            <a:pPr indent="0" lvl="0" marL="457200" rtl="0" algn="l">
              <a:lnSpc>
                <a:spcPct val="115000"/>
              </a:lnSpc>
              <a:spcBef>
                <a:spcPts val="0"/>
              </a:spcBef>
              <a:spcAft>
                <a:spcPts val="0"/>
              </a:spcAft>
              <a:buSzPts val="1800"/>
              <a:buNone/>
            </a:pPr>
            <a:r>
              <a:t/>
            </a:r>
            <a:endParaRPr sz="1800">
              <a:solidFill>
                <a:schemeClr val="accent4"/>
              </a:solidFill>
              <a:latin typeface="Lato"/>
              <a:ea typeface="Lato"/>
              <a:cs typeface="Lato"/>
              <a:sym typeface="Lato"/>
            </a:endParaRPr>
          </a:p>
          <a:p>
            <a:pPr indent="0" lvl="0" marL="457200" rtl="0" algn="l">
              <a:lnSpc>
                <a:spcPct val="115000"/>
              </a:lnSpc>
              <a:spcBef>
                <a:spcPts val="0"/>
              </a:spcBef>
              <a:spcAft>
                <a:spcPts val="0"/>
              </a:spcAft>
              <a:buSzPts val="1800"/>
              <a:buNone/>
            </a:pPr>
            <a:r>
              <a:t/>
            </a:r>
            <a:endParaRPr sz="1800">
              <a:solidFill>
                <a:schemeClr val="accent4"/>
              </a:solidFill>
              <a:latin typeface="Lato"/>
              <a:ea typeface="Lato"/>
              <a:cs typeface="Lato"/>
              <a:sym typeface="Lato"/>
            </a:endParaRPr>
          </a:p>
          <a:p>
            <a:pPr indent="457200" lvl="0" marL="0" rtl="0" algn="l">
              <a:lnSpc>
                <a:spcPct val="115000"/>
              </a:lnSpc>
              <a:spcBef>
                <a:spcPts val="0"/>
              </a:spcBef>
              <a:spcAft>
                <a:spcPts val="0"/>
              </a:spcAft>
              <a:buClr>
                <a:schemeClr val="dk1"/>
              </a:buClr>
              <a:buSzPts val="1100"/>
              <a:buFont typeface="Arial"/>
              <a:buNone/>
            </a:pPr>
            <a:r>
              <a:rPr lang="en" sz="1800">
                <a:solidFill>
                  <a:schemeClr val="accent4"/>
                </a:solidFill>
                <a:latin typeface="Lato"/>
                <a:ea typeface="Lato"/>
                <a:cs typeface="Lato"/>
                <a:sym typeface="Lato"/>
              </a:rPr>
              <a:t>To students, reviewing all what you have learned in college and putting them all in one monumental report should make  an ideal intellectual souvenir - and being able to defend your work at the end of the semester will be the best part of your collegiate life.</a:t>
            </a:r>
            <a:endParaRPr>
              <a:solidFill>
                <a:schemeClr val="accent4"/>
              </a:solidFill>
              <a:latin typeface="Lato"/>
              <a:ea typeface="Lato"/>
              <a:cs typeface="Lato"/>
              <a:sym typeface="Lato"/>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EF5FF"/>
        </a:solidFill>
      </p:bgPr>
    </p:bg>
    <p:spTree>
      <p:nvGrpSpPr>
        <p:cNvPr id="385" name="Shape 385"/>
        <p:cNvGrpSpPr/>
        <p:nvPr/>
      </p:nvGrpSpPr>
      <p:grpSpPr>
        <a:xfrm>
          <a:off x="0" y="0"/>
          <a:ext cx="0" cy="0"/>
          <a:chOff x="0" y="0"/>
          <a:chExt cx="0" cy="0"/>
        </a:xfrm>
      </p:grpSpPr>
      <p:sp>
        <p:nvSpPr>
          <p:cNvPr id="386" name="Google Shape;386;p25"/>
          <p:cNvSpPr/>
          <p:nvPr/>
        </p:nvSpPr>
        <p:spPr>
          <a:xfrm>
            <a:off x="1704000" y="657150"/>
            <a:ext cx="5736000" cy="3829200"/>
          </a:xfrm>
          <a:prstGeom prst="rect">
            <a:avLst/>
          </a:prstGeom>
          <a:solidFill>
            <a:srgbClr val="EEF5FF"/>
          </a:solidFill>
          <a:ln cap="flat" cmpd="sng" w="28575">
            <a:solidFill>
              <a:srgbClr val="4C57A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7" name="Google Shape;387;p25"/>
          <p:cNvSpPr txBox="1"/>
          <p:nvPr>
            <p:ph type="ctrTitle"/>
          </p:nvPr>
        </p:nvSpPr>
        <p:spPr>
          <a:xfrm>
            <a:off x="1704000" y="657150"/>
            <a:ext cx="5736000" cy="27750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en" sz="2400">
                <a:solidFill>
                  <a:srgbClr val="0A1D37"/>
                </a:solidFill>
                <a:latin typeface="Lato"/>
                <a:ea typeface="Lato"/>
                <a:cs typeface="Lato"/>
                <a:sym typeface="Lato"/>
              </a:rPr>
              <a:t>Textbook:</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SzPts val="5200"/>
              <a:buNone/>
            </a:pPr>
            <a:r>
              <a:t/>
            </a:r>
            <a:endParaRPr sz="2400">
              <a:solidFill>
                <a:srgbClr val="0A1D37"/>
              </a:solidFill>
              <a:latin typeface="Lato"/>
              <a:ea typeface="Lato"/>
              <a:cs typeface="Lato"/>
              <a:sym typeface="Lato"/>
            </a:endParaRPr>
          </a:p>
          <a:p>
            <a:pPr indent="0" lvl="0" marL="0" rtl="0" algn="ctr">
              <a:lnSpc>
                <a:spcPct val="100000"/>
              </a:lnSpc>
              <a:spcBef>
                <a:spcPts val="0"/>
              </a:spcBef>
              <a:spcAft>
                <a:spcPts val="0"/>
              </a:spcAft>
              <a:buSzPts val="5200"/>
              <a:buNone/>
            </a:pPr>
            <a:r>
              <a:rPr lang="en" sz="2000">
                <a:solidFill>
                  <a:srgbClr val="324D42"/>
                </a:solidFill>
                <a:latin typeface="Anek Gurmukhi"/>
                <a:ea typeface="Anek Gurmukhi"/>
                <a:cs typeface="Anek Gurmukhi"/>
                <a:sym typeface="Anek Gurmukhi"/>
              </a:rPr>
              <a:t>Writing Project Feasibility Study, Nick L. Aduana, C &amp; E Publishing, Inc. 2021</a:t>
            </a:r>
            <a:endParaRPr sz="2400">
              <a:solidFill>
                <a:srgbClr val="0A1D37"/>
              </a:solidFill>
              <a:latin typeface="Lato"/>
              <a:ea typeface="Lato"/>
              <a:cs typeface="Lato"/>
              <a:sym typeface="Lato"/>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sp>
        <p:nvSpPr>
          <p:cNvPr id="392" name="Google Shape;392;p26"/>
          <p:cNvSpPr txBox="1"/>
          <p:nvPr>
            <p:ph type="ctrTitle"/>
          </p:nvPr>
        </p:nvSpPr>
        <p:spPr>
          <a:xfrm>
            <a:off x="4048050" y="781050"/>
            <a:ext cx="3772500" cy="1983600"/>
          </a:xfrm>
          <a:prstGeom prst="rect">
            <a:avLst/>
          </a:prstGeom>
          <a:noFill/>
          <a:ln cap="flat" cmpd="sng" w="28575">
            <a:solidFill>
              <a:srgbClr val="4C57A8"/>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5200"/>
              <a:buNone/>
            </a:pPr>
            <a:r>
              <a:rPr lang="en" sz="5400"/>
              <a:t>Thanks!</a:t>
            </a:r>
            <a:endParaRPr sz="5400"/>
          </a:p>
        </p:txBody>
      </p:sp>
      <p:grpSp>
        <p:nvGrpSpPr>
          <p:cNvPr id="393" name="Google Shape;393;p26"/>
          <p:cNvGrpSpPr/>
          <p:nvPr/>
        </p:nvGrpSpPr>
        <p:grpSpPr>
          <a:xfrm>
            <a:off x="1284500" y="2285399"/>
            <a:ext cx="581238" cy="572698"/>
            <a:chOff x="1284500" y="2285399"/>
            <a:chExt cx="581238" cy="572698"/>
          </a:xfrm>
        </p:grpSpPr>
        <p:sp>
          <p:nvSpPr>
            <p:cNvPr id="394" name="Google Shape;394;p26"/>
            <p:cNvSpPr/>
            <p:nvPr/>
          </p:nvSpPr>
          <p:spPr>
            <a:xfrm>
              <a:off x="1284500" y="2285399"/>
              <a:ext cx="581238" cy="572698"/>
            </a:xfrm>
            <a:custGeom>
              <a:rect b="b" l="l" r="r" t="t"/>
              <a:pathLst>
                <a:path extrusionOk="0" h="5281" w="5360">
                  <a:moveTo>
                    <a:pt x="2163" y="5249"/>
                  </a:moveTo>
                  <a:cubicBezTo>
                    <a:pt x="1740" y="5186"/>
                    <a:pt x="1325" y="4857"/>
                    <a:pt x="1035" y="4638"/>
                  </a:cubicBezTo>
                  <a:cubicBezTo>
                    <a:pt x="745" y="4419"/>
                    <a:pt x="597" y="4262"/>
                    <a:pt x="424" y="3933"/>
                  </a:cubicBezTo>
                  <a:cubicBezTo>
                    <a:pt x="252" y="3604"/>
                    <a:pt x="0" y="3071"/>
                    <a:pt x="0" y="2663"/>
                  </a:cubicBezTo>
                  <a:cubicBezTo>
                    <a:pt x="0" y="2256"/>
                    <a:pt x="220" y="1825"/>
                    <a:pt x="424" y="1488"/>
                  </a:cubicBezTo>
                  <a:cubicBezTo>
                    <a:pt x="628" y="1151"/>
                    <a:pt x="855" y="885"/>
                    <a:pt x="1223" y="642"/>
                  </a:cubicBezTo>
                  <a:cubicBezTo>
                    <a:pt x="1591" y="399"/>
                    <a:pt x="2171" y="94"/>
                    <a:pt x="2633" y="31"/>
                  </a:cubicBezTo>
                  <a:cubicBezTo>
                    <a:pt x="3095" y="-32"/>
                    <a:pt x="3605" y="55"/>
                    <a:pt x="3997" y="266"/>
                  </a:cubicBezTo>
                  <a:cubicBezTo>
                    <a:pt x="4389" y="478"/>
                    <a:pt x="4757" y="948"/>
                    <a:pt x="4984" y="1300"/>
                  </a:cubicBezTo>
                  <a:cubicBezTo>
                    <a:pt x="5211" y="1653"/>
                    <a:pt x="5360" y="1958"/>
                    <a:pt x="5360" y="2381"/>
                  </a:cubicBezTo>
                  <a:cubicBezTo>
                    <a:pt x="5360" y="2804"/>
                    <a:pt x="5282" y="3400"/>
                    <a:pt x="4984" y="3839"/>
                  </a:cubicBezTo>
                  <a:cubicBezTo>
                    <a:pt x="4686" y="4278"/>
                    <a:pt x="4044" y="4779"/>
                    <a:pt x="3574" y="5014"/>
                  </a:cubicBezTo>
                  <a:cubicBezTo>
                    <a:pt x="3104" y="5249"/>
                    <a:pt x="2586" y="5312"/>
                    <a:pt x="2163" y="5249"/>
                  </a:cubicBezTo>
                  <a:close/>
                </a:path>
              </a:pathLst>
            </a:custGeom>
            <a:solidFill>
              <a:srgbClr val="0087CB">
                <a:alpha val="43921"/>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26"/>
            <p:cNvSpPr/>
            <p:nvPr/>
          </p:nvSpPr>
          <p:spPr>
            <a:xfrm>
              <a:off x="1332966" y="2345924"/>
              <a:ext cx="500209" cy="463832"/>
            </a:xfrm>
            <a:custGeom>
              <a:rect b="b" l="l" r="r" t="t"/>
              <a:pathLst>
                <a:path extrusionOk="0" h="14931" w="16102">
                  <a:moveTo>
                    <a:pt x="271" y="8625"/>
                  </a:moveTo>
                  <a:cubicBezTo>
                    <a:pt x="398" y="9768"/>
                    <a:pt x="556" y="10260"/>
                    <a:pt x="937" y="11101"/>
                  </a:cubicBezTo>
                  <a:cubicBezTo>
                    <a:pt x="1318" y="11942"/>
                    <a:pt x="1954" y="13038"/>
                    <a:pt x="2557" y="13673"/>
                  </a:cubicBezTo>
                  <a:cubicBezTo>
                    <a:pt x="3160" y="14308"/>
                    <a:pt x="3684" y="14832"/>
                    <a:pt x="4557" y="14911"/>
                  </a:cubicBezTo>
                  <a:cubicBezTo>
                    <a:pt x="5430" y="14990"/>
                    <a:pt x="6557" y="14498"/>
                    <a:pt x="7795" y="14149"/>
                  </a:cubicBezTo>
                  <a:cubicBezTo>
                    <a:pt x="9033" y="13800"/>
                    <a:pt x="10811" y="13388"/>
                    <a:pt x="11986" y="12816"/>
                  </a:cubicBezTo>
                  <a:cubicBezTo>
                    <a:pt x="13161" y="12245"/>
                    <a:pt x="14161" y="11720"/>
                    <a:pt x="14844" y="10720"/>
                  </a:cubicBezTo>
                  <a:cubicBezTo>
                    <a:pt x="15527" y="9720"/>
                    <a:pt x="16161" y="7974"/>
                    <a:pt x="16082" y="6815"/>
                  </a:cubicBezTo>
                  <a:cubicBezTo>
                    <a:pt x="16003" y="5656"/>
                    <a:pt x="15019" y="4878"/>
                    <a:pt x="14368" y="3767"/>
                  </a:cubicBezTo>
                  <a:cubicBezTo>
                    <a:pt x="13717" y="2656"/>
                    <a:pt x="12701" y="640"/>
                    <a:pt x="12177" y="148"/>
                  </a:cubicBezTo>
                  <a:cubicBezTo>
                    <a:pt x="11653" y="-344"/>
                    <a:pt x="11954" y="735"/>
                    <a:pt x="11224" y="814"/>
                  </a:cubicBezTo>
                  <a:cubicBezTo>
                    <a:pt x="10494" y="893"/>
                    <a:pt x="8446" y="402"/>
                    <a:pt x="7795" y="624"/>
                  </a:cubicBezTo>
                  <a:cubicBezTo>
                    <a:pt x="7144" y="846"/>
                    <a:pt x="7922" y="1894"/>
                    <a:pt x="7319" y="2148"/>
                  </a:cubicBezTo>
                  <a:cubicBezTo>
                    <a:pt x="6716" y="2402"/>
                    <a:pt x="4986" y="2085"/>
                    <a:pt x="4176" y="2148"/>
                  </a:cubicBezTo>
                  <a:cubicBezTo>
                    <a:pt x="3366" y="2212"/>
                    <a:pt x="3128" y="2180"/>
                    <a:pt x="2461" y="2529"/>
                  </a:cubicBezTo>
                  <a:cubicBezTo>
                    <a:pt x="1794" y="2878"/>
                    <a:pt x="540" y="3227"/>
                    <a:pt x="175" y="4243"/>
                  </a:cubicBezTo>
                  <a:cubicBezTo>
                    <a:pt x="-190" y="5259"/>
                    <a:pt x="144" y="7482"/>
                    <a:pt x="271" y="8625"/>
                  </a:cubicBezTo>
                  <a:close/>
                </a:path>
              </a:pathLst>
            </a:custGeom>
            <a:solidFill>
              <a:srgbClr val="6E648B">
                <a:alpha val="17254"/>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96" name="Google Shape;396;p26"/>
          <p:cNvSpPr/>
          <p:nvPr/>
        </p:nvSpPr>
        <p:spPr>
          <a:xfrm>
            <a:off x="1428589" y="2404153"/>
            <a:ext cx="250227" cy="360365"/>
          </a:xfrm>
          <a:custGeom>
            <a:rect b="b" l="l" r="r" t="t"/>
            <a:pathLst>
              <a:path extrusionOk="0" h="10668" w="7407">
                <a:moveTo>
                  <a:pt x="6208" y="0"/>
                </a:moveTo>
                <a:cubicBezTo>
                  <a:pt x="4086" y="14"/>
                  <a:pt x="2079" y="1732"/>
                  <a:pt x="2079" y="3854"/>
                </a:cubicBezTo>
                <a:lnTo>
                  <a:pt x="2079" y="4114"/>
                </a:lnTo>
                <a:cubicBezTo>
                  <a:pt x="2079" y="4129"/>
                  <a:pt x="2051" y="4157"/>
                  <a:pt x="2036" y="4157"/>
                </a:cubicBezTo>
                <a:lnTo>
                  <a:pt x="174" y="4157"/>
                </a:lnTo>
                <a:cubicBezTo>
                  <a:pt x="73" y="4157"/>
                  <a:pt x="1" y="4230"/>
                  <a:pt x="1" y="4331"/>
                </a:cubicBezTo>
                <a:lnTo>
                  <a:pt x="1" y="6048"/>
                </a:lnTo>
                <a:cubicBezTo>
                  <a:pt x="1" y="6149"/>
                  <a:pt x="73" y="6236"/>
                  <a:pt x="174" y="6236"/>
                </a:cubicBezTo>
                <a:lnTo>
                  <a:pt x="2036" y="6236"/>
                </a:lnTo>
                <a:cubicBezTo>
                  <a:pt x="2051" y="6236"/>
                  <a:pt x="2079" y="6251"/>
                  <a:pt x="2079" y="6279"/>
                </a:cubicBezTo>
                <a:lnTo>
                  <a:pt x="2079" y="10220"/>
                </a:lnTo>
                <a:cubicBezTo>
                  <a:pt x="2079" y="10235"/>
                  <a:pt x="2079" y="10249"/>
                  <a:pt x="2108" y="10264"/>
                </a:cubicBezTo>
                <a:cubicBezTo>
                  <a:pt x="2743" y="10495"/>
                  <a:pt x="3422" y="10624"/>
                  <a:pt x="4100" y="10668"/>
                </a:cubicBezTo>
                <a:cubicBezTo>
                  <a:pt x="4129" y="10668"/>
                  <a:pt x="4144" y="10639"/>
                  <a:pt x="4144" y="10624"/>
                </a:cubicBezTo>
                <a:lnTo>
                  <a:pt x="4144" y="6279"/>
                </a:lnTo>
                <a:cubicBezTo>
                  <a:pt x="4144" y="6251"/>
                  <a:pt x="4158" y="6236"/>
                  <a:pt x="4187" y="6236"/>
                </a:cubicBezTo>
                <a:lnTo>
                  <a:pt x="7218" y="6236"/>
                </a:lnTo>
                <a:cubicBezTo>
                  <a:pt x="7319" y="6236"/>
                  <a:pt x="7406" y="6149"/>
                  <a:pt x="7406" y="6048"/>
                </a:cubicBezTo>
                <a:lnTo>
                  <a:pt x="7406" y="4331"/>
                </a:lnTo>
                <a:cubicBezTo>
                  <a:pt x="7406" y="4230"/>
                  <a:pt x="7319" y="4143"/>
                  <a:pt x="7218" y="4143"/>
                </a:cubicBezTo>
                <a:lnTo>
                  <a:pt x="4187" y="4143"/>
                </a:lnTo>
                <a:cubicBezTo>
                  <a:pt x="4158" y="4143"/>
                  <a:pt x="4144" y="4129"/>
                  <a:pt x="4144" y="4100"/>
                </a:cubicBezTo>
                <a:lnTo>
                  <a:pt x="4144" y="3854"/>
                </a:lnTo>
                <a:cubicBezTo>
                  <a:pt x="4144" y="2714"/>
                  <a:pt x="5068" y="2079"/>
                  <a:pt x="6208" y="2079"/>
                </a:cubicBezTo>
                <a:lnTo>
                  <a:pt x="7218" y="2079"/>
                </a:lnTo>
                <a:cubicBezTo>
                  <a:pt x="7319" y="2079"/>
                  <a:pt x="7406" y="1992"/>
                  <a:pt x="7406" y="1891"/>
                </a:cubicBezTo>
                <a:lnTo>
                  <a:pt x="7406" y="173"/>
                </a:lnTo>
                <a:cubicBezTo>
                  <a:pt x="7406" y="72"/>
                  <a:pt x="7319" y="0"/>
                  <a:pt x="7218"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397" name="Google Shape;397;p26"/>
          <p:cNvGrpSpPr/>
          <p:nvPr/>
        </p:nvGrpSpPr>
        <p:grpSpPr>
          <a:xfrm rot="-2488424">
            <a:off x="2126867" y="1125773"/>
            <a:ext cx="578012" cy="596373"/>
            <a:chOff x="-1649200" y="928774"/>
            <a:chExt cx="581238" cy="572698"/>
          </a:xfrm>
        </p:grpSpPr>
        <p:sp>
          <p:nvSpPr>
            <p:cNvPr id="398" name="Google Shape;398;p26"/>
            <p:cNvSpPr/>
            <p:nvPr/>
          </p:nvSpPr>
          <p:spPr>
            <a:xfrm>
              <a:off x="-1649200" y="928774"/>
              <a:ext cx="581238" cy="572698"/>
            </a:xfrm>
            <a:custGeom>
              <a:rect b="b" l="l" r="r" t="t"/>
              <a:pathLst>
                <a:path extrusionOk="0" h="5281" w="5360">
                  <a:moveTo>
                    <a:pt x="2163" y="5249"/>
                  </a:moveTo>
                  <a:cubicBezTo>
                    <a:pt x="1740" y="5186"/>
                    <a:pt x="1325" y="4857"/>
                    <a:pt x="1035" y="4638"/>
                  </a:cubicBezTo>
                  <a:cubicBezTo>
                    <a:pt x="745" y="4419"/>
                    <a:pt x="597" y="4262"/>
                    <a:pt x="424" y="3933"/>
                  </a:cubicBezTo>
                  <a:cubicBezTo>
                    <a:pt x="252" y="3604"/>
                    <a:pt x="0" y="3071"/>
                    <a:pt x="0" y="2663"/>
                  </a:cubicBezTo>
                  <a:cubicBezTo>
                    <a:pt x="0" y="2256"/>
                    <a:pt x="220" y="1825"/>
                    <a:pt x="424" y="1488"/>
                  </a:cubicBezTo>
                  <a:cubicBezTo>
                    <a:pt x="628" y="1151"/>
                    <a:pt x="855" y="885"/>
                    <a:pt x="1223" y="642"/>
                  </a:cubicBezTo>
                  <a:cubicBezTo>
                    <a:pt x="1591" y="399"/>
                    <a:pt x="2171" y="94"/>
                    <a:pt x="2633" y="31"/>
                  </a:cubicBezTo>
                  <a:cubicBezTo>
                    <a:pt x="3095" y="-32"/>
                    <a:pt x="3605" y="55"/>
                    <a:pt x="3997" y="266"/>
                  </a:cubicBezTo>
                  <a:cubicBezTo>
                    <a:pt x="4389" y="478"/>
                    <a:pt x="4757" y="948"/>
                    <a:pt x="4984" y="1300"/>
                  </a:cubicBezTo>
                  <a:cubicBezTo>
                    <a:pt x="5211" y="1653"/>
                    <a:pt x="5360" y="1958"/>
                    <a:pt x="5360" y="2381"/>
                  </a:cubicBezTo>
                  <a:cubicBezTo>
                    <a:pt x="5360" y="2804"/>
                    <a:pt x="5282" y="3400"/>
                    <a:pt x="4984" y="3839"/>
                  </a:cubicBezTo>
                  <a:cubicBezTo>
                    <a:pt x="4686" y="4278"/>
                    <a:pt x="4044" y="4779"/>
                    <a:pt x="3574" y="5014"/>
                  </a:cubicBezTo>
                  <a:cubicBezTo>
                    <a:pt x="3104" y="5249"/>
                    <a:pt x="2586" y="5312"/>
                    <a:pt x="2163" y="5249"/>
                  </a:cubicBezTo>
                  <a:close/>
                </a:path>
              </a:pathLst>
            </a:custGeom>
            <a:solidFill>
              <a:srgbClr val="00A194">
                <a:alpha val="43921"/>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26"/>
            <p:cNvSpPr/>
            <p:nvPr/>
          </p:nvSpPr>
          <p:spPr>
            <a:xfrm>
              <a:off x="-1600734" y="989299"/>
              <a:ext cx="500209" cy="463832"/>
            </a:xfrm>
            <a:custGeom>
              <a:rect b="b" l="l" r="r" t="t"/>
              <a:pathLst>
                <a:path extrusionOk="0" h="14931" w="16102">
                  <a:moveTo>
                    <a:pt x="271" y="8625"/>
                  </a:moveTo>
                  <a:cubicBezTo>
                    <a:pt x="398" y="9768"/>
                    <a:pt x="556" y="10260"/>
                    <a:pt x="937" y="11101"/>
                  </a:cubicBezTo>
                  <a:cubicBezTo>
                    <a:pt x="1318" y="11942"/>
                    <a:pt x="1954" y="13038"/>
                    <a:pt x="2557" y="13673"/>
                  </a:cubicBezTo>
                  <a:cubicBezTo>
                    <a:pt x="3160" y="14308"/>
                    <a:pt x="3684" y="14832"/>
                    <a:pt x="4557" y="14911"/>
                  </a:cubicBezTo>
                  <a:cubicBezTo>
                    <a:pt x="5430" y="14990"/>
                    <a:pt x="6557" y="14498"/>
                    <a:pt x="7795" y="14149"/>
                  </a:cubicBezTo>
                  <a:cubicBezTo>
                    <a:pt x="9033" y="13800"/>
                    <a:pt x="10811" y="13388"/>
                    <a:pt x="11986" y="12816"/>
                  </a:cubicBezTo>
                  <a:cubicBezTo>
                    <a:pt x="13161" y="12245"/>
                    <a:pt x="14161" y="11720"/>
                    <a:pt x="14844" y="10720"/>
                  </a:cubicBezTo>
                  <a:cubicBezTo>
                    <a:pt x="15527" y="9720"/>
                    <a:pt x="16161" y="7974"/>
                    <a:pt x="16082" y="6815"/>
                  </a:cubicBezTo>
                  <a:cubicBezTo>
                    <a:pt x="16003" y="5656"/>
                    <a:pt x="15019" y="4878"/>
                    <a:pt x="14368" y="3767"/>
                  </a:cubicBezTo>
                  <a:cubicBezTo>
                    <a:pt x="13717" y="2656"/>
                    <a:pt x="12701" y="640"/>
                    <a:pt x="12177" y="148"/>
                  </a:cubicBezTo>
                  <a:cubicBezTo>
                    <a:pt x="11653" y="-344"/>
                    <a:pt x="11954" y="735"/>
                    <a:pt x="11224" y="814"/>
                  </a:cubicBezTo>
                  <a:cubicBezTo>
                    <a:pt x="10494" y="893"/>
                    <a:pt x="8446" y="402"/>
                    <a:pt x="7795" y="624"/>
                  </a:cubicBezTo>
                  <a:cubicBezTo>
                    <a:pt x="7144" y="846"/>
                    <a:pt x="7922" y="1894"/>
                    <a:pt x="7319" y="2148"/>
                  </a:cubicBezTo>
                  <a:cubicBezTo>
                    <a:pt x="6716" y="2402"/>
                    <a:pt x="4986" y="2085"/>
                    <a:pt x="4176" y="2148"/>
                  </a:cubicBezTo>
                  <a:cubicBezTo>
                    <a:pt x="3366" y="2212"/>
                    <a:pt x="3128" y="2180"/>
                    <a:pt x="2461" y="2529"/>
                  </a:cubicBezTo>
                  <a:cubicBezTo>
                    <a:pt x="1794" y="2878"/>
                    <a:pt x="540" y="3227"/>
                    <a:pt x="175" y="4243"/>
                  </a:cubicBezTo>
                  <a:cubicBezTo>
                    <a:pt x="-190" y="5259"/>
                    <a:pt x="144" y="7482"/>
                    <a:pt x="271" y="8625"/>
                  </a:cubicBezTo>
                  <a:close/>
                </a:path>
              </a:pathLst>
            </a:custGeom>
            <a:solidFill>
              <a:srgbClr val="6E648B">
                <a:alpha val="17254"/>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00" name="Google Shape;400;p26"/>
          <p:cNvSpPr/>
          <p:nvPr/>
        </p:nvSpPr>
        <p:spPr>
          <a:xfrm>
            <a:off x="2278237" y="1336689"/>
            <a:ext cx="293502" cy="241561"/>
          </a:xfrm>
          <a:custGeom>
            <a:rect b="b" l="l" r="r" t="t"/>
            <a:pathLst>
              <a:path extrusionOk="0" h="7151" w="8688">
                <a:moveTo>
                  <a:pt x="5678" y="0"/>
                </a:moveTo>
                <a:cubicBezTo>
                  <a:pt x="4639" y="0"/>
                  <a:pt x="3643" y="810"/>
                  <a:pt x="3652" y="2026"/>
                </a:cubicBezTo>
                <a:lnTo>
                  <a:pt x="3652" y="2070"/>
                </a:lnTo>
                <a:lnTo>
                  <a:pt x="3551" y="2070"/>
                </a:lnTo>
                <a:cubicBezTo>
                  <a:pt x="3219" y="2012"/>
                  <a:pt x="2887" y="1940"/>
                  <a:pt x="2570" y="1839"/>
                </a:cubicBezTo>
                <a:cubicBezTo>
                  <a:pt x="1819" y="1579"/>
                  <a:pt x="1155" y="1160"/>
                  <a:pt x="592" y="612"/>
                </a:cubicBezTo>
                <a:lnTo>
                  <a:pt x="390" y="410"/>
                </a:lnTo>
                <a:cubicBezTo>
                  <a:pt x="375" y="395"/>
                  <a:pt x="358" y="388"/>
                  <a:pt x="342" y="388"/>
                </a:cubicBezTo>
                <a:cubicBezTo>
                  <a:pt x="312" y="388"/>
                  <a:pt x="284" y="410"/>
                  <a:pt x="275" y="438"/>
                </a:cubicBezTo>
                <a:lnTo>
                  <a:pt x="202" y="727"/>
                </a:lnTo>
                <a:cubicBezTo>
                  <a:pt x="0" y="1492"/>
                  <a:pt x="318" y="2301"/>
                  <a:pt x="982" y="2734"/>
                </a:cubicBezTo>
                <a:cubicBezTo>
                  <a:pt x="852" y="2734"/>
                  <a:pt x="708" y="2719"/>
                  <a:pt x="578" y="2690"/>
                </a:cubicBezTo>
                <a:lnTo>
                  <a:pt x="332" y="2633"/>
                </a:lnTo>
                <a:cubicBezTo>
                  <a:pt x="327" y="2631"/>
                  <a:pt x="321" y="2630"/>
                  <a:pt x="315" y="2630"/>
                </a:cubicBezTo>
                <a:cubicBezTo>
                  <a:pt x="278" y="2630"/>
                  <a:pt x="246" y="2667"/>
                  <a:pt x="246" y="2705"/>
                </a:cubicBezTo>
                <a:lnTo>
                  <a:pt x="289" y="2950"/>
                </a:lnTo>
                <a:cubicBezTo>
                  <a:pt x="390" y="3513"/>
                  <a:pt x="751" y="3990"/>
                  <a:pt x="1256" y="4221"/>
                </a:cubicBezTo>
                <a:cubicBezTo>
                  <a:pt x="1314" y="4249"/>
                  <a:pt x="1299" y="4336"/>
                  <a:pt x="1242" y="4350"/>
                </a:cubicBezTo>
                <a:lnTo>
                  <a:pt x="967" y="4350"/>
                </a:lnTo>
                <a:cubicBezTo>
                  <a:pt x="910" y="4365"/>
                  <a:pt x="881" y="4408"/>
                  <a:pt x="910" y="4452"/>
                </a:cubicBezTo>
                <a:lnTo>
                  <a:pt x="1040" y="4697"/>
                </a:lnTo>
                <a:cubicBezTo>
                  <a:pt x="1314" y="5173"/>
                  <a:pt x="1790" y="5491"/>
                  <a:pt x="2324" y="5563"/>
                </a:cubicBezTo>
                <a:cubicBezTo>
                  <a:pt x="2382" y="5577"/>
                  <a:pt x="2397" y="5650"/>
                  <a:pt x="2353" y="5693"/>
                </a:cubicBezTo>
                <a:cubicBezTo>
                  <a:pt x="1891" y="6025"/>
                  <a:pt x="1357" y="6256"/>
                  <a:pt x="794" y="6357"/>
                </a:cubicBezTo>
                <a:lnTo>
                  <a:pt x="188" y="6458"/>
                </a:lnTo>
                <a:cubicBezTo>
                  <a:pt x="116" y="6472"/>
                  <a:pt x="116" y="6559"/>
                  <a:pt x="174" y="6588"/>
                </a:cubicBezTo>
                <a:lnTo>
                  <a:pt x="751" y="6804"/>
                </a:lnTo>
                <a:cubicBezTo>
                  <a:pt x="1328" y="7035"/>
                  <a:pt x="1949" y="7151"/>
                  <a:pt x="2570" y="7151"/>
                </a:cubicBezTo>
                <a:cubicBezTo>
                  <a:pt x="5385" y="7136"/>
                  <a:pt x="7680" y="4870"/>
                  <a:pt x="7694" y="2055"/>
                </a:cubicBezTo>
                <a:lnTo>
                  <a:pt x="7694" y="2026"/>
                </a:lnTo>
                <a:lnTo>
                  <a:pt x="7694" y="1983"/>
                </a:lnTo>
                <a:lnTo>
                  <a:pt x="7694" y="1969"/>
                </a:lnTo>
                <a:cubicBezTo>
                  <a:pt x="7896" y="1839"/>
                  <a:pt x="8070" y="1680"/>
                  <a:pt x="8243" y="1507"/>
                </a:cubicBezTo>
                <a:lnTo>
                  <a:pt x="8647" y="1088"/>
                </a:lnTo>
                <a:cubicBezTo>
                  <a:pt x="8687" y="1048"/>
                  <a:pt x="8653" y="971"/>
                  <a:pt x="8591" y="971"/>
                </a:cubicBezTo>
                <a:cubicBezTo>
                  <a:pt x="8586" y="971"/>
                  <a:pt x="8580" y="971"/>
                  <a:pt x="8575" y="973"/>
                </a:cubicBezTo>
                <a:lnTo>
                  <a:pt x="8012" y="1117"/>
                </a:lnTo>
                <a:lnTo>
                  <a:pt x="7824" y="1146"/>
                </a:lnTo>
                <a:cubicBezTo>
                  <a:pt x="7820" y="1147"/>
                  <a:pt x="7816" y="1147"/>
                  <a:pt x="7812" y="1147"/>
                </a:cubicBezTo>
                <a:cubicBezTo>
                  <a:pt x="7761" y="1147"/>
                  <a:pt x="7728" y="1070"/>
                  <a:pt x="7781" y="1030"/>
                </a:cubicBezTo>
                <a:cubicBezTo>
                  <a:pt x="7839" y="973"/>
                  <a:pt x="7896" y="915"/>
                  <a:pt x="7954" y="857"/>
                </a:cubicBezTo>
                <a:lnTo>
                  <a:pt x="8402" y="366"/>
                </a:lnTo>
                <a:cubicBezTo>
                  <a:pt x="8439" y="329"/>
                  <a:pt x="8401" y="259"/>
                  <a:pt x="8353" y="259"/>
                </a:cubicBezTo>
                <a:cubicBezTo>
                  <a:pt x="8346" y="259"/>
                  <a:pt x="8338" y="261"/>
                  <a:pt x="8330" y="265"/>
                </a:cubicBezTo>
                <a:lnTo>
                  <a:pt x="7709" y="467"/>
                </a:lnTo>
                <a:cubicBezTo>
                  <a:pt x="7521" y="525"/>
                  <a:pt x="7334" y="583"/>
                  <a:pt x="7131" y="612"/>
                </a:cubicBezTo>
                <a:cubicBezTo>
                  <a:pt x="7117" y="612"/>
                  <a:pt x="7088" y="597"/>
                  <a:pt x="7074" y="583"/>
                </a:cubicBezTo>
                <a:cubicBezTo>
                  <a:pt x="6667" y="180"/>
                  <a:pt x="6168" y="0"/>
                  <a:pt x="5678"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401" name="Google Shape;401;p26"/>
          <p:cNvGrpSpPr/>
          <p:nvPr/>
        </p:nvGrpSpPr>
        <p:grpSpPr>
          <a:xfrm rot="3129913">
            <a:off x="2494129" y="2185666"/>
            <a:ext cx="581251" cy="572711"/>
            <a:chOff x="-1649200" y="928774"/>
            <a:chExt cx="581238" cy="572698"/>
          </a:xfrm>
        </p:grpSpPr>
        <p:sp>
          <p:nvSpPr>
            <p:cNvPr id="402" name="Google Shape;402;p26"/>
            <p:cNvSpPr/>
            <p:nvPr/>
          </p:nvSpPr>
          <p:spPr>
            <a:xfrm>
              <a:off x="-1649200" y="928774"/>
              <a:ext cx="581238" cy="572698"/>
            </a:xfrm>
            <a:custGeom>
              <a:rect b="b" l="l" r="r" t="t"/>
              <a:pathLst>
                <a:path extrusionOk="0" h="5281" w="5360">
                  <a:moveTo>
                    <a:pt x="2163" y="5249"/>
                  </a:moveTo>
                  <a:cubicBezTo>
                    <a:pt x="1740" y="5186"/>
                    <a:pt x="1325" y="4857"/>
                    <a:pt x="1035" y="4638"/>
                  </a:cubicBezTo>
                  <a:cubicBezTo>
                    <a:pt x="745" y="4419"/>
                    <a:pt x="597" y="4262"/>
                    <a:pt x="424" y="3933"/>
                  </a:cubicBezTo>
                  <a:cubicBezTo>
                    <a:pt x="252" y="3604"/>
                    <a:pt x="0" y="3071"/>
                    <a:pt x="0" y="2663"/>
                  </a:cubicBezTo>
                  <a:cubicBezTo>
                    <a:pt x="0" y="2256"/>
                    <a:pt x="220" y="1825"/>
                    <a:pt x="424" y="1488"/>
                  </a:cubicBezTo>
                  <a:cubicBezTo>
                    <a:pt x="628" y="1151"/>
                    <a:pt x="855" y="885"/>
                    <a:pt x="1223" y="642"/>
                  </a:cubicBezTo>
                  <a:cubicBezTo>
                    <a:pt x="1591" y="399"/>
                    <a:pt x="2171" y="94"/>
                    <a:pt x="2633" y="31"/>
                  </a:cubicBezTo>
                  <a:cubicBezTo>
                    <a:pt x="3095" y="-32"/>
                    <a:pt x="3605" y="55"/>
                    <a:pt x="3997" y="266"/>
                  </a:cubicBezTo>
                  <a:cubicBezTo>
                    <a:pt x="4389" y="478"/>
                    <a:pt x="4757" y="948"/>
                    <a:pt x="4984" y="1300"/>
                  </a:cubicBezTo>
                  <a:cubicBezTo>
                    <a:pt x="5211" y="1653"/>
                    <a:pt x="5360" y="1958"/>
                    <a:pt x="5360" y="2381"/>
                  </a:cubicBezTo>
                  <a:cubicBezTo>
                    <a:pt x="5360" y="2804"/>
                    <a:pt x="5282" y="3400"/>
                    <a:pt x="4984" y="3839"/>
                  </a:cubicBezTo>
                  <a:cubicBezTo>
                    <a:pt x="4686" y="4278"/>
                    <a:pt x="4044" y="4779"/>
                    <a:pt x="3574" y="5014"/>
                  </a:cubicBezTo>
                  <a:cubicBezTo>
                    <a:pt x="3104" y="5249"/>
                    <a:pt x="2586" y="5312"/>
                    <a:pt x="2163" y="5249"/>
                  </a:cubicBezTo>
                  <a:close/>
                </a:path>
              </a:pathLst>
            </a:custGeom>
            <a:solidFill>
              <a:srgbClr val="6E648B">
                <a:alpha val="43921"/>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26"/>
            <p:cNvSpPr/>
            <p:nvPr/>
          </p:nvSpPr>
          <p:spPr>
            <a:xfrm>
              <a:off x="-1600734" y="989299"/>
              <a:ext cx="500209" cy="463832"/>
            </a:xfrm>
            <a:custGeom>
              <a:rect b="b" l="l" r="r" t="t"/>
              <a:pathLst>
                <a:path extrusionOk="0" h="14931" w="16102">
                  <a:moveTo>
                    <a:pt x="271" y="8625"/>
                  </a:moveTo>
                  <a:cubicBezTo>
                    <a:pt x="398" y="9768"/>
                    <a:pt x="556" y="10260"/>
                    <a:pt x="937" y="11101"/>
                  </a:cubicBezTo>
                  <a:cubicBezTo>
                    <a:pt x="1318" y="11942"/>
                    <a:pt x="1954" y="13038"/>
                    <a:pt x="2557" y="13673"/>
                  </a:cubicBezTo>
                  <a:cubicBezTo>
                    <a:pt x="3160" y="14308"/>
                    <a:pt x="3684" y="14832"/>
                    <a:pt x="4557" y="14911"/>
                  </a:cubicBezTo>
                  <a:cubicBezTo>
                    <a:pt x="5430" y="14990"/>
                    <a:pt x="6557" y="14498"/>
                    <a:pt x="7795" y="14149"/>
                  </a:cubicBezTo>
                  <a:cubicBezTo>
                    <a:pt x="9033" y="13800"/>
                    <a:pt x="10811" y="13388"/>
                    <a:pt x="11986" y="12816"/>
                  </a:cubicBezTo>
                  <a:cubicBezTo>
                    <a:pt x="13161" y="12245"/>
                    <a:pt x="14161" y="11720"/>
                    <a:pt x="14844" y="10720"/>
                  </a:cubicBezTo>
                  <a:cubicBezTo>
                    <a:pt x="15527" y="9720"/>
                    <a:pt x="16161" y="7974"/>
                    <a:pt x="16082" y="6815"/>
                  </a:cubicBezTo>
                  <a:cubicBezTo>
                    <a:pt x="16003" y="5656"/>
                    <a:pt x="15019" y="4878"/>
                    <a:pt x="14368" y="3767"/>
                  </a:cubicBezTo>
                  <a:cubicBezTo>
                    <a:pt x="13717" y="2656"/>
                    <a:pt x="12701" y="640"/>
                    <a:pt x="12177" y="148"/>
                  </a:cubicBezTo>
                  <a:cubicBezTo>
                    <a:pt x="11653" y="-344"/>
                    <a:pt x="11954" y="735"/>
                    <a:pt x="11224" y="814"/>
                  </a:cubicBezTo>
                  <a:cubicBezTo>
                    <a:pt x="10494" y="893"/>
                    <a:pt x="8446" y="402"/>
                    <a:pt x="7795" y="624"/>
                  </a:cubicBezTo>
                  <a:cubicBezTo>
                    <a:pt x="7144" y="846"/>
                    <a:pt x="7922" y="1894"/>
                    <a:pt x="7319" y="2148"/>
                  </a:cubicBezTo>
                  <a:cubicBezTo>
                    <a:pt x="6716" y="2402"/>
                    <a:pt x="4986" y="2085"/>
                    <a:pt x="4176" y="2148"/>
                  </a:cubicBezTo>
                  <a:cubicBezTo>
                    <a:pt x="3366" y="2212"/>
                    <a:pt x="3128" y="2180"/>
                    <a:pt x="2461" y="2529"/>
                  </a:cubicBezTo>
                  <a:cubicBezTo>
                    <a:pt x="1794" y="2878"/>
                    <a:pt x="540" y="3227"/>
                    <a:pt x="175" y="4243"/>
                  </a:cubicBezTo>
                  <a:cubicBezTo>
                    <a:pt x="-190" y="5259"/>
                    <a:pt x="144" y="7482"/>
                    <a:pt x="271" y="8625"/>
                  </a:cubicBezTo>
                  <a:close/>
                </a:path>
              </a:pathLst>
            </a:custGeom>
            <a:solidFill>
              <a:srgbClr val="6E648B">
                <a:alpha val="17254"/>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4" name="Google Shape;404;p26"/>
          <p:cNvGrpSpPr/>
          <p:nvPr/>
        </p:nvGrpSpPr>
        <p:grpSpPr>
          <a:xfrm>
            <a:off x="2637456" y="2324747"/>
            <a:ext cx="294590" cy="294567"/>
            <a:chOff x="3379082" y="3881296"/>
            <a:chExt cx="228595" cy="228595"/>
          </a:xfrm>
        </p:grpSpPr>
        <p:sp>
          <p:nvSpPr>
            <p:cNvPr id="405" name="Google Shape;405;p26"/>
            <p:cNvSpPr/>
            <p:nvPr/>
          </p:nvSpPr>
          <p:spPr>
            <a:xfrm>
              <a:off x="3379082" y="3881296"/>
              <a:ext cx="228595" cy="228595"/>
            </a:xfrm>
            <a:custGeom>
              <a:rect b="b" l="l" r="r" t="t"/>
              <a:pathLst>
                <a:path extrusionOk="0" h="8720" w="8720">
                  <a:moveTo>
                    <a:pt x="6886" y="448"/>
                  </a:moveTo>
                  <a:cubicBezTo>
                    <a:pt x="7651" y="448"/>
                    <a:pt x="8272" y="1069"/>
                    <a:pt x="8272" y="1834"/>
                  </a:cubicBezTo>
                  <a:lnTo>
                    <a:pt x="8272" y="6872"/>
                  </a:lnTo>
                  <a:lnTo>
                    <a:pt x="8272" y="6886"/>
                  </a:lnTo>
                  <a:cubicBezTo>
                    <a:pt x="8272" y="7652"/>
                    <a:pt x="7651" y="8272"/>
                    <a:pt x="6872" y="8272"/>
                  </a:cubicBezTo>
                  <a:lnTo>
                    <a:pt x="1848" y="8272"/>
                  </a:lnTo>
                  <a:cubicBezTo>
                    <a:pt x="1069" y="8272"/>
                    <a:pt x="448" y="7652"/>
                    <a:pt x="448" y="6886"/>
                  </a:cubicBezTo>
                  <a:lnTo>
                    <a:pt x="448" y="1834"/>
                  </a:lnTo>
                  <a:cubicBezTo>
                    <a:pt x="448" y="1069"/>
                    <a:pt x="1069" y="448"/>
                    <a:pt x="1848" y="448"/>
                  </a:cubicBezTo>
                  <a:close/>
                  <a:moveTo>
                    <a:pt x="1848" y="1"/>
                  </a:moveTo>
                  <a:cubicBezTo>
                    <a:pt x="823" y="1"/>
                    <a:pt x="0" y="824"/>
                    <a:pt x="0" y="1834"/>
                  </a:cubicBezTo>
                  <a:lnTo>
                    <a:pt x="0" y="6872"/>
                  </a:lnTo>
                  <a:cubicBezTo>
                    <a:pt x="0" y="7897"/>
                    <a:pt x="823" y="8720"/>
                    <a:pt x="1848" y="8720"/>
                  </a:cubicBezTo>
                  <a:lnTo>
                    <a:pt x="6886" y="8720"/>
                  </a:lnTo>
                  <a:cubicBezTo>
                    <a:pt x="7897" y="8720"/>
                    <a:pt x="8719" y="7897"/>
                    <a:pt x="8719" y="6886"/>
                  </a:cubicBezTo>
                  <a:lnTo>
                    <a:pt x="8719" y="1834"/>
                  </a:lnTo>
                  <a:cubicBezTo>
                    <a:pt x="8719" y="824"/>
                    <a:pt x="7897" y="1"/>
                    <a:pt x="6872"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6" name="Google Shape;406;p26"/>
            <p:cNvSpPr/>
            <p:nvPr/>
          </p:nvSpPr>
          <p:spPr>
            <a:xfrm>
              <a:off x="3412768" y="3935430"/>
              <a:ext cx="140408" cy="120274"/>
            </a:xfrm>
            <a:custGeom>
              <a:rect b="b" l="l" r="r" t="t"/>
              <a:pathLst>
                <a:path extrusionOk="0" h="4588" w="5356">
                  <a:moveTo>
                    <a:pt x="3063" y="447"/>
                  </a:moveTo>
                  <a:cubicBezTo>
                    <a:pt x="4013" y="447"/>
                    <a:pt x="4923" y="1183"/>
                    <a:pt x="4923" y="2295"/>
                  </a:cubicBezTo>
                  <a:cubicBezTo>
                    <a:pt x="4908" y="3320"/>
                    <a:pt x="4085" y="4143"/>
                    <a:pt x="3075" y="4143"/>
                  </a:cubicBezTo>
                  <a:cubicBezTo>
                    <a:pt x="1429" y="4143"/>
                    <a:pt x="592" y="2151"/>
                    <a:pt x="1761" y="996"/>
                  </a:cubicBezTo>
                  <a:cubicBezTo>
                    <a:pt x="2140" y="617"/>
                    <a:pt x="2606" y="447"/>
                    <a:pt x="3063" y="447"/>
                  </a:cubicBezTo>
                  <a:close/>
                  <a:moveTo>
                    <a:pt x="3075" y="0"/>
                  </a:moveTo>
                  <a:cubicBezTo>
                    <a:pt x="1025" y="0"/>
                    <a:pt x="0" y="2468"/>
                    <a:pt x="1444" y="3912"/>
                  </a:cubicBezTo>
                  <a:cubicBezTo>
                    <a:pt x="1910" y="4379"/>
                    <a:pt x="2484" y="4587"/>
                    <a:pt x="3047" y="4587"/>
                  </a:cubicBezTo>
                  <a:cubicBezTo>
                    <a:pt x="4225" y="4587"/>
                    <a:pt x="5356" y="3673"/>
                    <a:pt x="5356" y="2295"/>
                  </a:cubicBezTo>
                  <a:cubicBezTo>
                    <a:pt x="5356" y="1025"/>
                    <a:pt x="4331" y="0"/>
                    <a:pt x="3075"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7" name="Google Shape;407;p26"/>
            <p:cNvSpPr/>
            <p:nvPr/>
          </p:nvSpPr>
          <p:spPr>
            <a:xfrm>
              <a:off x="3539518" y="3910447"/>
              <a:ext cx="31065" cy="31039"/>
            </a:xfrm>
            <a:custGeom>
              <a:rect b="b" l="l" r="r" t="t"/>
              <a:pathLst>
                <a:path extrusionOk="0" h="1184" w="1185">
                  <a:moveTo>
                    <a:pt x="593" y="0"/>
                  </a:moveTo>
                  <a:cubicBezTo>
                    <a:pt x="275" y="0"/>
                    <a:pt x="1" y="260"/>
                    <a:pt x="1" y="592"/>
                  </a:cubicBezTo>
                  <a:cubicBezTo>
                    <a:pt x="1" y="910"/>
                    <a:pt x="275" y="1184"/>
                    <a:pt x="593" y="1184"/>
                  </a:cubicBezTo>
                  <a:cubicBezTo>
                    <a:pt x="925" y="1184"/>
                    <a:pt x="1185" y="910"/>
                    <a:pt x="1185" y="592"/>
                  </a:cubicBezTo>
                  <a:cubicBezTo>
                    <a:pt x="1185" y="260"/>
                    <a:pt x="925" y="0"/>
                    <a:pt x="593"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97"/>
                                        </p:tgtEl>
                                        <p:attrNameLst>
                                          <p:attrName>style.visibility</p:attrName>
                                        </p:attrNameLst>
                                      </p:cBhvr>
                                      <p:to>
                                        <p:strVal val="visible"/>
                                      </p:to>
                                    </p:set>
                                    <p:animEffect filter="fade" transition="in">
                                      <p:cBhvr>
                                        <p:cTn dur="1000"/>
                                        <p:tgtEl>
                                          <p:spTgt spid="397"/>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401"/>
                                        </p:tgtEl>
                                        <p:attrNameLst>
                                          <p:attrName>style.visibility</p:attrName>
                                        </p:attrNameLst>
                                      </p:cBhvr>
                                      <p:to>
                                        <p:strVal val="visible"/>
                                      </p:to>
                                    </p:set>
                                    <p:animEffect filter="fade" transition="in">
                                      <p:cBhvr>
                                        <p:cTn dur="1000"/>
                                        <p:tgtEl>
                                          <p:spTgt spid="401"/>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393"/>
                                        </p:tgtEl>
                                        <p:attrNameLst>
                                          <p:attrName>style.visibility</p:attrName>
                                        </p:attrNameLst>
                                      </p:cBhvr>
                                      <p:to>
                                        <p:strVal val="visible"/>
                                      </p:to>
                                    </p:set>
                                    <p:animEffect filter="fade" transition="in">
                                      <p:cBhvr>
                                        <p:cTn dur="1000"/>
                                        <p:tgtEl>
                                          <p:spTgt spid="39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Watercolor Consulting Kit by Slidesgo">
  <a:themeElements>
    <a:clrScheme name="Simple Light">
      <a:dk1>
        <a:srgbClr val="00A194"/>
      </a:dk1>
      <a:lt1>
        <a:srgbClr val="0087CB"/>
      </a:lt1>
      <a:dk2>
        <a:srgbClr val="58457E"/>
      </a:dk2>
      <a:lt2>
        <a:srgbClr val="C865C5"/>
      </a:lt2>
      <a:accent1>
        <a:srgbClr val="EEF5FF"/>
      </a:accent1>
      <a:accent2>
        <a:srgbClr val="00A194"/>
      </a:accent2>
      <a:accent3>
        <a:srgbClr val="0087CB"/>
      </a:accent3>
      <a:accent4>
        <a:srgbClr val="4C57A8"/>
      </a:accent4>
      <a:accent5>
        <a:srgbClr val="58457E"/>
      </a:accent5>
      <a:accent6>
        <a:srgbClr val="C865C5"/>
      </a:accent6>
      <a:hlink>
        <a:srgbClr val="4C57A8"/>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